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44d36fcfe7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44d36fcfe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44d36fcfe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44d36fcfe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44d36fcfe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44d36fcfe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44d36fcfe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44d36fcfe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44d36fcfe7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44d36fcfe7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44d36fcfe7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44d36fcfe7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44d36fcfe7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44d36fcfe7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44d36fcfe7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44d36fcfe7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Yiel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0725" y="152400"/>
            <a:ext cx="2962000" cy="3070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ield sign (Provided by Getty Images)"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6500" y="152400"/>
            <a:ext cx="6282214" cy="479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raffic Stop Sign Free Stock Photo - Public Domain Pictures"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5021" y="119450"/>
            <a:ext cx="4993951" cy="490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3627491 (Provided by Getty Images)"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5273" y="0"/>
            <a:ext cx="513345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hool sign (Provided by Getty Images)"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5175" y="231025"/>
            <a:ext cx="4893660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le:MUTCD W10-1.svg - Wikipedia" id="75" name="Google Shape;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650" y="105225"/>
            <a:ext cx="4838702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le:MUTCD D9-6.svg - Wikipedia" id="80" name="Google Shape;8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3624" y="34425"/>
            <a:ext cx="4991099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ne way sign (Provided by Getty Images)" id="85" name="Google Shape;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1575" y="152400"/>
            <a:ext cx="3640840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ospital sign (Provided by Getty Images)" id="90" name="Google Shape;9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639" y="199600"/>
            <a:ext cx="4838702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nstruction flagger sign (Provided by Getty Images)" id="95" name="Google Shape;9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650" y="152400"/>
            <a:ext cx="4838702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