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DM Sans" pitchFamily="2" charset="0"/>
      <p:regular r:id="rId16"/>
    </p:embeddedFont>
    <p:embeddedFont>
      <p:font typeface="DM Sans Bold" charset="0"/>
      <p:regular r:id="rId17"/>
    </p:embeddedFont>
    <p:embeddedFont>
      <p:font typeface="Magz" panose="02000503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3114" y="1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9.svg"/><Relationship Id="rId4" Type="http://schemas.openxmlformats.org/officeDocument/2006/relationships/image" Target="../media/image7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9.svg"/><Relationship Id="rId4" Type="http://schemas.openxmlformats.org/officeDocument/2006/relationships/image" Target="../media/image7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95380" y="711898"/>
            <a:ext cx="8702958" cy="870295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98458" y="412045"/>
            <a:ext cx="8799880" cy="395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4"/>
              </a:lnSpc>
              <a:spcBef>
                <a:spcPct val="0"/>
              </a:spcBef>
            </a:pPr>
            <a:r>
              <a:rPr lang="en-US" sz="21960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TIC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8458" y="2849770"/>
            <a:ext cx="8799880" cy="395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4"/>
              </a:lnSpc>
              <a:spcBef>
                <a:spcPct val="0"/>
              </a:spcBef>
            </a:pPr>
            <a:r>
              <a:rPr lang="en-US" sz="21960">
                <a:solidFill>
                  <a:srgbClr val="27AAE1"/>
                </a:solidFill>
                <a:latin typeface="Magz"/>
                <a:ea typeface="Magz"/>
                <a:cs typeface="Magz"/>
                <a:sym typeface="Magz"/>
              </a:rPr>
              <a:t>TAC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8458" y="5294912"/>
            <a:ext cx="8799880" cy="3957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4"/>
              </a:lnSpc>
              <a:spcBef>
                <a:spcPct val="0"/>
              </a:spcBef>
            </a:pPr>
            <a:r>
              <a:rPr lang="en-US" sz="21960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TOE</a:t>
            </a:r>
          </a:p>
        </p:txBody>
      </p:sp>
      <p:sp>
        <p:nvSpPr>
          <p:cNvPr id="9" name="Freeform 9"/>
          <p:cNvSpPr/>
          <p:nvPr/>
        </p:nvSpPr>
        <p:spPr>
          <a:xfrm>
            <a:off x="13298543" y="4887849"/>
            <a:ext cx="1977083" cy="1509773"/>
          </a:xfrm>
          <a:custGeom>
            <a:avLst/>
            <a:gdLst/>
            <a:ahLst/>
            <a:cxnLst/>
            <a:rect l="l" t="t" r="r" b="b"/>
            <a:pathLst>
              <a:path w="1977083" h="1509773">
                <a:moveTo>
                  <a:pt x="0" y="0"/>
                </a:moveTo>
                <a:lnTo>
                  <a:pt x="1977083" y="0"/>
                </a:lnTo>
                <a:lnTo>
                  <a:pt x="1977083" y="1509773"/>
                </a:lnTo>
                <a:lnTo>
                  <a:pt x="0" y="15097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3387319" y="2241934"/>
            <a:ext cx="1895076" cy="0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2916501" cy="2923811"/>
          </a:xfrm>
          <a:custGeom>
            <a:avLst/>
            <a:gdLst/>
            <a:ahLst/>
            <a:cxnLst/>
            <a:rect l="l" t="t" r="r" b="b"/>
            <a:pathLst>
              <a:path w="2916501" h="2923811">
                <a:moveTo>
                  <a:pt x="0" y="0"/>
                </a:moveTo>
                <a:lnTo>
                  <a:pt x="2916501" y="0"/>
                </a:lnTo>
                <a:lnTo>
                  <a:pt x="2916501" y="2923811"/>
                </a:lnTo>
                <a:lnTo>
                  <a:pt x="0" y="2923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 flipV="1">
            <a:off x="13990601" y="5978831"/>
            <a:ext cx="4297399" cy="4308169"/>
          </a:xfrm>
          <a:custGeom>
            <a:avLst/>
            <a:gdLst/>
            <a:ahLst/>
            <a:cxnLst/>
            <a:rect l="l" t="t" r="r" b="b"/>
            <a:pathLst>
              <a:path w="4297399" h="4308169">
                <a:moveTo>
                  <a:pt x="4297399" y="4308169"/>
                </a:moveTo>
                <a:lnTo>
                  <a:pt x="0" y="4308169"/>
                </a:lnTo>
                <a:lnTo>
                  <a:pt x="0" y="0"/>
                </a:lnTo>
                <a:lnTo>
                  <a:pt x="4297399" y="0"/>
                </a:lnTo>
                <a:lnTo>
                  <a:pt x="4297399" y="4308169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V="1">
            <a:off x="13990601" y="6153089"/>
            <a:ext cx="3297743" cy="3261767"/>
          </a:xfrm>
          <a:custGeom>
            <a:avLst/>
            <a:gdLst/>
            <a:ahLst/>
            <a:cxnLst/>
            <a:rect l="l" t="t" r="r" b="b"/>
            <a:pathLst>
              <a:path w="3297743" h="3261767">
                <a:moveTo>
                  <a:pt x="0" y="3261767"/>
                </a:moveTo>
                <a:lnTo>
                  <a:pt x="3297743" y="3261767"/>
                </a:lnTo>
                <a:lnTo>
                  <a:pt x="3297743" y="0"/>
                </a:lnTo>
                <a:lnTo>
                  <a:pt x="0" y="0"/>
                </a:lnTo>
                <a:lnTo>
                  <a:pt x="0" y="326176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697553" y="864571"/>
            <a:ext cx="1887801" cy="1867207"/>
          </a:xfrm>
          <a:custGeom>
            <a:avLst/>
            <a:gdLst/>
            <a:ahLst/>
            <a:cxnLst/>
            <a:rect l="l" t="t" r="r" b="b"/>
            <a:pathLst>
              <a:path w="1887801" h="1867207">
                <a:moveTo>
                  <a:pt x="1887801" y="0"/>
                </a:moveTo>
                <a:lnTo>
                  <a:pt x="0" y="0"/>
                </a:lnTo>
                <a:lnTo>
                  <a:pt x="0" y="1867207"/>
                </a:lnTo>
                <a:lnTo>
                  <a:pt x="1887801" y="1867207"/>
                </a:lnTo>
                <a:lnTo>
                  <a:pt x="188780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1958698" y="2415638"/>
            <a:ext cx="4656772" cy="195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9"/>
              </a:lnSpc>
            </a:pPr>
            <a:r>
              <a:rPr lang="en-US" sz="372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TEXAS GOVERNMENT REVIEW GAME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03644"/>
              </p:ext>
            </p:extLst>
          </p:nvPr>
        </p:nvGraphicFramePr>
        <p:xfrm>
          <a:off x="655722" y="410574"/>
          <a:ext cx="9859878" cy="9228724"/>
        </p:xfrm>
        <a:graphic>
          <a:graphicData uri="http://schemas.openxmlformats.org/drawingml/2006/table">
            <a:tbl>
              <a:tblPr/>
              <a:tblGrid>
                <a:gridCol w="250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5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9415"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947"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415"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947"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 dirty="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562"/>
                        </a:lnSpc>
                        <a:defRPr/>
                      </a:pPr>
                      <a:endParaRPr lang="en-US" sz="1100" dirty="0"/>
                    </a:p>
                  </a:txBody>
                  <a:tcPr marL="496077" marR="496077" marT="496077" marB="496077" anchor="ctr">
                    <a:lnL w="24803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803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803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2845375" y="2540685"/>
            <a:ext cx="1757581" cy="175758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571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 flipV="1">
            <a:off x="14838715" y="6829070"/>
            <a:ext cx="3449285" cy="3457930"/>
          </a:xfrm>
          <a:custGeom>
            <a:avLst/>
            <a:gdLst/>
            <a:ahLst/>
            <a:cxnLst/>
            <a:rect l="l" t="t" r="r" b="b"/>
            <a:pathLst>
              <a:path w="3449285" h="3457930">
                <a:moveTo>
                  <a:pt x="3449285" y="3457930"/>
                </a:moveTo>
                <a:lnTo>
                  <a:pt x="0" y="3457930"/>
                </a:lnTo>
                <a:lnTo>
                  <a:pt x="0" y="0"/>
                </a:lnTo>
                <a:lnTo>
                  <a:pt x="3449285" y="0"/>
                </a:lnTo>
                <a:lnTo>
                  <a:pt x="3449285" y="34579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146830" y="932294"/>
            <a:ext cx="3154670" cy="109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ONE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46830" y="5724525"/>
            <a:ext cx="3154670" cy="108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TWO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1527260" y="5105400"/>
            <a:ext cx="4418782" cy="0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4838715" y="-38455"/>
            <a:ext cx="3449285" cy="3457930"/>
          </a:xfrm>
          <a:custGeom>
            <a:avLst/>
            <a:gdLst/>
            <a:ahLst/>
            <a:cxnLst/>
            <a:rect l="l" t="t" r="r" b="b"/>
            <a:pathLst>
              <a:path w="3449285" h="3457930">
                <a:moveTo>
                  <a:pt x="3449285" y="0"/>
                </a:moveTo>
                <a:lnTo>
                  <a:pt x="0" y="0"/>
                </a:lnTo>
                <a:lnTo>
                  <a:pt x="0" y="3457930"/>
                </a:lnTo>
                <a:lnTo>
                  <a:pt x="3449285" y="3457930"/>
                </a:lnTo>
                <a:lnTo>
                  <a:pt x="34492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845375" y="7558240"/>
            <a:ext cx="1757581" cy="1700060"/>
          </a:xfrm>
          <a:custGeom>
            <a:avLst/>
            <a:gdLst/>
            <a:ahLst/>
            <a:cxnLst/>
            <a:rect l="l" t="t" r="r" b="b"/>
            <a:pathLst>
              <a:path w="1757581" h="1700060">
                <a:moveTo>
                  <a:pt x="0" y="0"/>
                </a:moveTo>
                <a:lnTo>
                  <a:pt x="1757580" y="0"/>
                </a:lnTo>
                <a:lnTo>
                  <a:pt x="1757580" y="1700060"/>
                </a:lnTo>
                <a:lnTo>
                  <a:pt x="0" y="17000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31644" y="600075"/>
            <a:ext cx="14824712" cy="2103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8"/>
              </a:lnSpc>
              <a:spcBef>
                <a:spcPct val="0"/>
              </a:spcBef>
            </a:pPr>
            <a:r>
              <a:rPr lang="en-US" sz="17798" i="1">
                <a:solidFill>
                  <a:srgbClr val="27AAE1"/>
                </a:solidFill>
                <a:latin typeface="Magz"/>
                <a:ea typeface="Magz"/>
                <a:cs typeface="Magz"/>
                <a:sym typeface="Magz"/>
              </a:rPr>
              <a:t>SCOREBOARD</a:t>
            </a:r>
          </a:p>
        </p:txBody>
      </p:sp>
      <p:sp>
        <p:nvSpPr>
          <p:cNvPr id="4" name="Freeform 4"/>
          <p:cNvSpPr/>
          <p:nvPr/>
        </p:nvSpPr>
        <p:spPr>
          <a:xfrm flipH="1" flipV="1">
            <a:off x="13990601" y="5978831"/>
            <a:ext cx="4297399" cy="4308169"/>
          </a:xfrm>
          <a:custGeom>
            <a:avLst/>
            <a:gdLst/>
            <a:ahLst/>
            <a:cxnLst/>
            <a:rect l="l" t="t" r="r" b="b"/>
            <a:pathLst>
              <a:path w="4297399" h="4308169">
                <a:moveTo>
                  <a:pt x="4297399" y="4308169"/>
                </a:moveTo>
                <a:lnTo>
                  <a:pt x="0" y="4308169"/>
                </a:lnTo>
                <a:lnTo>
                  <a:pt x="0" y="0"/>
                </a:lnTo>
                <a:lnTo>
                  <a:pt x="4297399" y="0"/>
                </a:lnTo>
                <a:lnTo>
                  <a:pt x="4297399" y="430816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13990601" y="6153089"/>
            <a:ext cx="3297743" cy="3261767"/>
          </a:xfrm>
          <a:custGeom>
            <a:avLst/>
            <a:gdLst/>
            <a:ahLst/>
            <a:cxnLst/>
            <a:rect l="l" t="t" r="r" b="b"/>
            <a:pathLst>
              <a:path w="3297743" h="3261767">
                <a:moveTo>
                  <a:pt x="0" y="3261767"/>
                </a:moveTo>
                <a:lnTo>
                  <a:pt x="3297743" y="3261767"/>
                </a:lnTo>
                <a:lnTo>
                  <a:pt x="3297743" y="0"/>
                </a:lnTo>
                <a:lnTo>
                  <a:pt x="0" y="0"/>
                </a:lnTo>
                <a:lnTo>
                  <a:pt x="0" y="326176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2916501" cy="2923811"/>
          </a:xfrm>
          <a:custGeom>
            <a:avLst/>
            <a:gdLst/>
            <a:ahLst/>
            <a:cxnLst/>
            <a:rect l="l" t="t" r="r" b="b"/>
            <a:pathLst>
              <a:path w="2916501" h="2923811">
                <a:moveTo>
                  <a:pt x="0" y="0"/>
                </a:moveTo>
                <a:lnTo>
                  <a:pt x="2916501" y="0"/>
                </a:lnTo>
                <a:lnTo>
                  <a:pt x="2916501" y="2923811"/>
                </a:lnTo>
                <a:lnTo>
                  <a:pt x="0" y="2923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697553" y="864571"/>
            <a:ext cx="1887801" cy="1867207"/>
          </a:xfrm>
          <a:custGeom>
            <a:avLst/>
            <a:gdLst/>
            <a:ahLst/>
            <a:cxnLst/>
            <a:rect l="l" t="t" r="r" b="b"/>
            <a:pathLst>
              <a:path w="1887801" h="1867207">
                <a:moveTo>
                  <a:pt x="1887801" y="0"/>
                </a:moveTo>
                <a:lnTo>
                  <a:pt x="0" y="0"/>
                </a:lnTo>
                <a:lnTo>
                  <a:pt x="0" y="1867207"/>
                </a:lnTo>
                <a:lnTo>
                  <a:pt x="1887801" y="1867207"/>
                </a:lnTo>
                <a:lnTo>
                  <a:pt x="18878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958889" y="4265021"/>
            <a:ext cx="6957867" cy="5363214"/>
          </a:xfrm>
          <a:custGeom>
            <a:avLst/>
            <a:gdLst/>
            <a:ahLst/>
            <a:cxnLst/>
            <a:rect l="l" t="t" r="r" b="b"/>
            <a:pathLst>
              <a:path w="6957867" h="5363214">
                <a:moveTo>
                  <a:pt x="0" y="0"/>
                </a:moveTo>
                <a:lnTo>
                  <a:pt x="6957867" y="0"/>
                </a:lnTo>
                <a:lnTo>
                  <a:pt x="6957867" y="5363214"/>
                </a:lnTo>
                <a:lnTo>
                  <a:pt x="0" y="5363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371244" y="4265021"/>
            <a:ext cx="6957867" cy="5363214"/>
          </a:xfrm>
          <a:custGeom>
            <a:avLst/>
            <a:gdLst/>
            <a:ahLst/>
            <a:cxnLst/>
            <a:rect l="l" t="t" r="r" b="b"/>
            <a:pathLst>
              <a:path w="6957867" h="5363214">
                <a:moveTo>
                  <a:pt x="0" y="0"/>
                </a:moveTo>
                <a:lnTo>
                  <a:pt x="6957867" y="0"/>
                </a:lnTo>
                <a:lnTo>
                  <a:pt x="6957867" y="5363214"/>
                </a:lnTo>
                <a:lnTo>
                  <a:pt x="0" y="5363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861237" y="2863313"/>
            <a:ext cx="3025775" cy="109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ONE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58276" y="2876966"/>
            <a:ext cx="1983804" cy="108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TWO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724132" y="4184904"/>
            <a:ext cx="8351901" cy="835190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1644" y="3549067"/>
            <a:ext cx="14824712" cy="378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8"/>
              </a:lnSpc>
            </a:pPr>
            <a:r>
              <a:rPr lang="en-US" sz="17798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ROUND</a:t>
            </a:r>
          </a:p>
          <a:p>
            <a:pPr algn="ctr">
              <a:lnSpc>
                <a:spcPts val="13348"/>
              </a:lnSpc>
              <a:spcBef>
                <a:spcPct val="0"/>
              </a:spcBef>
            </a:pPr>
            <a:r>
              <a:rPr lang="en-US" sz="17798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FOUR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5004015" cy="5016556"/>
          </a:xfrm>
          <a:custGeom>
            <a:avLst/>
            <a:gdLst/>
            <a:ahLst/>
            <a:cxnLst/>
            <a:rect l="l" t="t" r="r" b="b"/>
            <a:pathLst>
              <a:path w="5004015" h="5016556">
                <a:moveTo>
                  <a:pt x="0" y="0"/>
                </a:moveTo>
                <a:lnTo>
                  <a:pt x="5004015" y="0"/>
                </a:lnTo>
                <a:lnTo>
                  <a:pt x="5004015" y="5016556"/>
                </a:lnTo>
                <a:lnTo>
                  <a:pt x="0" y="5016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092582" y="1147794"/>
            <a:ext cx="3911433" cy="3868762"/>
          </a:xfrm>
          <a:custGeom>
            <a:avLst/>
            <a:gdLst/>
            <a:ahLst/>
            <a:cxnLst/>
            <a:rect l="l" t="t" r="r" b="b"/>
            <a:pathLst>
              <a:path w="3911433" h="3868762">
                <a:moveTo>
                  <a:pt x="3911433" y="0"/>
                </a:moveTo>
                <a:lnTo>
                  <a:pt x="0" y="0"/>
                </a:lnTo>
                <a:lnTo>
                  <a:pt x="0" y="3868762"/>
                </a:lnTo>
                <a:lnTo>
                  <a:pt x="3911433" y="3868762"/>
                </a:lnTo>
                <a:lnTo>
                  <a:pt x="39114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534644" y="5785510"/>
            <a:ext cx="7880587" cy="8056362"/>
          </a:xfrm>
          <a:custGeom>
            <a:avLst/>
            <a:gdLst/>
            <a:ahLst/>
            <a:cxnLst/>
            <a:rect l="l" t="t" r="r" b="b"/>
            <a:pathLst>
              <a:path w="7880587" h="8056362">
                <a:moveTo>
                  <a:pt x="0" y="0"/>
                </a:moveTo>
                <a:lnTo>
                  <a:pt x="7880587" y="0"/>
                </a:lnTo>
                <a:lnTo>
                  <a:pt x="7880587" y="8056362"/>
                </a:lnTo>
                <a:lnTo>
                  <a:pt x="0" y="805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046633"/>
              </p:ext>
            </p:extLst>
          </p:nvPr>
        </p:nvGraphicFramePr>
        <p:xfrm>
          <a:off x="597035" y="334147"/>
          <a:ext cx="9689965" cy="9228950"/>
        </p:xfrm>
        <a:graphic>
          <a:graphicData uri="http://schemas.openxmlformats.org/drawingml/2006/table">
            <a:tbl>
              <a:tblPr/>
              <a:tblGrid>
                <a:gridCol w="195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8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5790"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5790"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5790"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5790"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790"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665"/>
                        </a:lnSpc>
                        <a:defRPr/>
                      </a:pPr>
                      <a:endParaRPr lang="en-US" sz="1100" dirty="0"/>
                    </a:p>
                  </a:txBody>
                  <a:tcPr marL="428303" marR="428303" marT="428303" marB="428303" anchor="ctr">
                    <a:lnL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407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407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2965281" y="2808073"/>
            <a:ext cx="1517769" cy="151776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190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 flipV="1">
            <a:off x="14838715" y="6829070"/>
            <a:ext cx="3449285" cy="3457930"/>
          </a:xfrm>
          <a:custGeom>
            <a:avLst/>
            <a:gdLst/>
            <a:ahLst/>
            <a:cxnLst/>
            <a:rect l="l" t="t" r="r" b="b"/>
            <a:pathLst>
              <a:path w="3449285" h="3457930">
                <a:moveTo>
                  <a:pt x="3449285" y="3457930"/>
                </a:moveTo>
                <a:lnTo>
                  <a:pt x="0" y="3457930"/>
                </a:lnTo>
                <a:lnTo>
                  <a:pt x="0" y="0"/>
                </a:lnTo>
                <a:lnTo>
                  <a:pt x="3449285" y="0"/>
                </a:lnTo>
                <a:lnTo>
                  <a:pt x="3449285" y="34579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1527260" y="5105400"/>
            <a:ext cx="4418782" cy="0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4838715" y="-38455"/>
            <a:ext cx="3449285" cy="3457930"/>
          </a:xfrm>
          <a:custGeom>
            <a:avLst/>
            <a:gdLst/>
            <a:ahLst/>
            <a:cxnLst/>
            <a:rect l="l" t="t" r="r" b="b"/>
            <a:pathLst>
              <a:path w="3449285" h="3457930">
                <a:moveTo>
                  <a:pt x="3449285" y="0"/>
                </a:moveTo>
                <a:lnTo>
                  <a:pt x="0" y="0"/>
                </a:lnTo>
                <a:lnTo>
                  <a:pt x="0" y="3457930"/>
                </a:lnTo>
                <a:lnTo>
                  <a:pt x="3449285" y="3457930"/>
                </a:lnTo>
                <a:lnTo>
                  <a:pt x="34492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732263" y="5748657"/>
            <a:ext cx="1983804" cy="108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TWO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11277" y="961532"/>
            <a:ext cx="3025775" cy="109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ONE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845375" y="7558240"/>
            <a:ext cx="1757581" cy="1700060"/>
          </a:xfrm>
          <a:custGeom>
            <a:avLst/>
            <a:gdLst/>
            <a:ahLst/>
            <a:cxnLst/>
            <a:rect l="l" t="t" r="r" b="b"/>
            <a:pathLst>
              <a:path w="1757581" h="1700060">
                <a:moveTo>
                  <a:pt x="0" y="0"/>
                </a:moveTo>
                <a:lnTo>
                  <a:pt x="1757580" y="0"/>
                </a:lnTo>
                <a:lnTo>
                  <a:pt x="1757580" y="1700060"/>
                </a:lnTo>
                <a:lnTo>
                  <a:pt x="0" y="17000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31644" y="600075"/>
            <a:ext cx="14824712" cy="2103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8"/>
              </a:lnSpc>
              <a:spcBef>
                <a:spcPct val="0"/>
              </a:spcBef>
            </a:pPr>
            <a:r>
              <a:rPr lang="en-US" sz="17798" i="1">
                <a:solidFill>
                  <a:srgbClr val="27AAE1"/>
                </a:solidFill>
                <a:latin typeface="Magz"/>
                <a:ea typeface="Magz"/>
                <a:cs typeface="Magz"/>
                <a:sym typeface="Magz"/>
              </a:rPr>
              <a:t>SCOREBOARD</a:t>
            </a:r>
          </a:p>
        </p:txBody>
      </p:sp>
      <p:sp>
        <p:nvSpPr>
          <p:cNvPr id="4" name="Freeform 4"/>
          <p:cNvSpPr/>
          <p:nvPr/>
        </p:nvSpPr>
        <p:spPr>
          <a:xfrm flipH="1" flipV="1">
            <a:off x="13990601" y="5978831"/>
            <a:ext cx="4297399" cy="4308169"/>
          </a:xfrm>
          <a:custGeom>
            <a:avLst/>
            <a:gdLst/>
            <a:ahLst/>
            <a:cxnLst/>
            <a:rect l="l" t="t" r="r" b="b"/>
            <a:pathLst>
              <a:path w="4297399" h="4308169">
                <a:moveTo>
                  <a:pt x="4297399" y="4308169"/>
                </a:moveTo>
                <a:lnTo>
                  <a:pt x="0" y="4308169"/>
                </a:lnTo>
                <a:lnTo>
                  <a:pt x="0" y="0"/>
                </a:lnTo>
                <a:lnTo>
                  <a:pt x="4297399" y="0"/>
                </a:lnTo>
                <a:lnTo>
                  <a:pt x="4297399" y="430816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13990601" y="6153089"/>
            <a:ext cx="3297743" cy="3261767"/>
          </a:xfrm>
          <a:custGeom>
            <a:avLst/>
            <a:gdLst/>
            <a:ahLst/>
            <a:cxnLst/>
            <a:rect l="l" t="t" r="r" b="b"/>
            <a:pathLst>
              <a:path w="3297743" h="3261767">
                <a:moveTo>
                  <a:pt x="0" y="3261767"/>
                </a:moveTo>
                <a:lnTo>
                  <a:pt x="3297743" y="3261767"/>
                </a:lnTo>
                <a:lnTo>
                  <a:pt x="3297743" y="0"/>
                </a:lnTo>
                <a:lnTo>
                  <a:pt x="0" y="0"/>
                </a:lnTo>
                <a:lnTo>
                  <a:pt x="0" y="326176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2916501" cy="2923811"/>
          </a:xfrm>
          <a:custGeom>
            <a:avLst/>
            <a:gdLst/>
            <a:ahLst/>
            <a:cxnLst/>
            <a:rect l="l" t="t" r="r" b="b"/>
            <a:pathLst>
              <a:path w="2916501" h="2923811">
                <a:moveTo>
                  <a:pt x="0" y="0"/>
                </a:moveTo>
                <a:lnTo>
                  <a:pt x="2916501" y="0"/>
                </a:lnTo>
                <a:lnTo>
                  <a:pt x="2916501" y="2923811"/>
                </a:lnTo>
                <a:lnTo>
                  <a:pt x="0" y="2923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697553" y="864571"/>
            <a:ext cx="1887801" cy="1867207"/>
          </a:xfrm>
          <a:custGeom>
            <a:avLst/>
            <a:gdLst/>
            <a:ahLst/>
            <a:cxnLst/>
            <a:rect l="l" t="t" r="r" b="b"/>
            <a:pathLst>
              <a:path w="1887801" h="1867207">
                <a:moveTo>
                  <a:pt x="1887801" y="0"/>
                </a:moveTo>
                <a:lnTo>
                  <a:pt x="0" y="0"/>
                </a:lnTo>
                <a:lnTo>
                  <a:pt x="0" y="1867207"/>
                </a:lnTo>
                <a:lnTo>
                  <a:pt x="1887801" y="1867207"/>
                </a:lnTo>
                <a:lnTo>
                  <a:pt x="18878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958889" y="4265021"/>
            <a:ext cx="6957867" cy="5363214"/>
          </a:xfrm>
          <a:custGeom>
            <a:avLst/>
            <a:gdLst/>
            <a:ahLst/>
            <a:cxnLst/>
            <a:rect l="l" t="t" r="r" b="b"/>
            <a:pathLst>
              <a:path w="6957867" h="5363214">
                <a:moveTo>
                  <a:pt x="0" y="0"/>
                </a:moveTo>
                <a:lnTo>
                  <a:pt x="6957867" y="0"/>
                </a:lnTo>
                <a:lnTo>
                  <a:pt x="6957867" y="5363214"/>
                </a:lnTo>
                <a:lnTo>
                  <a:pt x="0" y="5363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371244" y="4265021"/>
            <a:ext cx="6957867" cy="5363214"/>
          </a:xfrm>
          <a:custGeom>
            <a:avLst/>
            <a:gdLst/>
            <a:ahLst/>
            <a:cxnLst/>
            <a:rect l="l" t="t" r="r" b="b"/>
            <a:pathLst>
              <a:path w="6957867" h="5363214">
                <a:moveTo>
                  <a:pt x="0" y="0"/>
                </a:moveTo>
                <a:lnTo>
                  <a:pt x="6957867" y="0"/>
                </a:lnTo>
                <a:lnTo>
                  <a:pt x="6957867" y="5363214"/>
                </a:lnTo>
                <a:lnTo>
                  <a:pt x="0" y="5363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1858276" y="2876966"/>
            <a:ext cx="1983804" cy="108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TWO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51251" y="2863313"/>
            <a:ext cx="3025775" cy="109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5004015" cy="5016556"/>
          </a:xfrm>
          <a:custGeom>
            <a:avLst/>
            <a:gdLst/>
            <a:ahLst/>
            <a:cxnLst/>
            <a:rect l="l" t="t" r="r" b="b"/>
            <a:pathLst>
              <a:path w="5004015" h="5016556">
                <a:moveTo>
                  <a:pt x="0" y="0"/>
                </a:moveTo>
                <a:lnTo>
                  <a:pt x="5004015" y="0"/>
                </a:lnTo>
                <a:lnTo>
                  <a:pt x="5004015" y="5016556"/>
                </a:lnTo>
                <a:lnTo>
                  <a:pt x="0" y="5016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092582" y="1147794"/>
            <a:ext cx="3911433" cy="3868762"/>
          </a:xfrm>
          <a:custGeom>
            <a:avLst/>
            <a:gdLst/>
            <a:ahLst/>
            <a:cxnLst/>
            <a:rect l="l" t="t" r="r" b="b"/>
            <a:pathLst>
              <a:path w="3911433" h="3868762">
                <a:moveTo>
                  <a:pt x="3911433" y="0"/>
                </a:moveTo>
                <a:lnTo>
                  <a:pt x="0" y="0"/>
                </a:lnTo>
                <a:lnTo>
                  <a:pt x="0" y="3868762"/>
                </a:lnTo>
                <a:lnTo>
                  <a:pt x="3911433" y="3868762"/>
                </a:lnTo>
                <a:lnTo>
                  <a:pt x="39114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3952" y="2909316"/>
            <a:ext cx="8351901" cy="835190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3952" y="2637688"/>
            <a:ext cx="7880587" cy="8056362"/>
          </a:xfrm>
          <a:custGeom>
            <a:avLst/>
            <a:gdLst/>
            <a:ahLst/>
            <a:cxnLst/>
            <a:rect l="l" t="t" r="r" b="b"/>
            <a:pathLst>
              <a:path w="7880587" h="8056362">
                <a:moveTo>
                  <a:pt x="0" y="0"/>
                </a:moveTo>
                <a:lnTo>
                  <a:pt x="7880587" y="0"/>
                </a:lnTo>
                <a:lnTo>
                  <a:pt x="7880587" y="8056362"/>
                </a:lnTo>
                <a:lnTo>
                  <a:pt x="0" y="805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164597" y="658368"/>
            <a:ext cx="8351901" cy="835190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65038" y="2565139"/>
            <a:ext cx="7499559" cy="547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8"/>
              </a:lnSpc>
            </a:pPr>
            <a:r>
              <a:rPr lang="en-US" sz="17798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HOW</a:t>
            </a:r>
          </a:p>
          <a:p>
            <a:pPr algn="ctr">
              <a:lnSpc>
                <a:spcPts val="13348"/>
              </a:lnSpc>
            </a:pPr>
            <a:r>
              <a:rPr lang="en-US" sz="17798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TO</a:t>
            </a:r>
          </a:p>
          <a:p>
            <a:pPr algn="ctr">
              <a:lnSpc>
                <a:spcPts val="13348"/>
              </a:lnSpc>
              <a:spcBef>
                <a:spcPct val="0"/>
              </a:spcBef>
            </a:pPr>
            <a:r>
              <a:rPr lang="en-US" sz="17798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PLAY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50428" y="2088926"/>
            <a:ext cx="6367424" cy="6162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0548" lvl="1" indent="-255274" algn="l">
              <a:lnSpc>
                <a:spcPts val="3310"/>
              </a:lnSpc>
              <a:buAutoNum type="arabicPeriod"/>
            </a:pPr>
            <a:r>
              <a:rPr lang="en-US" sz="23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When it is your turn, choose the car driver who is sitting where you want to put your X or O. </a:t>
            </a:r>
          </a:p>
          <a:p>
            <a:pPr marL="510548" lvl="1" indent="-255274" algn="l">
              <a:lnSpc>
                <a:spcPts val="3310"/>
              </a:lnSpc>
              <a:buAutoNum type="arabicPeriod"/>
            </a:pPr>
            <a:r>
              <a:rPr lang="en-US" sz="23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teacher will ask them a question and you must Agree or Disagree with their answer.</a:t>
            </a:r>
          </a:p>
          <a:p>
            <a:pPr marL="510548" lvl="1" indent="-255274" algn="l">
              <a:lnSpc>
                <a:spcPts val="3310"/>
              </a:lnSpc>
              <a:buAutoNum type="arabicPeriod"/>
            </a:pPr>
            <a:r>
              <a:rPr lang="en-US" sz="23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NOTE: Car drivers can bluff the answer, so consider whether you think the answer is correct! You can confer quickly with your team before you decide.</a:t>
            </a:r>
          </a:p>
          <a:p>
            <a:pPr marL="510548" lvl="1" indent="-255274" algn="l">
              <a:lnSpc>
                <a:spcPts val="3310"/>
              </a:lnSpc>
              <a:buAutoNum type="arabicPeriod"/>
            </a:pPr>
            <a:r>
              <a:rPr lang="en-US" sz="23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If you are correct, your X or O goes in the square. If NOT, the other team gets it (unless that makes them win, in which case they have to answer one more question to earn the win)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31644" y="3549067"/>
            <a:ext cx="14824712" cy="378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8"/>
              </a:lnSpc>
            </a:pPr>
            <a:r>
              <a:rPr lang="en-US" sz="17798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ROUND</a:t>
            </a:r>
          </a:p>
          <a:p>
            <a:pPr algn="ctr">
              <a:lnSpc>
                <a:spcPts val="13348"/>
              </a:lnSpc>
              <a:spcBef>
                <a:spcPct val="0"/>
              </a:spcBef>
            </a:pPr>
            <a:r>
              <a:rPr lang="en-US" sz="17798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ONE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5004015" cy="5016556"/>
          </a:xfrm>
          <a:custGeom>
            <a:avLst/>
            <a:gdLst/>
            <a:ahLst/>
            <a:cxnLst/>
            <a:rect l="l" t="t" r="r" b="b"/>
            <a:pathLst>
              <a:path w="5004015" h="5016556">
                <a:moveTo>
                  <a:pt x="0" y="0"/>
                </a:moveTo>
                <a:lnTo>
                  <a:pt x="5004015" y="0"/>
                </a:lnTo>
                <a:lnTo>
                  <a:pt x="5004015" y="5016556"/>
                </a:lnTo>
                <a:lnTo>
                  <a:pt x="0" y="5016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092582" y="1147794"/>
            <a:ext cx="3911433" cy="3868762"/>
          </a:xfrm>
          <a:custGeom>
            <a:avLst/>
            <a:gdLst/>
            <a:ahLst/>
            <a:cxnLst/>
            <a:rect l="l" t="t" r="r" b="b"/>
            <a:pathLst>
              <a:path w="3911433" h="3868762">
                <a:moveTo>
                  <a:pt x="3911433" y="0"/>
                </a:moveTo>
                <a:lnTo>
                  <a:pt x="0" y="0"/>
                </a:lnTo>
                <a:lnTo>
                  <a:pt x="0" y="3868762"/>
                </a:lnTo>
                <a:lnTo>
                  <a:pt x="3911433" y="3868762"/>
                </a:lnTo>
                <a:lnTo>
                  <a:pt x="39114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1724132" y="4184904"/>
            <a:ext cx="8351901" cy="835190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534644" y="5785510"/>
            <a:ext cx="7880587" cy="8056362"/>
          </a:xfrm>
          <a:custGeom>
            <a:avLst/>
            <a:gdLst/>
            <a:ahLst/>
            <a:cxnLst/>
            <a:rect l="l" t="t" r="r" b="b"/>
            <a:pathLst>
              <a:path w="7880587" h="8056362">
                <a:moveTo>
                  <a:pt x="0" y="0"/>
                </a:moveTo>
                <a:lnTo>
                  <a:pt x="7880587" y="0"/>
                </a:lnTo>
                <a:lnTo>
                  <a:pt x="7880587" y="8056362"/>
                </a:lnTo>
                <a:lnTo>
                  <a:pt x="0" y="805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17914"/>
              </p:ext>
            </p:extLst>
          </p:nvPr>
        </p:nvGraphicFramePr>
        <p:xfrm>
          <a:off x="440719" y="226539"/>
          <a:ext cx="9236681" cy="9403200"/>
        </p:xfrm>
        <a:graphic>
          <a:graphicData uri="http://schemas.openxmlformats.org/drawingml/2006/table">
            <a:tbl>
              <a:tblPr/>
              <a:tblGrid>
                <a:gridCol w="311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042"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989"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169"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 dirty="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2634588" y="2212123"/>
            <a:ext cx="2204127" cy="220412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90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 flipV="1">
            <a:off x="14838715" y="6829070"/>
            <a:ext cx="3449285" cy="3457930"/>
          </a:xfrm>
          <a:custGeom>
            <a:avLst/>
            <a:gdLst/>
            <a:ahLst/>
            <a:cxnLst/>
            <a:rect l="l" t="t" r="r" b="b"/>
            <a:pathLst>
              <a:path w="3449285" h="3457930">
                <a:moveTo>
                  <a:pt x="3449285" y="3457930"/>
                </a:moveTo>
                <a:lnTo>
                  <a:pt x="0" y="3457930"/>
                </a:lnTo>
                <a:lnTo>
                  <a:pt x="0" y="0"/>
                </a:lnTo>
                <a:lnTo>
                  <a:pt x="3449285" y="0"/>
                </a:lnTo>
                <a:lnTo>
                  <a:pt x="3449285" y="34579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223764" y="952075"/>
            <a:ext cx="3025775" cy="109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ONE</a:t>
            </a:r>
          </a:p>
        </p:txBody>
      </p:sp>
      <p:sp>
        <p:nvSpPr>
          <p:cNvPr id="9" name="AutoShape 9"/>
          <p:cNvSpPr/>
          <p:nvPr/>
        </p:nvSpPr>
        <p:spPr>
          <a:xfrm>
            <a:off x="11527260" y="5105400"/>
            <a:ext cx="4418782" cy="0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4838715" y="-38455"/>
            <a:ext cx="3449285" cy="3457930"/>
          </a:xfrm>
          <a:custGeom>
            <a:avLst/>
            <a:gdLst/>
            <a:ahLst/>
            <a:cxnLst/>
            <a:rect l="l" t="t" r="r" b="b"/>
            <a:pathLst>
              <a:path w="3449285" h="3457930">
                <a:moveTo>
                  <a:pt x="3449285" y="0"/>
                </a:moveTo>
                <a:lnTo>
                  <a:pt x="0" y="0"/>
                </a:lnTo>
                <a:lnTo>
                  <a:pt x="0" y="3457930"/>
                </a:lnTo>
                <a:lnTo>
                  <a:pt x="3449285" y="3457930"/>
                </a:lnTo>
                <a:lnTo>
                  <a:pt x="34492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2634588" y="7497750"/>
            <a:ext cx="2204127" cy="2131992"/>
          </a:xfrm>
          <a:custGeom>
            <a:avLst/>
            <a:gdLst/>
            <a:ahLst/>
            <a:cxnLst/>
            <a:rect l="l" t="t" r="r" b="b"/>
            <a:pathLst>
              <a:path w="2204127" h="2131992">
                <a:moveTo>
                  <a:pt x="0" y="0"/>
                </a:moveTo>
                <a:lnTo>
                  <a:pt x="2204127" y="0"/>
                </a:lnTo>
                <a:lnTo>
                  <a:pt x="2204127" y="2131993"/>
                </a:lnTo>
                <a:lnTo>
                  <a:pt x="0" y="21319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2223764" y="5724525"/>
            <a:ext cx="3025775" cy="108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TWO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31644" y="600075"/>
            <a:ext cx="14824712" cy="2103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8"/>
              </a:lnSpc>
              <a:spcBef>
                <a:spcPct val="0"/>
              </a:spcBef>
            </a:pPr>
            <a:r>
              <a:rPr lang="en-US" sz="17798" i="1">
                <a:solidFill>
                  <a:srgbClr val="27AAE1"/>
                </a:solidFill>
                <a:latin typeface="Magz"/>
                <a:ea typeface="Magz"/>
                <a:cs typeface="Magz"/>
                <a:sym typeface="Magz"/>
              </a:rPr>
              <a:t>SCOREBOARD</a:t>
            </a:r>
          </a:p>
        </p:txBody>
      </p:sp>
      <p:sp>
        <p:nvSpPr>
          <p:cNvPr id="4" name="Freeform 4"/>
          <p:cNvSpPr/>
          <p:nvPr/>
        </p:nvSpPr>
        <p:spPr>
          <a:xfrm flipH="1" flipV="1">
            <a:off x="13990601" y="5978831"/>
            <a:ext cx="4297399" cy="4308169"/>
          </a:xfrm>
          <a:custGeom>
            <a:avLst/>
            <a:gdLst/>
            <a:ahLst/>
            <a:cxnLst/>
            <a:rect l="l" t="t" r="r" b="b"/>
            <a:pathLst>
              <a:path w="4297399" h="4308169">
                <a:moveTo>
                  <a:pt x="4297399" y="4308169"/>
                </a:moveTo>
                <a:lnTo>
                  <a:pt x="0" y="4308169"/>
                </a:lnTo>
                <a:lnTo>
                  <a:pt x="0" y="0"/>
                </a:lnTo>
                <a:lnTo>
                  <a:pt x="4297399" y="0"/>
                </a:lnTo>
                <a:lnTo>
                  <a:pt x="4297399" y="430816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13990601" y="6153089"/>
            <a:ext cx="3297743" cy="3261767"/>
          </a:xfrm>
          <a:custGeom>
            <a:avLst/>
            <a:gdLst/>
            <a:ahLst/>
            <a:cxnLst/>
            <a:rect l="l" t="t" r="r" b="b"/>
            <a:pathLst>
              <a:path w="3297743" h="3261767">
                <a:moveTo>
                  <a:pt x="0" y="3261767"/>
                </a:moveTo>
                <a:lnTo>
                  <a:pt x="3297743" y="3261767"/>
                </a:lnTo>
                <a:lnTo>
                  <a:pt x="3297743" y="0"/>
                </a:lnTo>
                <a:lnTo>
                  <a:pt x="0" y="0"/>
                </a:lnTo>
                <a:lnTo>
                  <a:pt x="0" y="326176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2916501" cy="2923811"/>
          </a:xfrm>
          <a:custGeom>
            <a:avLst/>
            <a:gdLst/>
            <a:ahLst/>
            <a:cxnLst/>
            <a:rect l="l" t="t" r="r" b="b"/>
            <a:pathLst>
              <a:path w="2916501" h="2923811">
                <a:moveTo>
                  <a:pt x="0" y="0"/>
                </a:moveTo>
                <a:lnTo>
                  <a:pt x="2916501" y="0"/>
                </a:lnTo>
                <a:lnTo>
                  <a:pt x="2916501" y="2923811"/>
                </a:lnTo>
                <a:lnTo>
                  <a:pt x="0" y="2923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697553" y="864571"/>
            <a:ext cx="1887801" cy="1867207"/>
          </a:xfrm>
          <a:custGeom>
            <a:avLst/>
            <a:gdLst/>
            <a:ahLst/>
            <a:cxnLst/>
            <a:rect l="l" t="t" r="r" b="b"/>
            <a:pathLst>
              <a:path w="1887801" h="1867207">
                <a:moveTo>
                  <a:pt x="1887801" y="0"/>
                </a:moveTo>
                <a:lnTo>
                  <a:pt x="0" y="0"/>
                </a:lnTo>
                <a:lnTo>
                  <a:pt x="0" y="1867207"/>
                </a:lnTo>
                <a:lnTo>
                  <a:pt x="1887801" y="1867207"/>
                </a:lnTo>
                <a:lnTo>
                  <a:pt x="18878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958889" y="4265021"/>
            <a:ext cx="6957867" cy="5363214"/>
          </a:xfrm>
          <a:custGeom>
            <a:avLst/>
            <a:gdLst/>
            <a:ahLst/>
            <a:cxnLst/>
            <a:rect l="l" t="t" r="r" b="b"/>
            <a:pathLst>
              <a:path w="6957867" h="5363214">
                <a:moveTo>
                  <a:pt x="0" y="0"/>
                </a:moveTo>
                <a:lnTo>
                  <a:pt x="6957867" y="0"/>
                </a:lnTo>
                <a:lnTo>
                  <a:pt x="6957867" y="5363214"/>
                </a:lnTo>
                <a:lnTo>
                  <a:pt x="0" y="5363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371244" y="4265021"/>
            <a:ext cx="6957867" cy="5363214"/>
          </a:xfrm>
          <a:custGeom>
            <a:avLst/>
            <a:gdLst/>
            <a:ahLst/>
            <a:cxnLst/>
            <a:rect l="l" t="t" r="r" b="b"/>
            <a:pathLst>
              <a:path w="6957867" h="5363214">
                <a:moveTo>
                  <a:pt x="0" y="0"/>
                </a:moveTo>
                <a:lnTo>
                  <a:pt x="6957867" y="0"/>
                </a:lnTo>
                <a:lnTo>
                  <a:pt x="6957867" y="5363214"/>
                </a:lnTo>
                <a:lnTo>
                  <a:pt x="0" y="5363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142815" y="4906451"/>
            <a:ext cx="1129902" cy="1072380"/>
          </a:xfrm>
          <a:custGeom>
            <a:avLst/>
            <a:gdLst/>
            <a:ahLst/>
            <a:cxnLst/>
            <a:rect l="l" t="t" r="r" b="b"/>
            <a:pathLst>
              <a:path w="1129902" h="1072380">
                <a:moveTo>
                  <a:pt x="0" y="0"/>
                </a:moveTo>
                <a:lnTo>
                  <a:pt x="1129902" y="0"/>
                </a:lnTo>
                <a:lnTo>
                  <a:pt x="1129902" y="1072380"/>
                </a:lnTo>
                <a:lnTo>
                  <a:pt x="0" y="10723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858276" y="2876966"/>
            <a:ext cx="1983804" cy="108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TWO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61237" y="2863313"/>
            <a:ext cx="3025775" cy="109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ONE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092626" y="4906451"/>
            <a:ext cx="1129902" cy="1072380"/>
          </a:xfrm>
          <a:custGeom>
            <a:avLst/>
            <a:gdLst/>
            <a:ahLst/>
            <a:cxnLst/>
            <a:rect l="l" t="t" r="r" b="b"/>
            <a:pathLst>
              <a:path w="1129902" h="1072380">
                <a:moveTo>
                  <a:pt x="0" y="0"/>
                </a:moveTo>
                <a:lnTo>
                  <a:pt x="1129902" y="0"/>
                </a:lnTo>
                <a:lnTo>
                  <a:pt x="1129902" y="1072380"/>
                </a:lnTo>
                <a:lnTo>
                  <a:pt x="0" y="10723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31644" y="3549067"/>
            <a:ext cx="14824712" cy="378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8"/>
              </a:lnSpc>
            </a:pPr>
            <a:r>
              <a:rPr lang="en-US" sz="17798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ROUND</a:t>
            </a:r>
          </a:p>
          <a:p>
            <a:pPr algn="ctr">
              <a:lnSpc>
                <a:spcPts val="13348"/>
              </a:lnSpc>
              <a:spcBef>
                <a:spcPct val="0"/>
              </a:spcBef>
            </a:pPr>
            <a:r>
              <a:rPr lang="en-US" sz="17798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TWO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5004015" cy="5016556"/>
          </a:xfrm>
          <a:custGeom>
            <a:avLst/>
            <a:gdLst/>
            <a:ahLst/>
            <a:cxnLst/>
            <a:rect l="l" t="t" r="r" b="b"/>
            <a:pathLst>
              <a:path w="5004015" h="5016556">
                <a:moveTo>
                  <a:pt x="0" y="0"/>
                </a:moveTo>
                <a:lnTo>
                  <a:pt x="5004015" y="0"/>
                </a:lnTo>
                <a:lnTo>
                  <a:pt x="5004015" y="5016556"/>
                </a:lnTo>
                <a:lnTo>
                  <a:pt x="0" y="5016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092582" y="1147794"/>
            <a:ext cx="3911433" cy="3868762"/>
          </a:xfrm>
          <a:custGeom>
            <a:avLst/>
            <a:gdLst/>
            <a:ahLst/>
            <a:cxnLst/>
            <a:rect l="l" t="t" r="r" b="b"/>
            <a:pathLst>
              <a:path w="3911433" h="3868762">
                <a:moveTo>
                  <a:pt x="3911433" y="0"/>
                </a:moveTo>
                <a:lnTo>
                  <a:pt x="0" y="0"/>
                </a:lnTo>
                <a:lnTo>
                  <a:pt x="0" y="3868762"/>
                </a:lnTo>
                <a:lnTo>
                  <a:pt x="3911433" y="3868762"/>
                </a:lnTo>
                <a:lnTo>
                  <a:pt x="39114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1724132" y="4184904"/>
            <a:ext cx="8351901" cy="835190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534644" y="5785510"/>
            <a:ext cx="7880587" cy="8056362"/>
          </a:xfrm>
          <a:custGeom>
            <a:avLst/>
            <a:gdLst/>
            <a:ahLst/>
            <a:cxnLst/>
            <a:rect l="l" t="t" r="r" b="b"/>
            <a:pathLst>
              <a:path w="7880587" h="8056362">
                <a:moveTo>
                  <a:pt x="0" y="0"/>
                </a:moveTo>
                <a:lnTo>
                  <a:pt x="7880587" y="0"/>
                </a:lnTo>
                <a:lnTo>
                  <a:pt x="7880587" y="8056362"/>
                </a:lnTo>
                <a:lnTo>
                  <a:pt x="0" y="805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436871"/>
              </p:ext>
            </p:extLst>
          </p:nvPr>
        </p:nvGraphicFramePr>
        <p:xfrm>
          <a:off x="440719" y="226539"/>
          <a:ext cx="9922482" cy="9403199"/>
        </p:xfrm>
        <a:graphic>
          <a:graphicData uri="http://schemas.openxmlformats.org/drawingml/2006/table">
            <a:tbl>
              <a:tblPr/>
              <a:tblGrid>
                <a:gridCol w="3342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7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042"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 dirty="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989"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168"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27AA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25"/>
                        </a:lnSpc>
                        <a:defRPr/>
                      </a:pPr>
                      <a:endParaRPr lang="en-US" sz="1100" dirty="0"/>
                    </a:p>
                  </a:txBody>
                  <a:tcPr marL="470618" marR="470618" marT="470618" marB="470618" anchor="ctr">
                    <a:lnL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309" cap="flat" cmpd="sng" algn="ctr">
                      <a:solidFill>
                        <a:srgbClr val="EE2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309" cap="flat" cmpd="sng" algn="ctr">
                      <a:solidFill>
                        <a:srgbClr val="FFD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2634588" y="2212123"/>
            <a:ext cx="2204127" cy="220412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90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 flipV="1">
            <a:off x="14838715" y="6829070"/>
            <a:ext cx="3449285" cy="3457930"/>
          </a:xfrm>
          <a:custGeom>
            <a:avLst/>
            <a:gdLst/>
            <a:ahLst/>
            <a:cxnLst/>
            <a:rect l="l" t="t" r="r" b="b"/>
            <a:pathLst>
              <a:path w="3449285" h="3457930">
                <a:moveTo>
                  <a:pt x="3449285" y="3457930"/>
                </a:moveTo>
                <a:lnTo>
                  <a:pt x="0" y="3457930"/>
                </a:lnTo>
                <a:lnTo>
                  <a:pt x="0" y="0"/>
                </a:lnTo>
                <a:lnTo>
                  <a:pt x="3449285" y="0"/>
                </a:lnTo>
                <a:lnTo>
                  <a:pt x="3449285" y="34579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223764" y="952075"/>
            <a:ext cx="3025775" cy="109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ONE</a:t>
            </a:r>
          </a:p>
        </p:txBody>
      </p:sp>
      <p:sp>
        <p:nvSpPr>
          <p:cNvPr id="9" name="AutoShape 9"/>
          <p:cNvSpPr/>
          <p:nvPr/>
        </p:nvSpPr>
        <p:spPr>
          <a:xfrm>
            <a:off x="11527260" y="5105400"/>
            <a:ext cx="4418782" cy="0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4838715" y="-38455"/>
            <a:ext cx="3449285" cy="3457930"/>
          </a:xfrm>
          <a:custGeom>
            <a:avLst/>
            <a:gdLst/>
            <a:ahLst/>
            <a:cxnLst/>
            <a:rect l="l" t="t" r="r" b="b"/>
            <a:pathLst>
              <a:path w="3449285" h="3457930">
                <a:moveTo>
                  <a:pt x="3449285" y="0"/>
                </a:moveTo>
                <a:lnTo>
                  <a:pt x="0" y="0"/>
                </a:lnTo>
                <a:lnTo>
                  <a:pt x="0" y="3457930"/>
                </a:lnTo>
                <a:lnTo>
                  <a:pt x="3449285" y="3457930"/>
                </a:lnTo>
                <a:lnTo>
                  <a:pt x="34492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223764" y="5724525"/>
            <a:ext cx="3025775" cy="108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TWO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634588" y="7497750"/>
            <a:ext cx="2204127" cy="2131992"/>
          </a:xfrm>
          <a:custGeom>
            <a:avLst/>
            <a:gdLst/>
            <a:ahLst/>
            <a:cxnLst/>
            <a:rect l="l" t="t" r="r" b="b"/>
            <a:pathLst>
              <a:path w="2204127" h="2131992">
                <a:moveTo>
                  <a:pt x="0" y="0"/>
                </a:moveTo>
                <a:lnTo>
                  <a:pt x="2204127" y="0"/>
                </a:lnTo>
                <a:lnTo>
                  <a:pt x="2204127" y="2131993"/>
                </a:lnTo>
                <a:lnTo>
                  <a:pt x="0" y="21319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31644" y="600075"/>
            <a:ext cx="14824712" cy="2103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8"/>
              </a:lnSpc>
              <a:spcBef>
                <a:spcPct val="0"/>
              </a:spcBef>
            </a:pPr>
            <a:r>
              <a:rPr lang="en-US" sz="17798" i="1">
                <a:solidFill>
                  <a:srgbClr val="27AAE1"/>
                </a:solidFill>
                <a:latin typeface="Magz"/>
                <a:ea typeface="Magz"/>
                <a:cs typeface="Magz"/>
                <a:sym typeface="Magz"/>
              </a:rPr>
              <a:t>SCOREBOARD</a:t>
            </a:r>
          </a:p>
        </p:txBody>
      </p:sp>
      <p:sp>
        <p:nvSpPr>
          <p:cNvPr id="4" name="Freeform 4"/>
          <p:cNvSpPr/>
          <p:nvPr/>
        </p:nvSpPr>
        <p:spPr>
          <a:xfrm flipH="1" flipV="1">
            <a:off x="13990601" y="5978831"/>
            <a:ext cx="4297399" cy="4308169"/>
          </a:xfrm>
          <a:custGeom>
            <a:avLst/>
            <a:gdLst/>
            <a:ahLst/>
            <a:cxnLst/>
            <a:rect l="l" t="t" r="r" b="b"/>
            <a:pathLst>
              <a:path w="4297399" h="4308169">
                <a:moveTo>
                  <a:pt x="4297399" y="4308169"/>
                </a:moveTo>
                <a:lnTo>
                  <a:pt x="0" y="4308169"/>
                </a:lnTo>
                <a:lnTo>
                  <a:pt x="0" y="0"/>
                </a:lnTo>
                <a:lnTo>
                  <a:pt x="4297399" y="0"/>
                </a:lnTo>
                <a:lnTo>
                  <a:pt x="4297399" y="430816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13990601" y="6153089"/>
            <a:ext cx="3297743" cy="3261767"/>
          </a:xfrm>
          <a:custGeom>
            <a:avLst/>
            <a:gdLst/>
            <a:ahLst/>
            <a:cxnLst/>
            <a:rect l="l" t="t" r="r" b="b"/>
            <a:pathLst>
              <a:path w="3297743" h="3261767">
                <a:moveTo>
                  <a:pt x="0" y="3261767"/>
                </a:moveTo>
                <a:lnTo>
                  <a:pt x="3297743" y="3261767"/>
                </a:lnTo>
                <a:lnTo>
                  <a:pt x="3297743" y="0"/>
                </a:lnTo>
                <a:lnTo>
                  <a:pt x="0" y="0"/>
                </a:lnTo>
                <a:lnTo>
                  <a:pt x="0" y="326176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2916501" cy="2923811"/>
          </a:xfrm>
          <a:custGeom>
            <a:avLst/>
            <a:gdLst/>
            <a:ahLst/>
            <a:cxnLst/>
            <a:rect l="l" t="t" r="r" b="b"/>
            <a:pathLst>
              <a:path w="2916501" h="2923811">
                <a:moveTo>
                  <a:pt x="0" y="0"/>
                </a:moveTo>
                <a:lnTo>
                  <a:pt x="2916501" y="0"/>
                </a:lnTo>
                <a:lnTo>
                  <a:pt x="2916501" y="2923811"/>
                </a:lnTo>
                <a:lnTo>
                  <a:pt x="0" y="2923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697553" y="864571"/>
            <a:ext cx="1887801" cy="1867207"/>
          </a:xfrm>
          <a:custGeom>
            <a:avLst/>
            <a:gdLst/>
            <a:ahLst/>
            <a:cxnLst/>
            <a:rect l="l" t="t" r="r" b="b"/>
            <a:pathLst>
              <a:path w="1887801" h="1867207">
                <a:moveTo>
                  <a:pt x="1887801" y="0"/>
                </a:moveTo>
                <a:lnTo>
                  <a:pt x="0" y="0"/>
                </a:lnTo>
                <a:lnTo>
                  <a:pt x="0" y="1867207"/>
                </a:lnTo>
                <a:lnTo>
                  <a:pt x="1887801" y="1867207"/>
                </a:lnTo>
                <a:lnTo>
                  <a:pt x="18878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958889" y="4265021"/>
            <a:ext cx="6957867" cy="5363214"/>
          </a:xfrm>
          <a:custGeom>
            <a:avLst/>
            <a:gdLst/>
            <a:ahLst/>
            <a:cxnLst/>
            <a:rect l="l" t="t" r="r" b="b"/>
            <a:pathLst>
              <a:path w="6957867" h="5363214">
                <a:moveTo>
                  <a:pt x="0" y="0"/>
                </a:moveTo>
                <a:lnTo>
                  <a:pt x="6957867" y="0"/>
                </a:lnTo>
                <a:lnTo>
                  <a:pt x="6957867" y="5363214"/>
                </a:lnTo>
                <a:lnTo>
                  <a:pt x="0" y="5363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371244" y="4265021"/>
            <a:ext cx="6957867" cy="5363214"/>
          </a:xfrm>
          <a:custGeom>
            <a:avLst/>
            <a:gdLst/>
            <a:ahLst/>
            <a:cxnLst/>
            <a:rect l="l" t="t" r="r" b="b"/>
            <a:pathLst>
              <a:path w="6957867" h="5363214">
                <a:moveTo>
                  <a:pt x="0" y="0"/>
                </a:moveTo>
                <a:lnTo>
                  <a:pt x="6957867" y="0"/>
                </a:lnTo>
                <a:lnTo>
                  <a:pt x="6957867" y="5363214"/>
                </a:lnTo>
                <a:lnTo>
                  <a:pt x="0" y="5363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1858276" y="2876966"/>
            <a:ext cx="1983804" cy="108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TWO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61237" y="2863313"/>
            <a:ext cx="3025775" cy="109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TEAM</a:t>
            </a:r>
          </a:p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5071" i="1">
                <a:solidFill>
                  <a:srgbClr val="EE2A7B"/>
                </a:solidFill>
                <a:latin typeface="Magz"/>
                <a:ea typeface="Magz"/>
                <a:cs typeface="Magz"/>
                <a:sym typeface="Magz"/>
              </a:rPr>
              <a:t>ONE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092626" y="4906451"/>
            <a:ext cx="1129902" cy="1072380"/>
          </a:xfrm>
          <a:custGeom>
            <a:avLst/>
            <a:gdLst/>
            <a:ahLst/>
            <a:cxnLst/>
            <a:rect l="l" t="t" r="r" b="b"/>
            <a:pathLst>
              <a:path w="1129902" h="1072380">
                <a:moveTo>
                  <a:pt x="0" y="0"/>
                </a:moveTo>
                <a:lnTo>
                  <a:pt x="1129902" y="0"/>
                </a:lnTo>
                <a:lnTo>
                  <a:pt x="1129902" y="1072380"/>
                </a:lnTo>
                <a:lnTo>
                  <a:pt x="0" y="10723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694368" y="4906451"/>
            <a:ext cx="1129902" cy="1072380"/>
          </a:xfrm>
          <a:custGeom>
            <a:avLst/>
            <a:gdLst/>
            <a:ahLst/>
            <a:cxnLst/>
            <a:rect l="l" t="t" r="r" b="b"/>
            <a:pathLst>
              <a:path w="1129902" h="1072380">
                <a:moveTo>
                  <a:pt x="0" y="0"/>
                </a:moveTo>
                <a:lnTo>
                  <a:pt x="1129902" y="0"/>
                </a:lnTo>
                <a:lnTo>
                  <a:pt x="1129902" y="1072380"/>
                </a:lnTo>
                <a:lnTo>
                  <a:pt x="0" y="10723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724132" y="4184904"/>
            <a:ext cx="8351901" cy="835190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1644" y="3549067"/>
            <a:ext cx="14824712" cy="378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8"/>
              </a:lnSpc>
            </a:pPr>
            <a:r>
              <a:rPr lang="en-US" sz="17798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ROUND</a:t>
            </a:r>
          </a:p>
          <a:p>
            <a:pPr algn="ctr">
              <a:lnSpc>
                <a:spcPts val="13348"/>
              </a:lnSpc>
              <a:spcBef>
                <a:spcPct val="0"/>
              </a:spcBef>
            </a:pPr>
            <a:r>
              <a:rPr lang="en-US" sz="17798" i="1">
                <a:solidFill>
                  <a:srgbClr val="FFD501"/>
                </a:solidFill>
                <a:latin typeface="Magz"/>
                <a:ea typeface="Magz"/>
                <a:cs typeface="Magz"/>
                <a:sym typeface="Magz"/>
              </a:rPr>
              <a:t>THREE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5004015" cy="5016556"/>
          </a:xfrm>
          <a:custGeom>
            <a:avLst/>
            <a:gdLst/>
            <a:ahLst/>
            <a:cxnLst/>
            <a:rect l="l" t="t" r="r" b="b"/>
            <a:pathLst>
              <a:path w="5004015" h="5016556">
                <a:moveTo>
                  <a:pt x="0" y="0"/>
                </a:moveTo>
                <a:lnTo>
                  <a:pt x="5004015" y="0"/>
                </a:lnTo>
                <a:lnTo>
                  <a:pt x="5004015" y="5016556"/>
                </a:lnTo>
                <a:lnTo>
                  <a:pt x="0" y="5016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092582" y="1147794"/>
            <a:ext cx="3911433" cy="3868762"/>
          </a:xfrm>
          <a:custGeom>
            <a:avLst/>
            <a:gdLst/>
            <a:ahLst/>
            <a:cxnLst/>
            <a:rect l="l" t="t" r="r" b="b"/>
            <a:pathLst>
              <a:path w="3911433" h="3868762">
                <a:moveTo>
                  <a:pt x="3911433" y="0"/>
                </a:moveTo>
                <a:lnTo>
                  <a:pt x="0" y="0"/>
                </a:lnTo>
                <a:lnTo>
                  <a:pt x="0" y="3868762"/>
                </a:lnTo>
                <a:lnTo>
                  <a:pt x="3911433" y="3868762"/>
                </a:lnTo>
                <a:lnTo>
                  <a:pt x="39114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534644" y="5785510"/>
            <a:ext cx="7880587" cy="8056362"/>
          </a:xfrm>
          <a:custGeom>
            <a:avLst/>
            <a:gdLst/>
            <a:ahLst/>
            <a:cxnLst/>
            <a:rect l="l" t="t" r="r" b="b"/>
            <a:pathLst>
              <a:path w="7880587" h="8056362">
                <a:moveTo>
                  <a:pt x="0" y="0"/>
                </a:moveTo>
                <a:lnTo>
                  <a:pt x="7880587" y="0"/>
                </a:lnTo>
                <a:lnTo>
                  <a:pt x="7880587" y="8056362"/>
                </a:lnTo>
                <a:lnTo>
                  <a:pt x="0" y="805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168</Words>
  <Application>Microsoft Office PowerPoint</Application>
  <PresentationFormat>Custom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Magz</vt:lpstr>
      <vt:lpstr>DM Sans Bold</vt:lpstr>
      <vt:lpstr>Arial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Government Review</dc:title>
  <cp:lastModifiedBy>Debbie Keen</cp:lastModifiedBy>
  <cp:revision>3</cp:revision>
  <dcterms:created xsi:type="dcterms:W3CDTF">2006-08-16T00:00:00Z</dcterms:created>
  <dcterms:modified xsi:type="dcterms:W3CDTF">2025-04-08T20:01:49Z</dcterms:modified>
  <dc:identifier>DAGkEw6ExeQ</dc:identifier>
</cp:coreProperties>
</file>