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Bellota Text"/>
      <p:regular r:id="rId27"/>
      <p:bold r:id="rId28"/>
      <p:italic r:id="rId29"/>
      <p:boldItalic r:id="rId30"/>
    </p:embeddedFont>
    <p:embeddedFont>
      <p:font typeface="Playfair Display"/>
      <p:regular r:id="rId31"/>
      <p:bold r:id="rId32"/>
      <p:italic r:id="rId33"/>
      <p:boldItalic r:id="rId34"/>
    </p:embeddedFont>
    <p:embeddedFont>
      <p:font typeface="Ribeye"/>
      <p:regular r:id="rId35"/>
    </p:embeddedFont>
    <p:embeddedFont>
      <p:font typeface="Work Sans"/>
      <p:regular r:id="rId36"/>
      <p:bold r:id="rId37"/>
      <p:italic r:id="rId38"/>
      <p:boldItalic r:id="rId39"/>
    </p:embeddedFont>
    <p:embeddedFont>
      <p:font typeface="Playfair Display Black"/>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Black-bold.fntdata"/><Relationship Id="rId20" Type="http://schemas.openxmlformats.org/officeDocument/2006/relationships/slide" Target="slides/slide15.xml"/><Relationship Id="rId41" Type="http://schemas.openxmlformats.org/officeDocument/2006/relationships/font" Target="fonts/PlayfairDisplayBlack-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BellotaText-bold.fntdata"/><Relationship Id="rId27" Type="http://schemas.openxmlformats.org/officeDocument/2006/relationships/font" Target="fonts/BellotaTex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ellotaTex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regular.fntdata"/><Relationship Id="rId30" Type="http://schemas.openxmlformats.org/officeDocument/2006/relationships/font" Target="fonts/BellotaText-boldItalic.fntdata"/><Relationship Id="rId11" Type="http://schemas.openxmlformats.org/officeDocument/2006/relationships/slide" Target="slides/slide6.xml"/><Relationship Id="rId33" Type="http://schemas.openxmlformats.org/officeDocument/2006/relationships/font" Target="fonts/PlayfairDisplay-italic.fntdata"/><Relationship Id="rId10" Type="http://schemas.openxmlformats.org/officeDocument/2006/relationships/slide" Target="slides/slide5.xml"/><Relationship Id="rId32" Type="http://schemas.openxmlformats.org/officeDocument/2006/relationships/font" Target="fonts/PlayfairDisplay-bold.fntdata"/><Relationship Id="rId13" Type="http://schemas.openxmlformats.org/officeDocument/2006/relationships/slide" Target="slides/slide8.xml"/><Relationship Id="rId35" Type="http://schemas.openxmlformats.org/officeDocument/2006/relationships/font" Target="fonts/Ribeye-regular.fntdata"/><Relationship Id="rId12" Type="http://schemas.openxmlformats.org/officeDocument/2006/relationships/slide" Target="slides/slide7.xml"/><Relationship Id="rId34" Type="http://schemas.openxmlformats.org/officeDocument/2006/relationships/font" Target="fonts/PlayfairDisplay-boldItalic.fntdata"/><Relationship Id="rId15" Type="http://schemas.openxmlformats.org/officeDocument/2006/relationships/slide" Target="slides/slide10.xml"/><Relationship Id="rId37" Type="http://schemas.openxmlformats.org/officeDocument/2006/relationships/font" Target="fonts/WorkSans-bold.fntdata"/><Relationship Id="rId14" Type="http://schemas.openxmlformats.org/officeDocument/2006/relationships/slide" Target="slides/slide9.xml"/><Relationship Id="rId36" Type="http://schemas.openxmlformats.org/officeDocument/2006/relationships/font" Target="fonts/WorkSans-regular.fntdata"/><Relationship Id="rId17" Type="http://schemas.openxmlformats.org/officeDocument/2006/relationships/slide" Target="slides/slide12.xml"/><Relationship Id="rId39" Type="http://schemas.openxmlformats.org/officeDocument/2006/relationships/font" Target="fonts/WorkSans-boldItalic.fntdata"/><Relationship Id="rId16" Type="http://schemas.openxmlformats.org/officeDocument/2006/relationships/slide" Target="slides/slide11.xml"/><Relationship Id="rId38" Type="http://schemas.openxmlformats.org/officeDocument/2006/relationships/font" Target="fonts/Work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g11f12302b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3" name="Google Shape;1483;g11f12302b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3" name="Shape 1653"/>
        <p:cNvGrpSpPr/>
        <p:nvPr/>
      </p:nvGrpSpPr>
      <p:grpSpPr>
        <a:xfrm>
          <a:off x="0" y="0"/>
          <a:ext cx="0" cy="0"/>
          <a:chOff x="0" y="0"/>
          <a:chExt cx="0" cy="0"/>
        </a:xfrm>
      </p:grpSpPr>
      <p:sp>
        <p:nvSpPr>
          <p:cNvPr id="1654" name="Google Shape;1654;g12160aa3d2e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5" name="Google Shape;1655;g12160aa3d2e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g12160aa3d2e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6" name="Google Shape;1686;g12160aa3d2e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6" name="Shape 1716"/>
        <p:cNvGrpSpPr/>
        <p:nvPr/>
      </p:nvGrpSpPr>
      <p:grpSpPr>
        <a:xfrm>
          <a:off x="0" y="0"/>
          <a:ext cx="0" cy="0"/>
          <a:chOff x="0" y="0"/>
          <a:chExt cx="0" cy="0"/>
        </a:xfrm>
      </p:grpSpPr>
      <p:sp>
        <p:nvSpPr>
          <p:cNvPr id="1717" name="Google Shape;1717;g12160aa3d2e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8" name="Google Shape;1718;g12160aa3d2e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g12160aa3d2e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2" name="Google Shape;1752;g12160aa3d2e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8" name="Shape 1788"/>
        <p:cNvGrpSpPr/>
        <p:nvPr/>
      </p:nvGrpSpPr>
      <p:grpSpPr>
        <a:xfrm>
          <a:off x="0" y="0"/>
          <a:ext cx="0" cy="0"/>
          <a:chOff x="0" y="0"/>
          <a:chExt cx="0" cy="0"/>
        </a:xfrm>
      </p:grpSpPr>
      <p:sp>
        <p:nvSpPr>
          <p:cNvPr id="1789" name="Google Shape;1789;g12160aa3d2e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0" name="Google Shape;1790;g12160aa3d2e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g12160aa3d2e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1" name="Google Shape;1841;g12160aa3d2e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4" name="Shape 1864"/>
        <p:cNvGrpSpPr/>
        <p:nvPr/>
      </p:nvGrpSpPr>
      <p:grpSpPr>
        <a:xfrm>
          <a:off x="0" y="0"/>
          <a:ext cx="0" cy="0"/>
          <a:chOff x="0" y="0"/>
          <a:chExt cx="0" cy="0"/>
        </a:xfrm>
      </p:grpSpPr>
      <p:sp>
        <p:nvSpPr>
          <p:cNvPr id="1865" name="Google Shape;1865;g123929f2186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6" name="Google Shape;1866;g123929f2186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1" name="Shape 1871"/>
        <p:cNvGrpSpPr/>
        <p:nvPr/>
      </p:nvGrpSpPr>
      <p:grpSpPr>
        <a:xfrm>
          <a:off x="0" y="0"/>
          <a:ext cx="0" cy="0"/>
          <a:chOff x="0" y="0"/>
          <a:chExt cx="0" cy="0"/>
        </a:xfrm>
      </p:grpSpPr>
      <p:sp>
        <p:nvSpPr>
          <p:cNvPr id="1872" name="Google Shape;1872;g11f422fae46_0_1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3" name="Google Shape;1873;g11f422fae46_0_1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3" name="Shape 1893"/>
        <p:cNvGrpSpPr/>
        <p:nvPr/>
      </p:nvGrpSpPr>
      <p:grpSpPr>
        <a:xfrm>
          <a:off x="0" y="0"/>
          <a:ext cx="0" cy="0"/>
          <a:chOff x="0" y="0"/>
          <a:chExt cx="0" cy="0"/>
        </a:xfrm>
      </p:grpSpPr>
      <p:sp>
        <p:nvSpPr>
          <p:cNvPr id="1894" name="Google Shape;1894;g123929f2186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5" name="Google Shape;1895;g123929f2186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5" name="Shape 1915"/>
        <p:cNvGrpSpPr/>
        <p:nvPr/>
      </p:nvGrpSpPr>
      <p:grpSpPr>
        <a:xfrm>
          <a:off x="0" y="0"/>
          <a:ext cx="0" cy="0"/>
          <a:chOff x="0" y="0"/>
          <a:chExt cx="0" cy="0"/>
        </a:xfrm>
      </p:grpSpPr>
      <p:sp>
        <p:nvSpPr>
          <p:cNvPr id="1916" name="Google Shape;1916;g123929f2186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7" name="Google Shape;1917;g123929f218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11f12302b1e_0_60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0" name="Google Shape;1490;g11f12302b1e_0_6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9" name="Shape 1949"/>
        <p:cNvGrpSpPr/>
        <p:nvPr/>
      </p:nvGrpSpPr>
      <p:grpSpPr>
        <a:xfrm>
          <a:off x="0" y="0"/>
          <a:ext cx="0" cy="0"/>
          <a:chOff x="0" y="0"/>
          <a:chExt cx="0" cy="0"/>
        </a:xfrm>
      </p:grpSpPr>
      <p:sp>
        <p:nvSpPr>
          <p:cNvPr id="1950" name="Google Shape;1950;g123929f2186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1" name="Google Shape;1951;g123929f2186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4" name="Shape 1984"/>
        <p:cNvGrpSpPr/>
        <p:nvPr/>
      </p:nvGrpSpPr>
      <p:grpSpPr>
        <a:xfrm>
          <a:off x="0" y="0"/>
          <a:ext cx="0" cy="0"/>
          <a:chOff x="0" y="0"/>
          <a:chExt cx="0" cy="0"/>
        </a:xfrm>
      </p:grpSpPr>
      <p:sp>
        <p:nvSpPr>
          <p:cNvPr id="1985" name="Google Shape;1985;g11f12302b1e_0_7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6" name="Google Shape;1986;g11f12302b1e_0_7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123929f21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8" name="Google Shape;1498;g123929f21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g123929f218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6" name="Google Shape;1506;g123929f218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1" name="Shape 1511"/>
        <p:cNvGrpSpPr/>
        <p:nvPr/>
      </p:nvGrpSpPr>
      <p:grpSpPr>
        <a:xfrm>
          <a:off x="0" y="0"/>
          <a:ext cx="0" cy="0"/>
          <a:chOff x="0" y="0"/>
          <a:chExt cx="0" cy="0"/>
        </a:xfrm>
      </p:grpSpPr>
      <p:sp>
        <p:nvSpPr>
          <p:cNvPr id="1512" name="Google Shape;1512;g12160aa3d2e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3" name="Google Shape;1513;g12160aa3d2e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g123929f218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4" name="Google Shape;1534;g123929f218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g11f422fae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5" name="Google Shape;1555;g11f422fae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g11f12302b1e_0_4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0" name="Google Shape;1590;g11f12302b1e_0_4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4" name="Shape 1624"/>
        <p:cNvGrpSpPr/>
        <p:nvPr/>
      </p:nvGrpSpPr>
      <p:grpSpPr>
        <a:xfrm>
          <a:off x="0" y="0"/>
          <a:ext cx="0" cy="0"/>
          <a:chOff x="0" y="0"/>
          <a:chExt cx="0" cy="0"/>
        </a:xfrm>
      </p:grpSpPr>
      <p:sp>
        <p:nvSpPr>
          <p:cNvPr id="1625" name="Google Shape;1625;g12160aa3d2e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6" name="Google Shape;1626;g12160aa3d2e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637025" y="1456038"/>
            <a:ext cx="4021500" cy="1837500"/>
          </a:xfrm>
          <a:prstGeom prst="rect">
            <a:avLst/>
          </a:prstGeom>
        </p:spPr>
        <p:txBody>
          <a:bodyPr anchorCtr="0" anchor="ctr" bIns="91425" lIns="91425" spcFirstLastPara="1" rIns="91425" wrap="square" tIns="91425">
            <a:noAutofit/>
          </a:bodyPr>
          <a:lstStyle>
            <a:lvl1pPr lvl="0" algn="l">
              <a:spcBef>
                <a:spcPts val="0"/>
              </a:spcBef>
              <a:spcAft>
                <a:spcPts val="0"/>
              </a:spcAft>
              <a:buSzPts val="6000"/>
              <a:buNone/>
              <a:defRPr sz="4800">
                <a:latin typeface="Playfair Display Black"/>
                <a:ea typeface="Playfair Display Black"/>
                <a:cs typeface="Playfair Display Black"/>
                <a:sym typeface="Playfair Display Black"/>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0" name="Google Shape;10;p2"/>
          <p:cNvSpPr txBox="1"/>
          <p:nvPr>
            <p:ph idx="1" type="subTitle"/>
          </p:nvPr>
        </p:nvSpPr>
        <p:spPr>
          <a:xfrm>
            <a:off x="637025" y="3189763"/>
            <a:ext cx="2792700" cy="705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a:latin typeface="Bellota Text"/>
                <a:ea typeface="Bellota Text"/>
                <a:cs typeface="Bellota Text"/>
                <a:sym typeface="Bellota Text"/>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grpSp>
        <p:nvGrpSpPr>
          <p:cNvPr id="11" name="Google Shape;11;p2"/>
          <p:cNvGrpSpPr/>
          <p:nvPr/>
        </p:nvGrpSpPr>
        <p:grpSpPr>
          <a:xfrm flipH="1" rot="10800000">
            <a:off x="8808076" y="9"/>
            <a:ext cx="555402" cy="882054"/>
            <a:chOff x="1695199" y="2889882"/>
            <a:chExt cx="291015" cy="462171"/>
          </a:xfrm>
        </p:grpSpPr>
        <p:sp>
          <p:nvSpPr>
            <p:cNvPr id="12" name="Google Shape;12;p2"/>
            <p:cNvSpPr/>
            <p:nvPr/>
          </p:nvSpPr>
          <p:spPr>
            <a:xfrm rot="6691194">
              <a:off x="1643109" y="3030985"/>
              <a:ext cx="402700" cy="145965"/>
            </a:xfrm>
            <a:custGeom>
              <a:rect b="b" l="l" r="r" t="t"/>
              <a:pathLst>
                <a:path extrusionOk="0" h="9141" w="25219">
                  <a:moveTo>
                    <a:pt x="0" y="8974"/>
                  </a:moveTo>
                  <a:cubicBezTo>
                    <a:pt x="134" y="8840"/>
                    <a:pt x="300" y="8740"/>
                    <a:pt x="467" y="8674"/>
                  </a:cubicBezTo>
                  <a:cubicBezTo>
                    <a:pt x="2502" y="7906"/>
                    <a:pt x="4537" y="7073"/>
                    <a:pt x="6605" y="6372"/>
                  </a:cubicBezTo>
                  <a:cubicBezTo>
                    <a:pt x="10941" y="4838"/>
                    <a:pt x="15344" y="3337"/>
                    <a:pt x="19714" y="1835"/>
                  </a:cubicBezTo>
                  <a:cubicBezTo>
                    <a:pt x="21382" y="1268"/>
                    <a:pt x="23017" y="701"/>
                    <a:pt x="24684" y="134"/>
                  </a:cubicBezTo>
                  <a:cubicBezTo>
                    <a:pt x="24818" y="68"/>
                    <a:pt x="24985" y="34"/>
                    <a:pt x="25151" y="1"/>
                  </a:cubicBezTo>
                  <a:lnTo>
                    <a:pt x="25218" y="134"/>
                  </a:lnTo>
                  <a:cubicBezTo>
                    <a:pt x="25085" y="234"/>
                    <a:pt x="24918" y="301"/>
                    <a:pt x="24718" y="401"/>
                  </a:cubicBezTo>
                  <a:cubicBezTo>
                    <a:pt x="20115" y="2002"/>
                    <a:pt x="15478" y="3603"/>
                    <a:pt x="10875" y="5205"/>
                  </a:cubicBezTo>
                  <a:cubicBezTo>
                    <a:pt x="7772" y="6305"/>
                    <a:pt x="4670" y="7439"/>
                    <a:pt x="1568" y="8540"/>
                  </a:cubicBezTo>
                  <a:cubicBezTo>
                    <a:pt x="1201" y="8674"/>
                    <a:pt x="867" y="8874"/>
                    <a:pt x="501" y="9007"/>
                  </a:cubicBezTo>
                  <a:cubicBezTo>
                    <a:pt x="367" y="9074"/>
                    <a:pt x="234" y="9107"/>
                    <a:pt x="100" y="914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6691194">
              <a:off x="1635218" y="3036849"/>
              <a:ext cx="396856" cy="141158"/>
            </a:xfrm>
            <a:custGeom>
              <a:rect b="b" l="l" r="r" t="t"/>
              <a:pathLst>
                <a:path extrusionOk="0" h="8840" w="24853">
                  <a:moveTo>
                    <a:pt x="24852" y="200"/>
                  </a:moveTo>
                  <a:cubicBezTo>
                    <a:pt x="24685" y="267"/>
                    <a:pt x="24552" y="334"/>
                    <a:pt x="24385" y="401"/>
                  </a:cubicBezTo>
                  <a:cubicBezTo>
                    <a:pt x="19515" y="2102"/>
                    <a:pt x="14645" y="3836"/>
                    <a:pt x="9775" y="5538"/>
                  </a:cubicBezTo>
                  <a:cubicBezTo>
                    <a:pt x="7106" y="6438"/>
                    <a:pt x="4437" y="7272"/>
                    <a:pt x="1769" y="8173"/>
                  </a:cubicBezTo>
                  <a:cubicBezTo>
                    <a:pt x="1202" y="8340"/>
                    <a:pt x="635" y="8607"/>
                    <a:pt x="68" y="8840"/>
                  </a:cubicBezTo>
                  <a:lnTo>
                    <a:pt x="1" y="8707"/>
                  </a:lnTo>
                  <a:cubicBezTo>
                    <a:pt x="134" y="8640"/>
                    <a:pt x="268" y="8573"/>
                    <a:pt x="401" y="8506"/>
                  </a:cubicBezTo>
                  <a:cubicBezTo>
                    <a:pt x="3337" y="7506"/>
                    <a:pt x="6272" y="6472"/>
                    <a:pt x="9208" y="5438"/>
                  </a:cubicBezTo>
                  <a:cubicBezTo>
                    <a:pt x="12376" y="4370"/>
                    <a:pt x="15545" y="3303"/>
                    <a:pt x="18681" y="2202"/>
                  </a:cubicBezTo>
                  <a:cubicBezTo>
                    <a:pt x="20582" y="1535"/>
                    <a:pt x="22450" y="834"/>
                    <a:pt x="24318" y="167"/>
                  </a:cubicBezTo>
                  <a:cubicBezTo>
                    <a:pt x="24452" y="100"/>
                    <a:pt x="24619" y="67"/>
                    <a:pt x="24785" y="0"/>
                  </a:cubicBezTo>
                  <a:cubicBezTo>
                    <a:pt x="24819" y="67"/>
                    <a:pt x="24819" y="134"/>
                    <a:pt x="24852"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6691194">
              <a:off x="1690549" y="3130217"/>
              <a:ext cx="253031" cy="87905"/>
            </a:xfrm>
            <a:custGeom>
              <a:rect b="b" l="l" r="r" t="t"/>
              <a:pathLst>
                <a:path extrusionOk="0" h="5505" w="15846">
                  <a:moveTo>
                    <a:pt x="15846" y="134"/>
                  </a:moveTo>
                  <a:cubicBezTo>
                    <a:pt x="10575" y="2168"/>
                    <a:pt x="5438" y="4303"/>
                    <a:pt x="1" y="5504"/>
                  </a:cubicBezTo>
                  <a:cubicBezTo>
                    <a:pt x="5338" y="4136"/>
                    <a:pt x="10375" y="1901"/>
                    <a:pt x="15545" y="33"/>
                  </a:cubicBezTo>
                  <a:cubicBezTo>
                    <a:pt x="15612" y="0"/>
                    <a:pt x="15679" y="67"/>
                    <a:pt x="15846"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6691194">
              <a:off x="1742516" y="3273953"/>
              <a:ext cx="95905" cy="39968"/>
            </a:xfrm>
            <a:custGeom>
              <a:rect b="b" l="l" r="r" t="t"/>
              <a:pathLst>
                <a:path extrusionOk="0" h="2503" w="6006">
                  <a:moveTo>
                    <a:pt x="6005" y="234"/>
                  </a:moveTo>
                  <a:lnTo>
                    <a:pt x="1" y="2502"/>
                  </a:lnTo>
                  <a:cubicBezTo>
                    <a:pt x="168" y="1968"/>
                    <a:pt x="5271" y="0"/>
                    <a:pt x="59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rot="6691194">
              <a:off x="1789727" y="3332864"/>
              <a:ext cx="25581" cy="10667"/>
            </a:xfrm>
            <a:custGeom>
              <a:rect b="b" l="l" r="r" t="t"/>
              <a:pathLst>
                <a:path extrusionOk="0" h="668" w="1602">
                  <a:moveTo>
                    <a:pt x="0" y="468"/>
                  </a:moveTo>
                  <a:lnTo>
                    <a:pt x="1534" y="1"/>
                  </a:lnTo>
                  <a:lnTo>
                    <a:pt x="1601" y="168"/>
                  </a:lnTo>
                  <a:lnTo>
                    <a:pt x="67" y="6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 name="Google Shape;17;p2"/>
          <p:cNvGrpSpPr/>
          <p:nvPr/>
        </p:nvGrpSpPr>
        <p:grpSpPr>
          <a:xfrm rot="10800000">
            <a:off x="-240462" y="-1291"/>
            <a:ext cx="555402" cy="882054"/>
            <a:chOff x="1695199" y="2889882"/>
            <a:chExt cx="291015" cy="462171"/>
          </a:xfrm>
        </p:grpSpPr>
        <p:sp>
          <p:nvSpPr>
            <p:cNvPr id="18" name="Google Shape;18;p2"/>
            <p:cNvSpPr/>
            <p:nvPr/>
          </p:nvSpPr>
          <p:spPr>
            <a:xfrm rot="6691194">
              <a:off x="1643109" y="3030985"/>
              <a:ext cx="402700" cy="145965"/>
            </a:xfrm>
            <a:custGeom>
              <a:rect b="b" l="l" r="r" t="t"/>
              <a:pathLst>
                <a:path extrusionOk="0" h="9141" w="25219">
                  <a:moveTo>
                    <a:pt x="0" y="8974"/>
                  </a:moveTo>
                  <a:cubicBezTo>
                    <a:pt x="134" y="8840"/>
                    <a:pt x="300" y="8740"/>
                    <a:pt x="467" y="8674"/>
                  </a:cubicBezTo>
                  <a:cubicBezTo>
                    <a:pt x="2502" y="7906"/>
                    <a:pt x="4537" y="7073"/>
                    <a:pt x="6605" y="6372"/>
                  </a:cubicBezTo>
                  <a:cubicBezTo>
                    <a:pt x="10941" y="4838"/>
                    <a:pt x="15344" y="3337"/>
                    <a:pt x="19714" y="1835"/>
                  </a:cubicBezTo>
                  <a:cubicBezTo>
                    <a:pt x="21382" y="1268"/>
                    <a:pt x="23017" y="701"/>
                    <a:pt x="24684" y="134"/>
                  </a:cubicBezTo>
                  <a:cubicBezTo>
                    <a:pt x="24818" y="68"/>
                    <a:pt x="24985" y="34"/>
                    <a:pt x="25151" y="1"/>
                  </a:cubicBezTo>
                  <a:lnTo>
                    <a:pt x="25218" y="134"/>
                  </a:lnTo>
                  <a:cubicBezTo>
                    <a:pt x="25085" y="234"/>
                    <a:pt x="24918" y="301"/>
                    <a:pt x="24718" y="401"/>
                  </a:cubicBezTo>
                  <a:cubicBezTo>
                    <a:pt x="20115" y="2002"/>
                    <a:pt x="15478" y="3603"/>
                    <a:pt x="10875" y="5205"/>
                  </a:cubicBezTo>
                  <a:cubicBezTo>
                    <a:pt x="7772" y="6305"/>
                    <a:pt x="4670" y="7439"/>
                    <a:pt x="1568" y="8540"/>
                  </a:cubicBezTo>
                  <a:cubicBezTo>
                    <a:pt x="1201" y="8674"/>
                    <a:pt x="867" y="8874"/>
                    <a:pt x="501" y="9007"/>
                  </a:cubicBezTo>
                  <a:cubicBezTo>
                    <a:pt x="367" y="9074"/>
                    <a:pt x="234" y="9107"/>
                    <a:pt x="100" y="914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rot="6691194">
              <a:off x="1635218" y="3036849"/>
              <a:ext cx="396856" cy="141158"/>
            </a:xfrm>
            <a:custGeom>
              <a:rect b="b" l="l" r="r" t="t"/>
              <a:pathLst>
                <a:path extrusionOk="0" h="8840" w="24853">
                  <a:moveTo>
                    <a:pt x="24852" y="200"/>
                  </a:moveTo>
                  <a:cubicBezTo>
                    <a:pt x="24685" y="267"/>
                    <a:pt x="24552" y="334"/>
                    <a:pt x="24385" y="401"/>
                  </a:cubicBezTo>
                  <a:cubicBezTo>
                    <a:pt x="19515" y="2102"/>
                    <a:pt x="14645" y="3836"/>
                    <a:pt x="9775" y="5538"/>
                  </a:cubicBezTo>
                  <a:cubicBezTo>
                    <a:pt x="7106" y="6438"/>
                    <a:pt x="4437" y="7272"/>
                    <a:pt x="1769" y="8173"/>
                  </a:cubicBezTo>
                  <a:cubicBezTo>
                    <a:pt x="1202" y="8340"/>
                    <a:pt x="635" y="8607"/>
                    <a:pt x="68" y="8840"/>
                  </a:cubicBezTo>
                  <a:lnTo>
                    <a:pt x="1" y="8707"/>
                  </a:lnTo>
                  <a:cubicBezTo>
                    <a:pt x="134" y="8640"/>
                    <a:pt x="268" y="8573"/>
                    <a:pt x="401" y="8506"/>
                  </a:cubicBezTo>
                  <a:cubicBezTo>
                    <a:pt x="3337" y="7506"/>
                    <a:pt x="6272" y="6472"/>
                    <a:pt x="9208" y="5438"/>
                  </a:cubicBezTo>
                  <a:cubicBezTo>
                    <a:pt x="12376" y="4370"/>
                    <a:pt x="15545" y="3303"/>
                    <a:pt x="18681" y="2202"/>
                  </a:cubicBezTo>
                  <a:cubicBezTo>
                    <a:pt x="20582" y="1535"/>
                    <a:pt x="22450" y="834"/>
                    <a:pt x="24318" y="167"/>
                  </a:cubicBezTo>
                  <a:cubicBezTo>
                    <a:pt x="24452" y="100"/>
                    <a:pt x="24619" y="67"/>
                    <a:pt x="24785" y="0"/>
                  </a:cubicBezTo>
                  <a:cubicBezTo>
                    <a:pt x="24819" y="67"/>
                    <a:pt x="24819" y="134"/>
                    <a:pt x="24852"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rot="6691194">
              <a:off x="1690549" y="3130217"/>
              <a:ext cx="253031" cy="87905"/>
            </a:xfrm>
            <a:custGeom>
              <a:rect b="b" l="l" r="r" t="t"/>
              <a:pathLst>
                <a:path extrusionOk="0" h="5505" w="15846">
                  <a:moveTo>
                    <a:pt x="15846" y="134"/>
                  </a:moveTo>
                  <a:cubicBezTo>
                    <a:pt x="10575" y="2168"/>
                    <a:pt x="5438" y="4303"/>
                    <a:pt x="1" y="5504"/>
                  </a:cubicBezTo>
                  <a:cubicBezTo>
                    <a:pt x="5338" y="4136"/>
                    <a:pt x="10375" y="1901"/>
                    <a:pt x="15545" y="33"/>
                  </a:cubicBezTo>
                  <a:cubicBezTo>
                    <a:pt x="15612" y="0"/>
                    <a:pt x="15679" y="67"/>
                    <a:pt x="15846"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rot="6691194">
              <a:off x="1742516" y="3273953"/>
              <a:ext cx="95905" cy="39968"/>
            </a:xfrm>
            <a:custGeom>
              <a:rect b="b" l="l" r="r" t="t"/>
              <a:pathLst>
                <a:path extrusionOk="0" h="2503" w="6006">
                  <a:moveTo>
                    <a:pt x="6005" y="234"/>
                  </a:moveTo>
                  <a:lnTo>
                    <a:pt x="1" y="2502"/>
                  </a:lnTo>
                  <a:cubicBezTo>
                    <a:pt x="168" y="1968"/>
                    <a:pt x="5271" y="0"/>
                    <a:pt x="59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rot="6691194">
              <a:off x="1789727" y="3332864"/>
              <a:ext cx="25581" cy="10667"/>
            </a:xfrm>
            <a:custGeom>
              <a:rect b="b" l="l" r="r" t="t"/>
              <a:pathLst>
                <a:path extrusionOk="0" h="668" w="1602">
                  <a:moveTo>
                    <a:pt x="0" y="468"/>
                  </a:moveTo>
                  <a:lnTo>
                    <a:pt x="1534" y="1"/>
                  </a:lnTo>
                  <a:lnTo>
                    <a:pt x="1601" y="168"/>
                  </a:lnTo>
                  <a:lnTo>
                    <a:pt x="67" y="6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808076" y="4264034"/>
            <a:ext cx="555402" cy="882054"/>
            <a:chOff x="1695199" y="2889882"/>
            <a:chExt cx="291015" cy="462171"/>
          </a:xfrm>
        </p:grpSpPr>
        <p:sp>
          <p:nvSpPr>
            <p:cNvPr id="24" name="Google Shape;24;p2"/>
            <p:cNvSpPr/>
            <p:nvPr/>
          </p:nvSpPr>
          <p:spPr>
            <a:xfrm rot="6691194">
              <a:off x="1643109" y="3030985"/>
              <a:ext cx="402700" cy="145965"/>
            </a:xfrm>
            <a:custGeom>
              <a:rect b="b" l="l" r="r" t="t"/>
              <a:pathLst>
                <a:path extrusionOk="0" h="9141" w="25219">
                  <a:moveTo>
                    <a:pt x="0" y="8974"/>
                  </a:moveTo>
                  <a:cubicBezTo>
                    <a:pt x="134" y="8840"/>
                    <a:pt x="300" y="8740"/>
                    <a:pt x="467" y="8674"/>
                  </a:cubicBezTo>
                  <a:cubicBezTo>
                    <a:pt x="2502" y="7906"/>
                    <a:pt x="4537" y="7073"/>
                    <a:pt x="6605" y="6372"/>
                  </a:cubicBezTo>
                  <a:cubicBezTo>
                    <a:pt x="10941" y="4838"/>
                    <a:pt x="15344" y="3337"/>
                    <a:pt x="19714" y="1835"/>
                  </a:cubicBezTo>
                  <a:cubicBezTo>
                    <a:pt x="21382" y="1268"/>
                    <a:pt x="23017" y="701"/>
                    <a:pt x="24684" y="134"/>
                  </a:cubicBezTo>
                  <a:cubicBezTo>
                    <a:pt x="24818" y="68"/>
                    <a:pt x="24985" y="34"/>
                    <a:pt x="25151" y="1"/>
                  </a:cubicBezTo>
                  <a:lnTo>
                    <a:pt x="25218" y="134"/>
                  </a:lnTo>
                  <a:cubicBezTo>
                    <a:pt x="25085" y="234"/>
                    <a:pt x="24918" y="301"/>
                    <a:pt x="24718" y="401"/>
                  </a:cubicBezTo>
                  <a:cubicBezTo>
                    <a:pt x="20115" y="2002"/>
                    <a:pt x="15478" y="3603"/>
                    <a:pt x="10875" y="5205"/>
                  </a:cubicBezTo>
                  <a:cubicBezTo>
                    <a:pt x="7772" y="6305"/>
                    <a:pt x="4670" y="7439"/>
                    <a:pt x="1568" y="8540"/>
                  </a:cubicBezTo>
                  <a:cubicBezTo>
                    <a:pt x="1201" y="8674"/>
                    <a:pt x="867" y="8874"/>
                    <a:pt x="501" y="9007"/>
                  </a:cubicBezTo>
                  <a:cubicBezTo>
                    <a:pt x="367" y="9074"/>
                    <a:pt x="234" y="9107"/>
                    <a:pt x="100" y="914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rot="6691194">
              <a:off x="1635218" y="3036849"/>
              <a:ext cx="396856" cy="141158"/>
            </a:xfrm>
            <a:custGeom>
              <a:rect b="b" l="l" r="r" t="t"/>
              <a:pathLst>
                <a:path extrusionOk="0" h="8840" w="24853">
                  <a:moveTo>
                    <a:pt x="24852" y="200"/>
                  </a:moveTo>
                  <a:cubicBezTo>
                    <a:pt x="24685" y="267"/>
                    <a:pt x="24552" y="334"/>
                    <a:pt x="24385" y="401"/>
                  </a:cubicBezTo>
                  <a:cubicBezTo>
                    <a:pt x="19515" y="2102"/>
                    <a:pt x="14645" y="3836"/>
                    <a:pt x="9775" y="5538"/>
                  </a:cubicBezTo>
                  <a:cubicBezTo>
                    <a:pt x="7106" y="6438"/>
                    <a:pt x="4437" y="7272"/>
                    <a:pt x="1769" y="8173"/>
                  </a:cubicBezTo>
                  <a:cubicBezTo>
                    <a:pt x="1202" y="8340"/>
                    <a:pt x="635" y="8607"/>
                    <a:pt x="68" y="8840"/>
                  </a:cubicBezTo>
                  <a:lnTo>
                    <a:pt x="1" y="8707"/>
                  </a:lnTo>
                  <a:cubicBezTo>
                    <a:pt x="134" y="8640"/>
                    <a:pt x="268" y="8573"/>
                    <a:pt x="401" y="8506"/>
                  </a:cubicBezTo>
                  <a:cubicBezTo>
                    <a:pt x="3337" y="7506"/>
                    <a:pt x="6272" y="6472"/>
                    <a:pt x="9208" y="5438"/>
                  </a:cubicBezTo>
                  <a:cubicBezTo>
                    <a:pt x="12376" y="4370"/>
                    <a:pt x="15545" y="3303"/>
                    <a:pt x="18681" y="2202"/>
                  </a:cubicBezTo>
                  <a:cubicBezTo>
                    <a:pt x="20582" y="1535"/>
                    <a:pt x="22450" y="834"/>
                    <a:pt x="24318" y="167"/>
                  </a:cubicBezTo>
                  <a:cubicBezTo>
                    <a:pt x="24452" y="100"/>
                    <a:pt x="24619" y="67"/>
                    <a:pt x="24785" y="0"/>
                  </a:cubicBezTo>
                  <a:cubicBezTo>
                    <a:pt x="24819" y="67"/>
                    <a:pt x="24819" y="134"/>
                    <a:pt x="24852"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rot="6691194">
              <a:off x="1690549" y="3130217"/>
              <a:ext cx="253031" cy="87905"/>
            </a:xfrm>
            <a:custGeom>
              <a:rect b="b" l="l" r="r" t="t"/>
              <a:pathLst>
                <a:path extrusionOk="0" h="5505" w="15846">
                  <a:moveTo>
                    <a:pt x="15846" y="134"/>
                  </a:moveTo>
                  <a:cubicBezTo>
                    <a:pt x="10575" y="2168"/>
                    <a:pt x="5438" y="4303"/>
                    <a:pt x="1" y="5504"/>
                  </a:cubicBezTo>
                  <a:cubicBezTo>
                    <a:pt x="5338" y="4136"/>
                    <a:pt x="10375" y="1901"/>
                    <a:pt x="15545" y="33"/>
                  </a:cubicBezTo>
                  <a:cubicBezTo>
                    <a:pt x="15612" y="0"/>
                    <a:pt x="15679" y="67"/>
                    <a:pt x="15846"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rot="6691194">
              <a:off x="1742516" y="3273953"/>
              <a:ext cx="95905" cy="39968"/>
            </a:xfrm>
            <a:custGeom>
              <a:rect b="b" l="l" r="r" t="t"/>
              <a:pathLst>
                <a:path extrusionOk="0" h="2503" w="6006">
                  <a:moveTo>
                    <a:pt x="6005" y="234"/>
                  </a:moveTo>
                  <a:lnTo>
                    <a:pt x="1" y="2502"/>
                  </a:lnTo>
                  <a:cubicBezTo>
                    <a:pt x="168" y="1968"/>
                    <a:pt x="5271" y="0"/>
                    <a:pt x="59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rot="6691194">
              <a:off x="1789727" y="3332864"/>
              <a:ext cx="25581" cy="10667"/>
            </a:xfrm>
            <a:custGeom>
              <a:rect b="b" l="l" r="r" t="t"/>
              <a:pathLst>
                <a:path extrusionOk="0" h="668" w="1602">
                  <a:moveTo>
                    <a:pt x="0" y="468"/>
                  </a:moveTo>
                  <a:lnTo>
                    <a:pt x="1534" y="1"/>
                  </a:lnTo>
                  <a:lnTo>
                    <a:pt x="1601" y="168"/>
                  </a:lnTo>
                  <a:lnTo>
                    <a:pt x="67" y="6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 name="Google Shape;29;p2"/>
          <p:cNvGrpSpPr/>
          <p:nvPr/>
        </p:nvGrpSpPr>
        <p:grpSpPr>
          <a:xfrm flipH="1">
            <a:off x="-240462" y="4262734"/>
            <a:ext cx="555402" cy="882054"/>
            <a:chOff x="1695199" y="2889882"/>
            <a:chExt cx="291015" cy="462171"/>
          </a:xfrm>
        </p:grpSpPr>
        <p:sp>
          <p:nvSpPr>
            <p:cNvPr id="30" name="Google Shape;30;p2"/>
            <p:cNvSpPr/>
            <p:nvPr/>
          </p:nvSpPr>
          <p:spPr>
            <a:xfrm rot="6691194">
              <a:off x="1643109" y="3030985"/>
              <a:ext cx="402700" cy="145965"/>
            </a:xfrm>
            <a:custGeom>
              <a:rect b="b" l="l" r="r" t="t"/>
              <a:pathLst>
                <a:path extrusionOk="0" h="9141" w="25219">
                  <a:moveTo>
                    <a:pt x="0" y="8974"/>
                  </a:moveTo>
                  <a:cubicBezTo>
                    <a:pt x="134" y="8840"/>
                    <a:pt x="300" y="8740"/>
                    <a:pt x="467" y="8674"/>
                  </a:cubicBezTo>
                  <a:cubicBezTo>
                    <a:pt x="2502" y="7906"/>
                    <a:pt x="4537" y="7073"/>
                    <a:pt x="6605" y="6372"/>
                  </a:cubicBezTo>
                  <a:cubicBezTo>
                    <a:pt x="10941" y="4838"/>
                    <a:pt x="15344" y="3337"/>
                    <a:pt x="19714" y="1835"/>
                  </a:cubicBezTo>
                  <a:cubicBezTo>
                    <a:pt x="21382" y="1268"/>
                    <a:pt x="23017" y="701"/>
                    <a:pt x="24684" y="134"/>
                  </a:cubicBezTo>
                  <a:cubicBezTo>
                    <a:pt x="24818" y="68"/>
                    <a:pt x="24985" y="34"/>
                    <a:pt x="25151" y="1"/>
                  </a:cubicBezTo>
                  <a:lnTo>
                    <a:pt x="25218" y="134"/>
                  </a:lnTo>
                  <a:cubicBezTo>
                    <a:pt x="25085" y="234"/>
                    <a:pt x="24918" y="301"/>
                    <a:pt x="24718" y="401"/>
                  </a:cubicBezTo>
                  <a:cubicBezTo>
                    <a:pt x="20115" y="2002"/>
                    <a:pt x="15478" y="3603"/>
                    <a:pt x="10875" y="5205"/>
                  </a:cubicBezTo>
                  <a:cubicBezTo>
                    <a:pt x="7772" y="6305"/>
                    <a:pt x="4670" y="7439"/>
                    <a:pt x="1568" y="8540"/>
                  </a:cubicBezTo>
                  <a:cubicBezTo>
                    <a:pt x="1201" y="8674"/>
                    <a:pt x="867" y="8874"/>
                    <a:pt x="501" y="9007"/>
                  </a:cubicBezTo>
                  <a:cubicBezTo>
                    <a:pt x="367" y="9074"/>
                    <a:pt x="234" y="9107"/>
                    <a:pt x="100" y="914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6691194">
              <a:off x="1635218" y="3036849"/>
              <a:ext cx="396856" cy="141158"/>
            </a:xfrm>
            <a:custGeom>
              <a:rect b="b" l="l" r="r" t="t"/>
              <a:pathLst>
                <a:path extrusionOk="0" h="8840" w="24853">
                  <a:moveTo>
                    <a:pt x="24852" y="200"/>
                  </a:moveTo>
                  <a:cubicBezTo>
                    <a:pt x="24685" y="267"/>
                    <a:pt x="24552" y="334"/>
                    <a:pt x="24385" y="401"/>
                  </a:cubicBezTo>
                  <a:cubicBezTo>
                    <a:pt x="19515" y="2102"/>
                    <a:pt x="14645" y="3836"/>
                    <a:pt x="9775" y="5538"/>
                  </a:cubicBezTo>
                  <a:cubicBezTo>
                    <a:pt x="7106" y="6438"/>
                    <a:pt x="4437" y="7272"/>
                    <a:pt x="1769" y="8173"/>
                  </a:cubicBezTo>
                  <a:cubicBezTo>
                    <a:pt x="1202" y="8340"/>
                    <a:pt x="635" y="8607"/>
                    <a:pt x="68" y="8840"/>
                  </a:cubicBezTo>
                  <a:lnTo>
                    <a:pt x="1" y="8707"/>
                  </a:lnTo>
                  <a:cubicBezTo>
                    <a:pt x="134" y="8640"/>
                    <a:pt x="268" y="8573"/>
                    <a:pt x="401" y="8506"/>
                  </a:cubicBezTo>
                  <a:cubicBezTo>
                    <a:pt x="3337" y="7506"/>
                    <a:pt x="6272" y="6472"/>
                    <a:pt x="9208" y="5438"/>
                  </a:cubicBezTo>
                  <a:cubicBezTo>
                    <a:pt x="12376" y="4370"/>
                    <a:pt x="15545" y="3303"/>
                    <a:pt x="18681" y="2202"/>
                  </a:cubicBezTo>
                  <a:cubicBezTo>
                    <a:pt x="20582" y="1535"/>
                    <a:pt x="22450" y="834"/>
                    <a:pt x="24318" y="167"/>
                  </a:cubicBezTo>
                  <a:cubicBezTo>
                    <a:pt x="24452" y="100"/>
                    <a:pt x="24619" y="67"/>
                    <a:pt x="24785" y="0"/>
                  </a:cubicBezTo>
                  <a:cubicBezTo>
                    <a:pt x="24819" y="67"/>
                    <a:pt x="24819" y="134"/>
                    <a:pt x="24852"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6691194">
              <a:off x="1690549" y="3130217"/>
              <a:ext cx="253031" cy="87905"/>
            </a:xfrm>
            <a:custGeom>
              <a:rect b="b" l="l" r="r" t="t"/>
              <a:pathLst>
                <a:path extrusionOk="0" h="5505" w="15846">
                  <a:moveTo>
                    <a:pt x="15846" y="134"/>
                  </a:moveTo>
                  <a:cubicBezTo>
                    <a:pt x="10575" y="2168"/>
                    <a:pt x="5438" y="4303"/>
                    <a:pt x="1" y="5504"/>
                  </a:cubicBezTo>
                  <a:cubicBezTo>
                    <a:pt x="5338" y="4136"/>
                    <a:pt x="10375" y="1901"/>
                    <a:pt x="15545" y="33"/>
                  </a:cubicBezTo>
                  <a:cubicBezTo>
                    <a:pt x="15612" y="0"/>
                    <a:pt x="15679" y="67"/>
                    <a:pt x="15846"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6691194">
              <a:off x="1742516" y="3273953"/>
              <a:ext cx="95905" cy="39968"/>
            </a:xfrm>
            <a:custGeom>
              <a:rect b="b" l="l" r="r" t="t"/>
              <a:pathLst>
                <a:path extrusionOk="0" h="2503" w="6006">
                  <a:moveTo>
                    <a:pt x="6005" y="234"/>
                  </a:moveTo>
                  <a:lnTo>
                    <a:pt x="1" y="2502"/>
                  </a:lnTo>
                  <a:cubicBezTo>
                    <a:pt x="168" y="1968"/>
                    <a:pt x="5271" y="0"/>
                    <a:pt x="59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6691194">
              <a:off x="1789727" y="3332864"/>
              <a:ext cx="25581" cy="10667"/>
            </a:xfrm>
            <a:custGeom>
              <a:rect b="b" l="l" r="r" t="t"/>
              <a:pathLst>
                <a:path extrusionOk="0" h="668" w="1602">
                  <a:moveTo>
                    <a:pt x="0" y="468"/>
                  </a:moveTo>
                  <a:lnTo>
                    <a:pt x="1534" y="1"/>
                  </a:lnTo>
                  <a:lnTo>
                    <a:pt x="1601" y="168"/>
                  </a:lnTo>
                  <a:lnTo>
                    <a:pt x="67" y="6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76" name="Shape 376"/>
        <p:cNvGrpSpPr/>
        <p:nvPr/>
      </p:nvGrpSpPr>
      <p:grpSpPr>
        <a:xfrm>
          <a:off x="0" y="0"/>
          <a:ext cx="0" cy="0"/>
          <a:chOff x="0" y="0"/>
          <a:chExt cx="0" cy="0"/>
        </a:xfrm>
      </p:grpSpPr>
      <p:sp>
        <p:nvSpPr>
          <p:cNvPr id="377" name="Google Shape;377;p11"/>
          <p:cNvSpPr/>
          <p:nvPr/>
        </p:nvSpPr>
        <p:spPr>
          <a:xfrm>
            <a:off x="1476500" y="1538275"/>
            <a:ext cx="6191250" cy="2066925"/>
          </a:xfrm>
          <a:custGeom>
            <a:rect b="b" l="l" r="r" t="t"/>
            <a:pathLst>
              <a:path extrusionOk="0" h="82677" w="247650">
                <a:moveTo>
                  <a:pt x="762" y="5715"/>
                </a:moveTo>
                <a:lnTo>
                  <a:pt x="0" y="82677"/>
                </a:lnTo>
                <a:lnTo>
                  <a:pt x="246126" y="80010"/>
                </a:lnTo>
                <a:lnTo>
                  <a:pt x="247650" y="0"/>
                </a:lnTo>
                <a:close/>
              </a:path>
            </a:pathLst>
          </a:custGeom>
          <a:solidFill>
            <a:schemeClr val="dk1"/>
          </a:solidFill>
          <a:ln>
            <a:noFill/>
          </a:ln>
        </p:spPr>
      </p:sp>
      <p:sp>
        <p:nvSpPr>
          <p:cNvPr id="378" name="Google Shape;378;p11"/>
          <p:cNvSpPr/>
          <p:nvPr/>
        </p:nvSpPr>
        <p:spPr>
          <a:xfrm>
            <a:off x="1409825" y="1490650"/>
            <a:ext cx="6324350" cy="2162200"/>
          </a:xfrm>
          <a:custGeom>
            <a:rect b="b" l="l" r="r" t="t"/>
            <a:pathLst>
              <a:path extrusionOk="0" h="86488" w="252974">
                <a:moveTo>
                  <a:pt x="1964" y="4573"/>
                </a:moveTo>
                <a:lnTo>
                  <a:pt x="0" y="86488"/>
                </a:lnTo>
                <a:lnTo>
                  <a:pt x="251900" y="85726"/>
                </a:lnTo>
                <a:lnTo>
                  <a:pt x="252974" y="0"/>
                </a:lnTo>
                <a:close/>
              </a:path>
            </a:pathLst>
          </a:custGeom>
          <a:noFill/>
          <a:ln cap="flat" cmpd="sng" w="19050">
            <a:solidFill>
              <a:schemeClr val="dk2"/>
            </a:solidFill>
            <a:prstDash val="solid"/>
            <a:round/>
            <a:headEnd len="med" w="med" type="none"/>
            <a:tailEnd len="med" w="med" type="none"/>
          </a:ln>
        </p:spPr>
      </p:sp>
      <p:grpSp>
        <p:nvGrpSpPr>
          <p:cNvPr id="379" name="Google Shape;379;p11"/>
          <p:cNvGrpSpPr/>
          <p:nvPr/>
        </p:nvGrpSpPr>
        <p:grpSpPr>
          <a:xfrm>
            <a:off x="146955" y="221411"/>
            <a:ext cx="939993" cy="644748"/>
            <a:chOff x="146955" y="221411"/>
            <a:chExt cx="939993" cy="644748"/>
          </a:xfrm>
        </p:grpSpPr>
        <p:sp>
          <p:nvSpPr>
            <p:cNvPr id="380" name="Google Shape;380;p11"/>
            <p:cNvSpPr/>
            <p:nvPr/>
          </p:nvSpPr>
          <p:spPr>
            <a:xfrm rot="168903">
              <a:off x="150309" y="584009"/>
              <a:ext cx="128904" cy="99213"/>
            </a:xfrm>
            <a:custGeom>
              <a:rect b="b" l="l" r="r" t="t"/>
              <a:pathLst>
                <a:path extrusionOk="0" h="4237" w="5505">
                  <a:moveTo>
                    <a:pt x="1" y="4036"/>
                  </a:moveTo>
                  <a:lnTo>
                    <a:pt x="5371" y="0"/>
                  </a:lnTo>
                  <a:lnTo>
                    <a:pt x="5504" y="167"/>
                  </a:lnTo>
                  <a:lnTo>
                    <a:pt x="167" y="4236"/>
                  </a:lnTo>
                  <a:cubicBezTo>
                    <a:pt x="101" y="4170"/>
                    <a:pt x="67" y="4103"/>
                    <a:pt x="1" y="4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1"/>
            <p:cNvSpPr/>
            <p:nvPr/>
          </p:nvSpPr>
          <p:spPr>
            <a:xfrm rot="168903">
              <a:off x="598524" y="766871"/>
              <a:ext cx="149978" cy="78115"/>
            </a:xfrm>
            <a:custGeom>
              <a:rect b="b" l="l" r="r" t="t"/>
              <a:pathLst>
                <a:path extrusionOk="0" h="3336" w="6405">
                  <a:moveTo>
                    <a:pt x="6405" y="200"/>
                  </a:moveTo>
                  <a:lnTo>
                    <a:pt x="100" y="3336"/>
                  </a:lnTo>
                  <a:lnTo>
                    <a:pt x="0" y="3136"/>
                  </a:lnTo>
                  <a:lnTo>
                    <a:pt x="6338"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1"/>
            <p:cNvSpPr/>
            <p:nvPr/>
          </p:nvSpPr>
          <p:spPr>
            <a:xfrm rot="168903">
              <a:off x="594160" y="756665"/>
              <a:ext cx="126562" cy="52358"/>
            </a:xfrm>
            <a:custGeom>
              <a:rect b="b" l="l" r="r" t="t"/>
              <a:pathLst>
                <a:path extrusionOk="0" h="2236" w="5405">
                  <a:moveTo>
                    <a:pt x="1" y="2002"/>
                  </a:moveTo>
                  <a:cubicBezTo>
                    <a:pt x="1802" y="1335"/>
                    <a:pt x="3503" y="501"/>
                    <a:pt x="5371" y="1"/>
                  </a:cubicBezTo>
                  <a:cubicBezTo>
                    <a:pt x="5371" y="34"/>
                    <a:pt x="5404" y="101"/>
                    <a:pt x="5404" y="168"/>
                  </a:cubicBezTo>
                  <a:lnTo>
                    <a:pt x="101" y="22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1"/>
            <p:cNvSpPr/>
            <p:nvPr/>
          </p:nvSpPr>
          <p:spPr>
            <a:xfrm rot="168903">
              <a:off x="148755" y="579331"/>
              <a:ext cx="101554" cy="75773"/>
            </a:xfrm>
            <a:custGeom>
              <a:rect b="b" l="l" r="r" t="t"/>
              <a:pathLst>
                <a:path extrusionOk="0" h="3236" w="4337">
                  <a:moveTo>
                    <a:pt x="0" y="3036"/>
                  </a:moveTo>
                  <a:cubicBezTo>
                    <a:pt x="1401" y="2035"/>
                    <a:pt x="2802" y="1001"/>
                    <a:pt x="4203" y="0"/>
                  </a:cubicBezTo>
                  <a:cubicBezTo>
                    <a:pt x="4237" y="100"/>
                    <a:pt x="4304" y="167"/>
                    <a:pt x="4337" y="234"/>
                  </a:cubicBezTo>
                  <a:cubicBezTo>
                    <a:pt x="2936" y="1234"/>
                    <a:pt x="1568" y="2302"/>
                    <a:pt x="134" y="3236"/>
                  </a:cubicBezTo>
                  <a:cubicBezTo>
                    <a:pt x="67" y="3169"/>
                    <a:pt x="34" y="3069"/>
                    <a:pt x="0" y="3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1"/>
            <p:cNvSpPr/>
            <p:nvPr/>
          </p:nvSpPr>
          <p:spPr>
            <a:xfrm rot="168903">
              <a:off x="618380" y="798382"/>
              <a:ext cx="120310" cy="64862"/>
            </a:xfrm>
            <a:custGeom>
              <a:rect b="b" l="l" r="r" t="t"/>
              <a:pathLst>
                <a:path extrusionOk="0" h="2770" w="5138">
                  <a:moveTo>
                    <a:pt x="1" y="2602"/>
                  </a:moveTo>
                  <a:lnTo>
                    <a:pt x="5071" y="1"/>
                  </a:lnTo>
                  <a:lnTo>
                    <a:pt x="5138" y="167"/>
                  </a:lnTo>
                  <a:lnTo>
                    <a:pt x="101" y="27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1"/>
            <p:cNvSpPr/>
            <p:nvPr/>
          </p:nvSpPr>
          <p:spPr>
            <a:xfrm rot="168903">
              <a:off x="173064" y="615880"/>
              <a:ext cx="107806" cy="95302"/>
            </a:xfrm>
            <a:custGeom>
              <a:rect b="b" l="l" r="r" t="t"/>
              <a:pathLst>
                <a:path extrusionOk="0" h="4070" w="4604">
                  <a:moveTo>
                    <a:pt x="4604" y="0"/>
                  </a:moveTo>
                  <a:lnTo>
                    <a:pt x="1" y="4070"/>
                  </a:lnTo>
                  <a:cubicBezTo>
                    <a:pt x="167" y="3603"/>
                    <a:pt x="3703" y="401"/>
                    <a:pt x="4604"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1"/>
            <p:cNvSpPr/>
            <p:nvPr/>
          </p:nvSpPr>
          <p:spPr>
            <a:xfrm rot="168903">
              <a:off x="1059697" y="221931"/>
              <a:ext cx="24235" cy="123424"/>
            </a:xfrm>
            <a:custGeom>
              <a:rect b="b" l="l" r="r" t="t"/>
              <a:pathLst>
                <a:path extrusionOk="0" h="5271" w="1035">
                  <a:moveTo>
                    <a:pt x="200" y="0"/>
                  </a:moveTo>
                  <a:lnTo>
                    <a:pt x="1034" y="5271"/>
                  </a:lnTo>
                  <a:lnTo>
                    <a:pt x="834" y="5271"/>
                  </a:lnTo>
                  <a:cubicBezTo>
                    <a:pt x="567" y="3536"/>
                    <a:pt x="267" y="1768"/>
                    <a:pt x="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1"/>
            <p:cNvSpPr/>
            <p:nvPr/>
          </p:nvSpPr>
          <p:spPr>
            <a:xfrm rot="168903">
              <a:off x="1020368" y="224494"/>
              <a:ext cx="16414" cy="127335"/>
            </a:xfrm>
            <a:custGeom>
              <a:rect b="b" l="l" r="r" t="t"/>
              <a:pathLst>
                <a:path extrusionOk="0" h="5438" w="701">
                  <a:moveTo>
                    <a:pt x="200" y="1"/>
                  </a:moveTo>
                  <a:lnTo>
                    <a:pt x="701" y="5438"/>
                  </a:lnTo>
                  <a:lnTo>
                    <a:pt x="534" y="5438"/>
                  </a:lnTo>
                  <a:cubicBezTo>
                    <a:pt x="334" y="3636"/>
                    <a:pt x="167" y="1802"/>
                    <a:pt x="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1"/>
            <p:cNvSpPr/>
            <p:nvPr/>
          </p:nvSpPr>
          <p:spPr>
            <a:xfrm rot="168903">
              <a:off x="1043176" y="234901"/>
              <a:ext cx="13300" cy="100781"/>
            </a:xfrm>
            <a:custGeom>
              <a:rect b="b" l="l" r="r" t="t"/>
              <a:pathLst>
                <a:path extrusionOk="0" h="4304" w="568">
                  <a:moveTo>
                    <a:pt x="367" y="4304"/>
                  </a:moveTo>
                  <a:lnTo>
                    <a:pt x="1" y="1"/>
                  </a:lnTo>
                  <a:lnTo>
                    <a:pt x="201" y="1"/>
                  </a:lnTo>
                  <a:cubicBezTo>
                    <a:pt x="301" y="1435"/>
                    <a:pt x="434" y="2870"/>
                    <a:pt x="568" y="430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11"/>
          <p:cNvGrpSpPr/>
          <p:nvPr/>
        </p:nvGrpSpPr>
        <p:grpSpPr>
          <a:xfrm rot="141325">
            <a:off x="1063942" y="2578344"/>
            <a:ext cx="555415" cy="1063534"/>
            <a:chOff x="1094684" y="3178172"/>
            <a:chExt cx="555390" cy="1063486"/>
          </a:xfrm>
        </p:grpSpPr>
        <p:sp>
          <p:nvSpPr>
            <p:cNvPr id="390" name="Google Shape;390;p11"/>
            <p:cNvSpPr/>
            <p:nvPr/>
          </p:nvSpPr>
          <p:spPr>
            <a:xfrm rot="4296116">
              <a:off x="922524" y="3507150"/>
              <a:ext cx="899709" cy="286048"/>
            </a:xfrm>
            <a:custGeom>
              <a:rect b="b" l="l" r="r" t="t"/>
              <a:pathLst>
                <a:path extrusionOk="0" h="17913" w="56342">
                  <a:moveTo>
                    <a:pt x="56274" y="17913"/>
                  </a:moveTo>
                  <a:cubicBezTo>
                    <a:pt x="56108" y="17913"/>
                    <a:pt x="55907" y="17880"/>
                    <a:pt x="55741" y="17846"/>
                  </a:cubicBezTo>
                  <a:cubicBezTo>
                    <a:pt x="50804" y="16479"/>
                    <a:pt x="45867" y="15011"/>
                    <a:pt x="40897" y="13677"/>
                  </a:cubicBezTo>
                  <a:cubicBezTo>
                    <a:pt x="35093" y="12142"/>
                    <a:pt x="29422" y="10241"/>
                    <a:pt x="23751" y="8306"/>
                  </a:cubicBezTo>
                  <a:cubicBezTo>
                    <a:pt x="16479" y="5804"/>
                    <a:pt x="9241" y="3302"/>
                    <a:pt x="1969" y="801"/>
                  </a:cubicBezTo>
                  <a:cubicBezTo>
                    <a:pt x="1469" y="634"/>
                    <a:pt x="935" y="500"/>
                    <a:pt x="434" y="334"/>
                  </a:cubicBezTo>
                  <a:cubicBezTo>
                    <a:pt x="268" y="300"/>
                    <a:pt x="134" y="234"/>
                    <a:pt x="1" y="200"/>
                  </a:cubicBezTo>
                  <a:cubicBezTo>
                    <a:pt x="1" y="134"/>
                    <a:pt x="1" y="67"/>
                    <a:pt x="34" y="33"/>
                  </a:cubicBezTo>
                  <a:cubicBezTo>
                    <a:pt x="201" y="0"/>
                    <a:pt x="334" y="33"/>
                    <a:pt x="501" y="67"/>
                  </a:cubicBezTo>
                  <a:cubicBezTo>
                    <a:pt x="2236" y="601"/>
                    <a:pt x="4004" y="1134"/>
                    <a:pt x="5738" y="1735"/>
                  </a:cubicBezTo>
                  <a:cubicBezTo>
                    <a:pt x="11509" y="3703"/>
                    <a:pt x="17280" y="5738"/>
                    <a:pt x="23084" y="7706"/>
                  </a:cubicBezTo>
                  <a:cubicBezTo>
                    <a:pt x="27120" y="9073"/>
                    <a:pt x="31156" y="10474"/>
                    <a:pt x="35259" y="11708"/>
                  </a:cubicBezTo>
                  <a:cubicBezTo>
                    <a:pt x="40430" y="13276"/>
                    <a:pt x="45633" y="14677"/>
                    <a:pt x="50837" y="16145"/>
                  </a:cubicBezTo>
                  <a:cubicBezTo>
                    <a:pt x="52505" y="16612"/>
                    <a:pt x="54206" y="17112"/>
                    <a:pt x="55874" y="17579"/>
                  </a:cubicBezTo>
                  <a:cubicBezTo>
                    <a:pt x="56041" y="17613"/>
                    <a:pt x="56174" y="17679"/>
                    <a:pt x="56341" y="17746"/>
                  </a:cubicBezTo>
                  <a:cubicBezTo>
                    <a:pt x="56308" y="17813"/>
                    <a:pt x="56308" y="17880"/>
                    <a:pt x="56274" y="1791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1"/>
            <p:cNvSpPr/>
            <p:nvPr/>
          </p:nvSpPr>
          <p:spPr>
            <a:xfrm rot="4296116">
              <a:off x="1052285" y="3695230"/>
              <a:ext cx="677042" cy="202962"/>
            </a:xfrm>
            <a:custGeom>
              <a:rect b="b" l="l" r="r" t="t"/>
              <a:pathLst>
                <a:path extrusionOk="0" h="12710" w="42398">
                  <a:moveTo>
                    <a:pt x="1" y="0"/>
                  </a:moveTo>
                  <a:cubicBezTo>
                    <a:pt x="101" y="0"/>
                    <a:pt x="201" y="0"/>
                    <a:pt x="267" y="0"/>
                  </a:cubicBezTo>
                  <a:cubicBezTo>
                    <a:pt x="5771" y="1635"/>
                    <a:pt x="11275" y="3236"/>
                    <a:pt x="16746" y="4870"/>
                  </a:cubicBezTo>
                  <a:cubicBezTo>
                    <a:pt x="20315" y="5938"/>
                    <a:pt x="23918" y="6872"/>
                    <a:pt x="27420" y="8106"/>
                  </a:cubicBezTo>
                  <a:cubicBezTo>
                    <a:pt x="32090" y="9741"/>
                    <a:pt x="36827" y="11042"/>
                    <a:pt x="41564" y="12376"/>
                  </a:cubicBezTo>
                  <a:cubicBezTo>
                    <a:pt x="41830" y="12443"/>
                    <a:pt x="42131" y="12509"/>
                    <a:pt x="42398" y="12576"/>
                  </a:cubicBezTo>
                  <a:lnTo>
                    <a:pt x="42398" y="12709"/>
                  </a:lnTo>
                  <a:cubicBezTo>
                    <a:pt x="42097" y="12643"/>
                    <a:pt x="41797" y="12643"/>
                    <a:pt x="41497" y="12576"/>
                  </a:cubicBezTo>
                  <a:cubicBezTo>
                    <a:pt x="37060" y="11475"/>
                    <a:pt x="32691" y="10308"/>
                    <a:pt x="28388" y="8773"/>
                  </a:cubicBezTo>
                  <a:cubicBezTo>
                    <a:pt x="25185" y="7639"/>
                    <a:pt x="21916" y="6805"/>
                    <a:pt x="18681" y="5804"/>
                  </a:cubicBezTo>
                  <a:cubicBezTo>
                    <a:pt x="14344" y="4437"/>
                    <a:pt x="10041" y="3036"/>
                    <a:pt x="5705" y="1701"/>
                  </a:cubicBezTo>
                  <a:cubicBezTo>
                    <a:pt x="3970" y="1168"/>
                    <a:pt x="2202" y="734"/>
                    <a:pt x="468" y="267"/>
                  </a:cubicBezTo>
                  <a:cubicBezTo>
                    <a:pt x="301" y="234"/>
                    <a:pt x="134" y="134"/>
                    <a:pt x="1" y="100"/>
                  </a:cubicBezTo>
                  <a:cubicBezTo>
                    <a:pt x="1" y="67"/>
                    <a:pt x="1" y="34"/>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1"/>
            <p:cNvSpPr/>
            <p:nvPr/>
          </p:nvSpPr>
          <p:spPr>
            <a:xfrm rot="4296116">
              <a:off x="987916" y="3727754"/>
              <a:ext cx="661057" cy="193908"/>
            </a:xfrm>
            <a:custGeom>
              <a:rect b="b" l="l" r="r" t="t"/>
              <a:pathLst>
                <a:path extrusionOk="0" h="12143" w="41397">
                  <a:moveTo>
                    <a:pt x="41363" y="12142"/>
                  </a:moveTo>
                  <a:cubicBezTo>
                    <a:pt x="41230" y="12142"/>
                    <a:pt x="41096" y="12109"/>
                    <a:pt x="40963" y="12076"/>
                  </a:cubicBezTo>
                  <a:cubicBezTo>
                    <a:pt x="35359" y="10474"/>
                    <a:pt x="29722" y="8907"/>
                    <a:pt x="24084" y="7239"/>
                  </a:cubicBezTo>
                  <a:cubicBezTo>
                    <a:pt x="18280" y="5538"/>
                    <a:pt x="12509" y="3703"/>
                    <a:pt x="6739" y="1968"/>
                  </a:cubicBezTo>
                  <a:cubicBezTo>
                    <a:pt x="4637" y="1335"/>
                    <a:pt x="2469" y="834"/>
                    <a:pt x="334" y="267"/>
                  </a:cubicBezTo>
                  <a:cubicBezTo>
                    <a:pt x="234" y="234"/>
                    <a:pt x="101" y="167"/>
                    <a:pt x="0" y="134"/>
                  </a:cubicBezTo>
                  <a:lnTo>
                    <a:pt x="0" y="0"/>
                  </a:lnTo>
                  <a:cubicBezTo>
                    <a:pt x="134" y="0"/>
                    <a:pt x="267" y="0"/>
                    <a:pt x="401" y="34"/>
                  </a:cubicBezTo>
                  <a:cubicBezTo>
                    <a:pt x="3803" y="968"/>
                    <a:pt x="7239" y="1835"/>
                    <a:pt x="10575" y="2836"/>
                  </a:cubicBezTo>
                  <a:cubicBezTo>
                    <a:pt x="17913" y="5004"/>
                    <a:pt x="25252" y="7272"/>
                    <a:pt x="32624" y="9507"/>
                  </a:cubicBezTo>
                  <a:cubicBezTo>
                    <a:pt x="35359" y="10341"/>
                    <a:pt x="38161" y="11042"/>
                    <a:pt x="40896" y="11809"/>
                  </a:cubicBezTo>
                  <a:cubicBezTo>
                    <a:pt x="41063" y="11842"/>
                    <a:pt x="41230" y="11909"/>
                    <a:pt x="41397" y="11976"/>
                  </a:cubicBezTo>
                  <a:cubicBezTo>
                    <a:pt x="41397" y="12009"/>
                    <a:pt x="41363" y="12076"/>
                    <a:pt x="41363" y="12142"/>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1"/>
            <p:cNvSpPr/>
            <p:nvPr/>
          </p:nvSpPr>
          <p:spPr>
            <a:xfrm rot="4296116">
              <a:off x="1072541" y="3474329"/>
              <a:ext cx="321754" cy="93241"/>
            </a:xfrm>
            <a:custGeom>
              <a:rect b="b" l="l" r="r" t="t"/>
              <a:pathLst>
                <a:path extrusionOk="0" h="5839" w="20149">
                  <a:moveTo>
                    <a:pt x="20082" y="5838"/>
                  </a:moveTo>
                  <a:cubicBezTo>
                    <a:pt x="19982" y="5838"/>
                    <a:pt x="19882" y="5805"/>
                    <a:pt x="19782" y="5805"/>
                  </a:cubicBezTo>
                  <a:cubicBezTo>
                    <a:pt x="13344" y="4137"/>
                    <a:pt x="6939" y="2469"/>
                    <a:pt x="601" y="434"/>
                  </a:cubicBezTo>
                  <a:cubicBezTo>
                    <a:pt x="535" y="401"/>
                    <a:pt x="468" y="368"/>
                    <a:pt x="401" y="368"/>
                  </a:cubicBezTo>
                  <a:cubicBezTo>
                    <a:pt x="268" y="268"/>
                    <a:pt x="134" y="168"/>
                    <a:pt x="1" y="68"/>
                  </a:cubicBezTo>
                  <a:cubicBezTo>
                    <a:pt x="168" y="1"/>
                    <a:pt x="335" y="1"/>
                    <a:pt x="468" y="34"/>
                  </a:cubicBezTo>
                  <a:cubicBezTo>
                    <a:pt x="6739" y="2069"/>
                    <a:pt x="13110" y="3670"/>
                    <a:pt x="19448" y="5371"/>
                  </a:cubicBezTo>
                  <a:cubicBezTo>
                    <a:pt x="19682" y="5438"/>
                    <a:pt x="19915" y="5538"/>
                    <a:pt x="20149" y="563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1"/>
            <p:cNvSpPr/>
            <p:nvPr/>
          </p:nvSpPr>
          <p:spPr>
            <a:xfrm rot="4296116">
              <a:off x="1150571" y="3837988"/>
              <a:ext cx="412296" cy="122528"/>
            </a:xfrm>
            <a:custGeom>
              <a:rect b="b" l="l" r="r" t="t"/>
              <a:pathLst>
                <a:path extrusionOk="0" h="7673" w="25819">
                  <a:moveTo>
                    <a:pt x="25819" y="7673"/>
                  </a:moveTo>
                  <a:cubicBezTo>
                    <a:pt x="25652" y="7639"/>
                    <a:pt x="25485" y="7639"/>
                    <a:pt x="25352" y="7606"/>
                  </a:cubicBezTo>
                  <a:cubicBezTo>
                    <a:pt x="18380" y="5605"/>
                    <a:pt x="11442" y="3637"/>
                    <a:pt x="4504" y="1635"/>
                  </a:cubicBezTo>
                  <a:cubicBezTo>
                    <a:pt x="3069" y="1235"/>
                    <a:pt x="1702" y="701"/>
                    <a:pt x="267" y="201"/>
                  </a:cubicBezTo>
                  <a:cubicBezTo>
                    <a:pt x="167" y="167"/>
                    <a:pt x="67" y="101"/>
                    <a:pt x="0" y="1"/>
                  </a:cubicBezTo>
                  <a:cubicBezTo>
                    <a:pt x="8506" y="2869"/>
                    <a:pt x="17313" y="4804"/>
                    <a:pt x="25819" y="767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1"/>
            <p:cNvSpPr/>
            <p:nvPr/>
          </p:nvSpPr>
          <p:spPr>
            <a:xfrm rot="4296116">
              <a:off x="1176547" y="3944445"/>
              <a:ext cx="326017" cy="101769"/>
            </a:xfrm>
            <a:custGeom>
              <a:rect b="b" l="l" r="r" t="t"/>
              <a:pathLst>
                <a:path extrusionOk="0" h="6373" w="20416">
                  <a:moveTo>
                    <a:pt x="1" y="1"/>
                  </a:moveTo>
                  <a:lnTo>
                    <a:pt x="20415" y="6172"/>
                  </a:lnTo>
                  <a:cubicBezTo>
                    <a:pt x="19882" y="6372"/>
                    <a:pt x="1535" y="868"/>
                    <a:pt x="1"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1"/>
            <p:cNvSpPr/>
            <p:nvPr/>
          </p:nvSpPr>
          <p:spPr>
            <a:xfrm rot="4296116">
              <a:off x="1124737" y="3558922"/>
              <a:ext cx="186451" cy="52202"/>
            </a:xfrm>
            <a:custGeom>
              <a:rect b="b" l="l" r="r" t="t"/>
              <a:pathLst>
                <a:path extrusionOk="0" h="3269" w="11676">
                  <a:moveTo>
                    <a:pt x="1" y="0"/>
                  </a:moveTo>
                  <a:lnTo>
                    <a:pt x="11676" y="3069"/>
                  </a:lnTo>
                  <a:cubicBezTo>
                    <a:pt x="11109" y="3269"/>
                    <a:pt x="535" y="500"/>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1"/>
            <p:cNvSpPr/>
            <p:nvPr/>
          </p:nvSpPr>
          <p:spPr>
            <a:xfrm rot="4296116">
              <a:off x="1239122" y="4140891"/>
              <a:ext cx="148094" cy="46373"/>
            </a:xfrm>
            <a:custGeom>
              <a:rect b="b" l="l" r="r" t="t"/>
              <a:pathLst>
                <a:path extrusionOk="0" h="2904" w="9274">
                  <a:moveTo>
                    <a:pt x="67" y="1"/>
                  </a:moveTo>
                  <a:lnTo>
                    <a:pt x="9274" y="2770"/>
                  </a:lnTo>
                  <a:cubicBezTo>
                    <a:pt x="9274" y="2803"/>
                    <a:pt x="9274" y="2836"/>
                    <a:pt x="9274" y="2870"/>
                  </a:cubicBezTo>
                  <a:cubicBezTo>
                    <a:pt x="9107" y="2903"/>
                    <a:pt x="8940" y="2903"/>
                    <a:pt x="8807" y="2870"/>
                  </a:cubicBezTo>
                  <a:cubicBezTo>
                    <a:pt x="5938" y="2036"/>
                    <a:pt x="3102" y="1168"/>
                    <a:pt x="300" y="301"/>
                  </a:cubicBezTo>
                  <a:cubicBezTo>
                    <a:pt x="200" y="268"/>
                    <a:pt x="100" y="201"/>
                    <a:pt x="0"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1"/>
            <p:cNvSpPr/>
            <p:nvPr/>
          </p:nvSpPr>
          <p:spPr>
            <a:xfrm rot="4296116">
              <a:off x="1127061" y="3695005"/>
              <a:ext cx="155024" cy="42094"/>
            </a:xfrm>
            <a:custGeom>
              <a:rect b="b" l="l" r="r" t="t"/>
              <a:pathLst>
                <a:path extrusionOk="0" h="2636" w="9708">
                  <a:moveTo>
                    <a:pt x="9674" y="2636"/>
                  </a:moveTo>
                  <a:cubicBezTo>
                    <a:pt x="6405" y="1969"/>
                    <a:pt x="3203" y="1101"/>
                    <a:pt x="1" y="234"/>
                  </a:cubicBezTo>
                  <a:cubicBezTo>
                    <a:pt x="34" y="167"/>
                    <a:pt x="34" y="101"/>
                    <a:pt x="68" y="1"/>
                  </a:cubicBezTo>
                  <a:lnTo>
                    <a:pt x="9708" y="2436"/>
                  </a:lnTo>
                  <a:cubicBezTo>
                    <a:pt x="9674" y="2502"/>
                    <a:pt x="9674" y="2569"/>
                    <a:pt x="9674" y="26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1"/>
            <p:cNvSpPr/>
            <p:nvPr/>
          </p:nvSpPr>
          <p:spPr>
            <a:xfrm rot="4296116">
              <a:off x="1165701" y="3772336"/>
              <a:ext cx="153427" cy="45814"/>
            </a:xfrm>
            <a:custGeom>
              <a:rect b="b" l="l" r="r" t="t"/>
              <a:pathLst>
                <a:path extrusionOk="0" h="2869" w="9608">
                  <a:moveTo>
                    <a:pt x="9541" y="2869"/>
                  </a:moveTo>
                  <a:lnTo>
                    <a:pt x="1" y="234"/>
                  </a:lnTo>
                  <a:lnTo>
                    <a:pt x="68" y="0"/>
                  </a:lnTo>
                  <a:cubicBezTo>
                    <a:pt x="1102" y="200"/>
                    <a:pt x="2136" y="567"/>
                    <a:pt x="3170" y="834"/>
                  </a:cubicBezTo>
                  <a:cubicBezTo>
                    <a:pt x="4170" y="1134"/>
                    <a:pt x="5338" y="1434"/>
                    <a:pt x="6439" y="1735"/>
                  </a:cubicBezTo>
                  <a:lnTo>
                    <a:pt x="9608" y="2602"/>
                  </a:lnTo>
                  <a:cubicBezTo>
                    <a:pt x="9608" y="2669"/>
                    <a:pt x="9541" y="2769"/>
                    <a:pt x="9541" y="28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1"/>
            <p:cNvSpPr/>
            <p:nvPr/>
          </p:nvSpPr>
          <p:spPr>
            <a:xfrm rot="4296116">
              <a:off x="1256204" y="3538200"/>
              <a:ext cx="167272" cy="48497"/>
            </a:xfrm>
            <a:custGeom>
              <a:rect b="b" l="l" r="r" t="t"/>
              <a:pathLst>
                <a:path extrusionOk="0" h="3037" w="10475">
                  <a:moveTo>
                    <a:pt x="1" y="134"/>
                  </a:moveTo>
                  <a:cubicBezTo>
                    <a:pt x="935" y="1"/>
                    <a:pt x="9974" y="2503"/>
                    <a:pt x="10475" y="3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1"/>
            <p:cNvSpPr/>
            <p:nvPr/>
          </p:nvSpPr>
          <p:spPr>
            <a:xfrm rot="4296116">
              <a:off x="1154928" y="3893811"/>
              <a:ext cx="130512" cy="40497"/>
            </a:xfrm>
            <a:custGeom>
              <a:rect b="b" l="l" r="r" t="t"/>
              <a:pathLst>
                <a:path extrusionOk="0" h="2536" w="8173">
                  <a:moveTo>
                    <a:pt x="8106" y="2535"/>
                  </a:moveTo>
                  <a:lnTo>
                    <a:pt x="0" y="200"/>
                  </a:lnTo>
                  <a:cubicBezTo>
                    <a:pt x="0" y="134"/>
                    <a:pt x="34" y="67"/>
                    <a:pt x="34" y="0"/>
                  </a:cubicBezTo>
                  <a:lnTo>
                    <a:pt x="8173" y="2335"/>
                  </a:lnTo>
                  <a:cubicBezTo>
                    <a:pt x="8140" y="2402"/>
                    <a:pt x="8140" y="2469"/>
                    <a:pt x="8106" y="2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1"/>
            <p:cNvSpPr/>
            <p:nvPr/>
          </p:nvSpPr>
          <p:spPr>
            <a:xfrm rot="4296116">
              <a:off x="1224976" y="3735681"/>
              <a:ext cx="138513" cy="44233"/>
            </a:xfrm>
            <a:custGeom>
              <a:rect b="b" l="l" r="r" t="t"/>
              <a:pathLst>
                <a:path extrusionOk="0" h="2770" w="8674">
                  <a:moveTo>
                    <a:pt x="34" y="1"/>
                  </a:moveTo>
                  <a:lnTo>
                    <a:pt x="8674" y="2769"/>
                  </a:lnTo>
                  <a:cubicBezTo>
                    <a:pt x="5672" y="2202"/>
                    <a:pt x="2903" y="1001"/>
                    <a:pt x="1" y="134"/>
                  </a:cubicBezTo>
                  <a:cubicBezTo>
                    <a:pt x="1" y="101"/>
                    <a:pt x="34" y="34"/>
                    <a:pt x="3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1"/>
            <p:cNvSpPr/>
            <p:nvPr/>
          </p:nvSpPr>
          <p:spPr>
            <a:xfrm rot="4296116">
              <a:off x="1206470" y="3470324"/>
              <a:ext cx="95892" cy="26652"/>
            </a:xfrm>
            <a:custGeom>
              <a:rect b="b" l="l" r="r" t="t"/>
              <a:pathLst>
                <a:path extrusionOk="0" h="1669" w="6005">
                  <a:moveTo>
                    <a:pt x="5938" y="1669"/>
                  </a:moveTo>
                  <a:lnTo>
                    <a:pt x="0" y="201"/>
                  </a:lnTo>
                  <a:lnTo>
                    <a:pt x="34" y="1"/>
                  </a:lnTo>
                  <a:lnTo>
                    <a:pt x="6005" y="1469"/>
                  </a:lnTo>
                  <a:cubicBezTo>
                    <a:pt x="5971" y="1535"/>
                    <a:pt x="5971" y="1602"/>
                    <a:pt x="5938" y="16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1"/>
            <p:cNvSpPr/>
            <p:nvPr/>
          </p:nvSpPr>
          <p:spPr>
            <a:xfrm rot="4296116">
              <a:off x="1226469" y="3582450"/>
              <a:ext cx="75117" cy="25582"/>
            </a:xfrm>
            <a:custGeom>
              <a:rect b="b" l="l" r="r" t="t"/>
              <a:pathLst>
                <a:path extrusionOk="0" h="1602" w="4704">
                  <a:moveTo>
                    <a:pt x="67" y="1"/>
                  </a:moveTo>
                  <a:lnTo>
                    <a:pt x="4704" y="1368"/>
                  </a:lnTo>
                  <a:cubicBezTo>
                    <a:pt x="4670" y="1468"/>
                    <a:pt x="4670" y="1535"/>
                    <a:pt x="4637" y="1602"/>
                  </a:cubicBezTo>
                  <a:lnTo>
                    <a:pt x="0" y="234"/>
                  </a:lnTo>
                  <a:cubicBezTo>
                    <a:pt x="34" y="168"/>
                    <a:pt x="34" y="67"/>
                    <a:pt x="67"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1"/>
            <p:cNvSpPr/>
            <p:nvPr/>
          </p:nvSpPr>
          <p:spPr>
            <a:xfrm rot="4296116">
              <a:off x="1304050" y="3366525"/>
              <a:ext cx="79396" cy="27195"/>
            </a:xfrm>
            <a:custGeom>
              <a:rect b="b" l="l" r="r" t="t"/>
              <a:pathLst>
                <a:path extrusionOk="0" h="1703" w="4972">
                  <a:moveTo>
                    <a:pt x="4938" y="1702"/>
                  </a:moveTo>
                  <a:lnTo>
                    <a:pt x="1" y="201"/>
                  </a:lnTo>
                  <a:cubicBezTo>
                    <a:pt x="34" y="134"/>
                    <a:pt x="34" y="68"/>
                    <a:pt x="68" y="1"/>
                  </a:cubicBezTo>
                  <a:lnTo>
                    <a:pt x="4971" y="14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1"/>
            <p:cNvSpPr/>
            <p:nvPr/>
          </p:nvSpPr>
          <p:spPr>
            <a:xfrm rot="4296116">
              <a:off x="1194335" y="4045604"/>
              <a:ext cx="77784" cy="22915"/>
            </a:xfrm>
            <a:custGeom>
              <a:rect b="b" l="l" r="r" t="t"/>
              <a:pathLst>
                <a:path extrusionOk="0" h="1435" w="4871">
                  <a:moveTo>
                    <a:pt x="4838" y="1434"/>
                  </a:moveTo>
                  <a:lnTo>
                    <a:pt x="1" y="200"/>
                  </a:lnTo>
                  <a:cubicBezTo>
                    <a:pt x="1" y="133"/>
                    <a:pt x="34" y="67"/>
                    <a:pt x="68" y="0"/>
                  </a:cubicBezTo>
                  <a:lnTo>
                    <a:pt x="4871" y="1268"/>
                  </a:lnTo>
                  <a:cubicBezTo>
                    <a:pt x="4871" y="1301"/>
                    <a:pt x="4871" y="1368"/>
                    <a:pt x="4838" y="14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1"/>
            <p:cNvSpPr/>
            <p:nvPr/>
          </p:nvSpPr>
          <p:spPr>
            <a:xfrm rot="4296116">
              <a:off x="1266779" y="3884223"/>
              <a:ext cx="64993" cy="25582"/>
            </a:xfrm>
            <a:custGeom>
              <a:rect b="b" l="l" r="r" t="t"/>
              <a:pathLst>
                <a:path extrusionOk="0" h="1602" w="4070">
                  <a:moveTo>
                    <a:pt x="67" y="0"/>
                  </a:moveTo>
                  <a:lnTo>
                    <a:pt x="4070" y="1401"/>
                  </a:lnTo>
                  <a:cubicBezTo>
                    <a:pt x="4036" y="1468"/>
                    <a:pt x="4003" y="1535"/>
                    <a:pt x="3970" y="1601"/>
                  </a:cubicBezTo>
                  <a:lnTo>
                    <a:pt x="0" y="2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1"/>
            <p:cNvSpPr/>
            <p:nvPr/>
          </p:nvSpPr>
          <p:spPr>
            <a:xfrm rot="4296116">
              <a:off x="1201668" y="3713167"/>
              <a:ext cx="40497" cy="13877"/>
            </a:xfrm>
            <a:custGeom>
              <a:rect b="b" l="l" r="r" t="t"/>
              <a:pathLst>
                <a:path extrusionOk="0" h="869" w="2536">
                  <a:moveTo>
                    <a:pt x="2502" y="868"/>
                  </a:moveTo>
                  <a:lnTo>
                    <a:pt x="1" y="134"/>
                  </a:lnTo>
                  <a:cubicBezTo>
                    <a:pt x="1" y="101"/>
                    <a:pt x="34" y="34"/>
                    <a:pt x="34" y="1"/>
                  </a:cubicBezTo>
                  <a:lnTo>
                    <a:pt x="2536" y="701"/>
                  </a:lnTo>
                  <a:cubicBezTo>
                    <a:pt x="2536" y="768"/>
                    <a:pt x="2502" y="802"/>
                    <a:pt x="2502" y="8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 name="Google Shape;409;p11"/>
          <p:cNvGrpSpPr/>
          <p:nvPr/>
        </p:nvGrpSpPr>
        <p:grpSpPr>
          <a:xfrm rot="5400000">
            <a:off x="6904009" y="906347"/>
            <a:ext cx="555390" cy="1063486"/>
            <a:chOff x="1094684" y="3178172"/>
            <a:chExt cx="555390" cy="1063486"/>
          </a:xfrm>
        </p:grpSpPr>
        <p:sp>
          <p:nvSpPr>
            <p:cNvPr id="410" name="Google Shape;410;p11"/>
            <p:cNvSpPr/>
            <p:nvPr/>
          </p:nvSpPr>
          <p:spPr>
            <a:xfrm rot="4296116">
              <a:off x="922524" y="3507150"/>
              <a:ext cx="899709" cy="286048"/>
            </a:xfrm>
            <a:custGeom>
              <a:rect b="b" l="l" r="r" t="t"/>
              <a:pathLst>
                <a:path extrusionOk="0" h="17913" w="56342">
                  <a:moveTo>
                    <a:pt x="56274" y="17913"/>
                  </a:moveTo>
                  <a:cubicBezTo>
                    <a:pt x="56108" y="17913"/>
                    <a:pt x="55907" y="17880"/>
                    <a:pt x="55741" y="17846"/>
                  </a:cubicBezTo>
                  <a:cubicBezTo>
                    <a:pt x="50804" y="16479"/>
                    <a:pt x="45867" y="15011"/>
                    <a:pt x="40897" y="13677"/>
                  </a:cubicBezTo>
                  <a:cubicBezTo>
                    <a:pt x="35093" y="12142"/>
                    <a:pt x="29422" y="10241"/>
                    <a:pt x="23751" y="8306"/>
                  </a:cubicBezTo>
                  <a:cubicBezTo>
                    <a:pt x="16479" y="5804"/>
                    <a:pt x="9241" y="3302"/>
                    <a:pt x="1969" y="801"/>
                  </a:cubicBezTo>
                  <a:cubicBezTo>
                    <a:pt x="1469" y="634"/>
                    <a:pt x="935" y="500"/>
                    <a:pt x="434" y="334"/>
                  </a:cubicBezTo>
                  <a:cubicBezTo>
                    <a:pt x="268" y="300"/>
                    <a:pt x="134" y="234"/>
                    <a:pt x="1" y="200"/>
                  </a:cubicBezTo>
                  <a:cubicBezTo>
                    <a:pt x="1" y="134"/>
                    <a:pt x="1" y="67"/>
                    <a:pt x="34" y="33"/>
                  </a:cubicBezTo>
                  <a:cubicBezTo>
                    <a:pt x="201" y="0"/>
                    <a:pt x="334" y="33"/>
                    <a:pt x="501" y="67"/>
                  </a:cubicBezTo>
                  <a:cubicBezTo>
                    <a:pt x="2236" y="601"/>
                    <a:pt x="4004" y="1134"/>
                    <a:pt x="5738" y="1735"/>
                  </a:cubicBezTo>
                  <a:cubicBezTo>
                    <a:pt x="11509" y="3703"/>
                    <a:pt x="17280" y="5738"/>
                    <a:pt x="23084" y="7706"/>
                  </a:cubicBezTo>
                  <a:cubicBezTo>
                    <a:pt x="27120" y="9073"/>
                    <a:pt x="31156" y="10474"/>
                    <a:pt x="35259" y="11708"/>
                  </a:cubicBezTo>
                  <a:cubicBezTo>
                    <a:pt x="40430" y="13276"/>
                    <a:pt x="45633" y="14677"/>
                    <a:pt x="50837" y="16145"/>
                  </a:cubicBezTo>
                  <a:cubicBezTo>
                    <a:pt x="52505" y="16612"/>
                    <a:pt x="54206" y="17112"/>
                    <a:pt x="55874" y="17579"/>
                  </a:cubicBezTo>
                  <a:cubicBezTo>
                    <a:pt x="56041" y="17613"/>
                    <a:pt x="56174" y="17679"/>
                    <a:pt x="56341" y="17746"/>
                  </a:cubicBezTo>
                  <a:cubicBezTo>
                    <a:pt x="56308" y="17813"/>
                    <a:pt x="56308" y="17880"/>
                    <a:pt x="56274" y="1791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1"/>
            <p:cNvSpPr/>
            <p:nvPr/>
          </p:nvSpPr>
          <p:spPr>
            <a:xfrm rot="4296116">
              <a:off x="1052285" y="3695230"/>
              <a:ext cx="677042" cy="202962"/>
            </a:xfrm>
            <a:custGeom>
              <a:rect b="b" l="l" r="r" t="t"/>
              <a:pathLst>
                <a:path extrusionOk="0" h="12710" w="42398">
                  <a:moveTo>
                    <a:pt x="1" y="0"/>
                  </a:moveTo>
                  <a:cubicBezTo>
                    <a:pt x="101" y="0"/>
                    <a:pt x="201" y="0"/>
                    <a:pt x="267" y="0"/>
                  </a:cubicBezTo>
                  <a:cubicBezTo>
                    <a:pt x="5771" y="1635"/>
                    <a:pt x="11275" y="3236"/>
                    <a:pt x="16746" y="4870"/>
                  </a:cubicBezTo>
                  <a:cubicBezTo>
                    <a:pt x="20315" y="5938"/>
                    <a:pt x="23918" y="6872"/>
                    <a:pt x="27420" y="8106"/>
                  </a:cubicBezTo>
                  <a:cubicBezTo>
                    <a:pt x="32090" y="9741"/>
                    <a:pt x="36827" y="11042"/>
                    <a:pt x="41564" y="12376"/>
                  </a:cubicBezTo>
                  <a:cubicBezTo>
                    <a:pt x="41830" y="12443"/>
                    <a:pt x="42131" y="12509"/>
                    <a:pt x="42398" y="12576"/>
                  </a:cubicBezTo>
                  <a:lnTo>
                    <a:pt x="42398" y="12709"/>
                  </a:lnTo>
                  <a:cubicBezTo>
                    <a:pt x="42097" y="12643"/>
                    <a:pt x="41797" y="12643"/>
                    <a:pt x="41497" y="12576"/>
                  </a:cubicBezTo>
                  <a:cubicBezTo>
                    <a:pt x="37060" y="11475"/>
                    <a:pt x="32691" y="10308"/>
                    <a:pt x="28388" y="8773"/>
                  </a:cubicBezTo>
                  <a:cubicBezTo>
                    <a:pt x="25185" y="7639"/>
                    <a:pt x="21916" y="6805"/>
                    <a:pt x="18681" y="5804"/>
                  </a:cubicBezTo>
                  <a:cubicBezTo>
                    <a:pt x="14344" y="4437"/>
                    <a:pt x="10041" y="3036"/>
                    <a:pt x="5705" y="1701"/>
                  </a:cubicBezTo>
                  <a:cubicBezTo>
                    <a:pt x="3970" y="1168"/>
                    <a:pt x="2202" y="734"/>
                    <a:pt x="468" y="267"/>
                  </a:cubicBezTo>
                  <a:cubicBezTo>
                    <a:pt x="301" y="234"/>
                    <a:pt x="134" y="134"/>
                    <a:pt x="1" y="100"/>
                  </a:cubicBezTo>
                  <a:cubicBezTo>
                    <a:pt x="1" y="67"/>
                    <a:pt x="1" y="34"/>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1"/>
            <p:cNvSpPr/>
            <p:nvPr/>
          </p:nvSpPr>
          <p:spPr>
            <a:xfrm rot="4296116">
              <a:off x="987916" y="3727754"/>
              <a:ext cx="661057" cy="193908"/>
            </a:xfrm>
            <a:custGeom>
              <a:rect b="b" l="l" r="r" t="t"/>
              <a:pathLst>
                <a:path extrusionOk="0" h="12143" w="41397">
                  <a:moveTo>
                    <a:pt x="41363" y="12142"/>
                  </a:moveTo>
                  <a:cubicBezTo>
                    <a:pt x="41230" y="12142"/>
                    <a:pt x="41096" y="12109"/>
                    <a:pt x="40963" y="12076"/>
                  </a:cubicBezTo>
                  <a:cubicBezTo>
                    <a:pt x="35359" y="10474"/>
                    <a:pt x="29722" y="8907"/>
                    <a:pt x="24084" y="7239"/>
                  </a:cubicBezTo>
                  <a:cubicBezTo>
                    <a:pt x="18280" y="5538"/>
                    <a:pt x="12509" y="3703"/>
                    <a:pt x="6739" y="1968"/>
                  </a:cubicBezTo>
                  <a:cubicBezTo>
                    <a:pt x="4637" y="1335"/>
                    <a:pt x="2469" y="834"/>
                    <a:pt x="334" y="267"/>
                  </a:cubicBezTo>
                  <a:cubicBezTo>
                    <a:pt x="234" y="234"/>
                    <a:pt x="101" y="167"/>
                    <a:pt x="0" y="134"/>
                  </a:cubicBezTo>
                  <a:lnTo>
                    <a:pt x="0" y="0"/>
                  </a:lnTo>
                  <a:cubicBezTo>
                    <a:pt x="134" y="0"/>
                    <a:pt x="267" y="0"/>
                    <a:pt x="401" y="34"/>
                  </a:cubicBezTo>
                  <a:cubicBezTo>
                    <a:pt x="3803" y="968"/>
                    <a:pt x="7239" y="1835"/>
                    <a:pt x="10575" y="2836"/>
                  </a:cubicBezTo>
                  <a:cubicBezTo>
                    <a:pt x="17913" y="5004"/>
                    <a:pt x="25252" y="7272"/>
                    <a:pt x="32624" y="9507"/>
                  </a:cubicBezTo>
                  <a:cubicBezTo>
                    <a:pt x="35359" y="10341"/>
                    <a:pt x="38161" y="11042"/>
                    <a:pt x="40896" y="11809"/>
                  </a:cubicBezTo>
                  <a:cubicBezTo>
                    <a:pt x="41063" y="11842"/>
                    <a:pt x="41230" y="11909"/>
                    <a:pt x="41397" y="11976"/>
                  </a:cubicBezTo>
                  <a:cubicBezTo>
                    <a:pt x="41397" y="12009"/>
                    <a:pt x="41363" y="12076"/>
                    <a:pt x="41363" y="12142"/>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1"/>
            <p:cNvSpPr/>
            <p:nvPr/>
          </p:nvSpPr>
          <p:spPr>
            <a:xfrm rot="4296116">
              <a:off x="1072541" y="3474329"/>
              <a:ext cx="321754" cy="93241"/>
            </a:xfrm>
            <a:custGeom>
              <a:rect b="b" l="l" r="r" t="t"/>
              <a:pathLst>
                <a:path extrusionOk="0" h="5839" w="20149">
                  <a:moveTo>
                    <a:pt x="20082" y="5838"/>
                  </a:moveTo>
                  <a:cubicBezTo>
                    <a:pt x="19982" y="5838"/>
                    <a:pt x="19882" y="5805"/>
                    <a:pt x="19782" y="5805"/>
                  </a:cubicBezTo>
                  <a:cubicBezTo>
                    <a:pt x="13344" y="4137"/>
                    <a:pt x="6939" y="2469"/>
                    <a:pt x="601" y="434"/>
                  </a:cubicBezTo>
                  <a:cubicBezTo>
                    <a:pt x="535" y="401"/>
                    <a:pt x="468" y="368"/>
                    <a:pt x="401" y="368"/>
                  </a:cubicBezTo>
                  <a:cubicBezTo>
                    <a:pt x="268" y="268"/>
                    <a:pt x="134" y="168"/>
                    <a:pt x="1" y="68"/>
                  </a:cubicBezTo>
                  <a:cubicBezTo>
                    <a:pt x="168" y="1"/>
                    <a:pt x="335" y="1"/>
                    <a:pt x="468" y="34"/>
                  </a:cubicBezTo>
                  <a:cubicBezTo>
                    <a:pt x="6739" y="2069"/>
                    <a:pt x="13110" y="3670"/>
                    <a:pt x="19448" y="5371"/>
                  </a:cubicBezTo>
                  <a:cubicBezTo>
                    <a:pt x="19682" y="5438"/>
                    <a:pt x="19915" y="5538"/>
                    <a:pt x="20149" y="563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1"/>
            <p:cNvSpPr/>
            <p:nvPr/>
          </p:nvSpPr>
          <p:spPr>
            <a:xfrm rot="4296116">
              <a:off x="1150571" y="3837988"/>
              <a:ext cx="412296" cy="122528"/>
            </a:xfrm>
            <a:custGeom>
              <a:rect b="b" l="l" r="r" t="t"/>
              <a:pathLst>
                <a:path extrusionOk="0" h="7673" w="25819">
                  <a:moveTo>
                    <a:pt x="25819" y="7673"/>
                  </a:moveTo>
                  <a:cubicBezTo>
                    <a:pt x="25652" y="7639"/>
                    <a:pt x="25485" y="7639"/>
                    <a:pt x="25352" y="7606"/>
                  </a:cubicBezTo>
                  <a:cubicBezTo>
                    <a:pt x="18380" y="5605"/>
                    <a:pt x="11442" y="3637"/>
                    <a:pt x="4504" y="1635"/>
                  </a:cubicBezTo>
                  <a:cubicBezTo>
                    <a:pt x="3069" y="1235"/>
                    <a:pt x="1702" y="701"/>
                    <a:pt x="267" y="201"/>
                  </a:cubicBezTo>
                  <a:cubicBezTo>
                    <a:pt x="167" y="167"/>
                    <a:pt x="67" y="101"/>
                    <a:pt x="0" y="1"/>
                  </a:cubicBezTo>
                  <a:cubicBezTo>
                    <a:pt x="8506" y="2869"/>
                    <a:pt x="17313" y="4804"/>
                    <a:pt x="25819" y="767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1"/>
            <p:cNvSpPr/>
            <p:nvPr/>
          </p:nvSpPr>
          <p:spPr>
            <a:xfrm rot="4296116">
              <a:off x="1176547" y="3944445"/>
              <a:ext cx="326017" cy="101769"/>
            </a:xfrm>
            <a:custGeom>
              <a:rect b="b" l="l" r="r" t="t"/>
              <a:pathLst>
                <a:path extrusionOk="0" h="6373" w="20416">
                  <a:moveTo>
                    <a:pt x="1" y="1"/>
                  </a:moveTo>
                  <a:lnTo>
                    <a:pt x="20415" y="6172"/>
                  </a:lnTo>
                  <a:cubicBezTo>
                    <a:pt x="19882" y="6372"/>
                    <a:pt x="1535" y="868"/>
                    <a:pt x="1"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1"/>
            <p:cNvSpPr/>
            <p:nvPr/>
          </p:nvSpPr>
          <p:spPr>
            <a:xfrm rot="4296116">
              <a:off x="1124737" y="3558922"/>
              <a:ext cx="186451" cy="52202"/>
            </a:xfrm>
            <a:custGeom>
              <a:rect b="b" l="l" r="r" t="t"/>
              <a:pathLst>
                <a:path extrusionOk="0" h="3269" w="11676">
                  <a:moveTo>
                    <a:pt x="1" y="0"/>
                  </a:moveTo>
                  <a:lnTo>
                    <a:pt x="11676" y="3069"/>
                  </a:lnTo>
                  <a:cubicBezTo>
                    <a:pt x="11109" y="3269"/>
                    <a:pt x="535" y="500"/>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1"/>
            <p:cNvSpPr/>
            <p:nvPr/>
          </p:nvSpPr>
          <p:spPr>
            <a:xfrm rot="4296116">
              <a:off x="1239122" y="4140891"/>
              <a:ext cx="148094" cy="46373"/>
            </a:xfrm>
            <a:custGeom>
              <a:rect b="b" l="l" r="r" t="t"/>
              <a:pathLst>
                <a:path extrusionOk="0" h="2904" w="9274">
                  <a:moveTo>
                    <a:pt x="67" y="1"/>
                  </a:moveTo>
                  <a:lnTo>
                    <a:pt x="9274" y="2770"/>
                  </a:lnTo>
                  <a:cubicBezTo>
                    <a:pt x="9274" y="2803"/>
                    <a:pt x="9274" y="2836"/>
                    <a:pt x="9274" y="2870"/>
                  </a:cubicBezTo>
                  <a:cubicBezTo>
                    <a:pt x="9107" y="2903"/>
                    <a:pt x="8940" y="2903"/>
                    <a:pt x="8807" y="2870"/>
                  </a:cubicBezTo>
                  <a:cubicBezTo>
                    <a:pt x="5938" y="2036"/>
                    <a:pt x="3102" y="1168"/>
                    <a:pt x="300" y="301"/>
                  </a:cubicBezTo>
                  <a:cubicBezTo>
                    <a:pt x="200" y="268"/>
                    <a:pt x="100" y="201"/>
                    <a:pt x="0"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1"/>
            <p:cNvSpPr/>
            <p:nvPr/>
          </p:nvSpPr>
          <p:spPr>
            <a:xfrm rot="4296116">
              <a:off x="1127061" y="3695005"/>
              <a:ext cx="155024" cy="42094"/>
            </a:xfrm>
            <a:custGeom>
              <a:rect b="b" l="l" r="r" t="t"/>
              <a:pathLst>
                <a:path extrusionOk="0" h="2636" w="9708">
                  <a:moveTo>
                    <a:pt x="9674" y="2636"/>
                  </a:moveTo>
                  <a:cubicBezTo>
                    <a:pt x="6405" y="1969"/>
                    <a:pt x="3203" y="1101"/>
                    <a:pt x="1" y="234"/>
                  </a:cubicBezTo>
                  <a:cubicBezTo>
                    <a:pt x="34" y="167"/>
                    <a:pt x="34" y="101"/>
                    <a:pt x="68" y="1"/>
                  </a:cubicBezTo>
                  <a:lnTo>
                    <a:pt x="9708" y="2436"/>
                  </a:lnTo>
                  <a:cubicBezTo>
                    <a:pt x="9674" y="2502"/>
                    <a:pt x="9674" y="2569"/>
                    <a:pt x="9674" y="26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1"/>
            <p:cNvSpPr/>
            <p:nvPr/>
          </p:nvSpPr>
          <p:spPr>
            <a:xfrm rot="4296116">
              <a:off x="1165701" y="3772336"/>
              <a:ext cx="153427" cy="45814"/>
            </a:xfrm>
            <a:custGeom>
              <a:rect b="b" l="l" r="r" t="t"/>
              <a:pathLst>
                <a:path extrusionOk="0" h="2869" w="9608">
                  <a:moveTo>
                    <a:pt x="9541" y="2869"/>
                  </a:moveTo>
                  <a:lnTo>
                    <a:pt x="1" y="234"/>
                  </a:lnTo>
                  <a:lnTo>
                    <a:pt x="68" y="0"/>
                  </a:lnTo>
                  <a:cubicBezTo>
                    <a:pt x="1102" y="200"/>
                    <a:pt x="2136" y="567"/>
                    <a:pt x="3170" y="834"/>
                  </a:cubicBezTo>
                  <a:cubicBezTo>
                    <a:pt x="4170" y="1134"/>
                    <a:pt x="5338" y="1434"/>
                    <a:pt x="6439" y="1735"/>
                  </a:cubicBezTo>
                  <a:lnTo>
                    <a:pt x="9608" y="2602"/>
                  </a:lnTo>
                  <a:cubicBezTo>
                    <a:pt x="9608" y="2669"/>
                    <a:pt x="9541" y="2769"/>
                    <a:pt x="9541" y="28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1"/>
            <p:cNvSpPr/>
            <p:nvPr/>
          </p:nvSpPr>
          <p:spPr>
            <a:xfrm rot="4296116">
              <a:off x="1256204" y="3538200"/>
              <a:ext cx="167272" cy="48497"/>
            </a:xfrm>
            <a:custGeom>
              <a:rect b="b" l="l" r="r" t="t"/>
              <a:pathLst>
                <a:path extrusionOk="0" h="3037" w="10475">
                  <a:moveTo>
                    <a:pt x="1" y="134"/>
                  </a:moveTo>
                  <a:cubicBezTo>
                    <a:pt x="935" y="1"/>
                    <a:pt x="9974" y="2503"/>
                    <a:pt x="10475" y="3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1"/>
            <p:cNvSpPr/>
            <p:nvPr/>
          </p:nvSpPr>
          <p:spPr>
            <a:xfrm rot="4296116">
              <a:off x="1154928" y="3893811"/>
              <a:ext cx="130512" cy="40497"/>
            </a:xfrm>
            <a:custGeom>
              <a:rect b="b" l="l" r="r" t="t"/>
              <a:pathLst>
                <a:path extrusionOk="0" h="2536" w="8173">
                  <a:moveTo>
                    <a:pt x="8106" y="2535"/>
                  </a:moveTo>
                  <a:lnTo>
                    <a:pt x="0" y="200"/>
                  </a:lnTo>
                  <a:cubicBezTo>
                    <a:pt x="0" y="134"/>
                    <a:pt x="34" y="67"/>
                    <a:pt x="34" y="0"/>
                  </a:cubicBezTo>
                  <a:lnTo>
                    <a:pt x="8173" y="2335"/>
                  </a:lnTo>
                  <a:cubicBezTo>
                    <a:pt x="8140" y="2402"/>
                    <a:pt x="8140" y="2469"/>
                    <a:pt x="8106" y="2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1"/>
            <p:cNvSpPr/>
            <p:nvPr/>
          </p:nvSpPr>
          <p:spPr>
            <a:xfrm rot="4296116">
              <a:off x="1224976" y="3735681"/>
              <a:ext cx="138513" cy="44233"/>
            </a:xfrm>
            <a:custGeom>
              <a:rect b="b" l="l" r="r" t="t"/>
              <a:pathLst>
                <a:path extrusionOk="0" h="2770" w="8674">
                  <a:moveTo>
                    <a:pt x="34" y="1"/>
                  </a:moveTo>
                  <a:lnTo>
                    <a:pt x="8674" y="2769"/>
                  </a:lnTo>
                  <a:cubicBezTo>
                    <a:pt x="5672" y="2202"/>
                    <a:pt x="2903" y="1001"/>
                    <a:pt x="1" y="134"/>
                  </a:cubicBezTo>
                  <a:cubicBezTo>
                    <a:pt x="1" y="101"/>
                    <a:pt x="34" y="34"/>
                    <a:pt x="3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1"/>
            <p:cNvSpPr/>
            <p:nvPr/>
          </p:nvSpPr>
          <p:spPr>
            <a:xfrm rot="4296116">
              <a:off x="1206470" y="3470324"/>
              <a:ext cx="95892" cy="26652"/>
            </a:xfrm>
            <a:custGeom>
              <a:rect b="b" l="l" r="r" t="t"/>
              <a:pathLst>
                <a:path extrusionOk="0" h="1669" w="6005">
                  <a:moveTo>
                    <a:pt x="5938" y="1669"/>
                  </a:moveTo>
                  <a:lnTo>
                    <a:pt x="0" y="201"/>
                  </a:lnTo>
                  <a:lnTo>
                    <a:pt x="34" y="1"/>
                  </a:lnTo>
                  <a:lnTo>
                    <a:pt x="6005" y="1469"/>
                  </a:lnTo>
                  <a:cubicBezTo>
                    <a:pt x="5971" y="1535"/>
                    <a:pt x="5971" y="1602"/>
                    <a:pt x="5938" y="16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1"/>
            <p:cNvSpPr/>
            <p:nvPr/>
          </p:nvSpPr>
          <p:spPr>
            <a:xfrm rot="4296116">
              <a:off x="1226469" y="3582450"/>
              <a:ext cx="75117" cy="25582"/>
            </a:xfrm>
            <a:custGeom>
              <a:rect b="b" l="l" r="r" t="t"/>
              <a:pathLst>
                <a:path extrusionOk="0" h="1602" w="4704">
                  <a:moveTo>
                    <a:pt x="67" y="1"/>
                  </a:moveTo>
                  <a:lnTo>
                    <a:pt x="4704" y="1368"/>
                  </a:lnTo>
                  <a:cubicBezTo>
                    <a:pt x="4670" y="1468"/>
                    <a:pt x="4670" y="1535"/>
                    <a:pt x="4637" y="1602"/>
                  </a:cubicBezTo>
                  <a:lnTo>
                    <a:pt x="0" y="234"/>
                  </a:lnTo>
                  <a:cubicBezTo>
                    <a:pt x="34" y="168"/>
                    <a:pt x="34" y="67"/>
                    <a:pt x="67"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1"/>
            <p:cNvSpPr/>
            <p:nvPr/>
          </p:nvSpPr>
          <p:spPr>
            <a:xfrm rot="4296116">
              <a:off x="1304050" y="3366525"/>
              <a:ext cx="79396" cy="27195"/>
            </a:xfrm>
            <a:custGeom>
              <a:rect b="b" l="l" r="r" t="t"/>
              <a:pathLst>
                <a:path extrusionOk="0" h="1703" w="4972">
                  <a:moveTo>
                    <a:pt x="4938" y="1702"/>
                  </a:moveTo>
                  <a:lnTo>
                    <a:pt x="1" y="201"/>
                  </a:lnTo>
                  <a:cubicBezTo>
                    <a:pt x="34" y="134"/>
                    <a:pt x="34" y="68"/>
                    <a:pt x="68" y="1"/>
                  </a:cubicBezTo>
                  <a:lnTo>
                    <a:pt x="4971" y="14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1"/>
            <p:cNvSpPr/>
            <p:nvPr/>
          </p:nvSpPr>
          <p:spPr>
            <a:xfrm rot="4296116">
              <a:off x="1194335" y="4045604"/>
              <a:ext cx="77784" cy="22915"/>
            </a:xfrm>
            <a:custGeom>
              <a:rect b="b" l="l" r="r" t="t"/>
              <a:pathLst>
                <a:path extrusionOk="0" h="1435" w="4871">
                  <a:moveTo>
                    <a:pt x="4838" y="1434"/>
                  </a:moveTo>
                  <a:lnTo>
                    <a:pt x="1" y="200"/>
                  </a:lnTo>
                  <a:cubicBezTo>
                    <a:pt x="1" y="133"/>
                    <a:pt x="34" y="67"/>
                    <a:pt x="68" y="0"/>
                  </a:cubicBezTo>
                  <a:lnTo>
                    <a:pt x="4871" y="1268"/>
                  </a:lnTo>
                  <a:cubicBezTo>
                    <a:pt x="4871" y="1301"/>
                    <a:pt x="4871" y="1368"/>
                    <a:pt x="4838" y="14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1"/>
            <p:cNvSpPr/>
            <p:nvPr/>
          </p:nvSpPr>
          <p:spPr>
            <a:xfrm rot="4296116">
              <a:off x="1266779" y="3884223"/>
              <a:ext cx="64993" cy="25582"/>
            </a:xfrm>
            <a:custGeom>
              <a:rect b="b" l="l" r="r" t="t"/>
              <a:pathLst>
                <a:path extrusionOk="0" h="1602" w="4070">
                  <a:moveTo>
                    <a:pt x="67" y="0"/>
                  </a:moveTo>
                  <a:lnTo>
                    <a:pt x="4070" y="1401"/>
                  </a:lnTo>
                  <a:cubicBezTo>
                    <a:pt x="4036" y="1468"/>
                    <a:pt x="4003" y="1535"/>
                    <a:pt x="3970" y="1601"/>
                  </a:cubicBezTo>
                  <a:lnTo>
                    <a:pt x="0" y="2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1"/>
            <p:cNvSpPr/>
            <p:nvPr/>
          </p:nvSpPr>
          <p:spPr>
            <a:xfrm rot="4296116">
              <a:off x="1201668" y="3713167"/>
              <a:ext cx="40497" cy="13877"/>
            </a:xfrm>
            <a:custGeom>
              <a:rect b="b" l="l" r="r" t="t"/>
              <a:pathLst>
                <a:path extrusionOk="0" h="869" w="2536">
                  <a:moveTo>
                    <a:pt x="2502" y="868"/>
                  </a:moveTo>
                  <a:lnTo>
                    <a:pt x="1" y="134"/>
                  </a:lnTo>
                  <a:cubicBezTo>
                    <a:pt x="1" y="101"/>
                    <a:pt x="34" y="34"/>
                    <a:pt x="34" y="1"/>
                  </a:cubicBezTo>
                  <a:lnTo>
                    <a:pt x="2536" y="701"/>
                  </a:lnTo>
                  <a:cubicBezTo>
                    <a:pt x="2536" y="768"/>
                    <a:pt x="2502" y="802"/>
                    <a:pt x="2502" y="8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9" name="Google Shape;429;p11"/>
          <p:cNvGrpSpPr/>
          <p:nvPr/>
        </p:nvGrpSpPr>
        <p:grpSpPr>
          <a:xfrm rot="341349">
            <a:off x="4432410" y="3595712"/>
            <a:ext cx="1326181" cy="399837"/>
            <a:chOff x="4446540" y="74475"/>
            <a:chExt cx="1133329" cy="341664"/>
          </a:xfrm>
        </p:grpSpPr>
        <p:sp>
          <p:nvSpPr>
            <p:cNvPr id="430" name="Google Shape;430;p11"/>
            <p:cNvSpPr/>
            <p:nvPr/>
          </p:nvSpPr>
          <p:spPr>
            <a:xfrm rot="9327536">
              <a:off x="4453586" y="317600"/>
              <a:ext cx="159246" cy="68564"/>
            </a:xfrm>
            <a:custGeom>
              <a:rect b="b" l="l" r="r" t="t"/>
              <a:pathLst>
                <a:path extrusionOk="0" h="3103" w="7207">
                  <a:moveTo>
                    <a:pt x="1" y="0"/>
                  </a:moveTo>
                  <a:lnTo>
                    <a:pt x="7206" y="2935"/>
                  </a:lnTo>
                  <a:cubicBezTo>
                    <a:pt x="6739" y="3102"/>
                    <a:pt x="535" y="667"/>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1"/>
            <p:cNvSpPr/>
            <p:nvPr/>
          </p:nvSpPr>
          <p:spPr>
            <a:xfrm rot="9327536">
              <a:off x="4915518" y="288116"/>
              <a:ext cx="103962" cy="58245"/>
            </a:xfrm>
            <a:custGeom>
              <a:rect b="b" l="l" r="r" t="t"/>
              <a:pathLst>
                <a:path extrusionOk="0" h="2636" w="4705">
                  <a:moveTo>
                    <a:pt x="1" y="0"/>
                  </a:moveTo>
                  <a:lnTo>
                    <a:pt x="4704" y="2402"/>
                  </a:lnTo>
                  <a:cubicBezTo>
                    <a:pt x="4271" y="2636"/>
                    <a:pt x="168" y="501"/>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1"/>
            <p:cNvSpPr/>
            <p:nvPr/>
          </p:nvSpPr>
          <p:spPr>
            <a:xfrm rot="9327536">
              <a:off x="4631199" y="280137"/>
              <a:ext cx="103940" cy="56787"/>
            </a:xfrm>
            <a:custGeom>
              <a:rect b="b" l="l" r="r" t="t"/>
              <a:pathLst>
                <a:path extrusionOk="0" h="2570" w="4704">
                  <a:moveTo>
                    <a:pt x="4704" y="2336"/>
                  </a:moveTo>
                  <a:cubicBezTo>
                    <a:pt x="4203" y="2569"/>
                    <a:pt x="367" y="601"/>
                    <a:pt x="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1"/>
            <p:cNvSpPr/>
            <p:nvPr/>
          </p:nvSpPr>
          <p:spPr>
            <a:xfrm rot="9327536">
              <a:off x="5118940" y="286188"/>
              <a:ext cx="128268" cy="60477"/>
            </a:xfrm>
            <a:custGeom>
              <a:rect b="b" l="l" r="r" t="t"/>
              <a:pathLst>
                <a:path extrusionOk="0" h="2737" w="5805">
                  <a:moveTo>
                    <a:pt x="5705" y="2736"/>
                  </a:moveTo>
                  <a:lnTo>
                    <a:pt x="1" y="168"/>
                  </a:lnTo>
                  <a:cubicBezTo>
                    <a:pt x="34" y="134"/>
                    <a:pt x="34" y="67"/>
                    <a:pt x="68" y="1"/>
                  </a:cubicBezTo>
                  <a:lnTo>
                    <a:pt x="5805" y="2503"/>
                  </a:lnTo>
                  <a:cubicBezTo>
                    <a:pt x="5772" y="2569"/>
                    <a:pt x="5738" y="2669"/>
                    <a:pt x="5705" y="27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1"/>
            <p:cNvSpPr/>
            <p:nvPr/>
          </p:nvSpPr>
          <p:spPr>
            <a:xfrm rot="9327536">
              <a:off x="5113117" y="240892"/>
              <a:ext cx="140045" cy="62687"/>
            </a:xfrm>
            <a:custGeom>
              <a:rect b="b" l="l" r="r" t="t"/>
              <a:pathLst>
                <a:path extrusionOk="0" h="2837" w="6338">
                  <a:moveTo>
                    <a:pt x="100" y="1"/>
                  </a:moveTo>
                  <a:lnTo>
                    <a:pt x="6338" y="2636"/>
                  </a:lnTo>
                  <a:cubicBezTo>
                    <a:pt x="6305" y="2703"/>
                    <a:pt x="6271" y="2769"/>
                    <a:pt x="6271" y="2836"/>
                  </a:cubicBez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1"/>
            <p:cNvSpPr/>
            <p:nvPr/>
          </p:nvSpPr>
          <p:spPr>
            <a:xfrm rot="9327536">
              <a:off x="4836879" y="324592"/>
              <a:ext cx="112778" cy="61206"/>
            </a:xfrm>
            <a:custGeom>
              <a:rect b="b" l="l" r="r" t="t"/>
              <a:pathLst>
                <a:path extrusionOk="0" h="2770" w="5104">
                  <a:moveTo>
                    <a:pt x="100" y="1"/>
                  </a:moveTo>
                  <a:lnTo>
                    <a:pt x="5104" y="2536"/>
                  </a:lnTo>
                  <a:cubicBezTo>
                    <a:pt x="5070" y="2603"/>
                    <a:pt x="5037" y="2703"/>
                    <a:pt x="5004" y="2770"/>
                  </a:cubicBezTo>
                  <a:lnTo>
                    <a:pt x="0" y="201"/>
                  </a:lnTo>
                  <a:cubicBezTo>
                    <a:pt x="33" y="134"/>
                    <a:pt x="67" y="68"/>
                    <a:pt x="10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1"/>
            <p:cNvSpPr/>
            <p:nvPr/>
          </p:nvSpPr>
          <p:spPr>
            <a:xfrm rot="9327536">
              <a:off x="5167762" y="273041"/>
              <a:ext cx="90682" cy="39088"/>
            </a:xfrm>
            <a:custGeom>
              <a:rect b="b" l="l" r="r" t="t"/>
              <a:pathLst>
                <a:path extrusionOk="0" h="1769" w="4104">
                  <a:moveTo>
                    <a:pt x="68" y="0"/>
                  </a:moveTo>
                  <a:cubicBezTo>
                    <a:pt x="601" y="0"/>
                    <a:pt x="3970" y="1401"/>
                    <a:pt x="4104" y="1768"/>
                  </a:cubicBezTo>
                  <a:lnTo>
                    <a:pt x="1" y="134"/>
                  </a:lnTo>
                  <a:cubicBezTo>
                    <a:pt x="34" y="100"/>
                    <a:pt x="34" y="67"/>
                    <a:pt x="6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1"/>
            <p:cNvSpPr/>
            <p:nvPr/>
          </p:nvSpPr>
          <p:spPr>
            <a:xfrm rot="9327536">
              <a:off x="5097611" y="309241"/>
              <a:ext cx="133416" cy="58245"/>
            </a:xfrm>
            <a:custGeom>
              <a:rect b="b" l="l" r="r" t="t"/>
              <a:pathLst>
                <a:path extrusionOk="0" h="2636" w="6038">
                  <a:moveTo>
                    <a:pt x="5971" y="2636"/>
                  </a:moveTo>
                  <a:lnTo>
                    <a:pt x="0" y="167"/>
                  </a:lnTo>
                  <a:cubicBezTo>
                    <a:pt x="34" y="100"/>
                    <a:pt x="67" y="67"/>
                    <a:pt x="67" y="0"/>
                  </a:cubicBezTo>
                  <a:lnTo>
                    <a:pt x="6038" y="24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1"/>
            <p:cNvSpPr/>
            <p:nvPr/>
          </p:nvSpPr>
          <p:spPr>
            <a:xfrm rot="9327536">
              <a:off x="5019697" y="268511"/>
              <a:ext cx="92892" cy="48678"/>
            </a:xfrm>
            <a:custGeom>
              <a:rect b="b" l="l" r="r" t="t"/>
              <a:pathLst>
                <a:path extrusionOk="0" h="2203" w="4204">
                  <a:moveTo>
                    <a:pt x="100" y="1"/>
                  </a:moveTo>
                  <a:lnTo>
                    <a:pt x="4203" y="1969"/>
                  </a:lnTo>
                  <a:cubicBezTo>
                    <a:pt x="4170" y="2069"/>
                    <a:pt x="4136" y="2135"/>
                    <a:pt x="4103" y="2202"/>
                  </a:cubicBezTo>
                  <a:lnTo>
                    <a:pt x="0" y="201"/>
                  </a:lnTo>
                  <a:cubicBezTo>
                    <a:pt x="34" y="134"/>
                    <a:pt x="67" y="67"/>
                    <a:pt x="10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1"/>
            <p:cNvSpPr/>
            <p:nvPr/>
          </p:nvSpPr>
          <p:spPr>
            <a:xfrm rot="9327536">
              <a:off x="5288614" y="204723"/>
              <a:ext cx="69293" cy="35398"/>
            </a:xfrm>
            <a:custGeom>
              <a:rect b="b" l="l" r="r" t="t"/>
              <a:pathLst>
                <a:path extrusionOk="0" h="1602" w="3136">
                  <a:moveTo>
                    <a:pt x="67" y="0"/>
                  </a:moveTo>
                  <a:lnTo>
                    <a:pt x="3136" y="1368"/>
                  </a:lnTo>
                  <a:cubicBezTo>
                    <a:pt x="2836" y="1601"/>
                    <a:pt x="401" y="534"/>
                    <a:pt x="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1"/>
            <p:cNvSpPr/>
            <p:nvPr/>
          </p:nvSpPr>
          <p:spPr>
            <a:xfrm rot="9327536">
              <a:off x="5153778" y="213570"/>
              <a:ext cx="88473" cy="40568"/>
            </a:xfrm>
            <a:custGeom>
              <a:rect b="b" l="l" r="r" t="t"/>
              <a:pathLst>
                <a:path extrusionOk="0" h="1836" w="4004">
                  <a:moveTo>
                    <a:pt x="67" y="1"/>
                  </a:moveTo>
                  <a:lnTo>
                    <a:pt x="4003" y="1669"/>
                  </a:lnTo>
                  <a:cubicBezTo>
                    <a:pt x="3970" y="1736"/>
                    <a:pt x="3936" y="1769"/>
                    <a:pt x="3936" y="1836"/>
                  </a:cubicBezTo>
                  <a:lnTo>
                    <a:pt x="0" y="168"/>
                  </a:lnTo>
                  <a:cubicBezTo>
                    <a:pt x="0" y="101"/>
                    <a:pt x="34" y="34"/>
                    <a:pt x="67"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1"/>
            <p:cNvSpPr/>
            <p:nvPr/>
          </p:nvSpPr>
          <p:spPr>
            <a:xfrm rot="9327536">
              <a:off x="5251466" y="231976"/>
              <a:ext cx="81844" cy="39088"/>
            </a:xfrm>
            <a:custGeom>
              <a:rect b="b" l="l" r="r" t="t"/>
              <a:pathLst>
                <a:path extrusionOk="0" h="1769" w="3704">
                  <a:moveTo>
                    <a:pt x="3603" y="1768"/>
                  </a:moveTo>
                  <a:lnTo>
                    <a:pt x="1" y="167"/>
                  </a:lnTo>
                  <a:lnTo>
                    <a:pt x="68" y="1"/>
                  </a:lnTo>
                  <a:lnTo>
                    <a:pt x="3703" y="16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1"/>
            <p:cNvSpPr/>
            <p:nvPr/>
          </p:nvSpPr>
          <p:spPr>
            <a:xfrm rot="9327536">
              <a:off x="4687208" y="321349"/>
              <a:ext cx="81844" cy="43507"/>
            </a:xfrm>
            <a:custGeom>
              <a:rect b="b" l="l" r="r" t="t"/>
              <a:pathLst>
                <a:path extrusionOk="0" h="1969" w="3704">
                  <a:moveTo>
                    <a:pt x="101" y="1"/>
                  </a:moveTo>
                  <a:lnTo>
                    <a:pt x="3704" y="1802"/>
                  </a:lnTo>
                  <a:lnTo>
                    <a:pt x="3637" y="1969"/>
                  </a:lnTo>
                  <a:lnTo>
                    <a:pt x="1" y="168"/>
                  </a:lnTo>
                  <a:cubicBezTo>
                    <a:pt x="34" y="101"/>
                    <a:pt x="68" y="67"/>
                    <a:pt x="101"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1"/>
            <p:cNvSpPr/>
            <p:nvPr/>
          </p:nvSpPr>
          <p:spPr>
            <a:xfrm rot="9327536">
              <a:off x="4695460" y="258751"/>
              <a:ext cx="76673" cy="42778"/>
            </a:xfrm>
            <a:custGeom>
              <a:rect b="b" l="l" r="r" t="t"/>
              <a:pathLst>
                <a:path extrusionOk="0" h="1936" w="3470">
                  <a:moveTo>
                    <a:pt x="100" y="1"/>
                  </a:moveTo>
                  <a:lnTo>
                    <a:pt x="3469" y="1802"/>
                  </a:lnTo>
                  <a:lnTo>
                    <a:pt x="3369" y="1935"/>
                  </a:lnTo>
                  <a:cubicBezTo>
                    <a:pt x="2235" y="1335"/>
                    <a:pt x="1134" y="734"/>
                    <a:pt x="0"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1"/>
            <p:cNvSpPr/>
            <p:nvPr/>
          </p:nvSpPr>
          <p:spPr>
            <a:xfrm rot="9327536">
              <a:off x="4944007" y="216859"/>
              <a:ext cx="89202" cy="41298"/>
            </a:xfrm>
            <a:custGeom>
              <a:rect b="b" l="l" r="r" t="t"/>
              <a:pathLst>
                <a:path extrusionOk="0" h="1869" w="4037">
                  <a:moveTo>
                    <a:pt x="33" y="0"/>
                  </a:moveTo>
                  <a:lnTo>
                    <a:pt x="4036" y="1735"/>
                  </a:lnTo>
                  <a:lnTo>
                    <a:pt x="3970" y="1868"/>
                  </a:lnTo>
                  <a:lnTo>
                    <a:pt x="0" y="134"/>
                  </a:lnTo>
                  <a:cubicBezTo>
                    <a:pt x="0" y="100"/>
                    <a:pt x="33" y="34"/>
                    <a:pt x="33"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1"/>
            <p:cNvSpPr/>
            <p:nvPr/>
          </p:nvSpPr>
          <p:spPr>
            <a:xfrm rot="9327536">
              <a:off x="4808815" y="264040"/>
              <a:ext cx="54555" cy="29520"/>
            </a:xfrm>
            <a:custGeom>
              <a:rect b="b" l="l" r="r" t="t"/>
              <a:pathLst>
                <a:path extrusionOk="0" h="1336" w="2469">
                  <a:moveTo>
                    <a:pt x="2335" y="1335"/>
                  </a:moveTo>
                  <a:lnTo>
                    <a:pt x="0" y="201"/>
                  </a:lnTo>
                  <a:cubicBezTo>
                    <a:pt x="33" y="134"/>
                    <a:pt x="67" y="67"/>
                    <a:pt x="100" y="1"/>
                  </a:cubicBezTo>
                  <a:lnTo>
                    <a:pt x="2468" y="11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1"/>
            <p:cNvSpPr/>
            <p:nvPr/>
          </p:nvSpPr>
          <p:spPr>
            <a:xfrm rot="9327536">
              <a:off x="5040324" y="311391"/>
              <a:ext cx="58245" cy="28769"/>
            </a:xfrm>
            <a:custGeom>
              <a:rect b="b" l="l" r="r" t="t"/>
              <a:pathLst>
                <a:path extrusionOk="0" h="1302" w="2636">
                  <a:moveTo>
                    <a:pt x="2536" y="1301"/>
                  </a:moveTo>
                  <a:lnTo>
                    <a:pt x="1" y="200"/>
                  </a:lnTo>
                  <a:cubicBezTo>
                    <a:pt x="34" y="134"/>
                    <a:pt x="67" y="67"/>
                    <a:pt x="67" y="0"/>
                  </a:cubicBezTo>
                  <a:lnTo>
                    <a:pt x="2636" y="1101"/>
                  </a:lnTo>
                  <a:cubicBezTo>
                    <a:pt x="2636" y="1168"/>
                    <a:pt x="2569" y="1234"/>
                    <a:pt x="2536" y="13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1"/>
            <p:cNvSpPr/>
            <p:nvPr/>
          </p:nvSpPr>
          <p:spPr>
            <a:xfrm rot="9327536">
              <a:off x="4914549" y="260133"/>
              <a:ext cx="62687" cy="30227"/>
            </a:xfrm>
            <a:custGeom>
              <a:rect b="b" l="l" r="r" t="t"/>
              <a:pathLst>
                <a:path extrusionOk="0" h="1368" w="2837">
                  <a:moveTo>
                    <a:pt x="68" y="0"/>
                  </a:moveTo>
                  <a:lnTo>
                    <a:pt x="2836" y="1201"/>
                  </a:lnTo>
                  <a:cubicBezTo>
                    <a:pt x="2803" y="1268"/>
                    <a:pt x="2803" y="1301"/>
                    <a:pt x="2770" y="1368"/>
                  </a:cubicBezTo>
                  <a:lnTo>
                    <a:pt x="1" y="133"/>
                  </a:lnTo>
                  <a:cubicBezTo>
                    <a:pt x="34" y="100"/>
                    <a:pt x="34" y="67"/>
                    <a:pt x="6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1"/>
            <p:cNvSpPr/>
            <p:nvPr/>
          </p:nvSpPr>
          <p:spPr>
            <a:xfrm rot="9327536">
              <a:off x="4581278" y="272742"/>
              <a:ext cx="71525" cy="33940"/>
            </a:xfrm>
            <a:custGeom>
              <a:rect b="b" l="l" r="r" t="t"/>
              <a:pathLst>
                <a:path extrusionOk="0" h="1536" w="3237">
                  <a:moveTo>
                    <a:pt x="67" y="1"/>
                  </a:moveTo>
                  <a:lnTo>
                    <a:pt x="3236" y="1402"/>
                  </a:lnTo>
                  <a:lnTo>
                    <a:pt x="3170" y="1535"/>
                  </a:lnTo>
                  <a:lnTo>
                    <a:pt x="1" y="134"/>
                  </a:lnTo>
                  <a:cubicBezTo>
                    <a:pt x="34" y="101"/>
                    <a:pt x="34" y="34"/>
                    <a:pt x="67"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1"/>
            <p:cNvSpPr/>
            <p:nvPr/>
          </p:nvSpPr>
          <p:spPr>
            <a:xfrm rot="9327536">
              <a:off x="5156036" y="138658"/>
              <a:ext cx="117949" cy="58974"/>
            </a:xfrm>
            <a:custGeom>
              <a:rect b="b" l="l" r="r" t="t"/>
              <a:pathLst>
                <a:path extrusionOk="0" h="2669" w="5338">
                  <a:moveTo>
                    <a:pt x="5237" y="2669"/>
                  </a:moveTo>
                  <a:cubicBezTo>
                    <a:pt x="3436" y="1968"/>
                    <a:pt x="1668" y="1134"/>
                    <a:pt x="0" y="200"/>
                  </a:cubicBezTo>
                  <a:cubicBezTo>
                    <a:pt x="34" y="133"/>
                    <a:pt x="67" y="67"/>
                    <a:pt x="67" y="0"/>
                  </a:cubicBezTo>
                  <a:lnTo>
                    <a:pt x="5338" y="24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1"/>
            <p:cNvSpPr/>
            <p:nvPr/>
          </p:nvSpPr>
          <p:spPr>
            <a:xfrm rot="9327536">
              <a:off x="5232348" y="103349"/>
              <a:ext cx="155556" cy="75944"/>
            </a:xfrm>
            <a:custGeom>
              <a:rect b="b" l="l" r="r" t="t"/>
              <a:pathLst>
                <a:path extrusionOk="0" h="3437" w="7040">
                  <a:moveTo>
                    <a:pt x="6973" y="3436"/>
                  </a:moveTo>
                  <a:lnTo>
                    <a:pt x="1" y="34"/>
                  </a:lnTo>
                  <a:cubicBezTo>
                    <a:pt x="501" y="1"/>
                    <a:pt x="6439" y="2803"/>
                    <a:pt x="7039" y="33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1"/>
            <p:cNvSpPr/>
            <p:nvPr/>
          </p:nvSpPr>
          <p:spPr>
            <a:xfrm rot="9327536">
              <a:off x="5417566" y="122279"/>
              <a:ext cx="109110" cy="53826"/>
            </a:xfrm>
            <a:custGeom>
              <a:rect b="b" l="l" r="r" t="t"/>
              <a:pathLst>
                <a:path extrusionOk="0" h="2436" w="4938">
                  <a:moveTo>
                    <a:pt x="100" y="1"/>
                  </a:moveTo>
                  <a:lnTo>
                    <a:pt x="4937" y="2202"/>
                  </a:lnTo>
                  <a:cubicBezTo>
                    <a:pt x="4904" y="2269"/>
                    <a:pt x="4871" y="2369"/>
                    <a:pt x="4837" y="2436"/>
                  </a:cubicBezTo>
                  <a:lnTo>
                    <a:pt x="0" y="234"/>
                  </a:lnTo>
                  <a:cubicBezTo>
                    <a:pt x="34" y="134"/>
                    <a:pt x="67" y="68"/>
                    <a:pt x="10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1"/>
            <p:cNvSpPr/>
            <p:nvPr/>
          </p:nvSpPr>
          <p:spPr>
            <a:xfrm rot="9327536">
              <a:off x="5411589" y="103311"/>
              <a:ext cx="101001" cy="53097"/>
            </a:xfrm>
            <a:custGeom>
              <a:rect b="b" l="l" r="r" t="t"/>
              <a:pathLst>
                <a:path extrusionOk="0" h="2403" w="4571">
                  <a:moveTo>
                    <a:pt x="101" y="1"/>
                  </a:moveTo>
                  <a:lnTo>
                    <a:pt x="4571" y="2169"/>
                  </a:lnTo>
                  <a:lnTo>
                    <a:pt x="4471" y="2402"/>
                  </a:lnTo>
                  <a:lnTo>
                    <a:pt x="1" y="201"/>
                  </a:lnTo>
                  <a:cubicBezTo>
                    <a:pt x="34" y="134"/>
                    <a:pt x="68" y="67"/>
                    <a:pt x="101"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1"/>
            <p:cNvSpPr/>
            <p:nvPr/>
          </p:nvSpPr>
          <p:spPr>
            <a:xfrm rot="9327536">
              <a:off x="5392640" y="226371"/>
              <a:ext cx="63394" cy="30250"/>
            </a:xfrm>
            <a:custGeom>
              <a:rect b="b" l="l" r="r" t="t"/>
              <a:pathLst>
                <a:path extrusionOk="0" h="1369" w="2869">
                  <a:moveTo>
                    <a:pt x="67" y="1"/>
                  </a:moveTo>
                  <a:cubicBezTo>
                    <a:pt x="167" y="1"/>
                    <a:pt x="267" y="1"/>
                    <a:pt x="400" y="34"/>
                  </a:cubicBezTo>
                  <a:cubicBezTo>
                    <a:pt x="1134" y="334"/>
                    <a:pt x="1868" y="668"/>
                    <a:pt x="2602" y="1001"/>
                  </a:cubicBezTo>
                  <a:cubicBezTo>
                    <a:pt x="2735" y="1035"/>
                    <a:pt x="2769" y="1201"/>
                    <a:pt x="2869" y="1301"/>
                  </a:cubicBezTo>
                  <a:cubicBezTo>
                    <a:pt x="2735" y="1301"/>
                    <a:pt x="2569" y="1368"/>
                    <a:pt x="2435" y="1335"/>
                  </a:cubicBezTo>
                  <a:cubicBezTo>
                    <a:pt x="1735" y="1001"/>
                    <a:pt x="1001" y="668"/>
                    <a:pt x="300" y="334"/>
                  </a:cubicBezTo>
                  <a:cubicBezTo>
                    <a:pt x="200" y="267"/>
                    <a:pt x="100" y="201"/>
                    <a:pt x="0"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1"/>
            <p:cNvSpPr/>
            <p:nvPr/>
          </p:nvSpPr>
          <p:spPr>
            <a:xfrm rot="9327536">
              <a:off x="5307991" y="142145"/>
              <a:ext cx="66355" cy="33188"/>
            </a:xfrm>
            <a:custGeom>
              <a:rect b="b" l="l" r="r" t="t"/>
              <a:pathLst>
                <a:path extrusionOk="0" h="1502" w="3003">
                  <a:moveTo>
                    <a:pt x="100" y="0"/>
                  </a:moveTo>
                  <a:lnTo>
                    <a:pt x="3003" y="1268"/>
                  </a:lnTo>
                  <a:lnTo>
                    <a:pt x="2902" y="1501"/>
                  </a:lnTo>
                  <a:lnTo>
                    <a:pt x="0" y="2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1"/>
            <p:cNvSpPr/>
            <p:nvPr/>
          </p:nvSpPr>
          <p:spPr>
            <a:xfrm rot="9327536">
              <a:off x="4929594" y="161054"/>
              <a:ext cx="86263" cy="44258"/>
            </a:xfrm>
            <a:custGeom>
              <a:rect b="b" l="l" r="r" t="t"/>
              <a:pathLst>
                <a:path extrusionOk="0" h="2003" w="3904">
                  <a:moveTo>
                    <a:pt x="3804" y="2002"/>
                  </a:moveTo>
                  <a:lnTo>
                    <a:pt x="1" y="134"/>
                  </a:lnTo>
                  <a:cubicBezTo>
                    <a:pt x="34" y="68"/>
                    <a:pt x="68" y="34"/>
                    <a:pt x="101" y="1"/>
                  </a:cubicBezTo>
                  <a:lnTo>
                    <a:pt x="3904" y="18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1"/>
            <p:cNvSpPr/>
            <p:nvPr/>
          </p:nvSpPr>
          <p:spPr>
            <a:xfrm rot="9327536">
              <a:off x="5442124" y="172502"/>
              <a:ext cx="76673" cy="32459"/>
            </a:xfrm>
            <a:custGeom>
              <a:rect b="b" l="l" r="r" t="t"/>
              <a:pathLst>
                <a:path extrusionOk="0" h="1469" w="3470">
                  <a:moveTo>
                    <a:pt x="3470" y="1469"/>
                  </a:moveTo>
                  <a:lnTo>
                    <a:pt x="1" y="168"/>
                  </a:lnTo>
                  <a:lnTo>
                    <a:pt x="34" y="1"/>
                  </a:lnTo>
                  <a:cubicBezTo>
                    <a:pt x="334" y="101"/>
                    <a:pt x="634" y="201"/>
                    <a:pt x="935" y="301"/>
                  </a:cubicBezTo>
                  <a:cubicBezTo>
                    <a:pt x="1668" y="568"/>
                    <a:pt x="2402" y="835"/>
                    <a:pt x="3136" y="1135"/>
                  </a:cubicBezTo>
                  <a:cubicBezTo>
                    <a:pt x="3270" y="1202"/>
                    <a:pt x="3336" y="1369"/>
                    <a:pt x="3436" y="14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1"/>
            <p:cNvSpPr/>
            <p:nvPr/>
          </p:nvSpPr>
          <p:spPr>
            <a:xfrm rot="9327536">
              <a:off x="5334520" y="277411"/>
              <a:ext cx="65625" cy="28040"/>
            </a:xfrm>
            <a:custGeom>
              <a:rect b="b" l="l" r="r" t="t"/>
              <a:pathLst>
                <a:path extrusionOk="0" h="1269" w="2970">
                  <a:moveTo>
                    <a:pt x="2936" y="1268"/>
                  </a:moveTo>
                  <a:lnTo>
                    <a:pt x="1" y="134"/>
                  </a:lnTo>
                  <a:lnTo>
                    <a:pt x="67" y="1"/>
                  </a:lnTo>
                  <a:lnTo>
                    <a:pt x="2970" y="1101"/>
                  </a:lnTo>
                  <a:cubicBezTo>
                    <a:pt x="2970" y="1168"/>
                    <a:pt x="2936" y="1201"/>
                    <a:pt x="2936" y="12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1"/>
            <p:cNvSpPr/>
            <p:nvPr/>
          </p:nvSpPr>
          <p:spPr>
            <a:xfrm rot="9327536">
              <a:off x="5047569" y="159906"/>
              <a:ext cx="67835" cy="42027"/>
            </a:xfrm>
            <a:custGeom>
              <a:rect b="b" l="l" r="r" t="t"/>
              <a:pathLst>
                <a:path extrusionOk="0" h="1902" w="3070">
                  <a:moveTo>
                    <a:pt x="3003" y="1902"/>
                  </a:moveTo>
                  <a:lnTo>
                    <a:pt x="1" y="134"/>
                  </a:lnTo>
                  <a:lnTo>
                    <a:pt x="101" y="0"/>
                  </a:lnTo>
                  <a:lnTo>
                    <a:pt x="3070" y="17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1"/>
            <p:cNvSpPr/>
            <p:nvPr/>
          </p:nvSpPr>
          <p:spPr>
            <a:xfrm rot="9327536">
              <a:off x="5529051" y="125194"/>
              <a:ext cx="47926" cy="24350"/>
            </a:xfrm>
            <a:custGeom>
              <a:rect b="b" l="l" r="r" t="t"/>
              <a:pathLst>
                <a:path extrusionOk="0" h="1102" w="2169">
                  <a:moveTo>
                    <a:pt x="2068" y="1102"/>
                  </a:moveTo>
                  <a:lnTo>
                    <a:pt x="0" y="168"/>
                  </a:lnTo>
                  <a:cubicBezTo>
                    <a:pt x="0" y="134"/>
                    <a:pt x="34" y="68"/>
                    <a:pt x="67" y="1"/>
                  </a:cubicBezTo>
                  <a:lnTo>
                    <a:pt x="2168" y="935"/>
                  </a:lnTo>
                  <a:cubicBezTo>
                    <a:pt x="2135" y="968"/>
                    <a:pt x="2102" y="1035"/>
                    <a:pt x="2068" y="1102"/>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1"/>
            <p:cNvSpPr/>
            <p:nvPr/>
          </p:nvSpPr>
          <p:spPr>
            <a:xfrm rot="9327536">
              <a:off x="4865481" y="164361"/>
              <a:ext cx="52346" cy="33917"/>
            </a:xfrm>
            <a:custGeom>
              <a:rect b="b" l="l" r="r" t="t"/>
              <a:pathLst>
                <a:path extrusionOk="0" h="1535" w="2369">
                  <a:moveTo>
                    <a:pt x="67" y="0"/>
                  </a:moveTo>
                  <a:lnTo>
                    <a:pt x="2369" y="1401"/>
                  </a:lnTo>
                  <a:lnTo>
                    <a:pt x="2269" y="1535"/>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 name="Google Shape;461;p11"/>
          <p:cNvGrpSpPr/>
          <p:nvPr/>
        </p:nvGrpSpPr>
        <p:grpSpPr>
          <a:xfrm flipH="1" rot="10800000">
            <a:off x="7734181" y="241144"/>
            <a:ext cx="1119279" cy="605254"/>
            <a:chOff x="2353886" y="3504023"/>
            <a:chExt cx="771278" cy="417071"/>
          </a:xfrm>
        </p:grpSpPr>
        <p:sp>
          <p:nvSpPr>
            <p:cNvPr id="462" name="Google Shape;462;p11"/>
            <p:cNvSpPr/>
            <p:nvPr/>
          </p:nvSpPr>
          <p:spPr>
            <a:xfrm>
              <a:off x="2356025" y="3746378"/>
              <a:ext cx="87901" cy="67654"/>
            </a:xfrm>
            <a:custGeom>
              <a:rect b="b" l="l" r="r" t="t"/>
              <a:pathLst>
                <a:path extrusionOk="0" h="4237" w="5505">
                  <a:moveTo>
                    <a:pt x="0" y="4070"/>
                  </a:moveTo>
                  <a:lnTo>
                    <a:pt x="5371" y="0"/>
                  </a:lnTo>
                  <a:cubicBezTo>
                    <a:pt x="5404" y="67"/>
                    <a:pt x="5438" y="134"/>
                    <a:pt x="5504" y="201"/>
                  </a:cubicBezTo>
                  <a:lnTo>
                    <a:pt x="167" y="4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1"/>
            <p:cNvSpPr/>
            <p:nvPr/>
          </p:nvSpPr>
          <p:spPr>
            <a:xfrm>
              <a:off x="2667072" y="3855564"/>
              <a:ext cx="102288" cy="53284"/>
            </a:xfrm>
            <a:custGeom>
              <a:rect b="b" l="l" r="r" t="t"/>
              <a:pathLst>
                <a:path extrusionOk="0" h="3337" w="6406">
                  <a:moveTo>
                    <a:pt x="6406" y="201"/>
                  </a:moveTo>
                  <a:lnTo>
                    <a:pt x="101" y="3336"/>
                  </a:lnTo>
                  <a:cubicBezTo>
                    <a:pt x="68" y="3270"/>
                    <a:pt x="34" y="3203"/>
                    <a:pt x="1" y="3136"/>
                  </a:cubicBezTo>
                  <a:lnTo>
                    <a:pt x="630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1"/>
            <p:cNvSpPr/>
            <p:nvPr/>
          </p:nvSpPr>
          <p:spPr>
            <a:xfrm>
              <a:off x="2663352" y="3849177"/>
              <a:ext cx="86304" cy="35703"/>
            </a:xfrm>
            <a:custGeom>
              <a:rect b="b" l="l" r="r" t="t"/>
              <a:pathLst>
                <a:path extrusionOk="0" h="2236" w="5405">
                  <a:moveTo>
                    <a:pt x="0" y="2002"/>
                  </a:moveTo>
                  <a:cubicBezTo>
                    <a:pt x="1802" y="1368"/>
                    <a:pt x="3503" y="501"/>
                    <a:pt x="5338" y="0"/>
                  </a:cubicBezTo>
                  <a:lnTo>
                    <a:pt x="5404" y="167"/>
                  </a:lnTo>
                  <a:lnTo>
                    <a:pt x="101" y="22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1"/>
            <p:cNvSpPr/>
            <p:nvPr/>
          </p:nvSpPr>
          <p:spPr>
            <a:xfrm>
              <a:off x="2353886" y="3744254"/>
              <a:ext cx="69794" cy="51144"/>
            </a:xfrm>
            <a:custGeom>
              <a:rect b="b" l="l" r="r" t="t"/>
              <a:pathLst>
                <a:path extrusionOk="0" h="3203" w="4371">
                  <a:moveTo>
                    <a:pt x="1" y="3002"/>
                  </a:moveTo>
                  <a:lnTo>
                    <a:pt x="4237" y="0"/>
                  </a:lnTo>
                  <a:lnTo>
                    <a:pt x="4371" y="200"/>
                  </a:lnTo>
                  <a:cubicBezTo>
                    <a:pt x="2970" y="1201"/>
                    <a:pt x="1602" y="2268"/>
                    <a:pt x="168" y="3202"/>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1"/>
            <p:cNvSpPr/>
            <p:nvPr/>
          </p:nvSpPr>
          <p:spPr>
            <a:xfrm>
              <a:off x="2680932" y="3876880"/>
              <a:ext cx="82568" cy="44214"/>
            </a:xfrm>
            <a:custGeom>
              <a:rect b="b" l="l" r="r" t="t"/>
              <a:pathLst>
                <a:path extrusionOk="0" h="2769" w="5171">
                  <a:moveTo>
                    <a:pt x="0" y="2602"/>
                  </a:moveTo>
                  <a:cubicBezTo>
                    <a:pt x="1701" y="1735"/>
                    <a:pt x="3403" y="867"/>
                    <a:pt x="5071" y="0"/>
                  </a:cubicBezTo>
                  <a:cubicBezTo>
                    <a:pt x="5104" y="33"/>
                    <a:pt x="5137" y="100"/>
                    <a:pt x="5171" y="167"/>
                  </a:cubicBezTo>
                  <a:lnTo>
                    <a:pt x="134" y="27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1"/>
            <p:cNvSpPr/>
            <p:nvPr/>
          </p:nvSpPr>
          <p:spPr>
            <a:xfrm>
              <a:off x="2372536" y="3767679"/>
              <a:ext cx="73514" cy="65531"/>
            </a:xfrm>
            <a:custGeom>
              <a:rect b="b" l="l" r="r" t="t"/>
              <a:pathLst>
                <a:path extrusionOk="0" h="4104" w="4604">
                  <a:moveTo>
                    <a:pt x="4604" y="1"/>
                  </a:moveTo>
                  <a:lnTo>
                    <a:pt x="0" y="4104"/>
                  </a:lnTo>
                  <a:cubicBezTo>
                    <a:pt x="134" y="3603"/>
                    <a:pt x="3703" y="401"/>
                    <a:pt x="460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1"/>
            <p:cNvSpPr/>
            <p:nvPr/>
          </p:nvSpPr>
          <p:spPr>
            <a:xfrm>
              <a:off x="3084127" y="3512550"/>
              <a:ext cx="41036" cy="77251"/>
            </a:xfrm>
            <a:custGeom>
              <a:rect b="b" l="l" r="r" t="t"/>
              <a:pathLst>
                <a:path extrusionOk="0" h="4838" w="2570">
                  <a:moveTo>
                    <a:pt x="1" y="4837"/>
                  </a:moveTo>
                  <a:cubicBezTo>
                    <a:pt x="701" y="3170"/>
                    <a:pt x="1368" y="1468"/>
                    <a:pt x="2436" y="1"/>
                  </a:cubicBezTo>
                  <a:lnTo>
                    <a:pt x="2569" y="67"/>
                  </a:lnTo>
                  <a:cubicBezTo>
                    <a:pt x="2502" y="167"/>
                    <a:pt x="2436" y="301"/>
                    <a:pt x="2369" y="434"/>
                  </a:cubicBezTo>
                  <a:cubicBezTo>
                    <a:pt x="1802" y="1368"/>
                    <a:pt x="1302" y="2336"/>
                    <a:pt x="868" y="3336"/>
                  </a:cubicBezTo>
                  <a:cubicBezTo>
                    <a:pt x="701" y="3770"/>
                    <a:pt x="501" y="4204"/>
                    <a:pt x="234" y="4604"/>
                  </a:cubicBezTo>
                  <a:cubicBezTo>
                    <a:pt x="167" y="4671"/>
                    <a:pt x="101" y="4771"/>
                    <a:pt x="1" y="483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1"/>
            <p:cNvSpPr/>
            <p:nvPr/>
          </p:nvSpPr>
          <p:spPr>
            <a:xfrm>
              <a:off x="3074547" y="3504023"/>
              <a:ext cx="35160" cy="72461"/>
            </a:xfrm>
            <a:custGeom>
              <a:rect b="b" l="l" r="r" t="t"/>
              <a:pathLst>
                <a:path extrusionOk="0" h="4538" w="2202">
                  <a:moveTo>
                    <a:pt x="2202" y="101"/>
                  </a:moveTo>
                  <a:lnTo>
                    <a:pt x="167" y="4538"/>
                  </a:lnTo>
                  <a:lnTo>
                    <a:pt x="0" y="4471"/>
                  </a:lnTo>
                  <a:cubicBezTo>
                    <a:pt x="667" y="2970"/>
                    <a:pt x="1368" y="1502"/>
                    <a:pt x="2035"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 name="Google Shape;470;p11"/>
          <p:cNvGrpSpPr/>
          <p:nvPr/>
        </p:nvGrpSpPr>
        <p:grpSpPr>
          <a:xfrm flipH="1" rot="8384247">
            <a:off x="458701" y="4248237"/>
            <a:ext cx="1119281" cy="605255"/>
            <a:chOff x="2353886" y="3504023"/>
            <a:chExt cx="771278" cy="417071"/>
          </a:xfrm>
        </p:grpSpPr>
        <p:sp>
          <p:nvSpPr>
            <p:cNvPr id="471" name="Google Shape;471;p11"/>
            <p:cNvSpPr/>
            <p:nvPr/>
          </p:nvSpPr>
          <p:spPr>
            <a:xfrm>
              <a:off x="2356025" y="3746378"/>
              <a:ext cx="87901" cy="67654"/>
            </a:xfrm>
            <a:custGeom>
              <a:rect b="b" l="l" r="r" t="t"/>
              <a:pathLst>
                <a:path extrusionOk="0" h="4237" w="5505">
                  <a:moveTo>
                    <a:pt x="0" y="4070"/>
                  </a:moveTo>
                  <a:lnTo>
                    <a:pt x="5371" y="0"/>
                  </a:lnTo>
                  <a:cubicBezTo>
                    <a:pt x="5404" y="67"/>
                    <a:pt x="5438" y="134"/>
                    <a:pt x="5504" y="201"/>
                  </a:cubicBezTo>
                  <a:lnTo>
                    <a:pt x="167" y="4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1"/>
            <p:cNvSpPr/>
            <p:nvPr/>
          </p:nvSpPr>
          <p:spPr>
            <a:xfrm>
              <a:off x="2667072" y="3855564"/>
              <a:ext cx="102288" cy="53284"/>
            </a:xfrm>
            <a:custGeom>
              <a:rect b="b" l="l" r="r" t="t"/>
              <a:pathLst>
                <a:path extrusionOk="0" h="3337" w="6406">
                  <a:moveTo>
                    <a:pt x="6406" y="201"/>
                  </a:moveTo>
                  <a:lnTo>
                    <a:pt x="101" y="3336"/>
                  </a:lnTo>
                  <a:cubicBezTo>
                    <a:pt x="68" y="3270"/>
                    <a:pt x="34" y="3203"/>
                    <a:pt x="1" y="3136"/>
                  </a:cubicBezTo>
                  <a:lnTo>
                    <a:pt x="630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1"/>
            <p:cNvSpPr/>
            <p:nvPr/>
          </p:nvSpPr>
          <p:spPr>
            <a:xfrm>
              <a:off x="2663352" y="3849177"/>
              <a:ext cx="86304" cy="35703"/>
            </a:xfrm>
            <a:custGeom>
              <a:rect b="b" l="l" r="r" t="t"/>
              <a:pathLst>
                <a:path extrusionOk="0" h="2236" w="5405">
                  <a:moveTo>
                    <a:pt x="0" y="2002"/>
                  </a:moveTo>
                  <a:cubicBezTo>
                    <a:pt x="1802" y="1368"/>
                    <a:pt x="3503" y="501"/>
                    <a:pt x="5338" y="0"/>
                  </a:cubicBezTo>
                  <a:lnTo>
                    <a:pt x="5404" y="167"/>
                  </a:lnTo>
                  <a:lnTo>
                    <a:pt x="101" y="22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1"/>
            <p:cNvSpPr/>
            <p:nvPr/>
          </p:nvSpPr>
          <p:spPr>
            <a:xfrm>
              <a:off x="2353886" y="3744254"/>
              <a:ext cx="69794" cy="51144"/>
            </a:xfrm>
            <a:custGeom>
              <a:rect b="b" l="l" r="r" t="t"/>
              <a:pathLst>
                <a:path extrusionOk="0" h="3203" w="4371">
                  <a:moveTo>
                    <a:pt x="1" y="3002"/>
                  </a:moveTo>
                  <a:lnTo>
                    <a:pt x="4237" y="0"/>
                  </a:lnTo>
                  <a:lnTo>
                    <a:pt x="4371" y="200"/>
                  </a:lnTo>
                  <a:cubicBezTo>
                    <a:pt x="2970" y="1201"/>
                    <a:pt x="1602" y="2268"/>
                    <a:pt x="168" y="3202"/>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1"/>
            <p:cNvSpPr/>
            <p:nvPr/>
          </p:nvSpPr>
          <p:spPr>
            <a:xfrm>
              <a:off x="2680932" y="3876880"/>
              <a:ext cx="82568" cy="44214"/>
            </a:xfrm>
            <a:custGeom>
              <a:rect b="b" l="l" r="r" t="t"/>
              <a:pathLst>
                <a:path extrusionOk="0" h="2769" w="5171">
                  <a:moveTo>
                    <a:pt x="0" y="2602"/>
                  </a:moveTo>
                  <a:cubicBezTo>
                    <a:pt x="1701" y="1735"/>
                    <a:pt x="3403" y="867"/>
                    <a:pt x="5071" y="0"/>
                  </a:cubicBezTo>
                  <a:cubicBezTo>
                    <a:pt x="5104" y="33"/>
                    <a:pt x="5137" y="100"/>
                    <a:pt x="5171" y="167"/>
                  </a:cubicBezTo>
                  <a:lnTo>
                    <a:pt x="134" y="27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1"/>
            <p:cNvSpPr/>
            <p:nvPr/>
          </p:nvSpPr>
          <p:spPr>
            <a:xfrm>
              <a:off x="2372536" y="3767679"/>
              <a:ext cx="73514" cy="65531"/>
            </a:xfrm>
            <a:custGeom>
              <a:rect b="b" l="l" r="r" t="t"/>
              <a:pathLst>
                <a:path extrusionOk="0" h="4104" w="4604">
                  <a:moveTo>
                    <a:pt x="4604" y="1"/>
                  </a:moveTo>
                  <a:lnTo>
                    <a:pt x="0" y="4104"/>
                  </a:lnTo>
                  <a:cubicBezTo>
                    <a:pt x="134" y="3603"/>
                    <a:pt x="3703" y="401"/>
                    <a:pt x="460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1"/>
            <p:cNvSpPr/>
            <p:nvPr/>
          </p:nvSpPr>
          <p:spPr>
            <a:xfrm>
              <a:off x="3084127" y="3512550"/>
              <a:ext cx="41036" cy="77251"/>
            </a:xfrm>
            <a:custGeom>
              <a:rect b="b" l="l" r="r" t="t"/>
              <a:pathLst>
                <a:path extrusionOk="0" h="4838" w="2570">
                  <a:moveTo>
                    <a:pt x="1" y="4837"/>
                  </a:moveTo>
                  <a:cubicBezTo>
                    <a:pt x="701" y="3170"/>
                    <a:pt x="1368" y="1468"/>
                    <a:pt x="2436" y="1"/>
                  </a:cubicBezTo>
                  <a:lnTo>
                    <a:pt x="2569" y="67"/>
                  </a:lnTo>
                  <a:cubicBezTo>
                    <a:pt x="2502" y="167"/>
                    <a:pt x="2436" y="301"/>
                    <a:pt x="2369" y="434"/>
                  </a:cubicBezTo>
                  <a:cubicBezTo>
                    <a:pt x="1802" y="1368"/>
                    <a:pt x="1302" y="2336"/>
                    <a:pt x="868" y="3336"/>
                  </a:cubicBezTo>
                  <a:cubicBezTo>
                    <a:pt x="701" y="3770"/>
                    <a:pt x="501" y="4204"/>
                    <a:pt x="234" y="4604"/>
                  </a:cubicBezTo>
                  <a:cubicBezTo>
                    <a:pt x="167" y="4671"/>
                    <a:pt x="101" y="4771"/>
                    <a:pt x="1" y="483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1"/>
            <p:cNvSpPr/>
            <p:nvPr/>
          </p:nvSpPr>
          <p:spPr>
            <a:xfrm>
              <a:off x="3074547" y="3504023"/>
              <a:ext cx="35160" cy="72461"/>
            </a:xfrm>
            <a:custGeom>
              <a:rect b="b" l="l" r="r" t="t"/>
              <a:pathLst>
                <a:path extrusionOk="0" h="4538" w="2202">
                  <a:moveTo>
                    <a:pt x="2202" y="101"/>
                  </a:moveTo>
                  <a:lnTo>
                    <a:pt x="167" y="4538"/>
                  </a:lnTo>
                  <a:lnTo>
                    <a:pt x="0" y="4471"/>
                  </a:lnTo>
                  <a:cubicBezTo>
                    <a:pt x="667" y="2970"/>
                    <a:pt x="1368" y="1502"/>
                    <a:pt x="2035"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11"/>
          <p:cNvGrpSpPr/>
          <p:nvPr/>
        </p:nvGrpSpPr>
        <p:grpSpPr>
          <a:xfrm rot="3957434">
            <a:off x="7832206" y="4067870"/>
            <a:ext cx="603347" cy="1081415"/>
            <a:chOff x="-862695" y="691183"/>
            <a:chExt cx="603375" cy="1081464"/>
          </a:xfrm>
        </p:grpSpPr>
        <p:sp>
          <p:nvSpPr>
            <p:cNvPr id="480" name="Google Shape;480;p11"/>
            <p:cNvSpPr/>
            <p:nvPr/>
          </p:nvSpPr>
          <p:spPr>
            <a:xfrm rot="168903">
              <a:off x="-859341" y="698309"/>
              <a:ext cx="128904" cy="99213"/>
            </a:xfrm>
            <a:custGeom>
              <a:rect b="b" l="l" r="r" t="t"/>
              <a:pathLst>
                <a:path extrusionOk="0" h="4237" w="5505">
                  <a:moveTo>
                    <a:pt x="1" y="4036"/>
                  </a:moveTo>
                  <a:lnTo>
                    <a:pt x="5371" y="0"/>
                  </a:lnTo>
                  <a:lnTo>
                    <a:pt x="5504" y="167"/>
                  </a:lnTo>
                  <a:lnTo>
                    <a:pt x="167" y="4236"/>
                  </a:lnTo>
                  <a:cubicBezTo>
                    <a:pt x="101" y="4170"/>
                    <a:pt x="67" y="4103"/>
                    <a:pt x="1" y="4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1"/>
            <p:cNvSpPr/>
            <p:nvPr/>
          </p:nvSpPr>
          <p:spPr>
            <a:xfrm rot="168903">
              <a:off x="-411126" y="881171"/>
              <a:ext cx="149978" cy="78115"/>
            </a:xfrm>
            <a:custGeom>
              <a:rect b="b" l="l" r="r" t="t"/>
              <a:pathLst>
                <a:path extrusionOk="0" h="3336" w="6405">
                  <a:moveTo>
                    <a:pt x="6405" y="200"/>
                  </a:moveTo>
                  <a:lnTo>
                    <a:pt x="100" y="3336"/>
                  </a:lnTo>
                  <a:lnTo>
                    <a:pt x="0" y="3136"/>
                  </a:lnTo>
                  <a:lnTo>
                    <a:pt x="6338"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1"/>
            <p:cNvSpPr/>
            <p:nvPr/>
          </p:nvSpPr>
          <p:spPr>
            <a:xfrm rot="168903">
              <a:off x="-674252" y="1709215"/>
              <a:ext cx="166392" cy="59382"/>
            </a:xfrm>
            <a:custGeom>
              <a:rect b="b" l="l" r="r" t="t"/>
              <a:pathLst>
                <a:path extrusionOk="0" h="2536" w="7106">
                  <a:moveTo>
                    <a:pt x="7105" y="134"/>
                  </a:moveTo>
                  <a:lnTo>
                    <a:pt x="0" y="2535"/>
                  </a:lnTo>
                  <a:cubicBezTo>
                    <a:pt x="367" y="2002"/>
                    <a:pt x="6271" y="0"/>
                    <a:pt x="7105"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1"/>
            <p:cNvSpPr/>
            <p:nvPr/>
          </p:nvSpPr>
          <p:spPr>
            <a:xfrm rot="168903">
              <a:off x="-415490" y="870965"/>
              <a:ext cx="126562" cy="52358"/>
            </a:xfrm>
            <a:custGeom>
              <a:rect b="b" l="l" r="r" t="t"/>
              <a:pathLst>
                <a:path extrusionOk="0" h="2236" w="5405">
                  <a:moveTo>
                    <a:pt x="1" y="2002"/>
                  </a:moveTo>
                  <a:cubicBezTo>
                    <a:pt x="1802" y="1335"/>
                    <a:pt x="3503" y="501"/>
                    <a:pt x="5371" y="1"/>
                  </a:cubicBezTo>
                  <a:cubicBezTo>
                    <a:pt x="5371" y="34"/>
                    <a:pt x="5404" y="101"/>
                    <a:pt x="5404" y="168"/>
                  </a:cubicBezTo>
                  <a:lnTo>
                    <a:pt x="101" y="22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1"/>
            <p:cNvSpPr/>
            <p:nvPr/>
          </p:nvSpPr>
          <p:spPr>
            <a:xfrm rot="168903">
              <a:off x="-860895" y="693631"/>
              <a:ext cx="101554" cy="75773"/>
            </a:xfrm>
            <a:custGeom>
              <a:rect b="b" l="l" r="r" t="t"/>
              <a:pathLst>
                <a:path extrusionOk="0" h="3236" w="4337">
                  <a:moveTo>
                    <a:pt x="0" y="3036"/>
                  </a:moveTo>
                  <a:cubicBezTo>
                    <a:pt x="1401" y="2035"/>
                    <a:pt x="2802" y="1001"/>
                    <a:pt x="4203" y="0"/>
                  </a:cubicBezTo>
                  <a:cubicBezTo>
                    <a:pt x="4237" y="100"/>
                    <a:pt x="4304" y="167"/>
                    <a:pt x="4337" y="234"/>
                  </a:cubicBezTo>
                  <a:cubicBezTo>
                    <a:pt x="2936" y="1234"/>
                    <a:pt x="1568" y="2302"/>
                    <a:pt x="134" y="3236"/>
                  </a:cubicBezTo>
                  <a:cubicBezTo>
                    <a:pt x="67" y="3169"/>
                    <a:pt x="34" y="3069"/>
                    <a:pt x="0" y="3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1"/>
            <p:cNvSpPr/>
            <p:nvPr/>
          </p:nvSpPr>
          <p:spPr>
            <a:xfrm rot="168903">
              <a:off x="-681623" y="1690754"/>
              <a:ext cx="130473" cy="45333"/>
            </a:xfrm>
            <a:custGeom>
              <a:rect b="b" l="l" r="r" t="t"/>
              <a:pathLst>
                <a:path extrusionOk="0" h="1936" w="5572">
                  <a:moveTo>
                    <a:pt x="0" y="1735"/>
                  </a:moveTo>
                  <a:lnTo>
                    <a:pt x="5538" y="0"/>
                  </a:lnTo>
                  <a:cubicBezTo>
                    <a:pt x="5538" y="34"/>
                    <a:pt x="5571" y="100"/>
                    <a:pt x="5571" y="167"/>
                  </a:cubicBezTo>
                  <a:lnTo>
                    <a:pt x="34" y="19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1"/>
            <p:cNvSpPr/>
            <p:nvPr/>
          </p:nvSpPr>
          <p:spPr>
            <a:xfrm rot="168903">
              <a:off x="-391270" y="912682"/>
              <a:ext cx="120310" cy="64862"/>
            </a:xfrm>
            <a:custGeom>
              <a:rect b="b" l="l" r="r" t="t"/>
              <a:pathLst>
                <a:path extrusionOk="0" h="2770" w="5138">
                  <a:moveTo>
                    <a:pt x="1" y="2602"/>
                  </a:moveTo>
                  <a:lnTo>
                    <a:pt x="5071" y="1"/>
                  </a:lnTo>
                  <a:lnTo>
                    <a:pt x="5138" y="167"/>
                  </a:lnTo>
                  <a:lnTo>
                    <a:pt x="101" y="27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1"/>
            <p:cNvSpPr/>
            <p:nvPr/>
          </p:nvSpPr>
          <p:spPr>
            <a:xfrm rot="168903">
              <a:off x="-836586" y="730180"/>
              <a:ext cx="107806" cy="95302"/>
            </a:xfrm>
            <a:custGeom>
              <a:rect b="b" l="l" r="r" t="t"/>
              <a:pathLst>
                <a:path extrusionOk="0" h="4070" w="4604">
                  <a:moveTo>
                    <a:pt x="4604" y="0"/>
                  </a:moveTo>
                  <a:lnTo>
                    <a:pt x="1" y="4070"/>
                  </a:lnTo>
                  <a:cubicBezTo>
                    <a:pt x="167" y="3603"/>
                    <a:pt x="3703" y="401"/>
                    <a:pt x="4604"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8" name="Google Shape;488;p11"/>
          <p:cNvSpPr txBox="1"/>
          <p:nvPr>
            <p:ph hasCustomPrompt="1" type="title"/>
          </p:nvPr>
        </p:nvSpPr>
        <p:spPr>
          <a:xfrm>
            <a:off x="1430550" y="1862550"/>
            <a:ext cx="6282900" cy="840300"/>
          </a:xfrm>
          <a:prstGeom prst="rect">
            <a:avLst/>
          </a:prstGeom>
        </p:spPr>
        <p:txBody>
          <a:bodyPr anchorCtr="0" anchor="t" bIns="91425" lIns="91425" spcFirstLastPara="1" rIns="91425" wrap="square" tIns="91425">
            <a:noAutofit/>
          </a:bodyPr>
          <a:lstStyle>
            <a:lvl1pPr lvl="0" algn="ctr">
              <a:spcBef>
                <a:spcPts val="0"/>
              </a:spcBef>
              <a:spcAft>
                <a:spcPts val="0"/>
              </a:spcAft>
              <a:buSzPts val="7200"/>
              <a:buNone/>
              <a:defRPr sz="6000">
                <a:solidFill>
                  <a:schemeClr val="lt1"/>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489" name="Google Shape;489;p11"/>
          <p:cNvSpPr txBox="1"/>
          <p:nvPr>
            <p:ph idx="1" type="subTitle"/>
          </p:nvPr>
        </p:nvSpPr>
        <p:spPr>
          <a:xfrm>
            <a:off x="1851450" y="2802000"/>
            <a:ext cx="5441100" cy="3075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sz="1600">
                <a:solidFill>
                  <a:schemeClr val="lt1"/>
                </a:solidFill>
              </a:defRPr>
            </a:lvl1pPr>
            <a:lvl2pPr lvl="1" algn="ctr">
              <a:spcBef>
                <a:spcPts val="1600"/>
              </a:spcBef>
              <a:spcAft>
                <a:spcPts val="0"/>
              </a:spcAft>
              <a:buSzPts val="1600"/>
              <a:buNone/>
              <a:defRPr sz="1600"/>
            </a:lvl2pPr>
            <a:lvl3pPr lvl="2" algn="ctr">
              <a:spcBef>
                <a:spcPts val="1600"/>
              </a:spcBef>
              <a:spcAft>
                <a:spcPts val="0"/>
              </a:spcAft>
              <a:buSzPts val="1600"/>
              <a:buNone/>
              <a:defRPr sz="1600"/>
            </a:lvl3pPr>
            <a:lvl4pPr lvl="3" algn="ctr">
              <a:spcBef>
                <a:spcPts val="1600"/>
              </a:spcBef>
              <a:spcAft>
                <a:spcPts val="0"/>
              </a:spcAft>
              <a:buSzPts val="1600"/>
              <a:buNone/>
              <a:defRPr sz="1600"/>
            </a:lvl4pPr>
            <a:lvl5pPr lvl="4" algn="ctr">
              <a:spcBef>
                <a:spcPts val="1600"/>
              </a:spcBef>
              <a:spcAft>
                <a:spcPts val="0"/>
              </a:spcAft>
              <a:buSzPts val="1600"/>
              <a:buNone/>
              <a:defRPr sz="1600"/>
            </a:lvl5pPr>
            <a:lvl6pPr lvl="5" algn="ctr">
              <a:spcBef>
                <a:spcPts val="1600"/>
              </a:spcBef>
              <a:spcAft>
                <a:spcPts val="0"/>
              </a:spcAft>
              <a:buSzPts val="1600"/>
              <a:buNone/>
              <a:defRPr sz="1600"/>
            </a:lvl6pPr>
            <a:lvl7pPr lvl="6" algn="ctr">
              <a:spcBef>
                <a:spcPts val="1600"/>
              </a:spcBef>
              <a:spcAft>
                <a:spcPts val="0"/>
              </a:spcAft>
              <a:buSzPts val="1600"/>
              <a:buNone/>
              <a:defRPr sz="1600"/>
            </a:lvl7pPr>
            <a:lvl8pPr lvl="7" algn="ctr">
              <a:spcBef>
                <a:spcPts val="1600"/>
              </a:spcBef>
              <a:spcAft>
                <a:spcPts val="0"/>
              </a:spcAft>
              <a:buSzPts val="1600"/>
              <a:buNone/>
              <a:defRPr sz="1600"/>
            </a:lvl8pPr>
            <a:lvl9pPr lvl="8" algn="ctr">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0" name="Shape 49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2_1">
    <p:spTree>
      <p:nvGrpSpPr>
        <p:cNvPr id="491" name="Shape 491"/>
        <p:cNvGrpSpPr/>
        <p:nvPr/>
      </p:nvGrpSpPr>
      <p:grpSpPr>
        <a:xfrm>
          <a:off x="0" y="0"/>
          <a:ext cx="0" cy="0"/>
          <a:chOff x="0" y="0"/>
          <a:chExt cx="0" cy="0"/>
        </a:xfrm>
      </p:grpSpPr>
      <p:sp>
        <p:nvSpPr>
          <p:cNvPr id="492" name="Google Shape;492;p13"/>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93" name="Google Shape;493;p13"/>
          <p:cNvSpPr txBox="1"/>
          <p:nvPr>
            <p:ph hasCustomPrompt="1" idx="2" type="title"/>
          </p:nvPr>
        </p:nvSpPr>
        <p:spPr>
          <a:xfrm>
            <a:off x="713425" y="2963863"/>
            <a:ext cx="1955100" cy="47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4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494" name="Google Shape;494;p13"/>
          <p:cNvSpPr txBox="1"/>
          <p:nvPr>
            <p:ph idx="1" type="subTitle"/>
          </p:nvPr>
        </p:nvSpPr>
        <p:spPr>
          <a:xfrm>
            <a:off x="713425" y="3814663"/>
            <a:ext cx="19551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495" name="Google Shape;495;p13"/>
          <p:cNvSpPr txBox="1"/>
          <p:nvPr>
            <p:ph idx="3" type="subTitle"/>
          </p:nvPr>
        </p:nvSpPr>
        <p:spPr>
          <a:xfrm>
            <a:off x="713425" y="3438163"/>
            <a:ext cx="1955100" cy="376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496" name="Google Shape;496;p13"/>
          <p:cNvSpPr txBox="1"/>
          <p:nvPr>
            <p:ph hasCustomPrompt="1" idx="4" type="title"/>
          </p:nvPr>
        </p:nvSpPr>
        <p:spPr>
          <a:xfrm>
            <a:off x="2634171" y="2963863"/>
            <a:ext cx="1955100" cy="47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400">
                <a:solidFill>
                  <a:schemeClr val="accen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497" name="Google Shape;497;p13"/>
          <p:cNvSpPr txBox="1"/>
          <p:nvPr>
            <p:ph idx="5" type="subTitle"/>
          </p:nvPr>
        </p:nvSpPr>
        <p:spPr>
          <a:xfrm>
            <a:off x="2634071" y="3814663"/>
            <a:ext cx="19551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498" name="Google Shape;498;p13"/>
          <p:cNvSpPr txBox="1"/>
          <p:nvPr>
            <p:ph idx="6" type="subTitle"/>
          </p:nvPr>
        </p:nvSpPr>
        <p:spPr>
          <a:xfrm>
            <a:off x="2634071" y="3438163"/>
            <a:ext cx="1955100" cy="376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499" name="Google Shape;499;p13"/>
          <p:cNvSpPr txBox="1"/>
          <p:nvPr>
            <p:ph hasCustomPrompt="1" idx="7" type="title"/>
          </p:nvPr>
        </p:nvSpPr>
        <p:spPr>
          <a:xfrm>
            <a:off x="4554917" y="2963863"/>
            <a:ext cx="1955100" cy="47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400">
                <a:solidFill>
                  <a:schemeClr val="accent5"/>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500" name="Google Shape;500;p13"/>
          <p:cNvSpPr txBox="1"/>
          <p:nvPr>
            <p:ph idx="8" type="subTitle"/>
          </p:nvPr>
        </p:nvSpPr>
        <p:spPr>
          <a:xfrm>
            <a:off x="4554818" y="3814663"/>
            <a:ext cx="19551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501" name="Google Shape;501;p13"/>
          <p:cNvSpPr txBox="1"/>
          <p:nvPr>
            <p:ph idx="9" type="subTitle"/>
          </p:nvPr>
        </p:nvSpPr>
        <p:spPr>
          <a:xfrm>
            <a:off x="4554818" y="3438163"/>
            <a:ext cx="1955100" cy="376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502" name="Google Shape;502;p13"/>
          <p:cNvSpPr txBox="1"/>
          <p:nvPr>
            <p:ph hasCustomPrompt="1" idx="13" type="title"/>
          </p:nvPr>
        </p:nvSpPr>
        <p:spPr>
          <a:xfrm>
            <a:off x="6475662" y="2963863"/>
            <a:ext cx="1955100" cy="47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400">
                <a:solidFill>
                  <a:schemeClr val="accent4"/>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503" name="Google Shape;503;p13"/>
          <p:cNvSpPr txBox="1"/>
          <p:nvPr>
            <p:ph idx="14" type="subTitle"/>
          </p:nvPr>
        </p:nvSpPr>
        <p:spPr>
          <a:xfrm>
            <a:off x="6475664" y="3814663"/>
            <a:ext cx="19551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504" name="Google Shape;504;p13"/>
          <p:cNvSpPr txBox="1"/>
          <p:nvPr>
            <p:ph idx="15" type="subTitle"/>
          </p:nvPr>
        </p:nvSpPr>
        <p:spPr>
          <a:xfrm>
            <a:off x="6475664" y="3438163"/>
            <a:ext cx="1955100" cy="376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grpSp>
        <p:nvGrpSpPr>
          <p:cNvPr id="505" name="Google Shape;505;p13"/>
          <p:cNvGrpSpPr/>
          <p:nvPr/>
        </p:nvGrpSpPr>
        <p:grpSpPr>
          <a:xfrm>
            <a:off x="8726437" y="1878006"/>
            <a:ext cx="508869" cy="808153"/>
            <a:chOff x="1695199" y="2889882"/>
            <a:chExt cx="291015" cy="462171"/>
          </a:xfrm>
        </p:grpSpPr>
        <p:sp>
          <p:nvSpPr>
            <p:cNvPr id="506" name="Google Shape;506;p13"/>
            <p:cNvSpPr/>
            <p:nvPr/>
          </p:nvSpPr>
          <p:spPr>
            <a:xfrm rot="6691194">
              <a:off x="1643109" y="3030985"/>
              <a:ext cx="402700" cy="145965"/>
            </a:xfrm>
            <a:custGeom>
              <a:rect b="b" l="l" r="r" t="t"/>
              <a:pathLst>
                <a:path extrusionOk="0" h="9141" w="25219">
                  <a:moveTo>
                    <a:pt x="0" y="8974"/>
                  </a:moveTo>
                  <a:cubicBezTo>
                    <a:pt x="134" y="8840"/>
                    <a:pt x="300" y="8740"/>
                    <a:pt x="467" y="8674"/>
                  </a:cubicBezTo>
                  <a:cubicBezTo>
                    <a:pt x="2502" y="7906"/>
                    <a:pt x="4537" y="7073"/>
                    <a:pt x="6605" y="6372"/>
                  </a:cubicBezTo>
                  <a:cubicBezTo>
                    <a:pt x="10941" y="4838"/>
                    <a:pt x="15344" y="3337"/>
                    <a:pt x="19714" y="1835"/>
                  </a:cubicBezTo>
                  <a:cubicBezTo>
                    <a:pt x="21382" y="1268"/>
                    <a:pt x="23017" y="701"/>
                    <a:pt x="24684" y="134"/>
                  </a:cubicBezTo>
                  <a:cubicBezTo>
                    <a:pt x="24818" y="68"/>
                    <a:pt x="24985" y="34"/>
                    <a:pt x="25151" y="1"/>
                  </a:cubicBezTo>
                  <a:lnTo>
                    <a:pt x="25218" y="134"/>
                  </a:lnTo>
                  <a:cubicBezTo>
                    <a:pt x="25085" y="234"/>
                    <a:pt x="24918" y="301"/>
                    <a:pt x="24718" y="401"/>
                  </a:cubicBezTo>
                  <a:cubicBezTo>
                    <a:pt x="20115" y="2002"/>
                    <a:pt x="15478" y="3603"/>
                    <a:pt x="10875" y="5205"/>
                  </a:cubicBezTo>
                  <a:cubicBezTo>
                    <a:pt x="7772" y="6305"/>
                    <a:pt x="4670" y="7439"/>
                    <a:pt x="1568" y="8540"/>
                  </a:cubicBezTo>
                  <a:cubicBezTo>
                    <a:pt x="1201" y="8674"/>
                    <a:pt x="867" y="8874"/>
                    <a:pt x="501" y="9007"/>
                  </a:cubicBezTo>
                  <a:cubicBezTo>
                    <a:pt x="367" y="9074"/>
                    <a:pt x="234" y="9107"/>
                    <a:pt x="100" y="914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3"/>
            <p:cNvSpPr/>
            <p:nvPr/>
          </p:nvSpPr>
          <p:spPr>
            <a:xfrm rot="6691194">
              <a:off x="1635218" y="3036849"/>
              <a:ext cx="396856" cy="141158"/>
            </a:xfrm>
            <a:custGeom>
              <a:rect b="b" l="l" r="r" t="t"/>
              <a:pathLst>
                <a:path extrusionOk="0" h="8840" w="24853">
                  <a:moveTo>
                    <a:pt x="24852" y="200"/>
                  </a:moveTo>
                  <a:cubicBezTo>
                    <a:pt x="24685" y="267"/>
                    <a:pt x="24552" y="334"/>
                    <a:pt x="24385" y="401"/>
                  </a:cubicBezTo>
                  <a:cubicBezTo>
                    <a:pt x="19515" y="2102"/>
                    <a:pt x="14645" y="3836"/>
                    <a:pt x="9775" y="5538"/>
                  </a:cubicBezTo>
                  <a:cubicBezTo>
                    <a:pt x="7106" y="6438"/>
                    <a:pt x="4437" y="7272"/>
                    <a:pt x="1769" y="8173"/>
                  </a:cubicBezTo>
                  <a:cubicBezTo>
                    <a:pt x="1202" y="8340"/>
                    <a:pt x="635" y="8607"/>
                    <a:pt x="68" y="8840"/>
                  </a:cubicBezTo>
                  <a:lnTo>
                    <a:pt x="1" y="8707"/>
                  </a:lnTo>
                  <a:cubicBezTo>
                    <a:pt x="134" y="8640"/>
                    <a:pt x="268" y="8573"/>
                    <a:pt x="401" y="8506"/>
                  </a:cubicBezTo>
                  <a:cubicBezTo>
                    <a:pt x="3337" y="7506"/>
                    <a:pt x="6272" y="6472"/>
                    <a:pt x="9208" y="5438"/>
                  </a:cubicBezTo>
                  <a:cubicBezTo>
                    <a:pt x="12376" y="4370"/>
                    <a:pt x="15545" y="3303"/>
                    <a:pt x="18681" y="2202"/>
                  </a:cubicBezTo>
                  <a:cubicBezTo>
                    <a:pt x="20582" y="1535"/>
                    <a:pt x="22450" y="834"/>
                    <a:pt x="24318" y="167"/>
                  </a:cubicBezTo>
                  <a:cubicBezTo>
                    <a:pt x="24452" y="100"/>
                    <a:pt x="24619" y="67"/>
                    <a:pt x="24785" y="0"/>
                  </a:cubicBezTo>
                  <a:cubicBezTo>
                    <a:pt x="24819" y="67"/>
                    <a:pt x="24819" y="134"/>
                    <a:pt x="24852"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3"/>
            <p:cNvSpPr/>
            <p:nvPr/>
          </p:nvSpPr>
          <p:spPr>
            <a:xfrm rot="6691194">
              <a:off x="1690549" y="3130217"/>
              <a:ext cx="253031" cy="87905"/>
            </a:xfrm>
            <a:custGeom>
              <a:rect b="b" l="l" r="r" t="t"/>
              <a:pathLst>
                <a:path extrusionOk="0" h="5505" w="15846">
                  <a:moveTo>
                    <a:pt x="15846" y="134"/>
                  </a:moveTo>
                  <a:cubicBezTo>
                    <a:pt x="10575" y="2168"/>
                    <a:pt x="5438" y="4303"/>
                    <a:pt x="1" y="5504"/>
                  </a:cubicBezTo>
                  <a:cubicBezTo>
                    <a:pt x="5338" y="4136"/>
                    <a:pt x="10375" y="1901"/>
                    <a:pt x="15545" y="33"/>
                  </a:cubicBezTo>
                  <a:cubicBezTo>
                    <a:pt x="15612" y="0"/>
                    <a:pt x="15679" y="67"/>
                    <a:pt x="15846"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3"/>
            <p:cNvSpPr/>
            <p:nvPr/>
          </p:nvSpPr>
          <p:spPr>
            <a:xfrm rot="6691194">
              <a:off x="1742516" y="3273953"/>
              <a:ext cx="95905" cy="39968"/>
            </a:xfrm>
            <a:custGeom>
              <a:rect b="b" l="l" r="r" t="t"/>
              <a:pathLst>
                <a:path extrusionOk="0" h="2503" w="6006">
                  <a:moveTo>
                    <a:pt x="6005" y="234"/>
                  </a:moveTo>
                  <a:lnTo>
                    <a:pt x="1" y="2502"/>
                  </a:lnTo>
                  <a:cubicBezTo>
                    <a:pt x="168" y="1968"/>
                    <a:pt x="5271" y="0"/>
                    <a:pt x="59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3"/>
            <p:cNvSpPr/>
            <p:nvPr/>
          </p:nvSpPr>
          <p:spPr>
            <a:xfrm rot="6691194">
              <a:off x="1789727" y="3332864"/>
              <a:ext cx="25581" cy="10667"/>
            </a:xfrm>
            <a:custGeom>
              <a:rect b="b" l="l" r="r" t="t"/>
              <a:pathLst>
                <a:path extrusionOk="0" h="668" w="1602">
                  <a:moveTo>
                    <a:pt x="0" y="468"/>
                  </a:moveTo>
                  <a:lnTo>
                    <a:pt x="1534" y="1"/>
                  </a:lnTo>
                  <a:lnTo>
                    <a:pt x="1601" y="168"/>
                  </a:lnTo>
                  <a:lnTo>
                    <a:pt x="67" y="6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1" name="Google Shape;511;p13"/>
          <p:cNvGrpSpPr/>
          <p:nvPr/>
        </p:nvGrpSpPr>
        <p:grpSpPr>
          <a:xfrm>
            <a:off x="-259723" y="1756572"/>
            <a:ext cx="836076" cy="1630366"/>
            <a:chOff x="1958659" y="2680194"/>
            <a:chExt cx="452765" cy="882902"/>
          </a:xfrm>
        </p:grpSpPr>
        <p:sp>
          <p:nvSpPr>
            <p:cNvPr id="512" name="Google Shape;512;p13"/>
            <p:cNvSpPr/>
            <p:nvPr/>
          </p:nvSpPr>
          <p:spPr>
            <a:xfrm rot="-4357057">
              <a:off x="1814344" y="3051956"/>
              <a:ext cx="741396" cy="242342"/>
            </a:xfrm>
            <a:custGeom>
              <a:rect b="b" l="l" r="r" t="t"/>
              <a:pathLst>
                <a:path extrusionOk="0" h="15178" w="46434">
                  <a:moveTo>
                    <a:pt x="0" y="15045"/>
                  </a:moveTo>
                  <a:cubicBezTo>
                    <a:pt x="334" y="14945"/>
                    <a:pt x="667" y="14844"/>
                    <a:pt x="1001" y="14744"/>
                  </a:cubicBezTo>
                  <a:cubicBezTo>
                    <a:pt x="4070" y="13710"/>
                    <a:pt x="7139" y="12643"/>
                    <a:pt x="10241" y="11709"/>
                  </a:cubicBezTo>
                  <a:cubicBezTo>
                    <a:pt x="13543" y="10641"/>
                    <a:pt x="16879" y="9674"/>
                    <a:pt x="20181" y="8673"/>
                  </a:cubicBezTo>
                  <a:cubicBezTo>
                    <a:pt x="24718" y="7272"/>
                    <a:pt x="29255" y="5871"/>
                    <a:pt x="33758" y="4404"/>
                  </a:cubicBezTo>
                  <a:cubicBezTo>
                    <a:pt x="37761" y="3069"/>
                    <a:pt x="41730" y="1602"/>
                    <a:pt x="45733" y="234"/>
                  </a:cubicBezTo>
                  <a:cubicBezTo>
                    <a:pt x="45933" y="134"/>
                    <a:pt x="46167" y="101"/>
                    <a:pt x="46367" y="0"/>
                  </a:cubicBezTo>
                  <a:lnTo>
                    <a:pt x="46433" y="167"/>
                  </a:lnTo>
                  <a:cubicBezTo>
                    <a:pt x="46300" y="234"/>
                    <a:pt x="46133" y="334"/>
                    <a:pt x="45966" y="401"/>
                  </a:cubicBezTo>
                  <a:cubicBezTo>
                    <a:pt x="42764" y="1502"/>
                    <a:pt x="39562" y="2669"/>
                    <a:pt x="36360" y="3736"/>
                  </a:cubicBezTo>
                  <a:cubicBezTo>
                    <a:pt x="33257" y="4771"/>
                    <a:pt x="30122" y="5738"/>
                    <a:pt x="27020" y="6705"/>
                  </a:cubicBezTo>
                  <a:cubicBezTo>
                    <a:pt x="21749" y="8340"/>
                    <a:pt x="16479" y="9941"/>
                    <a:pt x="11242" y="11609"/>
                  </a:cubicBezTo>
                  <a:cubicBezTo>
                    <a:pt x="7873" y="12676"/>
                    <a:pt x="4537" y="13777"/>
                    <a:pt x="1168" y="14878"/>
                  </a:cubicBezTo>
                  <a:cubicBezTo>
                    <a:pt x="801" y="15011"/>
                    <a:pt x="434" y="15078"/>
                    <a:pt x="34" y="1517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3"/>
            <p:cNvSpPr/>
            <p:nvPr/>
          </p:nvSpPr>
          <p:spPr>
            <a:xfrm rot="-4357057">
              <a:off x="2005185" y="3256396"/>
              <a:ext cx="383487" cy="117722"/>
            </a:xfrm>
            <a:custGeom>
              <a:rect b="b" l="l" r="r" t="t"/>
              <a:pathLst>
                <a:path extrusionOk="0" h="7373" w="24018">
                  <a:moveTo>
                    <a:pt x="24018" y="0"/>
                  </a:moveTo>
                  <a:lnTo>
                    <a:pt x="1" y="7372"/>
                  </a:lnTo>
                  <a:cubicBezTo>
                    <a:pt x="7940" y="4704"/>
                    <a:pt x="15945" y="2235"/>
                    <a:pt x="2401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3"/>
            <p:cNvSpPr/>
            <p:nvPr/>
          </p:nvSpPr>
          <p:spPr>
            <a:xfrm rot="-4357057">
              <a:off x="2090760" y="2954877"/>
              <a:ext cx="265797" cy="100670"/>
            </a:xfrm>
            <a:custGeom>
              <a:rect b="b" l="l" r="r" t="t"/>
              <a:pathLst>
                <a:path extrusionOk="0" h="6305" w="16647">
                  <a:moveTo>
                    <a:pt x="16646" y="200"/>
                  </a:moveTo>
                  <a:lnTo>
                    <a:pt x="68" y="6305"/>
                  </a:lnTo>
                  <a:lnTo>
                    <a:pt x="1" y="6171"/>
                  </a:lnTo>
                  <a:lnTo>
                    <a:pt x="16546" y="0"/>
                  </a:lnTo>
                  <a:cubicBezTo>
                    <a:pt x="16579" y="67"/>
                    <a:pt x="16613" y="133"/>
                    <a:pt x="16646"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3"/>
            <p:cNvSpPr/>
            <p:nvPr/>
          </p:nvSpPr>
          <p:spPr>
            <a:xfrm rot="-4357057">
              <a:off x="2105389" y="2856957"/>
              <a:ext cx="191744" cy="68721"/>
            </a:xfrm>
            <a:custGeom>
              <a:rect b="b" l="l" r="r" t="t"/>
              <a:pathLst>
                <a:path extrusionOk="0" h="4304" w="12009">
                  <a:moveTo>
                    <a:pt x="0" y="4070"/>
                  </a:moveTo>
                  <a:cubicBezTo>
                    <a:pt x="4003" y="2869"/>
                    <a:pt x="7906" y="1335"/>
                    <a:pt x="11909" y="1"/>
                  </a:cubicBezTo>
                  <a:lnTo>
                    <a:pt x="12009" y="234"/>
                  </a:lnTo>
                  <a:lnTo>
                    <a:pt x="67" y="4304"/>
                  </a:lnTo>
                  <a:cubicBezTo>
                    <a:pt x="34" y="4237"/>
                    <a:pt x="34" y="4170"/>
                    <a:pt x="0" y="40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3"/>
            <p:cNvSpPr/>
            <p:nvPr/>
          </p:nvSpPr>
          <p:spPr>
            <a:xfrm rot="-4357057">
              <a:off x="2109582" y="3270792"/>
              <a:ext cx="189093" cy="66070"/>
            </a:xfrm>
            <a:custGeom>
              <a:rect b="b" l="l" r="r" t="t"/>
              <a:pathLst>
                <a:path extrusionOk="0" h="4138" w="11843">
                  <a:moveTo>
                    <a:pt x="1" y="4037"/>
                  </a:moveTo>
                  <a:lnTo>
                    <a:pt x="11809" y="1"/>
                  </a:lnTo>
                  <a:cubicBezTo>
                    <a:pt x="11809" y="68"/>
                    <a:pt x="11842" y="134"/>
                    <a:pt x="11842" y="168"/>
                  </a:cubicBezTo>
                  <a:lnTo>
                    <a:pt x="34" y="41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3"/>
            <p:cNvSpPr/>
            <p:nvPr/>
          </p:nvSpPr>
          <p:spPr>
            <a:xfrm rot="-4357057">
              <a:off x="2159500" y="3047535"/>
              <a:ext cx="78843" cy="28772"/>
            </a:xfrm>
            <a:custGeom>
              <a:rect b="b" l="l" r="r" t="t"/>
              <a:pathLst>
                <a:path extrusionOk="0" h="1802" w="4938">
                  <a:moveTo>
                    <a:pt x="0" y="1568"/>
                  </a:moveTo>
                  <a:lnTo>
                    <a:pt x="4871" y="1"/>
                  </a:lnTo>
                  <a:lnTo>
                    <a:pt x="4937" y="201"/>
                  </a:lnTo>
                  <a:lnTo>
                    <a:pt x="67" y="18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3"/>
            <p:cNvSpPr/>
            <p:nvPr/>
          </p:nvSpPr>
          <p:spPr>
            <a:xfrm rot="-4357057">
              <a:off x="2187593" y="2762798"/>
              <a:ext cx="78316" cy="33562"/>
            </a:xfrm>
            <a:custGeom>
              <a:rect b="b" l="l" r="r" t="t"/>
              <a:pathLst>
                <a:path extrusionOk="0" h="2102" w="4905">
                  <a:moveTo>
                    <a:pt x="4904" y="167"/>
                  </a:moveTo>
                  <a:lnTo>
                    <a:pt x="34" y="2102"/>
                  </a:lnTo>
                  <a:cubicBezTo>
                    <a:pt x="34" y="2035"/>
                    <a:pt x="1" y="2002"/>
                    <a:pt x="1" y="1935"/>
                  </a:cubicBezTo>
                  <a:lnTo>
                    <a:pt x="4838"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3"/>
            <p:cNvSpPr/>
            <p:nvPr/>
          </p:nvSpPr>
          <p:spPr>
            <a:xfrm rot="-4357057">
              <a:off x="2179074" y="2767221"/>
              <a:ext cx="72984" cy="26648"/>
            </a:xfrm>
            <a:custGeom>
              <a:rect b="b" l="l" r="r" t="t"/>
              <a:pathLst>
                <a:path extrusionOk="0" h="1669" w="4571">
                  <a:moveTo>
                    <a:pt x="4571" y="201"/>
                  </a:moveTo>
                  <a:lnTo>
                    <a:pt x="34" y="1669"/>
                  </a:lnTo>
                  <a:lnTo>
                    <a:pt x="1" y="1502"/>
                  </a:lnTo>
                  <a:lnTo>
                    <a:pt x="4537" y="1"/>
                  </a:lnTo>
                  <a:cubicBezTo>
                    <a:pt x="4537" y="67"/>
                    <a:pt x="4537" y="134"/>
                    <a:pt x="4571" y="2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3"/>
            <p:cNvSpPr/>
            <p:nvPr/>
          </p:nvSpPr>
          <p:spPr>
            <a:xfrm rot="-4357057">
              <a:off x="2175427" y="3021170"/>
              <a:ext cx="68194" cy="24509"/>
            </a:xfrm>
            <a:custGeom>
              <a:rect b="b" l="l" r="r" t="t"/>
              <a:pathLst>
                <a:path extrusionOk="0" h="1535" w="4271">
                  <a:moveTo>
                    <a:pt x="4270" y="167"/>
                  </a:moveTo>
                  <a:lnTo>
                    <a:pt x="34" y="1535"/>
                  </a:lnTo>
                  <a:cubicBezTo>
                    <a:pt x="34" y="1468"/>
                    <a:pt x="0" y="1401"/>
                    <a:pt x="0" y="1334"/>
                  </a:cubicBezTo>
                  <a:lnTo>
                    <a:pt x="4203" y="0"/>
                  </a:lnTo>
                  <a:cubicBezTo>
                    <a:pt x="4203" y="67"/>
                    <a:pt x="4237" y="100"/>
                    <a:pt x="427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3"/>
            <p:cNvSpPr/>
            <p:nvPr/>
          </p:nvSpPr>
          <p:spPr>
            <a:xfrm rot="-4357057">
              <a:off x="2263727" y="2699466"/>
              <a:ext cx="54877" cy="19719"/>
            </a:xfrm>
            <a:custGeom>
              <a:rect b="b" l="l" r="r" t="t"/>
              <a:pathLst>
                <a:path extrusionOk="0" h="1235" w="3437">
                  <a:moveTo>
                    <a:pt x="1" y="1068"/>
                  </a:moveTo>
                  <a:lnTo>
                    <a:pt x="3370" y="0"/>
                  </a:lnTo>
                  <a:cubicBezTo>
                    <a:pt x="3370" y="67"/>
                    <a:pt x="3436" y="134"/>
                    <a:pt x="3436" y="167"/>
                  </a:cubicBezTo>
                  <a:lnTo>
                    <a:pt x="67" y="1234"/>
                  </a:lnTo>
                  <a:cubicBezTo>
                    <a:pt x="34" y="1168"/>
                    <a:pt x="34" y="1134"/>
                    <a:pt x="1" y="10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3"/>
            <p:cNvSpPr/>
            <p:nvPr/>
          </p:nvSpPr>
          <p:spPr>
            <a:xfrm rot="-4357057">
              <a:off x="2183274" y="3105179"/>
              <a:ext cx="68721" cy="23982"/>
            </a:xfrm>
            <a:custGeom>
              <a:rect b="b" l="l" r="r" t="t"/>
              <a:pathLst>
                <a:path extrusionOk="0" h="1502" w="4304">
                  <a:moveTo>
                    <a:pt x="4303" y="34"/>
                  </a:moveTo>
                  <a:lnTo>
                    <a:pt x="0" y="1501"/>
                  </a:lnTo>
                  <a:cubicBezTo>
                    <a:pt x="334" y="1168"/>
                    <a:pt x="3636" y="0"/>
                    <a:pt x="4303" y="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3"/>
            <p:cNvSpPr/>
            <p:nvPr/>
          </p:nvSpPr>
          <p:spPr>
            <a:xfrm rot="-4357057">
              <a:off x="2199064" y="2894668"/>
              <a:ext cx="68194" cy="26648"/>
            </a:xfrm>
            <a:custGeom>
              <a:rect b="b" l="l" r="r" t="t"/>
              <a:pathLst>
                <a:path extrusionOk="0" h="1669" w="4271">
                  <a:moveTo>
                    <a:pt x="0" y="1535"/>
                  </a:moveTo>
                  <a:lnTo>
                    <a:pt x="4237" y="0"/>
                  </a:lnTo>
                  <a:cubicBezTo>
                    <a:pt x="4237" y="67"/>
                    <a:pt x="4270" y="101"/>
                    <a:pt x="4270" y="134"/>
                  </a:cubicBezTo>
                  <a:lnTo>
                    <a:pt x="34" y="1668"/>
                  </a:lnTo>
                  <a:cubicBezTo>
                    <a:pt x="34" y="1602"/>
                    <a:pt x="0" y="1568"/>
                    <a:pt x="0" y="1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3"/>
            <p:cNvSpPr/>
            <p:nvPr/>
          </p:nvSpPr>
          <p:spPr>
            <a:xfrm rot="-4357057">
              <a:off x="2262035" y="2715111"/>
              <a:ext cx="43701" cy="22385"/>
            </a:xfrm>
            <a:custGeom>
              <a:rect b="b" l="l" r="r" t="t"/>
              <a:pathLst>
                <a:path extrusionOk="0" h="1402" w="2737">
                  <a:moveTo>
                    <a:pt x="2736" y="168"/>
                  </a:moveTo>
                  <a:lnTo>
                    <a:pt x="68" y="1402"/>
                  </a:lnTo>
                  <a:lnTo>
                    <a:pt x="1" y="1269"/>
                  </a:lnTo>
                  <a:lnTo>
                    <a:pt x="2670" y="1"/>
                  </a:lnTo>
                  <a:cubicBezTo>
                    <a:pt x="2703" y="34"/>
                    <a:pt x="2736" y="101"/>
                    <a:pt x="2736" y="1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3"/>
            <p:cNvSpPr/>
            <p:nvPr/>
          </p:nvSpPr>
          <p:spPr>
            <a:xfrm rot="-4357057">
              <a:off x="2184260" y="3129400"/>
              <a:ext cx="47948" cy="15983"/>
            </a:xfrm>
            <a:custGeom>
              <a:rect b="b" l="l" r="r" t="t"/>
              <a:pathLst>
                <a:path extrusionOk="0" h="1001" w="3003">
                  <a:moveTo>
                    <a:pt x="0" y="867"/>
                  </a:moveTo>
                  <a:lnTo>
                    <a:pt x="2969" y="0"/>
                  </a:lnTo>
                  <a:cubicBezTo>
                    <a:pt x="2969" y="67"/>
                    <a:pt x="3002" y="100"/>
                    <a:pt x="3002" y="167"/>
                  </a:cubicBezTo>
                  <a:lnTo>
                    <a:pt x="34" y="100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3"/>
            <p:cNvSpPr/>
            <p:nvPr/>
          </p:nvSpPr>
          <p:spPr>
            <a:xfrm rot="-4357057">
              <a:off x="2158086" y="2758766"/>
              <a:ext cx="29315" cy="12278"/>
            </a:xfrm>
            <a:custGeom>
              <a:rect b="b" l="l" r="r" t="t"/>
              <a:pathLst>
                <a:path extrusionOk="0" h="769" w="1836">
                  <a:moveTo>
                    <a:pt x="1" y="601"/>
                  </a:moveTo>
                  <a:lnTo>
                    <a:pt x="1769" y="1"/>
                  </a:lnTo>
                  <a:cubicBezTo>
                    <a:pt x="1802" y="34"/>
                    <a:pt x="1802" y="101"/>
                    <a:pt x="1835" y="168"/>
                  </a:cubicBezTo>
                  <a:lnTo>
                    <a:pt x="68" y="768"/>
                  </a:lnTo>
                  <a:cubicBezTo>
                    <a:pt x="68" y="701"/>
                    <a:pt x="34" y="668"/>
                    <a:pt x="1" y="6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3"/>
            <p:cNvSpPr/>
            <p:nvPr/>
          </p:nvSpPr>
          <p:spPr>
            <a:xfrm rot="-4357057">
              <a:off x="2150376" y="2754686"/>
              <a:ext cx="20789" cy="9596"/>
            </a:xfrm>
            <a:custGeom>
              <a:rect b="b" l="l" r="r" t="t"/>
              <a:pathLst>
                <a:path extrusionOk="0" h="601" w="1302">
                  <a:moveTo>
                    <a:pt x="1302" y="167"/>
                  </a:moveTo>
                  <a:lnTo>
                    <a:pt x="67" y="601"/>
                  </a:lnTo>
                  <a:cubicBezTo>
                    <a:pt x="67" y="534"/>
                    <a:pt x="34" y="500"/>
                    <a:pt x="1" y="434"/>
                  </a:cubicBezTo>
                  <a:lnTo>
                    <a:pt x="1235" y="0"/>
                  </a:lnTo>
                  <a:cubicBezTo>
                    <a:pt x="1235" y="67"/>
                    <a:pt x="1268" y="134"/>
                    <a:pt x="130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528" name="Shape 528"/>
        <p:cNvGrpSpPr/>
        <p:nvPr/>
      </p:nvGrpSpPr>
      <p:grpSpPr>
        <a:xfrm>
          <a:off x="0" y="0"/>
          <a:ext cx="0" cy="0"/>
          <a:chOff x="0" y="0"/>
          <a:chExt cx="0" cy="0"/>
        </a:xfrm>
      </p:grpSpPr>
      <p:sp>
        <p:nvSpPr>
          <p:cNvPr id="529" name="Google Shape;529;p14"/>
          <p:cNvSpPr txBox="1"/>
          <p:nvPr>
            <p:ph type="title"/>
          </p:nvPr>
        </p:nvSpPr>
        <p:spPr>
          <a:xfrm>
            <a:off x="753000" y="3460100"/>
            <a:ext cx="3944400" cy="4341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4800"/>
              <a:buNone/>
              <a:defRPr sz="2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30" name="Google Shape;530;p14"/>
          <p:cNvSpPr txBox="1"/>
          <p:nvPr>
            <p:ph idx="1" type="subTitle"/>
          </p:nvPr>
        </p:nvSpPr>
        <p:spPr>
          <a:xfrm>
            <a:off x="753000" y="1728800"/>
            <a:ext cx="3944400" cy="1590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22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p:txBody>
      </p:sp>
      <p:grpSp>
        <p:nvGrpSpPr>
          <p:cNvPr id="531" name="Google Shape;531;p14"/>
          <p:cNvGrpSpPr/>
          <p:nvPr/>
        </p:nvGrpSpPr>
        <p:grpSpPr>
          <a:xfrm rot="-5400000">
            <a:off x="263925" y="-334392"/>
            <a:ext cx="730423" cy="1258259"/>
            <a:chOff x="-1549099" y="1167997"/>
            <a:chExt cx="730423" cy="1258259"/>
          </a:xfrm>
        </p:grpSpPr>
        <p:sp>
          <p:nvSpPr>
            <p:cNvPr id="532" name="Google Shape;532;p14"/>
            <p:cNvSpPr/>
            <p:nvPr/>
          </p:nvSpPr>
          <p:spPr>
            <a:xfrm rot="-4357107">
              <a:off x="-1781928" y="1601643"/>
              <a:ext cx="1196081" cy="390966"/>
            </a:xfrm>
            <a:custGeom>
              <a:rect b="b" l="l" r="r" t="t"/>
              <a:pathLst>
                <a:path extrusionOk="0" h="15178" w="46434">
                  <a:moveTo>
                    <a:pt x="0" y="15045"/>
                  </a:moveTo>
                  <a:cubicBezTo>
                    <a:pt x="334" y="14945"/>
                    <a:pt x="667" y="14844"/>
                    <a:pt x="1001" y="14744"/>
                  </a:cubicBezTo>
                  <a:cubicBezTo>
                    <a:pt x="4070" y="13710"/>
                    <a:pt x="7139" y="12643"/>
                    <a:pt x="10241" y="11709"/>
                  </a:cubicBezTo>
                  <a:cubicBezTo>
                    <a:pt x="13543" y="10641"/>
                    <a:pt x="16879" y="9674"/>
                    <a:pt x="20181" y="8673"/>
                  </a:cubicBezTo>
                  <a:cubicBezTo>
                    <a:pt x="24718" y="7272"/>
                    <a:pt x="29255" y="5871"/>
                    <a:pt x="33758" y="4404"/>
                  </a:cubicBezTo>
                  <a:cubicBezTo>
                    <a:pt x="37761" y="3069"/>
                    <a:pt x="41730" y="1602"/>
                    <a:pt x="45733" y="234"/>
                  </a:cubicBezTo>
                  <a:cubicBezTo>
                    <a:pt x="45933" y="134"/>
                    <a:pt x="46167" y="101"/>
                    <a:pt x="46367" y="0"/>
                  </a:cubicBezTo>
                  <a:lnTo>
                    <a:pt x="46433" y="167"/>
                  </a:lnTo>
                  <a:cubicBezTo>
                    <a:pt x="46300" y="234"/>
                    <a:pt x="46133" y="334"/>
                    <a:pt x="45966" y="401"/>
                  </a:cubicBezTo>
                  <a:cubicBezTo>
                    <a:pt x="42764" y="1502"/>
                    <a:pt x="39562" y="2669"/>
                    <a:pt x="36360" y="3736"/>
                  </a:cubicBezTo>
                  <a:cubicBezTo>
                    <a:pt x="33257" y="4771"/>
                    <a:pt x="30122" y="5738"/>
                    <a:pt x="27020" y="6705"/>
                  </a:cubicBezTo>
                  <a:cubicBezTo>
                    <a:pt x="21749" y="8340"/>
                    <a:pt x="16479" y="9941"/>
                    <a:pt x="11242" y="11609"/>
                  </a:cubicBezTo>
                  <a:cubicBezTo>
                    <a:pt x="7873" y="12676"/>
                    <a:pt x="4537" y="13777"/>
                    <a:pt x="1168" y="14878"/>
                  </a:cubicBezTo>
                  <a:cubicBezTo>
                    <a:pt x="801" y="15011"/>
                    <a:pt x="434" y="15078"/>
                    <a:pt x="34" y="1517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4"/>
            <p:cNvSpPr/>
            <p:nvPr/>
          </p:nvSpPr>
          <p:spPr>
            <a:xfrm rot="-4357107">
              <a:off x="-1474042" y="1931465"/>
              <a:ext cx="618673" cy="189919"/>
            </a:xfrm>
            <a:custGeom>
              <a:rect b="b" l="l" r="r" t="t"/>
              <a:pathLst>
                <a:path extrusionOk="0" h="7373" w="24018">
                  <a:moveTo>
                    <a:pt x="24018" y="0"/>
                  </a:moveTo>
                  <a:lnTo>
                    <a:pt x="1" y="7372"/>
                  </a:lnTo>
                  <a:cubicBezTo>
                    <a:pt x="7940" y="4704"/>
                    <a:pt x="15945" y="2235"/>
                    <a:pt x="2401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4"/>
            <p:cNvSpPr/>
            <p:nvPr/>
          </p:nvSpPr>
          <p:spPr>
            <a:xfrm rot="-4357107">
              <a:off x="-1335983" y="1445024"/>
              <a:ext cx="428806" cy="162409"/>
            </a:xfrm>
            <a:custGeom>
              <a:rect b="b" l="l" r="r" t="t"/>
              <a:pathLst>
                <a:path extrusionOk="0" h="6305" w="16647">
                  <a:moveTo>
                    <a:pt x="16646" y="200"/>
                  </a:moveTo>
                  <a:lnTo>
                    <a:pt x="68" y="6305"/>
                  </a:lnTo>
                  <a:lnTo>
                    <a:pt x="1" y="6171"/>
                  </a:lnTo>
                  <a:lnTo>
                    <a:pt x="16546" y="0"/>
                  </a:lnTo>
                  <a:cubicBezTo>
                    <a:pt x="16579" y="67"/>
                    <a:pt x="16613" y="133"/>
                    <a:pt x="16646"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4"/>
            <p:cNvSpPr/>
            <p:nvPr/>
          </p:nvSpPr>
          <p:spPr>
            <a:xfrm rot="-4357107">
              <a:off x="-1312381" y="1287050"/>
              <a:ext cx="309337" cy="110866"/>
            </a:xfrm>
            <a:custGeom>
              <a:rect b="b" l="l" r="r" t="t"/>
              <a:pathLst>
                <a:path extrusionOk="0" h="4304" w="12009">
                  <a:moveTo>
                    <a:pt x="0" y="4070"/>
                  </a:moveTo>
                  <a:cubicBezTo>
                    <a:pt x="4003" y="2869"/>
                    <a:pt x="7906" y="1335"/>
                    <a:pt x="11909" y="1"/>
                  </a:cubicBezTo>
                  <a:lnTo>
                    <a:pt x="12009" y="234"/>
                  </a:lnTo>
                  <a:lnTo>
                    <a:pt x="67" y="4304"/>
                  </a:lnTo>
                  <a:cubicBezTo>
                    <a:pt x="34" y="4237"/>
                    <a:pt x="34" y="4170"/>
                    <a:pt x="0" y="40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4"/>
            <p:cNvSpPr/>
            <p:nvPr/>
          </p:nvSpPr>
          <p:spPr>
            <a:xfrm rot="-4357107">
              <a:off x="-1305616" y="1954690"/>
              <a:ext cx="305061" cy="106590"/>
            </a:xfrm>
            <a:custGeom>
              <a:rect b="b" l="l" r="r" t="t"/>
              <a:pathLst>
                <a:path extrusionOk="0" h="4138" w="11843">
                  <a:moveTo>
                    <a:pt x="1" y="4037"/>
                  </a:moveTo>
                  <a:lnTo>
                    <a:pt x="11809" y="1"/>
                  </a:lnTo>
                  <a:cubicBezTo>
                    <a:pt x="11809" y="68"/>
                    <a:pt x="11842" y="134"/>
                    <a:pt x="11842" y="168"/>
                  </a:cubicBezTo>
                  <a:lnTo>
                    <a:pt x="34" y="41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4"/>
            <p:cNvSpPr/>
            <p:nvPr/>
          </p:nvSpPr>
          <p:spPr>
            <a:xfrm rot="-4357107">
              <a:off x="-1225083" y="1594509"/>
              <a:ext cx="127197" cy="46417"/>
            </a:xfrm>
            <a:custGeom>
              <a:rect b="b" l="l" r="r" t="t"/>
              <a:pathLst>
                <a:path extrusionOk="0" h="1802" w="4938">
                  <a:moveTo>
                    <a:pt x="0" y="1568"/>
                  </a:moveTo>
                  <a:lnTo>
                    <a:pt x="4871" y="1"/>
                  </a:lnTo>
                  <a:lnTo>
                    <a:pt x="4937" y="201"/>
                  </a:lnTo>
                  <a:lnTo>
                    <a:pt x="67" y="18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4"/>
            <p:cNvSpPr/>
            <p:nvPr/>
          </p:nvSpPr>
          <p:spPr>
            <a:xfrm rot="-4357107">
              <a:off x="-1199388" y="1551974"/>
              <a:ext cx="110016" cy="39540"/>
            </a:xfrm>
            <a:custGeom>
              <a:rect b="b" l="l" r="r" t="t"/>
              <a:pathLst>
                <a:path extrusionOk="0" h="1535" w="4271">
                  <a:moveTo>
                    <a:pt x="4270" y="167"/>
                  </a:moveTo>
                  <a:lnTo>
                    <a:pt x="34" y="1535"/>
                  </a:lnTo>
                  <a:cubicBezTo>
                    <a:pt x="34" y="1468"/>
                    <a:pt x="0" y="1401"/>
                    <a:pt x="0" y="1334"/>
                  </a:cubicBezTo>
                  <a:lnTo>
                    <a:pt x="4203" y="0"/>
                  </a:lnTo>
                  <a:cubicBezTo>
                    <a:pt x="4203" y="67"/>
                    <a:pt x="4237" y="100"/>
                    <a:pt x="427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4"/>
            <p:cNvSpPr/>
            <p:nvPr/>
          </p:nvSpPr>
          <p:spPr>
            <a:xfrm rot="-4357107">
              <a:off x="-1186729" y="1687505"/>
              <a:ext cx="110866" cy="38690"/>
            </a:xfrm>
            <a:custGeom>
              <a:rect b="b" l="l" r="r" t="t"/>
              <a:pathLst>
                <a:path extrusionOk="0" h="1502" w="4304">
                  <a:moveTo>
                    <a:pt x="4303" y="34"/>
                  </a:moveTo>
                  <a:lnTo>
                    <a:pt x="0" y="1501"/>
                  </a:lnTo>
                  <a:cubicBezTo>
                    <a:pt x="334" y="1168"/>
                    <a:pt x="3636" y="0"/>
                    <a:pt x="4303" y="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4"/>
            <p:cNvSpPr/>
            <p:nvPr/>
          </p:nvSpPr>
          <p:spPr>
            <a:xfrm rot="-4357107">
              <a:off x="-1161255" y="1347888"/>
              <a:ext cx="110016" cy="42991"/>
            </a:xfrm>
            <a:custGeom>
              <a:rect b="b" l="l" r="r" t="t"/>
              <a:pathLst>
                <a:path extrusionOk="0" h="1669" w="4271">
                  <a:moveTo>
                    <a:pt x="0" y="1535"/>
                  </a:moveTo>
                  <a:lnTo>
                    <a:pt x="4237" y="0"/>
                  </a:lnTo>
                  <a:cubicBezTo>
                    <a:pt x="4237" y="67"/>
                    <a:pt x="4270" y="101"/>
                    <a:pt x="4270" y="134"/>
                  </a:cubicBezTo>
                  <a:lnTo>
                    <a:pt x="34" y="1668"/>
                  </a:lnTo>
                  <a:cubicBezTo>
                    <a:pt x="34" y="1602"/>
                    <a:pt x="0" y="1568"/>
                    <a:pt x="0" y="1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4"/>
            <p:cNvSpPr/>
            <p:nvPr/>
          </p:nvSpPr>
          <p:spPr>
            <a:xfrm rot="-4357107">
              <a:off x="-1185138" y="1726581"/>
              <a:ext cx="77353" cy="25784"/>
            </a:xfrm>
            <a:custGeom>
              <a:rect b="b" l="l" r="r" t="t"/>
              <a:pathLst>
                <a:path extrusionOk="0" h="1001" w="3003">
                  <a:moveTo>
                    <a:pt x="0" y="867"/>
                  </a:moveTo>
                  <a:lnTo>
                    <a:pt x="2969" y="0"/>
                  </a:lnTo>
                  <a:cubicBezTo>
                    <a:pt x="2969" y="67"/>
                    <a:pt x="3002" y="100"/>
                    <a:pt x="3002" y="167"/>
                  </a:cubicBezTo>
                  <a:lnTo>
                    <a:pt x="34" y="100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14"/>
          <p:cNvGrpSpPr/>
          <p:nvPr/>
        </p:nvGrpSpPr>
        <p:grpSpPr>
          <a:xfrm flipH="1" rot="-5400000">
            <a:off x="263924" y="4219660"/>
            <a:ext cx="730423" cy="1258259"/>
            <a:chOff x="-1549099" y="1167997"/>
            <a:chExt cx="730423" cy="1258259"/>
          </a:xfrm>
        </p:grpSpPr>
        <p:sp>
          <p:nvSpPr>
            <p:cNvPr id="543" name="Google Shape;543;p14"/>
            <p:cNvSpPr/>
            <p:nvPr/>
          </p:nvSpPr>
          <p:spPr>
            <a:xfrm rot="-4357107">
              <a:off x="-1781928" y="1601643"/>
              <a:ext cx="1196081" cy="390966"/>
            </a:xfrm>
            <a:custGeom>
              <a:rect b="b" l="l" r="r" t="t"/>
              <a:pathLst>
                <a:path extrusionOk="0" h="15178" w="46434">
                  <a:moveTo>
                    <a:pt x="0" y="15045"/>
                  </a:moveTo>
                  <a:cubicBezTo>
                    <a:pt x="334" y="14945"/>
                    <a:pt x="667" y="14844"/>
                    <a:pt x="1001" y="14744"/>
                  </a:cubicBezTo>
                  <a:cubicBezTo>
                    <a:pt x="4070" y="13710"/>
                    <a:pt x="7139" y="12643"/>
                    <a:pt x="10241" y="11709"/>
                  </a:cubicBezTo>
                  <a:cubicBezTo>
                    <a:pt x="13543" y="10641"/>
                    <a:pt x="16879" y="9674"/>
                    <a:pt x="20181" y="8673"/>
                  </a:cubicBezTo>
                  <a:cubicBezTo>
                    <a:pt x="24718" y="7272"/>
                    <a:pt x="29255" y="5871"/>
                    <a:pt x="33758" y="4404"/>
                  </a:cubicBezTo>
                  <a:cubicBezTo>
                    <a:pt x="37761" y="3069"/>
                    <a:pt x="41730" y="1602"/>
                    <a:pt x="45733" y="234"/>
                  </a:cubicBezTo>
                  <a:cubicBezTo>
                    <a:pt x="45933" y="134"/>
                    <a:pt x="46167" y="101"/>
                    <a:pt x="46367" y="0"/>
                  </a:cubicBezTo>
                  <a:lnTo>
                    <a:pt x="46433" y="167"/>
                  </a:lnTo>
                  <a:cubicBezTo>
                    <a:pt x="46300" y="234"/>
                    <a:pt x="46133" y="334"/>
                    <a:pt x="45966" y="401"/>
                  </a:cubicBezTo>
                  <a:cubicBezTo>
                    <a:pt x="42764" y="1502"/>
                    <a:pt x="39562" y="2669"/>
                    <a:pt x="36360" y="3736"/>
                  </a:cubicBezTo>
                  <a:cubicBezTo>
                    <a:pt x="33257" y="4771"/>
                    <a:pt x="30122" y="5738"/>
                    <a:pt x="27020" y="6705"/>
                  </a:cubicBezTo>
                  <a:cubicBezTo>
                    <a:pt x="21749" y="8340"/>
                    <a:pt x="16479" y="9941"/>
                    <a:pt x="11242" y="11609"/>
                  </a:cubicBezTo>
                  <a:cubicBezTo>
                    <a:pt x="7873" y="12676"/>
                    <a:pt x="4537" y="13777"/>
                    <a:pt x="1168" y="14878"/>
                  </a:cubicBezTo>
                  <a:cubicBezTo>
                    <a:pt x="801" y="15011"/>
                    <a:pt x="434" y="15078"/>
                    <a:pt x="34" y="1517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4"/>
            <p:cNvSpPr/>
            <p:nvPr/>
          </p:nvSpPr>
          <p:spPr>
            <a:xfrm rot="-4357107">
              <a:off x="-1474042" y="1931465"/>
              <a:ext cx="618673" cy="189919"/>
            </a:xfrm>
            <a:custGeom>
              <a:rect b="b" l="l" r="r" t="t"/>
              <a:pathLst>
                <a:path extrusionOk="0" h="7373" w="24018">
                  <a:moveTo>
                    <a:pt x="24018" y="0"/>
                  </a:moveTo>
                  <a:lnTo>
                    <a:pt x="1" y="7372"/>
                  </a:lnTo>
                  <a:cubicBezTo>
                    <a:pt x="7940" y="4704"/>
                    <a:pt x="15945" y="2235"/>
                    <a:pt x="2401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4"/>
            <p:cNvSpPr/>
            <p:nvPr/>
          </p:nvSpPr>
          <p:spPr>
            <a:xfrm rot="-4357107">
              <a:off x="-1335983" y="1445024"/>
              <a:ext cx="428806" cy="162409"/>
            </a:xfrm>
            <a:custGeom>
              <a:rect b="b" l="l" r="r" t="t"/>
              <a:pathLst>
                <a:path extrusionOk="0" h="6305" w="16647">
                  <a:moveTo>
                    <a:pt x="16646" y="200"/>
                  </a:moveTo>
                  <a:lnTo>
                    <a:pt x="68" y="6305"/>
                  </a:lnTo>
                  <a:lnTo>
                    <a:pt x="1" y="6171"/>
                  </a:lnTo>
                  <a:lnTo>
                    <a:pt x="16546" y="0"/>
                  </a:lnTo>
                  <a:cubicBezTo>
                    <a:pt x="16579" y="67"/>
                    <a:pt x="16613" y="133"/>
                    <a:pt x="16646"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4"/>
            <p:cNvSpPr/>
            <p:nvPr/>
          </p:nvSpPr>
          <p:spPr>
            <a:xfrm rot="-4357107">
              <a:off x="-1312381" y="1287050"/>
              <a:ext cx="309337" cy="110866"/>
            </a:xfrm>
            <a:custGeom>
              <a:rect b="b" l="l" r="r" t="t"/>
              <a:pathLst>
                <a:path extrusionOk="0" h="4304" w="12009">
                  <a:moveTo>
                    <a:pt x="0" y="4070"/>
                  </a:moveTo>
                  <a:cubicBezTo>
                    <a:pt x="4003" y="2869"/>
                    <a:pt x="7906" y="1335"/>
                    <a:pt x="11909" y="1"/>
                  </a:cubicBezTo>
                  <a:lnTo>
                    <a:pt x="12009" y="234"/>
                  </a:lnTo>
                  <a:lnTo>
                    <a:pt x="67" y="4304"/>
                  </a:lnTo>
                  <a:cubicBezTo>
                    <a:pt x="34" y="4237"/>
                    <a:pt x="34" y="4170"/>
                    <a:pt x="0" y="40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4"/>
            <p:cNvSpPr/>
            <p:nvPr/>
          </p:nvSpPr>
          <p:spPr>
            <a:xfrm rot="-4357107">
              <a:off x="-1305616" y="1954690"/>
              <a:ext cx="305061" cy="106590"/>
            </a:xfrm>
            <a:custGeom>
              <a:rect b="b" l="l" r="r" t="t"/>
              <a:pathLst>
                <a:path extrusionOk="0" h="4138" w="11843">
                  <a:moveTo>
                    <a:pt x="1" y="4037"/>
                  </a:moveTo>
                  <a:lnTo>
                    <a:pt x="11809" y="1"/>
                  </a:lnTo>
                  <a:cubicBezTo>
                    <a:pt x="11809" y="68"/>
                    <a:pt x="11842" y="134"/>
                    <a:pt x="11842" y="168"/>
                  </a:cubicBezTo>
                  <a:lnTo>
                    <a:pt x="34" y="41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4"/>
            <p:cNvSpPr/>
            <p:nvPr/>
          </p:nvSpPr>
          <p:spPr>
            <a:xfrm rot="-4357107">
              <a:off x="-1225083" y="1594509"/>
              <a:ext cx="127197" cy="46417"/>
            </a:xfrm>
            <a:custGeom>
              <a:rect b="b" l="l" r="r" t="t"/>
              <a:pathLst>
                <a:path extrusionOk="0" h="1802" w="4938">
                  <a:moveTo>
                    <a:pt x="0" y="1568"/>
                  </a:moveTo>
                  <a:lnTo>
                    <a:pt x="4871" y="1"/>
                  </a:lnTo>
                  <a:lnTo>
                    <a:pt x="4937" y="201"/>
                  </a:lnTo>
                  <a:lnTo>
                    <a:pt x="67" y="18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4"/>
            <p:cNvSpPr/>
            <p:nvPr/>
          </p:nvSpPr>
          <p:spPr>
            <a:xfrm rot="-4357107">
              <a:off x="-1199388" y="1551974"/>
              <a:ext cx="110016" cy="39540"/>
            </a:xfrm>
            <a:custGeom>
              <a:rect b="b" l="l" r="r" t="t"/>
              <a:pathLst>
                <a:path extrusionOk="0" h="1535" w="4271">
                  <a:moveTo>
                    <a:pt x="4270" y="167"/>
                  </a:moveTo>
                  <a:lnTo>
                    <a:pt x="34" y="1535"/>
                  </a:lnTo>
                  <a:cubicBezTo>
                    <a:pt x="34" y="1468"/>
                    <a:pt x="0" y="1401"/>
                    <a:pt x="0" y="1334"/>
                  </a:cubicBezTo>
                  <a:lnTo>
                    <a:pt x="4203" y="0"/>
                  </a:lnTo>
                  <a:cubicBezTo>
                    <a:pt x="4203" y="67"/>
                    <a:pt x="4237" y="100"/>
                    <a:pt x="427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4"/>
            <p:cNvSpPr/>
            <p:nvPr/>
          </p:nvSpPr>
          <p:spPr>
            <a:xfrm rot="-4357107">
              <a:off x="-1186729" y="1687505"/>
              <a:ext cx="110866" cy="38690"/>
            </a:xfrm>
            <a:custGeom>
              <a:rect b="b" l="l" r="r" t="t"/>
              <a:pathLst>
                <a:path extrusionOk="0" h="1502" w="4304">
                  <a:moveTo>
                    <a:pt x="4303" y="34"/>
                  </a:moveTo>
                  <a:lnTo>
                    <a:pt x="0" y="1501"/>
                  </a:lnTo>
                  <a:cubicBezTo>
                    <a:pt x="334" y="1168"/>
                    <a:pt x="3636" y="0"/>
                    <a:pt x="4303" y="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4"/>
            <p:cNvSpPr/>
            <p:nvPr/>
          </p:nvSpPr>
          <p:spPr>
            <a:xfrm rot="-4357107">
              <a:off x="-1161255" y="1347888"/>
              <a:ext cx="110016" cy="42991"/>
            </a:xfrm>
            <a:custGeom>
              <a:rect b="b" l="l" r="r" t="t"/>
              <a:pathLst>
                <a:path extrusionOk="0" h="1669" w="4271">
                  <a:moveTo>
                    <a:pt x="0" y="1535"/>
                  </a:moveTo>
                  <a:lnTo>
                    <a:pt x="4237" y="0"/>
                  </a:lnTo>
                  <a:cubicBezTo>
                    <a:pt x="4237" y="67"/>
                    <a:pt x="4270" y="101"/>
                    <a:pt x="4270" y="134"/>
                  </a:cubicBezTo>
                  <a:lnTo>
                    <a:pt x="34" y="1668"/>
                  </a:lnTo>
                  <a:cubicBezTo>
                    <a:pt x="34" y="1602"/>
                    <a:pt x="0" y="1568"/>
                    <a:pt x="0" y="1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4"/>
            <p:cNvSpPr/>
            <p:nvPr/>
          </p:nvSpPr>
          <p:spPr>
            <a:xfrm rot="-4357107">
              <a:off x="-1185138" y="1726581"/>
              <a:ext cx="77353" cy="25784"/>
            </a:xfrm>
            <a:custGeom>
              <a:rect b="b" l="l" r="r" t="t"/>
              <a:pathLst>
                <a:path extrusionOk="0" h="1001" w="3003">
                  <a:moveTo>
                    <a:pt x="0" y="867"/>
                  </a:moveTo>
                  <a:lnTo>
                    <a:pt x="2969" y="0"/>
                  </a:lnTo>
                  <a:cubicBezTo>
                    <a:pt x="2969" y="67"/>
                    <a:pt x="3002" y="100"/>
                    <a:pt x="3002" y="167"/>
                  </a:cubicBezTo>
                  <a:lnTo>
                    <a:pt x="34" y="100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3" name="Google Shape;553;p14"/>
          <p:cNvGrpSpPr/>
          <p:nvPr/>
        </p:nvGrpSpPr>
        <p:grpSpPr>
          <a:xfrm flipH="1" rot="5400000">
            <a:off x="8149649" y="-334392"/>
            <a:ext cx="730423" cy="1258259"/>
            <a:chOff x="-1549099" y="1167997"/>
            <a:chExt cx="730423" cy="1258259"/>
          </a:xfrm>
        </p:grpSpPr>
        <p:sp>
          <p:nvSpPr>
            <p:cNvPr id="554" name="Google Shape;554;p14"/>
            <p:cNvSpPr/>
            <p:nvPr/>
          </p:nvSpPr>
          <p:spPr>
            <a:xfrm rot="-4357107">
              <a:off x="-1781928" y="1601643"/>
              <a:ext cx="1196081" cy="390966"/>
            </a:xfrm>
            <a:custGeom>
              <a:rect b="b" l="l" r="r" t="t"/>
              <a:pathLst>
                <a:path extrusionOk="0" h="15178" w="46434">
                  <a:moveTo>
                    <a:pt x="0" y="15045"/>
                  </a:moveTo>
                  <a:cubicBezTo>
                    <a:pt x="334" y="14945"/>
                    <a:pt x="667" y="14844"/>
                    <a:pt x="1001" y="14744"/>
                  </a:cubicBezTo>
                  <a:cubicBezTo>
                    <a:pt x="4070" y="13710"/>
                    <a:pt x="7139" y="12643"/>
                    <a:pt x="10241" y="11709"/>
                  </a:cubicBezTo>
                  <a:cubicBezTo>
                    <a:pt x="13543" y="10641"/>
                    <a:pt x="16879" y="9674"/>
                    <a:pt x="20181" y="8673"/>
                  </a:cubicBezTo>
                  <a:cubicBezTo>
                    <a:pt x="24718" y="7272"/>
                    <a:pt x="29255" y="5871"/>
                    <a:pt x="33758" y="4404"/>
                  </a:cubicBezTo>
                  <a:cubicBezTo>
                    <a:pt x="37761" y="3069"/>
                    <a:pt x="41730" y="1602"/>
                    <a:pt x="45733" y="234"/>
                  </a:cubicBezTo>
                  <a:cubicBezTo>
                    <a:pt x="45933" y="134"/>
                    <a:pt x="46167" y="101"/>
                    <a:pt x="46367" y="0"/>
                  </a:cubicBezTo>
                  <a:lnTo>
                    <a:pt x="46433" y="167"/>
                  </a:lnTo>
                  <a:cubicBezTo>
                    <a:pt x="46300" y="234"/>
                    <a:pt x="46133" y="334"/>
                    <a:pt x="45966" y="401"/>
                  </a:cubicBezTo>
                  <a:cubicBezTo>
                    <a:pt x="42764" y="1502"/>
                    <a:pt x="39562" y="2669"/>
                    <a:pt x="36360" y="3736"/>
                  </a:cubicBezTo>
                  <a:cubicBezTo>
                    <a:pt x="33257" y="4771"/>
                    <a:pt x="30122" y="5738"/>
                    <a:pt x="27020" y="6705"/>
                  </a:cubicBezTo>
                  <a:cubicBezTo>
                    <a:pt x="21749" y="8340"/>
                    <a:pt x="16479" y="9941"/>
                    <a:pt x="11242" y="11609"/>
                  </a:cubicBezTo>
                  <a:cubicBezTo>
                    <a:pt x="7873" y="12676"/>
                    <a:pt x="4537" y="13777"/>
                    <a:pt x="1168" y="14878"/>
                  </a:cubicBezTo>
                  <a:cubicBezTo>
                    <a:pt x="801" y="15011"/>
                    <a:pt x="434" y="15078"/>
                    <a:pt x="34" y="1517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4"/>
            <p:cNvSpPr/>
            <p:nvPr/>
          </p:nvSpPr>
          <p:spPr>
            <a:xfrm rot="-4357107">
              <a:off x="-1474042" y="1931465"/>
              <a:ext cx="618673" cy="189919"/>
            </a:xfrm>
            <a:custGeom>
              <a:rect b="b" l="l" r="r" t="t"/>
              <a:pathLst>
                <a:path extrusionOk="0" h="7373" w="24018">
                  <a:moveTo>
                    <a:pt x="24018" y="0"/>
                  </a:moveTo>
                  <a:lnTo>
                    <a:pt x="1" y="7372"/>
                  </a:lnTo>
                  <a:cubicBezTo>
                    <a:pt x="7940" y="4704"/>
                    <a:pt x="15945" y="2235"/>
                    <a:pt x="2401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4"/>
            <p:cNvSpPr/>
            <p:nvPr/>
          </p:nvSpPr>
          <p:spPr>
            <a:xfrm rot="-4357107">
              <a:off x="-1335983" y="1445024"/>
              <a:ext cx="428806" cy="162409"/>
            </a:xfrm>
            <a:custGeom>
              <a:rect b="b" l="l" r="r" t="t"/>
              <a:pathLst>
                <a:path extrusionOk="0" h="6305" w="16647">
                  <a:moveTo>
                    <a:pt x="16646" y="200"/>
                  </a:moveTo>
                  <a:lnTo>
                    <a:pt x="68" y="6305"/>
                  </a:lnTo>
                  <a:lnTo>
                    <a:pt x="1" y="6171"/>
                  </a:lnTo>
                  <a:lnTo>
                    <a:pt x="16546" y="0"/>
                  </a:lnTo>
                  <a:cubicBezTo>
                    <a:pt x="16579" y="67"/>
                    <a:pt x="16613" y="133"/>
                    <a:pt x="16646"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4"/>
            <p:cNvSpPr/>
            <p:nvPr/>
          </p:nvSpPr>
          <p:spPr>
            <a:xfrm rot="-4357107">
              <a:off x="-1312381" y="1287050"/>
              <a:ext cx="309337" cy="110866"/>
            </a:xfrm>
            <a:custGeom>
              <a:rect b="b" l="l" r="r" t="t"/>
              <a:pathLst>
                <a:path extrusionOk="0" h="4304" w="12009">
                  <a:moveTo>
                    <a:pt x="0" y="4070"/>
                  </a:moveTo>
                  <a:cubicBezTo>
                    <a:pt x="4003" y="2869"/>
                    <a:pt x="7906" y="1335"/>
                    <a:pt x="11909" y="1"/>
                  </a:cubicBezTo>
                  <a:lnTo>
                    <a:pt x="12009" y="234"/>
                  </a:lnTo>
                  <a:lnTo>
                    <a:pt x="67" y="4304"/>
                  </a:lnTo>
                  <a:cubicBezTo>
                    <a:pt x="34" y="4237"/>
                    <a:pt x="34" y="4170"/>
                    <a:pt x="0" y="40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4"/>
            <p:cNvSpPr/>
            <p:nvPr/>
          </p:nvSpPr>
          <p:spPr>
            <a:xfrm rot="-4357107">
              <a:off x="-1305616" y="1954690"/>
              <a:ext cx="305061" cy="106590"/>
            </a:xfrm>
            <a:custGeom>
              <a:rect b="b" l="l" r="r" t="t"/>
              <a:pathLst>
                <a:path extrusionOk="0" h="4138" w="11843">
                  <a:moveTo>
                    <a:pt x="1" y="4037"/>
                  </a:moveTo>
                  <a:lnTo>
                    <a:pt x="11809" y="1"/>
                  </a:lnTo>
                  <a:cubicBezTo>
                    <a:pt x="11809" y="68"/>
                    <a:pt x="11842" y="134"/>
                    <a:pt x="11842" y="168"/>
                  </a:cubicBezTo>
                  <a:lnTo>
                    <a:pt x="34" y="41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4"/>
            <p:cNvSpPr/>
            <p:nvPr/>
          </p:nvSpPr>
          <p:spPr>
            <a:xfrm rot="-4357107">
              <a:off x="-1225083" y="1594509"/>
              <a:ext cx="127197" cy="46417"/>
            </a:xfrm>
            <a:custGeom>
              <a:rect b="b" l="l" r="r" t="t"/>
              <a:pathLst>
                <a:path extrusionOk="0" h="1802" w="4938">
                  <a:moveTo>
                    <a:pt x="0" y="1568"/>
                  </a:moveTo>
                  <a:lnTo>
                    <a:pt x="4871" y="1"/>
                  </a:lnTo>
                  <a:lnTo>
                    <a:pt x="4937" y="201"/>
                  </a:lnTo>
                  <a:lnTo>
                    <a:pt x="67" y="18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4"/>
            <p:cNvSpPr/>
            <p:nvPr/>
          </p:nvSpPr>
          <p:spPr>
            <a:xfrm rot="-4357107">
              <a:off x="-1199388" y="1551974"/>
              <a:ext cx="110016" cy="39540"/>
            </a:xfrm>
            <a:custGeom>
              <a:rect b="b" l="l" r="r" t="t"/>
              <a:pathLst>
                <a:path extrusionOk="0" h="1535" w="4271">
                  <a:moveTo>
                    <a:pt x="4270" y="167"/>
                  </a:moveTo>
                  <a:lnTo>
                    <a:pt x="34" y="1535"/>
                  </a:lnTo>
                  <a:cubicBezTo>
                    <a:pt x="34" y="1468"/>
                    <a:pt x="0" y="1401"/>
                    <a:pt x="0" y="1334"/>
                  </a:cubicBezTo>
                  <a:lnTo>
                    <a:pt x="4203" y="0"/>
                  </a:lnTo>
                  <a:cubicBezTo>
                    <a:pt x="4203" y="67"/>
                    <a:pt x="4237" y="100"/>
                    <a:pt x="427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4"/>
            <p:cNvSpPr/>
            <p:nvPr/>
          </p:nvSpPr>
          <p:spPr>
            <a:xfrm rot="-4357107">
              <a:off x="-1186729" y="1687505"/>
              <a:ext cx="110866" cy="38690"/>
            </a:xfrm>
            <a:custGeom>
              <a:rect b="b" l="l" r="r" t="t"/>
              <a:pathLst>
                <a:path extrusionOk="0" h="1502" w="4304">
                  <a:moveTo>
                    <a:pt x="4303" y="34"/>
                  </a:moveTo>
                  <a:lnTo>
                    <a:pt x="0" y="1501"/>
                  </a:lnTo>
                  <a:cubicBezTo>
                    <a:pt x="334" y="1168"/>
                    <a:pt x="3636" y="0"/>
                    <a:pt x="4303" y="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4"/>
            <p:cNvSpPr/>
            <p:nvPr/>
          </p:nvSpPr>
          <p:spPr>
            <a:xfrm rot="-4357107">
              <a:off x="-1161255" y="1347888"/>
              <a:ext cx="110016" cy="42991"/>
            </a:xfrm>
            <a:custGeom>
              <a:rect b="b" l="l" r="r" t="t"/>
              <a:pathLst>
                <a:path extrusionOk="0" h="1669" w="4271">
                  <a:moveTo>
                    <a:pt x="0" y="1535"/>
                  </a:moveTo>
                  <a:lnTo>
                    <a:pt x="4237" y="0"/>
                  </a:lnTo>
                  <a:cubicBezTo>
                    <a:pt x="4237" y="67"/>
                    <a:pt x="4270" y="101"/>
                    <a:pt x="4270" y="134"/>
                  </a:cubicBezTo>
                  <a:lnTo>
                    <a:pt x="34" y="1668"/>
                  </a:lnTo>
                  <a:cubicBezTo>
                    <a:pt x="34" y="1602"/>
                    <a:pt x="0" y="1568"/>
                    <a:pt x="0" y="1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4"/>
            <p:cNvSpPr/>
            <p:nvPr/>
          </p:nvSpPr>
          <p:spPr>
            <a:xfrm rot="-4357107">
              <a:off x="-1185138" y="1726581"/>
              <a:ext cx="77353" cy="25784"/>
            </a:xfrm>
            <a:custGeom>
              <a:rect b="b" l="l" r="r" t="t"/>
              <a:pathLst>
                <a:path extrusionOk="0" h="1001" w="3003">
                  <a:moveTo>
                    <a:pt x="0" y="867"/>
                  </a:moveTo>
                  <a:lnTo>
                    <a:pt x="2969" y="0"/>
                  </a:lnTo>
                  <a:cubicBezTo>
                    <a:pt x="2969" y="67"/>
                    <a:pt x="3002" y="100"/>
                    <a:pt x="3002" y="167"/>
                  </a:cubicBezTo>
                  <a:lnTo>
                    <a:pt x="34" y="100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 name="Google Shape;564;p14"/>
          <p:cNvGrpSpPr/>
          <p:nvPr/>
        </p:nvGrpSpPr>
        <p:grpSpPr>
          <a:xfrm rot="5400000">
            <a:off x="8149650" y="4219660"/>
            <a:ext cx="730423" cy="1258259"/>
            <a:chOff x="-1549099" y="1167997"/>
            <a:chExt cx="730423" cy="1258259"/>
          </a:xfrm>
        </p:grpSpPr>
        <p:sp>
          <p:nvSpPr>
            <p:cNvPr id="565" name="Google Shape;565;p14"/>
            <p:cNvSpPr/>
            <p:nvPr/>
          </p:nvSpPr>
          <p:spPr>
            <a:xfrm rot="-4357107">
              <a:off x="-1781928" y="1601643"/>
              <a:ext cx="1196081" cy="390966"/>
            </a:xfrm>
            <a:custGeom>
              <a:rect b="b" l="l" r="r" t="t"/>
              <a:pathLst>
                <a:path extrusionOk="0" h="15178" w="46434">
                  <a:moveTo>
                    <a:pt x="0" y="15045"/>
                  </a:moveTo>
                  <a:cubicBezTo>
                    <a:pt x="334" y="14945"/>
                    <a:pt x="667" y="14844"/>
                    <a:pt x="1001" y="14744"/>
                  </a:cubicBezTo>
                  <a:cubicBezTo>
                    <a:pt x="4070" y="13710"/>
                    <a:pt x="7139" y="12643"/>
                    <a:pt x="10241" y="11709"/>
                  </a:cubicBezTo>
                  <a:cubicBezTo>
                    <a:pt x="13543" y="10641"/>
                    <a:pt x="16879" y="9674"/>
                    <a:pt x="20181" y="8673"/>
                  </a:cubicBezTo>
                  <a:cubicBezTo>
                    <a:pt x="24718" y="7272"/>
                    <a:pt x="29255" y="5871"/>
                    <a:pt x="33758" y="4404"/>
                  </a:cubicBezTo>
                  <a:cubicBezTo>
                    <a:pt x="37761" y="3069"/>
                    <a:pt x="41730" y="1602"/>
                    <a:pt x="45733" y="234"/>
                  </a:cubicBezTo>
                  <a:cubicBezTo>
                    <a:pt x="45933" y="134"/>
                    <a:pt x="46167" y="101"/>
                    <a:pt x="46367" y="0"/>
                  </a:cubicBezTo>
                  <a:lnTo>
                    <a:pt x="46433" y="167"/>
                  </a:lnTo>
                  <a:cubicBezTo>
                    <a:pt x="46300" y="234"/>
                    <a:pt x="46133" y="334"/>
                    <a:pt x="45966" y="401"/>
                  </a:cubicBezTo>
                  <a:cubicBezTo>
                    <a:pt x="42764" y="1502"/>
                    <a:pt x="39562" y="2669"/>
                    <a:pt x="36360" y="3736"/>
                  </a:cubicBezTo>
                  <a:cubicBezTo>
                    <a:pt x="33257" y="4771"/>
                    <a:pt x="30122" y="5738"/>
                    <a:pt x="27020" y="6705"/>
                  </a:cubicBezTo>
                  <a:cubicBezTo>
                    <a:pt x="21749" y="8340"/>
                    <a:pt x="16479" y="9941"/>
                    <a:pt x="11242" y="11609"/>
                  </a:cubicBezTo>
                  <a:cubicBezTo>
                    <a:pt x="7873" y="12676"/>
                    <a:pt x="4537" y="13777"/>
                    <a:pt x="1168" y="14878"/>
                  </a:cubicBezTo>
                  <a:cubicBezTo>
                    <a:pt x="801" y="15011"/>
                    <a:pt x="434" y="15078"/>
                    <a:pt x="34" y="1517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4"/>
            <p:cNvSpPr/>
            <p:nvPr/>
          </p:nvSpPr>
          <p:spPr>
            <a:xfrm rot="-4357107">
              <a:off x="-1474042" y="1931465"/>
              <a:ext cx="618673" cy="189919"/>
            </a:xfrm>
            <a:custGeom>
              <a:rect b="b" l="l" r="r" t="t"/>
              <a:pathLst>
                <a:path extrusionOk="0" h="7373" w="24018">
                  <a:moveTo>
                    <a:pt x="24018" y="0"/>
                  </a:moveTo>
                  <a:lnTo>
                    <a:pt x="1" y="7372"/>
                  </a:lnTo>
                  <a:cubicBezTo>
                    <a:pt x="7940" y="4704"/>
                    <a:pt x="15945" y="2235"/>
                    <a:pt x="2401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4"/>
            <p:cNvSpPr/>
            <p:nvPr/>
          </p:nvSpPr>
          <p:spPr>
            <a:xfrm rot="-4357107">
              <a:off x="-1335983" y="1445024"/>
              <a:ext cx="428806" cy="162409"/>
            </a:xfrm>
            <a:custGeom>
              <a:rect b="b" l="l" r="r" t="t"/>
              <a:pathLst>
                <a:path extrusionOk="0" h="6305" w="16647">
                  <a:moveTo>
                    <a:pt x="16646" y="200"/>
                  </a:moveTo>
                  <a:lnTo>
                    <a:pt x="68" y="6305"/>
                  </a:lnTo>
                  <a:lnTo>
                    <a:pt x="1" y="6171"/>
                  </a:lnTo>
                  <a:lnTo>
                    <a:pt x="16546" y="0"/>
                  </a:lnTo>
                  <a:cubicBezTo>
                    <a:pt x="16579" y="67"/>
                    <a:pt x="16613" y="133"/>
                    <a:pt x="16646"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4"/>
            <p:cNvSpPr/>
            <p:nvPr/>
          </p:nvSpPr>
          <p:spPr>
            <a:xfrm rot="-4357107">
              <a:off x="-1312381" y="1287050"/>
              <a:ext cx="309337" cy="110866"/>
            </a:xfrm>
            <a:custGeom>
              <a:rect b="b" l="l" r="r" t="t"/>
              <a:pathLst>
                <a:path extrusionOk="0" h="4304" w="12009">
                  <a:moveTo>
                    <a:pt x="0" y="4070"/>
                  </a:moveTo>
                  <a:cubicBezTo>
                    <a:pt x="4003" y="2869"/>
                    <a:pt x="7906" y="1335"/>
                    <a:pt x="11909" y="1"/>
                  </a:cubicBezTo>
                  <a:lnTo>
                    <a:pt x="12009" y="234"/>
                  </a:lnTo>
                  <a:lnTo>
                    <a:pt x="67" y="4304"/>
                  </a:lnTo>
                  <a:cubicBezTo>
                    <a:pt x="34" y="4237"/>
                    <a:pt x="34" y="4170"/>
                    <a:pt x="0" y="40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4"/>
            <p:cNvSpPr/>
            <p:nvPr/>
          </p:nvSpPr>
          <p:spPr>
            <a:xfrm rot="-4357107">
              <a:off x="-1305616" y="1954690"/>
              <a:ext cx="305061" cy="106590"/>
            </a:xfrm>
            <a:custGeom>
              <a:rect b="b" l="l" r="r" t="t"/>
              <a:pathLst>
                <a:path extrusionOk="0" h="4138" w="11843">
                  <a:moveTo>
                    <a:pt x="1" y="4037"/>
                  </a:moveTo>
                  <a:lnTo>
                    <a:pt x="11809" y="1"/>
                  </a:lnTo>
                  <a:cubicBezTo>
                    <a:pt x="11809" y="68"/>
                    <a:pt x="11842" y="134"/>
                    <a:pt x="11842" y="168"/>
                  </a:cubicBezTo>
                  <a:lnTo>
                    <a:pt x="34" y="41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4"/>
            <p:cNvSpPr/>
            <p:nvPr/>
          </p:nvSpPr>
          <p:spPr>
            <a:xfrm rot="-4357107">
              <a:off x="-1225083" y="1594509"/>
              <a:ext cx="127197" cy="46417"/>
            </a:xfrm>
            <a:custGeom>
              <a:rect b="b" l="l" r="r" t="t"/>
              <a:pathLst>
                <a:path extrusionOk="0" h="1802" w="4938">
                  <a:moveTo>
                    <a:pt x="0" y="1568"/>
                  </a:moveTo>
                  <a:lnTo>
                    <a:pt x="4871" y="1"/>
                  </a:lnTo>
                  <a:lnTo>
                    <a:pt x="4937" y="201"/>
                  </a:lnTo>
                  <a:lnTo>
                    <a:pt x="67" y="18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4"/>
            <p:cNvSpPr/>
            <p:nvPr/>
          </p:nvSpPr>
          <p:spPr>
            <a:xfrm rot="-4357107">
              <a:off x="-1199388" y="1551974"/>
              <a:ext cx="110016" cy="39540"/>
            </a:xfrm>
            <a:custGeom>
              <a:rect b="b" l="l" r="r" t="t"/>
              <a:pathLst>
                <a:path extrusionOk="0" h="1535" w="4271">
                  <a:moveTo>
                    <a:pt x="4270" y="167"/>
                  </a:moveTo>
                  <a:lnTo>
                    <a:pt x="34" y="1535"/>
                  </a:lnTo>
                  <a:cubicBezTo>
                    <a:pt x="34" y="1468"/>
                    <a:pt x="0" y="1401"/>
                    <a:pt x="0" y="1334"/>
                  </a:cubicBezTo>
                  <a:lnTo>
                    <a:pt x="4203" y="0"/>
                  </a:lnTo>
                  <a:cubicBezTo>
                    <a:pt x="4203" y="67"/>
                    <a:pt x="4237" y="100"/>
                    <a:pt x="427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4"/>
            <p:cNvSpPr/>
            <p:nvPr/>
          </p:nvSpPr>
          <p:spPr>
            <a:xfrm rot="-4357107">
              <a:off x="-1186729" y="1687505"/>
              <a:ext cx="110866" cy="38690"/>
            </a:xfrm>
            <a:custGeom>
              <a:rect b="b" l="l" r="r" t="t"/>
              <a:pathLst>
                <a:path extrusionOk="0" h="1502" w="4304">
                  <a:moveTo>
                    <a:pt x="4303" y="34"/>
                  </a:moveTo>
                  <a:lnTo>
                    <a:pt x="0" y="1501"/>
                  </a:lnTo>
                  <a:cubicBezTo>
                    <a:pt x="334" y="1168"/>
                    <a:pt x="3636" y="0"/>
                    <a:pt x="4303" y="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4"/>
            <p:cNvSpPr/>
            <p:nvPr/>
          </p:nvSpPr>
          <p:spPr>
            <a:xfrm rot="-4357107">
              <a:off x="-1161255" y="1347888"/>
              <a:ext cx="110016" cy="42991"/>
            </a:xfrm>
            <a:custGeom>
              <a:rect b="b" l="l" r="r" t="t"/>
              <a:pathLst>
                <a:path extrusionOk="0" h="1669" w="4271">
                  <a:moveTo>
                    <a:pt x="0" y="1535"/>
                  </a:moveTo>
                  <a:lnTo>
                    <a:pt x="4237" y="0"/>
                  </a:lnTo>
                  <a:cubicBezTo>
                    <a:pt x="4237" y="67"/>
                    <a:pt x="4270" y="101"/>
                    <a:pt x="4270" y="134"/>
                  </a:cubicBezTo>
                  <a:lnTo>
                    <a:pt x="34" y="1668"/>
                  </a:lnTo>
                  <a:cubicBezTo>
                    <a:pt x="34" y="1602"/>
                    <a:pt x="0" y="1568"/>
                    <a:pt x="0" y="1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4"/>
            <p:cNvSpPr/>
            <p:nvPr/>
          </p:nvSpPr>
          <p:spPr>
            <a:xfrm rot="-4357107">
              <a:off x="-1185138" y="1726581"/>
              <a:ext cx="77353" cy="25784"/>
            </a:xfrm>
            <a:custGeom>
              <a:rect b="b" l="l" r="r" t="t"/>
              <a:pathLst>
                <a:path extrusionOk="0" h="1001" w="3003">
                  <a:moveTo>
                    <a:pt x="0" y="867"/>
                  </a:moveTo>
                  <a:lnTo>
                    <a:pt x="2969" y="0"/>
                  </a:lnTo>
                  <a:cubicBezTo>
                    <a:pt x="2969" y="67"/>
                    <a:pt x="3002" y="100"/>
                    <a:pt x="3002" y="167"/>
                  </a:cubicBezTo>
                  <a:lnTo>
                    <a:pt x="34" y="100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575" name="Shape 575"/>
        <p:cNvGrpSpPr/>
        <p:nvPr/>
      </p:nvGrpSpPr>
      <p:grpSpPr>
        <a:xfrm>
          <a:off x="0" y="0"/>
          <a:ext cx="0" cy="0"/>
          <a:chOff x="0" y="0"/>
          <a:chExt cx="0" cy="0"/>
        </a:xfrm>
      </p:grpSpPr>
      <p:sp>
        <p:nvSpPr>
          <p:cNvPr id="576" name="Google Shape;576;p15"/>
          <p:cNvSpPr txBox="1"/>
          <p:nvPr>
            <p:ph hasCustomPrompt="1" type="title"/>
          </p:nvPr>
        </p:nvSpPr>
        <p:spPr>
          <a:xfrm>
            <a:off x="4810075" y="762775"/>
            <a:ext cx="3620700" cy="5220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1" sz="48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577" name="Google Shape;577;p15"/>
          <p:cNvSpPr txBox="1"/>
          <p:nvPr>
            <p:ph idx="1" type="subTitle"/>
          </p:nvPr>
        </p:nvSpPr>
        <p:spPr>
          <a:xfrm>
            <a:off x="4810075" y="1284900"/>
            <a:ext cx="3620700" cy="461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a:lvl1pPr>
            <a:lvl2pPr lvl="1" rtl="0" algn="ctr">
              <a:spcBef>
                <a:spcPts val="0"/>
              </a:spcBef>
              <a:spcAft>
                <a:spcPts val="0"/>
              </a:spcAft>
              <a:buSzPts val="1600"/>
              <a:buNone/>
              <a:defRPr sz="1600"/>
            </a:lvl2pPr>
            <a:lvl3pPr lvl="2" rtl="0" algn="ctr">
              <a:spcBef>
                <a:spcPts val="1600"/>
              </a:spcBef>
              <a:spcAft>
                <a:spcPts val="0"/>
              </a:spcAft>
              <a:buSzPts val="1600"/>
              <a:buNone/>
              <a:defRPr sz="1600"/>
            </a:lvl3pPr>
            <a:lvl4pPr lvl="3" rtl="0" algn="ctr">
              <a:spcBef>
                <a:spcPts val="1600"/>
              </a:spcBef>
              <a:spcAft>
                <a:spcPts val="0"/>
              </a:spcAft>
              <a:buSzPts val="1600"/>
              <a:buNone/>
              <a:defRPr sz="1600"/>
            </a:lvl4pPr>
            <a:lvl5pPr lvl="4" rtl="0" algn="ctr">
              <a:spcBef>
                <a:spcPts val="1600"/>
              </a:spcBef>
              <a:spcAft>
                <a:spcPts val="0"/>
              </a:spcAft>
              <a:buSzPts val="1600"/>
              <a:buNone/>
              <a:defRPr sz="1600"/>
            </a:lvl5pPr>
            <a:lvl6pPr lvl="5" rtl="0" algn="ctr">
              <a:spcBef>
                <a:spcPts val="1600"/>
              </a:spcBef>
              <a:spcAft>
                <a:spcPts val="0"/>
              </a:spcAft>
              <a:buSzPts val="1600"/>
              <a:buNone/>
              <a:defRPr sz="1600"/>
            </a:lvl6pPr>
            <a:lvl7pPr lvl="6" rtl="0" algn="ctr">
              <a:spcBef>
                <a:spcPts val="1600"/>
              </a:spcBef>
              <a:spcAft>
                <a:spcPts val="0"/>
              </a:spcAft>
              <a:buSzPts val="1600"/>
              <a:buNone/>
              <a:defRPr sz="1600"/>
            </a:lvl7pPr>
            <a:lvl8pPr lvl="7" rtl="0" algn="ctr">
              <a:spcBef>
                <a:spcPts val="1600"/>
              </a:spcBef>
              <a:spcAft>
                <a:spcPts val="0"/>
              </a:spcAft>
              <a:buSzPts val="1600"/>
              <a:buNone/>
              <a:defRPr sz="1600"/>
            </a:lvl8pPr>
            <a:lvl9pPr lvl="8" rtl="0" algn="ctr">
              <a:spcBef>
                <a:spcPts val="1600"/>
              </a:spcBef>
              <a:spcAft>
                <a:spcPts val="1600"/>
              </a:spcAft>
              <a:buSzPts val="1600"/>
              <a:buNone/>
              <a:defRPr sz="1600"/>
            </a:lvl9pPr>
          </a:lstStyle>
          <a:p/>
        </p:txBody>
      </p:sp>
      <p:sp>
        <p:nvSpPr>
          <p:cNvPr id="578" name="Google Shape;578;p15"/>
          <p:cNvSpPr txBox="1"/>
          <p:nvPr>
            <p:ph hasCustomPrompt="1" idx="2" type="title"/>
          </p:nvPr>
        </p:nvSpPr>
        <p:spPr>
          <a:xfrm>
            <a:off x="4810075" y="2187525"/>
            <a:ext cx="3620700" cy="5220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1" sz="48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579" name="Google Shape;579;p15"/>
          <p:cNvSpPr txBox="1"/>
          <p:nvPr>
            <p:ph idx="3" type="subTitle"/>
          </p:nvPr>
        </p:nvSpPr>
        <p:spPr>
          <a:xfrm>
            <a:off x="4810075" y="2709525"/>
            <a:ext cx="3620700" cy="461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a:lvl1pPr>
            <a:lvl2pPr lvl="1" rtl="0" algn="ctr">
              <a:spcBef>
                <a:spcPts val="0"/>
              </a:spcBef>
              <a:spcAft>
                <a:spcPts val="0"/>
              </a:spcAft>
              <a:buSzPts val="1600"/>
              <a:buNone/>
              <a:defRPr sz="1600"/>
            </a:lvl2pPr>
            <a:lvl3pPr lvl="2" rtl="0" algn="ctr">
              <a:spcBef>
                <a:spcPts val="1600"/>
              </a:spcBef>
              <a:spcAft>
                <a:spcPts val="0"/>
              </a:spcAft>
              <a:buSzPts val="1600"/>
              <a:buNone/>
              <a:defRPr sz="1600"/>
            </a:lvl3pPr>
            <a:lvl4pPr lvl="3" rtl="0" algn="ctr">
              <a:spcBef>
                <a:spcPts val="1600"/>
              </a:spcBef>
              <a:spcAft>
                <a:spcPts val="0"/>
              </a:spcAft>
              <a:buSzPts val="1600"/>
              <a:buNone/>
              <a:defRPr sz="1600"/>
            </a:lvl4pPr>
            <a:lvl5pPr lvl="4" rtl="0" algn="ctr">
              <a:spcBef>
                <a:spcPts val="1600"/>
              </a:spcBef>
              <a:spcAft>
                <a:spcPts val="0"/>
              </a:spcAft>
              <a:buSzPts val="1600"/>
              <a:buNone/>
              <a:defRPr sz="1600"/>
            </a:lvl5pPr>
            <a:lvl6pPr lvl="5" rtl="0" algn="ctr">
              <a:spcBef>
                <a:spcPts val="1600"/>
              </a:spcBef>
              <a:spcAft>
                <a:spcPts val="0"/>
              </a:spcAft>
              <a:buSzPts val="1600"/>
              <a:buNone/>
              <a:defRPr sz="1600"/>
            </a:lvl6pPr>
            <a:lvl7pPr lvl="6" rtl="0" algn="ctr">
              <a:spcBef>
                <a:spcPts val="1600"/>
              </a:spcBef>
              <a:spcAft>
                <a:spcPts val="0"/>
              </a:spcAft>
              <a:buSzPts val="1600"/>
              <a:buNone/>
              <a:defRPr sz="1600"/>
            </a:lvl7pPr>
            <a:lvl8pPr lvl="7" rtl="0" algn="ctr">
              <a:spcBef>
                <a:spcPts val="1600"/>
              </a:spcBef>
              <a:spcAft>
                <a:spcPts val="0"/>
              </a:spcAft>
              <a:buSzPts val="1600"/>
              <a:buNone/>
              <a:defRPr sz="1600"/>
            </a:lvl8pPr>
            <a:lvl9pPr lvl="8" rtl="0" algn="ctr">
              <a:spcBef>
                <a:spcPts val="1600"/>
              </a:spcBef>
              <a:spcAft>
                <a:spcPts val="1600"/>
              </a:spcAft>
              <a:buSzPts val="1600"/>
              <a:buNone/>
              <a:defRPr sz="1600"/>
            </a:lvl9pPr>
          </a:lstStyle>
          <a:p/>
        </p:txBody>
      </p:sp>
      <p:sp>
        <p:nvSpPr>
          <p:cNvPr id="580" name="Google Shape;580;p15"/>
          <p:cNvSpPr txBox="1"/>
          <p:nvPr>
            <p:ph hasCustomPrompt="1" idx="4" type="title"/>
          </p:nvPr>
        </p:nvSpPr>
        <p:spPr>
          <a:xfrm>
            <a:off x="4810075" y="3452900"/>
            <a:ext cx="3620700" cy="5220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1" sz="48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581" name="Google Shape;581;p15"/>
          <p:cNvSpPr txBox="1"/>
          <p:nvPr>
            <p:ph idx="5" type="subTitle"/>
          </p:nvPr>
        </p:nvSpPr>
        <p:spPr>
          <a:xfrm>
            <a:off x="4810075" y="3974900"/>
            <a:ext cx="3620700" cy="461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a:lvl1pPr>
            <a:lvl2pPr lvl="1" rtl="0" algn="ctr">
              <a:spcBef>
                <a:spcPts val="0"/>
              </a:spcBef>
              <a:spcAft>
                <a:spcPts val="0"/>
              </a:spcAft>
              <a:buSzPts val="1600"/>
              <a:buNone/>
              <a:defRPr sz="1600"/>
            </a:lvl2pPr>
            <a:lvl3pPr lvl="2" rtl="0" algn="ctr">
              <a:spcBef>
                <a:spcPts val="1600"/>
              </a:spcBef>
              <a:spcAft>
                <a:spcPts val="0"/>
              </a:spcAft>
              <a:buSzPts val="1600"/>
              <a:buNone/>
              <a:defRPr sz="1600"/>
            </a:lvl3pPr>
            <a:lvl4pPr lvl="3" rtl="0" algn="ctr">
              <a:spcBef>
                <a:spcPts val="1600"/>
              </a:spcBef>
              <a:spcAft>
                <a:spcPts val="0"/>
              </a:spcAft>
              <a:buSzPts val="1600"/>
              <a:buNone/>
              <a:defRPr sz="1600"/>
            </a:lvl4pPr>
            <a:lvl5pPr lvl="4" rtl="0" algn="ctr">
              <a:spcBef>
                <a:spcPts val="1600"/>
              </a:spcBef>
              <a:spcAft>
                <a:spcPts val="0"/>
              </a:spcAft>
              <a:buSzPts val="1600"/>
              <a:buNone/>
              <a:defRPr sz="1600"/>
            </a:lvl5pPr>
            <a:lvl6pPr lvl="5" rtl="0" algn="ctr">
              <a:spcBef>
                <a:spcPts val="1600"/>
              </a:spcBef>
              <a:spcAft>
                <a:spcPts val="0"/>
              </a:spcAft>
              <a:buSzPts val="1600"/>
              <a:buNone/>
              <a:defRPr sz="1600"/>
            </a:lvl6pPr>
            <a:lvl7pPr lvl="6" rtl="0" algn="ctr">
              <a:spcBef>
                <a:spcPts val="1600"/>
              </a:spcBef>
              <a:spcAft>
                <a:spcPts val="0"/>
              </a:spcAft>
              <a:buSzPts val="1600"/>
              <a:buNone/>
              <a:defRPr sz="1600"/>
            </a:lvl7pPr>
            <a:lvl8pPr lvl="7" rtl="0" algn="ctr">
              <a:spcBef>
                <a:spcPts val="1600"/>
              </a:spcBef>
              <a:spcAft>
                <a:spcPts val="0"/>
              </a:spcAft>
              <a:buSzPts val="1600"/>
              <a:buNone/>
              <a:defRPr sz="1600"/>
            </a:lvl8pPr>
            <a:lvl9pPr lvl="8" rtl="0" algn="ctr">
              <a:spcBef>
                <a:spcPts val="1600"/>
              </a:spcBef>
              <a:spcAft>
                <a:spcPts val="1600"/>
              </a:spcAft>
              <a:buSzPts val="1600"/>
              <a:buNone/>
              <a:defRPr sz="1600"/>
            </a:lvl9pPr>
          </a:lstStyle>
          <a:p/>
        </p:txBody>
      </p:sp>
      <p:grpSp>
        <p:nvGrpSpPr>
          <p:cNvPr id="582" name="Google Shape;582;p15"/>
          <p:cNvGrpSpPr/>
          <p:nvPr/>
        </p:nvGrpSpPr>
        <p:grpSpPr>
          <a:xfrm rot="10800000">
            <a:off x="8485377" y="3302246"/>
            <a:ext cx="1109260" cy="1809479"/>
            <a:chOff x="3883571" y="2796827"/>
            <a:chExt cx="772950" cy="1260873"/>
          </a:xfrm>
        </p:grpSpPr>
        <p:sp>
          <p:nvSpPr>
            <p:cNvPr id="583" name="Google Shape;583;p15"/>
            <p:cNvSpPr/>
            <p:nvPr/>
          </p:nvSpPr>
          <p:spPr>
            <a:xfrm rot="-4255095">
              <a:off x="3672970" y="3224862"/>
              <a:ext cx="1194151" cy="404804"/>
            </a:xfrm>
            <a:custGeom>
              <a:rect b="b" l="l" r="r" t="t"/>
              <a:pathLst>
                <a:path extrusionOk="0" h="25352" w="74787">
                  <a:moveTo>
                    <a:pt x="74787" y="167"/>
                  </a:moveTo>
                  <a:cubicBezTo>
                    <a:pt x="74553" y="267"/>
                    <a:pt x="74320" y="401"/>
                    <a:pt x="74086" y="467"/>
                  </a:cubicBezTo>
                  <a:cubicBezTo>
                    <a:pt x="71685" y="1335"/>
                    <a:pt x="69283" y="2169"/>
                    <a:pt x="66915" y="3103"/>
                  </a:cubicBezTo>
                  <a:cubicBezTo>
                    <a:pt x="62612" y="4771"/>
                    <a:pt x="58375" y="6639"/>
                    <a:pt x="53972" y="8106"/>
                  </a:cubicBezTo>
                  <a:cubicBezTo>
                    <a:pt x="42964" y="11809"/>
                    <a:pt x="31956" y="15512"/>
                    <a:pt x="20815" y="18747"/>
                  </a:cubicBezTo>
                  <a:cubicBezTo>
                    <a:pt x="14410" y="20615"/>
                    <a:pt x="8106" y="22817"/>
                    <a:pt x="1735" y="24852"/>
                  </a:cubicBezTo>
                  <a:cubicBezTo>
                    <a:pt x="1334" y="25018"/>
                    <a:pt x="867" y="25152"/>
                    <a:pt x="434" y="25285"/>
                  </a:cubicBezTo>
                  <a:cubicBezTo>
                    <a:pt x="300" y="25319"/>
                    <a:pt x="200" y="25319"/>
                    <a:pt x="67" y="25352"/>
                  </a:cubicBezTo>
                  <a:lnTo>
                    <a:pt x="0" y="25185"/>
                  </a:lnTo>
                  <a:cubicBezTo>
                    <a:pt x="100" y="25118"/>
                    <a:pt x="234" y="25052"/>
                    <a:pt x="367" y="25018"/>
                  </a:cubicBezTo>
                  <a:cubicBezTo>
                    <a:pt x="7539" y="22683"/>
                    <a:pt x="14677" y="20215"/>
                    <a:pt x="21916" y="18047"/>
                  </a:cubicBezTo>
                  <a:cubicBezTo>
                    <a:pt x="33858" y="14511"/>
                    <a:pt x="45666" y="10608"/>
                    <a:pt x="57441" y="6538"/>
                  </a:cubicBezTo>
                  <a:cubicBezTo>
                    <a:pt x="61044" y="5271"/>
                    <a:pt x="64513" y="3703"/>
                    <a:pt x="68082" y="2302"/>
                  </a:cubicBezTo>
                  <a:cubicBezTo>
                    <a:pt x="70150" y="1502"/>
                    <a:pt x="72285" y="801"/>
                    <a:pt x="74387" y="67"/>
                  </a:cubicBezTo>
                  <a:cubicBezTo>
                    <a:pt x="74487" y="34"/>
                    <a:pt x="74620" y="0"/>
                    <a:pt x="74720" y="0"/>
                  </a:cubicBezTo>
                  <a:cubicBezTo>
                    <a:pt x="74754" y="67"/>
                    <a:pt x="74787" y="101"/>
                    <a:pt x="74787"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5"/>
            <p:cNvSpPr/>
            <p:nvPr/>
          </p:nvSpPr>
          <p:spPr>
            <a:xfrm rot="-4255095">
              <a:off x="3855917" y="3284967"/>
              <a:ext cx="777115" cy="266336"/>
            </a:xfrm>
            <a:custGeom>
              <a:rect b="b" l="l" r="r" t="t"/>
              <a:pathLst>
                <a:path extrusionOk="0" h="16680" w="48669">
                  <a:moveTo>
                    <a:pt x="0" y="16579"/>
                  </a:moveTo>
                  <a:cubicBezTo>
                    <a:pt x="16112" y="10875"/>
                    <a:pt x="32190" y="5004"/>
                    <a:pt x="48602" y="1"/>
                  </a:cubicBezTo>
                  <a:lnTo>
                    <a:pt x="48668" y="234"/>
                  </a:lnTo>
                  <a:cubicBezTo>
                    <a:pt x="48501" y="334"/>
                    <a:pt x="48301" y="401"/>
                    <a:pt x="48135" y="468"/>
                  </a:cubicBezTo>
                  <a:cubicBezTo>
                    <a:pt x="44899" y="1502"/>
                    <a:pt x="41663" y="2469"/>
                    <a:pt x="38461" y="3537"/>
                  </a:cubicBezTo>
                  <a:cubicBezTo>
                    <a:pt x="30722" y="6105"/>
                    <a:pt x="22983" y="8740"/>
                    <a:pt x="15278" y="11375"/>
                  </a:cubicBezTo>
                  <a:cubicBezTo>
                    <a:pt x="10374" y="13043"/>
                    <a:pt x="5504" y="14811"/>
                    <a:pt x="601" y="16512"/>
                  </a:cubicBezTo>
                  <a:cubicBezTo>
                    <a:pt x="400" y="16579"/>
                    <a:pt x="200" y="16646"/>
                    <a:pt x="0" y="16679"/>
                  </a:cubicBezTo>
                  <a:cubicBezTo>
                    <a:pt x="0" y="16646"/>
                    <a:pt x="0" y="16613"/>
                    <a:pt x="0" y="1657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5"/>
            <p:cNvSpPr/>
            <p:nvPr/>
          </p:nvSpPr>
          <p:spPr>
            <a:xfrm rot="-4255095">
              <a:off x="4003321" y="3038330"/>
              <a:ext cx="595487" cy="210945"/>
            </a:xfrm>
            <a:custGeom>
              <a:rect b="b" l="l" r="r" t="t"/>
              <a:pathLst>
                <a:path extrusionOk="0" h="13211" w="37294">
                  <a:moveTo>
                    <a:pt x="37294" y="1"/>
                  </a:moveTo>
                  <a:cubicBezTo>
                    <a:pt x="25085" y="5105"/>
                    <a:pt x="12576" y="9241"/>
                    <a:pt x="0" y="13210"/>
                  </a:cubicBezTo>
                  <a:cubicBezTo>
                    <a:pt x="167" y="13110"/>
                    <a:pt x="301" y="13044"/>
                    <a:pt x="467" y="12977"/>
                  </a:cubicBezTo>
                  <a:cubicBezTo>
                    <a:pt x="3803" y="11843"/>
                    <a:pt x="7105" y="10675"/>
                    <a:pt x="10441" y="9608"/>
                  </a:cubicBezTo>
                  <a:cubicBezTo>
                    <a:pt x="18747" y="7039"/>
                    <a:pt x="26819" y="3837"/>
                    <a:pt x="34925" y="768"/>
                  </a:cubicBezTo>
                  <a:cubicBezTo>
                    <a:pt x="35559" y="535"/>
                    <a:pt x="36226" y="301"/>
                    <a:pt x="36860" y="101"/>
                  </a:cubicBezTo>
                  <a:cubicBezTo>
                    <a:pt x="36993" y="68"/>
                    <a:pt x="37160" y="34"/>
                    <a:pt x="3729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5"/>
            <p:cNvSpPr/>
            <p:nvPr/>
          </p:nvSpPr>
          <p:spPr>
            <a:xfrm rot="-4255095">
              <a:off x="4081896" y="3330326"/>
              <a:ext cx="272722" cy="92691"/>
            </a:xfrm>
            <a:custGeom>
              <a:rect b="b" l="l" r="r" t="t"/>
              <a:pathLst>
                <a:path extrusionOk="0" h="5805" w="17080">
                  <a:moveTo>
                    <a:pt x="17080" y="167"/>
                  </a:moveTo>
                  <a:lnTo>
                    <a:pt x="68" y="5804"/>
                  </a:lnTo>
                  <a:lnTo>
                    <a:pt x="1" y="5571"/>
                  </a:lnTo>
                  <a:cubicBezTo>
                    <a:pt x="5738" y="3903"/>
                    <a:pt x="11309" y="1768"/>
                    <a:pt x="17013" y="0"/>
                  </a:cubicBezTo>
                  <a:cubicBezTo>
                    <a:pt x="17046" y="67"/>
                    <a:pt x="17046" y="134"/>
                    <a:pt x="1708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5"/>
            <p:cNvSpPr/>
            <p:nvPr/>
          </p:nvSpPr>
          <p:spPr>
            <a:xfrm rot="-4255095">
              <a:off x="4277172" y="2875976"/>
              <a:ext cx="111324" cy="44214"/>
            </a:xfrm>
            <a:custGeom>
              <a:rect b="b" l="l" r="r" t="t"/>
              <a:pathLst>
                <a:path extrusionOk="0" h="2769" w="6972">
                  <a:moveTo>
                    <a:pt x="6972" y="167"/>
                  </a:moveTo>
                  <a:lnTo>
                    <a:pt x="34" y="2769"/>
                  </a:lnTo>
                  <a:lnTo>
                    <a:pt x="0" y="2602"/>
                  </a:lnTo>
                  <a:lnTo>
                    <a:pt x="6905" y="0"/>
                  </a:lnTo>
                  <a:cubicBezTo>
                    <a:pt x="6939" y="67"/>
                    <a:pt x="6939" y="100"/>
                    <a:pt x="697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5"/>
            <p:cNvSpPr/>
            <p:nvPr/>
          </p:nvSpPr>
          <p:spPr>
            <a:xfrm rot="-4255095">
              <a:off x="4174384" y="3230903"/>
              <a:ext cx="28246" cy="12263"/>
            </a:xfrm>
            <a:custGeom>
              <a:rect b="b" l="l" r="r" t="t"/>
              <a:pathLst>
                <a:path extrusionOk="0" h="768" w="1769">
                  <a:moveTo>
                    <a:pt x="1769" y="134"/>
                  </a:moveTo>
                  <a:lnTo>
                    <a:pt x="34" y="768"/>
                  </a:lnTo>
                  <a:cubicBezTo>
                    <a:pt x="34" y="735"/>
                    <a:pt x="34" y="701"/>
                    <a:pt x="1" y="668"/>
                  </a:cubicBezTo>
                  <a:lnTo>
                    <a:pt x="173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9" name="Google Shape;589;p15"/>
          <p:cNvGrpSpPr/>
          <p:nvPr/>
        </p:nvGrpSpPr>
        <p:grpSpPr>
          <a:xfrm flipH="1" rot="10800000">
            <a:off x="-446573" y="3354255"/>
            <a:ext cx="1109260" cy="1809353"/>
            <a:chOff x="3883571" y="2796827"/>
            <a:chExt cx="772950" cy="1260873"/>
          </a:xfrm>
        </p:grpSpPr>
        <p:sp>
          <p:nvSpPr>
            <p:cNvPr id="590" name="Google Shape;590;p15"/>
            <p:cNvSpPr/>
            <p:nvPr/>
          </p:nvSpPr>
          <p:spPr>
            <a:xfrm rot="-4255095">
              <a:off x="3672970" y="3224862"/>
              <a:ext cx="1194151" cy="404804"/>
            </a:xfrm>
            <a:custGeom>
              <a:rect b="b" l="l" r="r" t="t"/>
              <a:pathLst>
                <a:path extrusionOk="0" h="25352" w="74787">
                  <a:moveTo>
                    <a:pt x="74787" y="167"/>
                  </a:moveTo>
                  <a:cubicBezTo>
                    <a:pt x="74553" y="267"/>
                    <a:pt x="74320" y="401"/>
                    <a:pt x="74086" y="467"/>
                  </a:cubicBezTo>
                  <a:cubicBezTo>
                    <a:pt x="71685" y="1335"/>
                    <a:pt x="69283" y="2169"/>
                    <a:pt x="66915" y="3103"/>
                  </a:cubicBezTo>
                  <a:cubicBezTo>
                    <a:pt x="62612" y="4771"/>
                    <a:pt x="58375" y="6639"/>
                    <a:pt x="53972" y="8106"/>
                  </a:cubicBezTo>
                  <a:cubicBezTo>
                    <a:pt x="42964" y="11809"/>
                    <a:pt x="31956" y="15512"/>
                    <a:pt x="20815" y="18747"/>
                  </a:cubicBezTo>
                  <a:cubicBezTo>
                    <a:pt x="14410" y="20615"/>
                    <a:pt x="8106" y="22817"/>
                    <a:pt x="1735" y="24852"/>
                  </a:cubicBezTo>
                  <a:cubicBezTo>
                    <a:pt x="1334" y="25018"/>
                    <a:pt x="867" y="25152"/>
                    <a:pt x="434" y="25285"/>
                  </a:cubicBezTo>
                  <a:cubicBezTo>
                    <a:pt x="300" y="25319"/>
                    <a:pt x="200" y="25319"/>
                    <a:pt x="67" y="25352"/>
                  </a:cubicBezTo>
                  <a:lnTo>
                    <a:pt x="0" y="25185"/>
                  </a:lnTo>
                  <a:cubicBezTo>
                    <a:pt x="100" y="25118"/>
                    <a:pt x="234" y="25052"/>
                    <a:pt x="367" y="25018"/>
                  </a:cubicBezTo>
                  <a:cubicBezTo>
                    <a:pt x="7539" y="22683"/>
                    <a:pt x="14677" y="20215"/>
                    <a:pt x="21916" y="18047"/>
                  </a:cubicBezTo>
                  <a:cubicBezTo>
                    <a:pt x="33858" y="14511"/>
                    <a:pt x="45666" y="10608"/>
                    <a:pt x="57441" y="6538"/>
                  </a:cubicBezTo>
                  <a:cubicBezTo>
                    <a:pt x="61044" y="5271"/>
                    <a:pt x="64513" y="3703"/>
                    <a:pt x="68082" y="2302"/>
                  </a:cubicBezTo>
                  <a:cubicBezTo>
                    <a:pt x="70150" y="1502"/>
                    <a:pt x="72285" y="801"/>
                    <a:pt x="74387" y="67"/>
                  </a:cubicBezTo>
                  <a:cubicBezTo>
                    <a:pt x="74487" y="34"/>
                    <a:pt x="74620" y="0"/>
                    <a:pt x="74720" y="0"/>
                  </a:cubicBezTo>
                  <a:cubicBezTo>
                    <a:pt x="74754" y="67"/>
                    <a:pt x="74787" y="101"/>
                    <a:pt x="74787"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5"/>
            <p:cNvSpPr/>
            <p:nvPr/>
          </p:nvSpPr>
          <p:spPr>
            <a:xfrm rot="-4255095">
              <a:off x="3855917" y="3284967"/>
              <a:ext cx="777115" cy="266336"/>
            </a:xfrm>
            <a:custGeom>
              <a:rect b="b" l="l" r="r" t="t"/>
              <a:pathLst>
                <a:path extrusionOk="0" h="16680" w="48669">
                  <a:moveTo>
                    <a:pt x="0" y="16579"/>
                  </a:moveTo>
                  <a:cubicBezTo>
                    <a:pt x="16112" y="10875"/>
                    <a:pt x="32190" y="5004"/>
                    <a:pt x="48602" y="1"/>
                  </a:cubicBezTo>
                  <a:lnTo>
                    <a:pt x="48668" y="234"/>
                  </a:lnTo>
                  <a:cubicBezTo>
                    <a:pt x="48501" y="334"/>
                    <a:pt x="48301" y="401"/>
                    <a:pt x="48135" y="468"/>
                  </a:cubicBezTo>
                  <a:cubicBezTo>
                    <a:pt x="44899" y="1502"/>
                    <a:pt x="41663" y="2469"/>
                    <a:pt x="38461" y="3537"/>
                  </a:cubicBezTo>
                  <a:cubicBezTo>
                    <a:pt x="30722" y="6105"/>
                    <a:pt x="22983" y="8740"/>
                    <a:pt x="15278" y="11375"/>
                  </a:cubicBezTo>
                  <a:cubicBezTo>
                    <a:pt x="10374" y="13043"/>
                    <a:pt x="5504" y="14811"/>
                    <a:pt x="601" y="16512"/>
                  </a:cubicBezTo>
                  <a:cubicBezTo>
                    <a:pt x="400" y="16579"/>
                    <a:pt x="200" y="16646"/>
                    <a:pt x="0" y="16679"/>
                  </a:cubicBezTo>
                  <a:cubicBezTo>
                    <a:pt x="0" y="16646"/>
                    <a:pt x="0" y="16613"/>
                    <a:pt x="0" y="1657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5"/>
            <p:cNvSpPr/>
            <p:nvPr/>
          </p:nvSpPr>
          <p:spPr>
            <a:xfrm rot="-4255095">
              <a:off x="4003321" y="3038330"/>
              <a:ext cx="595487" cy="210945"/>
            </a:xfrm>
            <a:custGeom>
              <a:rect b="b" l="l" r="r" t="t"/>
              <a:pathLst>
                <a:path extrusionOk="0" h="13211" w="37294">
                  <a:moveTo>
                    <a:pt x="37294" y="1"/>
                  </a:moveTo>
                  <a:cubicBezTo>
                    <a:pt x="25085" y="5105"/>
                    <a:pt x="12576" y="9241"/>
                    <a:pt x="0" y="13210"/>
                  </a:cubicBezTo>
                  <a:cubicBezTo>
                    <a:pt x="167" y="13110"/>
                    <a:pt x="301" y="13044"/>
                    <a:pt x="467" y="12977"/>
                  </a:cubicBezTo>
                  <a:cubicBezTo>
                    <a:pt x="3803" y="11843"/>
                    <a:pt x="7105" y="10675"/>
                    <a:pt x="10441" y="9608"/>
                  </a:cubicBezTo>
                  <a:cubicBezTo>
                    <a:pt x="18747" y="7039"/>
                    <a:pt x="26819" y="3837"/>
                    <a:pt x="34925" y="768"/>
                  </a:cubicBezTo>
                  <a:cubicBezTo>
                    <a:pt x="35559" y="535"/>
                    <a:pt x="36226" y="301"/>
                    <a:pt x="36860" y="101"/>
                  </a:cubicBezTo>
                  <a:cubicBezTo>
                    <a:pt x="36993" y="68"/>
                    <a:pt x="37160" y="34"/>
                    <a:pt x="3729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5"/>
            <p:cNvSpPr/>
            <p:nvPr/>
          </p:nvSpPr>
          <p:spPr>
            <a:xfrm rot="-4255095">
              <a:off x="4081896" y="3330326"/>
              <a:ext cx="272722" cy="92691"/>
            </a:xfrm>
            <a:custGeom>
              <a:rect b="b" l="l" r="r" t="t"/>
              <a:pathLst>
                <a:path extrusionOk="0" h="5805" w="17080">
                  <a:moveTo>
                    <a:pt x="17080" y="167"/>
                  </a:moveTo>
                  <a:lnTo>
                    <a:pt x="68" y="5804"/>
                  </a:lnTo>
                  <a:lnTo>
                    <a:pt x="1" y="5571"/>
                  </a:lnTo>
                  <a:cubicBezTo>
                    <a:pt x="5738" y="3903"/>
                    <a:pt x="11309" y="1768"/>
                    <a:pt x="17013" y="0"/>
                  </a:cubicBezTo>
                  <a:cubicBezTo>
                    <a:pt x="17046" y="67"/>
                    <a:pt x="17046" y="134"/>
                    <a:pt x="1708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5"/>
            <p:cNvSpPr/>
            <p:nvPr/>
          </p:nvSpPr>
          <p:spPr>
            <a:xfrm rot="-4255095">
              <a:off x="4277172" y="2875976"/>
              <a:ext cx="111324" cy="44214"/>
            </a:xfrm>
            <a:custGeom>
              <a:rect b="b" l="l" r="r" t="t"/>
              <a:pathLst>
                <a:path extrusionOk="0" h="2769" w="6972">
                  <a:moveTo>
                    <a:pt x="6972" y="167"/>
                  </a:moveTo>
                  <a:lnTo>
                    <a:pt x="34" y="2769"/>
                  </a:lnTo>
                  <a:lnTo>
                    <a:pt x="0" y="2602"/>
                  </a:lnTo>
                  <a:lnTo>
                    <a:pt x="6905" y="0"/>
                  </a:lnTo>
                  <a:cubicBezTo>
                    <a:pt x="6939" y="67"/>
                    <a:pt x="6939" y="100"/>
                    <a:pt x="697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5"/>
            <p:cNvSpPr/>
            <p:nvPr/>
          </p:nvSpPr>
          <p:spPr>
            <a:xfrm rot="-4255095">
              <a:off x="4174384" y="3230903"/>
              <a:ext cx="28246" cy="12263"/>
            </a:xfrm>
            <a:custGeom>
              <a:rect b="b" l="l" r="r" t="t"/>
              <a:pathLst>
                <a:path extrusionOk="0" h="768" w="1769">
                  <a:moveTo>
                    <a:pt x="1769" y="134"/>
                  </a:moveTo>
                  <a:lnTo>
                    <a:pt x="34" y="768"/>
                  </a:lnTo>
                  <a:cubicBezTo>
                    <a:pt x="34" y="735"/>
                    <a:pt x="34" y="701"/>
                    <a:pt x="1" y="668"/>
                  </a:cubicBezTo>
                  <a:lnTo>
                    <a:pt x="173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15"/>
          <p:cNvGrpSpPr/>
          <p:nvPr/>
        </p:nvGrpSpPr>
        <p:grpSpPr>
          <a:xfrm flipH="1" rot="10800000">
            <a:off x="8769976" y="9"/>
            <a:ext cx="555402" cy="882054"/>
            <a:chOff x="1695199" y="2889882"/>
            <a:chExt cx="291015" cy="462171"/>
          </a:xfrm>
        </p:grpSpPr>
        <p:sp>
          <p:nvSpPr>
            <p:cNvPr id="597" name="Google Shape;597;p15"/>
            <p:cNvSpPr/>
            <p:nvPr/>
          </p:nvSpPr>
          <p:spPr>
            <a:xfrm rot="6691194">
              <a:off x="1643109" y="3030985"/>
              <a:ext cx="402700" cy="145965"/>
            </a:xfrm>
            <a:custGeom>
              <a:rect b="b" l="l" r="r" t="t"/>
              <a:pathLst>
                <a:path extrusionOk="0" h="9141" w="25219">
                  <a:moveTo>
                    <a:pt x="0" y="8974"/>
                  </a:moveTo>
                  <a:cubicBezTo>
                    <a:pt x="134" y="8840"/>
                    <a:pt x="300" y="8740"/>
                    <a:pt x="467" y="8674"/>
                  </a:cubicBezTo>
                  <a:cubicBezTo>
                    <a:pt x="2502" y="7906"/>
                    <a:pt x="4537" y="7073"/>
                    <a:pt x="6605" y="6372"/>
                  </a:cubicBezTo>
                  <a:cubicBezTo>
                    <a:pt x="10941" y="4838"/>
                    <a:pt x="15344" y="3337"/>
                    <a:pt x="19714" y="1835"/>
                  </a:cubicBezTo>
                  <a:cubicBezTo>
                    <a:pt x="21382" y="1268"/>
                    <a:pt x="23017" y="701"/>
                    <a:pt x="24684" y="134"/>
                  </a:cubicBezTo>
                  <a:cubicBezTo>
                    <a:pt x="24818" y="68"/>
                    <a:pt x="24985" y="34"/>
                    <a:pt x="25151" y="1"/>
                  </a:cubicBezTo>
                  <a:lnTo>
                    <a:pt x="25218" y="134"/>
                  </a:lnTo>
                  <a:cubicBezTo>
                    <a:pt x="25085" y="234"/>
                    <a:pt x="24918" y="301"/>
                    <a:pt x="24718" y="401"/>
                  </a:cubicBezTo>
                  <a:cubicBezTo>
                    <a:pt x="20115" y="2002"/>
                    <a:pt x="15478" y="3603"/>
                    <a:pt x="10875" y="5205"/>
                  </a:cubicBezTo>
                  <a:cubicBezTo>
                    <a:pt x="7772" y="6305"/>
                    <a:pt x="4670" y="7439"/>
                    <a:pt x="1568" y="8540"/>
                  </a:cubicBezTo>
                  <a:cubicBezTo>
                    <a:pt x="1201" y="8674"/>
                    <a:pt x="867" y="8874"/>
                    <a:pt x="501" y="9007"/>
                  </a:cubicBezTo>
                  <a:cubicBezTo>
                    <a:pt x="367" y="9074"/>
                    <a:pt x="234" y="9107"/>
                    <a:pt x="100" y="914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5"/>
            <p:cNvSpPr/>
            <p:nvPr/>
          </p:nvSpPr>
          <p:spPr>
            <a:xfrm rot="6691194">
              <a:off x="1635218" y="3036849"/>
              <a:ext cx="396856" cy="141158"/>
            </a:xfrm>
            <a:custGeom>
              <a:rect b="b" l="l" r="r" t="t"/>
              <a:pathLst>
                <a:path extrusionOk="0" h="8840" w="24853">
                  <a:moveTo>
                    <a:pt x="24852" y="200"/>
                  </a:moveTo>
                  <a:cubicBezTo>
                    <a:pt x="24685" y="267"/>
                    <a:pt x="24552" y="334"/>
                    <a:pt x="24385" y="401"/>
                  </a:cubicBezTo>
                  <a:cubicBezTo>
                    <a:pt x="19515" y="2102"/>
                    <a:pt x="14645" y="3836"/>
                    <a:pt x="9775" y="5538"/>
                  </a:cubicBezTo>
                  <a:cubicBezTo>
                    <a:pt x="7106" y="6438"/>
                    <a:pt x="4437" y="7272"/>
                    <a:pt x="1769" y="8173"/>
                  </a:cubicBezTo>
                  <a:cubicBezTo>
                    <a:pt x="1202" y="8340"/>
                    <a:pt x="635" y="8607"/>
                    <a:pt x="68" y="8840"/>
                  </a:cubicBezTo>
                  <a:lnTo>
                    <a:pt x="1" y="8707"/>
                  </a:lnTo>
                  <a:cubicBezTo>
                    <a:pt x="134" y="8640"/>
                    <a:pt x="268" y="8573"/>
                    <a:pt x="401" y="8506"/>
                  </a:cubicBezTo>
                  <a:cubicBezTo>
                    <a:pt x="3337" y="7506"/>
                    <a:pt x="6272" y="6472"/>
                    <a:pt x="9208" y="5438"/>
                  </a:cubicBezTo>
                  <a:cubicBezTo>
                    <a:pt x="12376" y="4370"/>
                    <a:pt x="15545" y="3303"/>
                    <a:pt x="18681" y="2202"/>
                  </a:cubicBezTo>
                  <a:cubicBezTo>
                    <a:pt x="20582" y="1535"/>
                    <a:pt x="22450" y="834"/>
                    <a:pt x="24318" y="167"/>
                  </a:cubicBezTo>
                  <a:cubicBezTo>
                    <a:pt x="24452" y="100"/>
                    <a:pt x="24619" y="67"/>
                    <a:pt x="24785" y="0"/>
                  </a:cubicBezTo>
                  <a:cubicBezTo>
                    <a:pt x="24819" y="67"/>
                    <a:pt x="24819" y="134"/>
                    <a:pt x="24852"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5"/>
            <p:cNvSpPr/>
            <p:nvPr/>
          </p:nvSpPr>
          <p:spPr>
            <a:xfrm rot="6691194">
              <a:off x="1690549" y="3130217"/>
              <a:ext cx="253031" cy="87905"/>
            </a:xfrm>
            <a:custGeom>
              <a:rect b="b" l="l" r="r" t="t"/>
              <a:pathLst>
                <a:path extrusionOk="0" h="5505" w="15846">
                  <a:moveTo>
                    <a:pt x="15846" y="134"/>
                  </a:moveTo>
                  <a:cubicBezTo>
                    <a:pt x="10575" y="2168"/>
                    <a:pt x="5438" y="4303"/>
                    <a:pt x="1" y="5504"/>
                  </a:cubicBezTo>
                  <a:cubicBezTo>
                    <a:pt x="5338" y="4136"/>
                    <a:pt x="10375" y="1901"/>
                    <a:pt x="15545" y="33"/>
                  </a:cubicBezTo>
                  <a:cubicBezTo>
                    <a:pt x="15612" y="0"/>
                    <a:pt x="15679" y="67"/>
                    <a:pt x="15846"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5"/>
            <p:cNvSpPr/>
            <p:nvPr/>
          </p:nvSpPr>
          <p:spPr>
            <a:xfrm rot="6691194">
              <a:off x="1742516" y="3273953"/>
              <a:ext cx="95905" cy="39968"/>
            </a:xfrm>
            <a:custGeom>
              <a:rect b="b" l="l" r="r" t="t"/>
              <a:pathLst>
                <a:path extrusionOk="0" h="2503" w="6006">
                  <a:moveTo>
                    <a:pt x="6005" y="234"/>
                  </a:moveTo>
                  <a:lnTo>
                    <a:pt x="1" y="2502"/>
                  </a:lnTo>
                  <a:cubicBezTo>
                    <a:pt x="168" y="1968"/>
                    <a:pt x="5271" y="0"/>
                    <a:pt x="59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5"/>
            <p:cNvSpPr/>
            <p:nvPr/>
          </p:nvSpPr>
          <p:spPr>
            <a:xfrm rot="6691194">
              <a:off x="1789727" y="3332864"/>
              <a:ext cx="25581" cy="10667"/>
            </a:xfrm>
            <a:custGeom>
              <a:rect b="b" l="l" r="r" t="t"/>
              <a:pathLst>
                <a:path extrusionOk="0" h="668" w="1602">
                  <a:moveTo>
                    <a:pt x="0" y="468"/>
                  </a:moveTo>
                  <a:lnTo>
                    <a:pt x="1534" y="1"/>
                  </a:lnTo>
                  <a:lnTo>
                    <a:pt x="1601" y="168"/>
                  </a:lnTo>
                  <a:lnTo>
                    <a:pt x="67" y="6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 name="Google Shape;602;p15"/>
          <p:cNvGrpSpPr/>
          <p:nvPr/>
        </p:nvGrpSpPr>
        <p:grpSpPr>
          <a:xfrm rot="10800000">
            <a:off x="-192837" y="9"/>
            <a:ext cx="555402" cy="882054"/>
            <a:chOff x="1695199" y="2889882"/>
            <a:chExt cx="291015" cy="462171"/>
          </a:xfrm>
        </p:grpSpPr>
        <p:sp>
          <p:nvSpPr>
            <p:cNvPr id="603" name="Google Shape;603;p15"/>
            <p:cNvSpPr/>
            <p:nvPr/>
          </p:nvSpPr>
          <p:spPr>
            <a:xfrm rot="6691194">
              <a:off x="1643109" y="3030985"/>
              <a:ext cx="402700" cy="145965"/>
            </a:xfrm>
            <a:custGeom>
              <a:rect b="b" l="l" r="r" t="t"/>
              <a:pathLst>
                <a:path extrusionOk="0" h="9141" w="25219">
                  <a:moveTo>
                    <a:pt x="0" y="8974"/>
                  </a:moveTo>
                  <a:cubicBezTo>
                    <a:pt x="134" y="8840"/>
                    <a:pt x="300" y="8740"/>
                    <a:pt x="467" y="8674"/>
                  </a:cubicBezTo>
                  <a:cubicBezTo>
                    <a:pt x="2502" y="7906"/>
                    <a:pt x="4537" y="7073"/>
                    <a:pt x="6605" y="6372"/>
                  </a:cubicBezTo>
                  <a:cubicBezTo>
                    <a:pt x="10941" y="4838"/>
                    <a:pt x="15344" y="3337"/>
                    <a:pt x="19714" y="1835"/>
                  </a:cubicBezTo>
                  <a:cubicBezTo>
                    <a:pt x="21382" y="1268"/>
                    <a:pt x="23017" y="701"/>
                    <a:pt x="24684" y="134"/>
                  </a:cubicBezTo>
                  <a:cubicBezTo>
                    <a:pt x="24818" y="68"/>
                    <a:pt x="24985" y="34"/>
                    <a:pt x="25151" y="1"/>
                  </a:cubicBezTo>
                  <a:lnTo>
                    <a:pt x="25218" y="134"/>
                  </a:lnTo>
                  <a:cubicBezTo>
                    <a:pt x="25085" y="234"/>
                    <a:pt x="24918" y="301"/>
                    <a:pt x="24718" y="401"/>
                  </a:cubicBezTo>
                  <a:cubicBezTo>
                    <a:pt x="20115" y="2002"/>
                    <a:pt x="15478" y="3603"/>
                    <a:pt x="10875" y="5205"/>
                  </a:cubicBezTo>
                  <a:cubicBezTo>
                    <a:pt x="7772" y="6305"/>
                    <a:pt x="4670" y="7439"/>
                    <a:pt x="1568" y="8540"/>
                  </a:cubicBezTo>
                  <a:cubicBezTo>
                    <a:pt x="1201" y="8674"/>
                    <a:pt x="867" y="8874"/>
                    <a:pt x="501" y="9007"/>
                  </a:cubicBezTo>
                  <a:cubicBezTo>
                    <a:pt x="367" y="9074"/>
                    <a:pt x="234" y="9107"/>
                    <a:pt x="100" y="914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5"/>
            <p:cNvSpPr/>
            <p:nvPr/>
          </p:nvSpPr>
          <p:spPr>
            <a:xfrm rot="6691194">
              <a:off x="1635218" y="3036849"/>
              <a:ext cx="396856" cy="141158"/>
            </a:xfrm>
            <a:custGeom>
              <a:rect b="b" l="l" r="r" t="t"/>
              <a:pathLst>
                <a:path extrusionOk="0" h="8840" w="24853">
                  <a:moveTo>
                    <a:pt x="24852" y="200"/>
                  </a:moveTo>
                  <a:cubicBezTo>
                    <a:pt x="24685" y="267"/>
                    <a:pt x="24552" y="334"/>
                    <a:pt x="24385" y="401"/>
                  </a:cubicBezTo>
                  <a:cubicBezTo>
                    <a:pt x="19515" y="2102"/>
                    <a:pt x="14645" y="3836"/>
                    <a:pt x="9775" y="5538"/>
                  </a:cubicBezTo>
                  <a:cubicBezTo>
                    <a:pt x="7106" y="6438"/>
                    <a:pt x="4437" y="7272"/>
                    <a:pt x="1769" y="8173"/>
                  </a:cubicBezTo>
                  <a:cubicBezTo>
                    <a:pt x="1202" y="8340"/>
                    <a:pt x="635" y="8607"/>
                    <a:pt x="68" y="8840"/>
                  </a:cubicBezTo>
                  <a:lnTo>
                    <a:pt x="1" y="8707"/>
                  </a:lnTo>
                  <a:cubicBezTo>
                    <a:pt x="134" y="8640"/>
                    <a:pt x="268" y="8573"/>
                    <a:pt x="401" y="8506"/>
                  </a:cubicBezTo>
                  <a:cubicBezTo>
                    <a:pt x="3337" y="7506"/>
                    <a:pt x="6272" y="6472"/>
                    <a:pt x="9208" y="5438"/>
                  </a:cubicBezTo>
                  <a:cubicBezTo>
                    <a:pt x="12376" y="4370"/>
                    <a:pt x="15545" y="3303"/>
                    <a:pt x="18681" y="2202"/>
                  </a:cubicBezTo>
                  <a:cubicBezTo>
                    <a:pt x="20582" y="1535"/>
                    <a:pt x="22450" y="834"/>
                    <a:pt x="24318" y="167"/>
                  </a:cubicBezTo>
                  <a:cubicBezTo>
                    <a:pt x="24452" y="100"/>
                    <a:pt x="24619" y="67"/>
                    <a:pt x="24785" y="0"/>
                  </a:cubicBezTo>
                  <a:cubicBezTo>
                    <a:pt x="24819" y="67"/>
                    <a:pt x="24819" y="134"/>
                    <a:pt x="24852"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5"/>
            <p:cNvSpPr/>
            <p:nvPr/>
          </p:nvSpPr>
          <p:spPr>
            <a:xfrm rot="6691194">
              <a:off x="1690549" y="3130217"/>
              <a:ext cx="253031" cy="87905"/>
            </a:xfrm>
            <a:custGeom>
              <a:rect b="b" l="l" r="r" t="t"/>
              <a:pathLst>
                <a:path extrusionOk="0" h="5505" w="15846">
                  <a:moveTo>
                    <a:pt x="15846" y="134"/>
                  </a:moveTo>
                  <a:cubicBezTo>
                    <a:pt x="10575" y="2168"/>
                    <a:pt x="5438" y="4303"/>
                    <a:pt x="1" y="5504"/>
                  </a:cubicBezTo>
                  <a:cubicBezTo>
                    <a:pt x="5338" y="4136"/>
                    <a:pt x="10375" y="1901"/>
                    <a:pt x="15545" y="33"/>
                  </a:cubicBezTo>
                  <a:cubicBezTo>
                    <a:pt x="15612" y="0"/>
                    <a:pt x="15679" y="67"/>
                    <a:pt x="15846"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5"/>
            <p:cNvSpPr/>
            <p:nvPr/>
          </p:nvSpPr>
          <p:spPr>
            <a:xfrm rot="6691194">
              <a:off x="1742516" y="3273953"/>
              <a:ext cx="95905" cy="39968"/>
            </a:xfrm>
            <a:custGeom>
              <a:rect b="b" l="l" r="r" t="t"/>
              <a:pathLst>
                <a:path extrusionOk="0" h="2503" w="6006">
                  <a:moveTo>
                    <a:pt x="6005" y="234"/>
                  </a:moveTo>
                  <a:lnTo>
                    <a:pt x="1" y="2502"/>
                  </a:lnTo>
                  <a:cubicBezTo>
                    <a:pt x="168" y="1968"/>
                    <a:pt x="5271" y="0"/>
                    <a:pt x="59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5"/>
            <p:cNvSpPr/>
            <p:nvPr/>
          </p:nvSpPr>
          <p:spPr>
            <a:xfrm rot="6691194">
              <a:off x="1789727" y="3332864"/>
              <a:ext cx="25581" cy="10667"/>
            </a:xfrm>
            <a:custGeom>
              <a:rect b="b" l="l" r="r" t="t"/>
              <a:pathLst>
                <a:path extrusionOk="0" h="668" w="1602">
                  <a:moveTo>
                    <a:pt x="0" y="468"/>
                  </a:moveTo>
                  <a:lnTo>
                    <a:pt x="1534" y="1"/>
                  </a:lnTo>
                  <a:lnTo>
                    <a:pt x="1601" y="168"/>
                  </a:lnTo>
                  <a:lnTo>
                    <a:pt x="67" y="6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0">
    <p:spTree>
      <p:nvGrpSpPr>
        <p:cNvPr id="608" name="Shape 608"/>
        <p:cNvGrpSpPr/>
        <p:nvPr/>
      </p:nvGrpSpPr>
      <p:grpSpPr>
        <a:xfrm>
          <a:off x="0" y="0"/>
          <a:ext cx="0" cy="0"/>
          <a:chOff x="0" y="0"/>
          <a:chExt cx="0" cy="0"/>
        </a:xfrm>
      </p:grpSpPr>
      <p:sp>
        <p:nvSpPr>
          <p:cNvPr id="609" name="Google Shape;609;p16"/>
          <p:cNvSpPr txBox="1"/>
          <p:nvPr>
            <p:ph idx="1" type="subTitle"/>
          </p:nvPr>
        </p:nvSpPr>
        <p:spPr>
          <a:xfrm flipH="1">
            <a:off x="5421425" y="2175400"/>
            <a:ext cx="3031500" cy="2029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Char char="●"/>
              <a:defRPr sz="1600"/>
            </a:lvl1pPr>
            <a:lvl2pPr lvl="1" rtl="0" algn="r">
              <a:spcBef>
                <a:spcPts val="1600"/>
              </a:spcBef>
              <a:spcAft>
                <a:spcPts val="0"/>
              </a:spcAft>
              <a:buSzPts val="1600"/>
              <a:buChar char="○"/>
              <a:defRPr sz="1600"/>
            </a:lvl2pPr>
            <a:lvl3pPr lvl="2" rtl="0" algn="r">
              <a:spcBef>
                <a:spcPts val="1600"/>
              </a:spcBef>
              <a:spcAft>
                <a:spcPts val="0"/>
              </a:spcAft>
              <a:buSzPts val="1600"/>
              <a:buChar char="■"/>
              <a:defRPr sz="1600"/>
            </a:lvl3pPr>
            <a:lvl4pPr lvl="3" rtl="0" algn="r">
              <a:spcBef>
                <a:spcPts val="1600"/>
              </a:spcBef>
              <a:spcAft>
                <a:spcPts val="0"/>
              </a:spcAft>
              <a:buSzPts val="1600"/>
              <a:buChar char="●"/>
              <a:defRPr sz="1600"/>
            </a:lvl4pPr>
            <a:lvl5pPr lvl="4" rtl="0" algn="r">
              <a:spcBef>
                <a:spcPts val="1600"/>
              </a:spcBef>
              <a:spcAft>
                <a:spcPts val="0"/>
              </a:spcAft>
              <a:buSzPts val="1600"/>
              <a:buChar char="○"/>
              <a:defRPr sz="1600"/>
            </a:lvl5pPr>
            <a:lvl6pPr lvl="5" rtl="0" algn="r">
              <a:spcBef>
                <a:spcPts val="1600"/>
              </a:spcBef>
              <a:spcAft>
                <a:spcPts val="0"/>
              </a:spcAft>
              <a:buSzPts val="1600"/>
              <a:buChar char="■"/>
              <a:defRPr sz="1600"/>
            </a:lvl6pPr>
            <a:lvl7pPr lvl="6" rtl="0" algn="r">
              <a:spcBef>
                <a:spcPts val="1600"/>
              </a:spcBef>
              <a:spcAft>
                <a:spcPts val="0"/>
              </a:spcAft>
              <a:buSzPts val="1600"/>
              <a:buChar char="●"/>
              <a:defRPr sz="1600"/>
            </a:lvl7pPr>
            <a:lvl8pPr lvl="7" rtl="0" algn="r">
              <a:spcBef>
                <a:spcPts val="1600"/>
              </a:spcBef>
              <a:spcAft>
                <a:spcPts val="0"/>
              </a:spcAft>
              <a:buSzPts val="1600"/>
              <a:buChar char="○"/>
              <a:defRPr sz="1600"/>
            </a:lvl8pPr>
            <a:lvl9pPr lvl="8" rtl="0" algn="r">
              <a:spcBef>
                <a:spcPts val="1600"/>
              </a:spcBef>
              <a:spcAft>
                <a:spcPts val="1600"/>
              </a:spcAft>
              <a:buSzPts val="1600"/>
              <a:buChar char="■"/>
              <a:defRPr sz="1600"/>
            </a:lvl9pPr>
          </a:lstStyle>
          <a:p/>
        </p:txBody>
      </p:sp>
      <p:sp>
        <p:nvSpPr>
          <p:cNvPr id="610" name="Google Shape;610;p16"/>
          <p:cNvSpPr txBox="1"/>
          <p:nvPr>
            <p:ph type="title"/>
          </p:nvPr>
        </p:nvSpPr>
        <p:spPr>
          <a:xfrm flipH="1">
            <a:off x="4230725" y="539500"/>
            <a:ext cx="4222200" cy="1059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a:lvl1pPr>
            <a:lvl2pPr lvl="1" rtl="0" algn="r">
              <a:spcBef>
                <a:spcPts val="0"/>
              </a:spcBef>
              <a:spcAft>
                <a:spcPts val="0"/>
              </a:spcAft>
              <a:buSzPts val="3600"/>
              <a:buNone/>
              <a:defRPr/>
            </a:lvl2pPr>
            <a:lvl3pPr lvl="2" rtl="0" algn="r">
              <a:spcBef>
                <a:spcPts val="0"/>
              </a:spcBef>
              <a:spcAft>
                <a:spcPts val="0"/>
              </a:spcAft>
              <a:buSzPts val="3600"/>
              <a:buNone/>
              <a:defRPr/>
            </a:lvl3pPr>
            <a:lvl4pPr lvl="3" rtl="0" algn="r">
              <a:spcBef>
                <a:spcPts val="0"/>
              </a:spcBef>
              <a:spcAft>
                <a:spcPts val="0"/>
              </a:spcAft>
              <a:buSzPts val="3600"/>
              <a:buNone/>
              <a:defRPr/>
            </a:lvl4pPr>
            <a:lvl5pPr lvl="4" rtl="0" algn="r">
              <a:spcBef>
                <a:spcPts val="0"/>
              </a:spcBef>
              <a:spcAft>
                <a:spcPts val="0"/>
              </a:spcAft>
              <a:buSzPts val="3600"/>
              <a:buNone/>
              <a:defRPr/>
            </a:lvl5pPr>
            <a:lvl6pPr lvl="5" rtl="0" algn="r">
              <a:spcBef>
                <a:spcPts val="0"/>
              </a:spcBef>
              <a:spcAft>
                <a:spcPts val="0"/>
              </a:spcAft>
              <a:buSzPts val="3600"/>
              <a:buNone/>
              <a:defRPr/>
            </a:lvl6pPr>
            <a:lvl7pPr lvl="6" rtl="0" algn="r">
              <a:spcBef>
                <a:spcPts val="0"/>
              </a:spcBef>
              <a:spcAft>
                <a:spcPts val="0"/>
              </a:spcAft>
              <a:buSzPts val="3600"/>
              <a:buNone/>
              <a:defRPr/>
            </a:lvl7pPr>
            <a:lvl8pPr lvl="7" rtl="0" algn="r">
              <a:spcBef>
                <a:spcPts val="0"/>
              </a:spcBef>
              <a:spcAft>
                <a:spcPts val="0"/>
              </a:spcAft>
              <a:buSzPts val="3600"/>
              <a:buNone/>
              <a:defRPr/>
            </a:lvl8pPr>
            <a:lvl9pPr lvl="8" rtl="0" algn="r">
              <a:spcBef>
                <a:spcPts val="0"/>
              </a:spcBef>
              <a:spcAft>
                <a:spcPts val="0"/>
              </a:spcAft>
              <a:buSzPts val="3600"/>
              <a:buNone/>
              <a:defRPr/>
            </a:lvl9pPr>
          </a:lstStyle>
          <a:p/>
        </p:txBody>
      </p:sp>
      <p:grpSp>
        <p:nvGrpSpPr>
          <p:cNvPr id="611" name="Google Shape;611;p16"/>
          <p:cNvGrpSpPr/>
          <p:nvPr/>
        </p:nvGrpSpPr>
        <p:grpSpPr>
          <a:xfrm flipH="1" rot="5273962">
            <a:off x="431929" y="-817056"/>
            <a:ext cx="909119" cy="1740820"/>
            <a:chOff x="1094684" y="3178172"/>
            <a:chExt cx="555390" cy="1063486"/>
          </a:xfrm>
        </p:grpSpPr>
        <p:sp>
          <p:nvSpPr>
            <p:cNvPr id="612" name="Google Shape;612;p16"/>
            <p:cNvSpPr/>
            <p:nvPr/>
          </p:nvSpPr>
          <p:spPr>
            <a:xfrm rot="4296116">
              <a:off x="922524" y="3507150"/>
              <a:ext cx="899709" cy="286048"/>
            </a:xfrm>
            <a:custGeom>
              <a:rect b="b" l="l" r="r" t="t"/>
              <a:pathLst>
                <a:path extrusionOk="0" h="17913" w="56342">
                  <a:moveTo>
                    <a:pt x="56274" y="17913"/>
                  </a:moveTo>
                  <a:cubicBezTo>
                    <a:pt x="56108" y="17913"/>
                    <a:pt x="55907" y="17880"/>
                    <a:pt x="55741" y="17846"/>
                  </a:cubicBezTo>
                  <a:cubicBezTo>
                    <a:pt x="50804" y="16479"/>
                    <a:pt x="45867" y="15011"/>
                    <a:pt x="40897" y="13677"/>
                  </a:cubicBezTo>
                  <a:cubicBezTo>
                    <a:pt x="35093" y="12142"/>
                    <a:pt x="29422" y="10241"/>
                    <a:pt x="23751" y="8306"/>
                  </a:cubicBezTo>
                  <a:cubicBezTo>
                    <a:pt x="16479" y="5804"/>
                    <a:pt x="9241" y="3302"/>
                    <a:pt x="1969" y="801"/>
                  </a:cubicBezTo>
                  <a:cubicBezTo>
                    <a:pt x="1469" y="634"/>
                    <a:pt x="935" y="500"/>
                    <a:pt x="434" y="334"/>
                  </a:cubicBezTo>
                  <a:cubicBezTo>
                    <a:pt x="268" y="300"/>
                    <a:pt x="134" y="234"/>
                    <a:pt x="1" y="200"/>
                  </a:cubicBezTo>
                  <a:cubicBezTo>
                    <a:pt x="1" y="134"/>
                    <a:pt x="1" y="67"/>
                    <a:pt x="34" y="33"/>
                  </a:cubicBezTo>
                  <a:cubicBezTo>
                    <a:pt x="201" y="0"/>
                    <a:pt x="334" y="33"/>
                    <a:pt x="501" y="67"/>
                  </a:cubicBezTo>
                  <a:cubicBezTo>
                    <a:pt x="2236" y="601"/>
                    <a:pt x="4004" y="1134"/>
                    <a:pt x="5738" y="1735"/>
                  </a:cubicBezTo>
                  <a:cubicBezTo>
                    <a:pt x="11509" y="3703"/>
                    <a:pt x="17280" y="5738"/>
                    <a:pt x="23084" y="7706"/>
                  </a:cubicBezTo>
                  <a:cubicBezTo>
                    <a:pt x="27120" y="9073"/>
                    <a:pt x="31156" y="10474"/>
                    <a:pt x="35259" y="11708"/>
                  </a:cubicBezTo>
                  <a:cubicBezTo>
                    <a:pt x="40430" y="13276"/>
                    <a:pt x="45633" y="14677"/>
                    <a:pt x="50837" y="16145"/>
                  </a:cubicBezTo>
                  <a:cubicBezTo>
                    <a:pt x="52505" y="16612"/>
                    <a:pt x="54206" y="17112"/>
                    <a:pt x="55874" y="17579"/>
                  </a:cubicBezTo>
                  <a:cubicBezTo>
                    <a:pt x="56041" y="17613"/>
                    <a:pt x="56174" y="17679"/>
                    <a:pt x="56341" y="17746"/>
                  </a:cubicBezTo>
                  <a:cubicBezTo>
                    <a:pt x="56308" y="17813"/>
                    <a:pt x="56308" y="17880"/>
                    <a:pt x="56274" y="1791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6"/>
            <p:cNvSpPr/>
            <p:nvPr/>
          </p:nvSpPr>
          <p:spPr>
            <a:xfrm rot="4296116">
              <a:off x="1052285" y="3695230"/>
              <a:ext cx="677042" cy="202962"/>
            </a:xfrm>
            <a:custGeom>
              <a:rect b="b" l="l" r="r" t="t"/>
              <a:pathLst>
                <a:path extrusionOk="0" h="12710" w="42398">
                  <a:moveTo>
                    <a:pt x="1" y="0"/>
                  </a:moveTo>
                  <a:cubicBezTo>
                    <a:pt x="101" y="0"/>
                    <a:pt x="201" y="0"/>
                    <a:pt x="267" y="0"/>
                  </a:cubicBezTo>
                  <a:cubicBezTo>
                    <a:pt x="5771" y="1635"/>
                    <a:pt x="11275" y="3236"/>
                    <a:pt x="16746" y="4870"/>
                  </a:cubicBezTo>
                  <a:cubicBezTo>
                    <a:pt x="20315" y="5938"/>
                    <a:pt x="23918" y="6872"/>
                    <a:pt x="27420" y="8106"/>
                  </a:cubicBezTo>
                  <a:cubicBezTo>
                    <a:pt x="32090" y="9741"/>
                    <a:pt x="36827" y="11042"/>
                    <a:pt x="41564" y="12376"/>
                  </a:cubicBezTo>
                  <a:cubicBezTo>
                    <a:pt x="41830" y="12443"/>
                    <a:pt x="42131" y="12509"/>
                    <a:pt x="42398" y="12576"/>
                  </a:cubicBezTo>
                  <a:lnTo>
                    <a:pt x="42398" y="12709"/>
                  </a:lnTo>
                  <a:cubicBezTo>
                    <a:pt x="42097" y="12643"/>
                    <a:pt x="41797" y="12643"/>
                    <a:pt x="41497" y="12576"/>
                  </a:cubicBezTo>
                  <a:cubicBezTo>
                    <a:pt x="37060" y="11475"/>
                    <a:pt x="32691" y="10308"/>
                    <a:pt x="28388" y="8773"/>
                  </a:cubicBezTo>
                  <a:cubicBezTo>
                    <a:pt x="25185" y="7639"/>
                    <a:pt x="21916" y="6805"/>
                    <a:pt x="18681" y="5804"/>
                  </a:cubicBezTo>
                  <a:cubicBezTo>
                    <a:pt x="14344" y="4437"/>
                    <a:pt x="10041" y="3036"/>
                    <a:pt x="5705" y="1701"/>
                  </a:cubicBezTo>
                  <a:cubicBezTo>
                    <a:pt x="3970" y="1168"/>
                    <a:pt x="2202" y="734"/>
                    <a:pt x="468" y="267"/>
                  </a:cubicBezTo>
                  <a:cubicBezTo>
                    <a:pt x="301" y="234"/>
                    <a:pt x="134" y="134"/>
                    <a:pt x="1" y="100"/>
                  </a:cubicBezTo>
                  <a:cubicBezTo>
                    <a:pt x="1" y="67"/>
                    <a:pt x="1" y="34"/>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6"/>
            <p:cNvSpPr/>
            <p:nvPr/>
          </p:nvSpPr>
          <p:spPr>
            <a:xfrm rot="4296116">
              <a:off x="987916" y="3727754"/>
              <a:ext cx="661057" cy="193908"/>
            </a:xfrm>
            <a:custGeom>
              <a:rect b="b" l="l" r="r" t="t"/>
              <a:pathLst>
                <a:path extrusionOk="0" h="12143" w="41397">
                  <a:moveTo>
                    <a:pt x="41363" y="12142"/>
                  </a:moveTo>
                  <a:cubicBezTo>
                    <a:pt x="41230" y="12142"/>
                    <a:pt x="41096" y="12109"/>
                    <a:pt x="40963" y="12076"/>
                  </a:cubicBezTo>
                  <a:cubicBezTo>
                    <a:pt x="35359" y="10474"/>
                    <a:pt x="29722" y="8907"/>
                    <a:pt x="24084" y="7239"/>
                  </a:cubicBezTo>
                  <a:cubicBezTo>
                    <a:pt x="18280" y="5538"/>
                    <a:pt x="12509" y="3703"/>
                    <a:pt x="6739" y="1968"/>
                  </a:cubicBezTo>
                  <a:cubicBezTo>
                    <a:pt x="4637" y="1335"/>
                    <a:pt x="2469" y="834"/>
                    <a:pt x="334" y="267"/>
                  </a:cubicBezTo>
                  <a:cubicBezTo>
                    <a:pt x="234" y="234"/>
                    <a:pt x="101" y="167"/>
                    <a:pt x="0" y="134"/>
                  </a:cubicBezTo>
                  <a:lnTo>
                    <a:pt x="0" y="0"/>
                  </a:lnTo>
                  <a:cubicBezTo>
                    <a:pt x="134" y="0"/>
                    <a:pt x="267" y="0"/>
                    <a:pt x="401" y="34"/>
                  </a:cubicBezTo>
                  <a:cubicBezTo>
                    <a:pt x="3803" y="968"/>
                    <a:pt x="7239" y="1835"/>
                    <a:pt x="10575" y="2836"/>
                  </a:cubicBezTo>
                  <a:cubicBezTo>
                    <a:pt x="17913" y="5004"/>
                    <a:pt x="25252" y="7272"/>
                    <a:pt x="32624" y="9507"/>
                  </a:cubicBezTo>
                  <a:cubicBezTo>
                    <a:pt x="35359" y="10341"/>
                    <a:pt x="38161" y="11042"/>
                    <a:pt x="40896" y="11809"/>
                  </a:cubicBezTo>
                  <a:cubicBezTo>
                    <a:pt x="41063" y="11842"/>
                    <a:pt x="41230" y="11909"/>
                    <a:pt x="41397" y="11976"/>
                  </a:cubicBezTo>
                  <a:cubicBezTo>
                    <a:pt x="41397" y="12009"/>
                    <a:pt x="41363" y="12076"/>
                    <a:pt x="41363" y="12142"/>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6"/>
            <p:cNvSpPr/>
            <p:nvPr/>
          </p:nvSpPr>
          <p:spPr>
            <a:xfrm rot="4296116">
              <a:off x="1072541" y="3474329"/>
              <a:ext cx="321754" cy="93241"/>
            </a:xfrm>
            <a:custGeom>
              <a:rect b="b" l="l" r="r" t="t"/>
              <a:pathLst>
                <a:path extrusionOk="0" h="5839" w="20149">
                  <a:moveTo>
                    <a:pt x="20082" y="5838"/>
                  </a:moveTo>
                  <a:cubicBezTo>
                    <a:pt x="19982" y="5838"/>
                    <a:pt x="19882" y="5805"/>
                    <a:pt x="19782" y="5805"/>
                  </a:cubicBezTo>
                  <a:cubicBezTo>
                    <a:pt x="13344" y="4137"/>
                    <a:pt x="6939" y="2469"/>
                    <a:pt x="601" y="434"/>
                  </a:cubicBezTo>
                  <a:cubicBezTo>
                    <a:pt x="535" y="401"/>
                    <a:pt x="468" y="368"/>
                    <a:pt x="401" y="368"/>
                  </a:cubicBezTo>
                  <a:cubicBezTo>
                    <a:pt x="268" y="268"/>
                    <a:pt x="134" y="168"/>
                    <a:pt x="1" y="68"/>
                  </a:cubicBezTo>
                  <a:cubicBezTo>
                    <a:pt x="168" y="1"/>
                    <a:pt x="335" y="1"/>
                    <a:pt x="468" y="34"/>
                  </a:cubicBezTo>
                  <a:cubicBezTo>
                    <a:pt x="6739" y="2069"/>
                    <a:pt x="13110" y="3670"/>
                    <a:pt x="19448" y="5371"/>
                  </a:cubicBezTo>
                  <a:cubicBezTo>
                    <a:pt x="19682" y="5438"/>
                    <a:pt x="19915" y="5538"/>
                    <a:pt x="20149" y="563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6"/>
            <p:cNvSpPr/>
            <p:nvPr/>
          </p:nvSpPr>
          <p:spPr>
            <a:xfrm rot="4296116">
              <a:off x="1150571" y="3837988"/>
              <a:ext cx="412296" cy="122528"/>
            </a:xfrm>
            <a:custGeom>
              <a:rect b="b" l="l" r="r" t="t"/>
              <a:pathLst>
                <a:path extrusionOk="0" h="7673" w="25819">
                  <a:moveTo>
                    <a:pt x="25819" y="7673"/>
                  </a:moveTo>
                  <a:cubicBezTo>
                    <a:pt x="25652" y="7639"/>
                    <a:pt x="25485" y="7639"/>
                    <a:pt x="25352" y="7606"/>
                  </a:cubicBezTo>
                  <a:cubicBezTo>
                    <a:pt x="18380" y="5605"/>
                    <a:pt x="11442" y="3637"/>
                    <a:pt x="4504" y="1635"/>
                  </a:cubicBezTo>
                  <a:cubicBezTo>
                    <a:pt x="3069" y="1235"/>
                    <a:pt x="1702" y="701"/>
                    <a:pt x="267" y="201"/>
                  </a:cubicBezTo>
                  <a:cubicBezTo>
                    <a:pt x="167" y="167"/>
                    <a:pt x="67" y="101"/>
                    <a:pt x="0" y="1"/>
                  </a:cubicBezTo>
                  <a:cubicBezTo>
                    <a:pt x="8506" y="2869"/>
                    <a:pt x="17313" y="4804"/>
                    <a:pt x="25819" y="767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6"/>
            <p:cNvSpPr/>
            <p:nvPr/>
          </p:nvSpPr>
          <p:spPr>
            <a:xfrm rot="4296116">
              <a:off x="1176547" y="3944445"/>
              <a:ext cx="326017" cy="101769"/>
            </a:xfrm>
            <a:custGeom>
              <a:rect b="b" l="l" r="r" t="t"/>
              <a:pathLst>
                <a:path extrusionOk="0" h="6373" w="20416">
                  <a:moveTo>
                    <a:pt x="1" y="1"/>
                  </a:moveTo>
                  <a:lnTo>
                    <a:pt x="20415" y="6172"/>
                  </a:lnTo>
                  <a:cubicBezTo>
                    <a:pt x="19882" y="6372"/>
                    <a:pt x="1535" y="868"/>
                    <a:pt x="1"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6"/>
            <p:cNvSpPr/>
            <p:nvPr/>
          </p:nvSpPr>
          <p:spPr>
            <a:xfrm rot="4296116">
              <a:off x="1124737" y="3558922"/>
              <a:ext cx="186451" cy="52202"/>
            </a:xfrm>
            <a:custGeom>
              <a:rect b="b" l="l" r="r" t="t"/>
              <a:pathLst>
                <a:path extrusionOk="0" h="3269" w="11676">
                  <a:moveTo>
                    <a:pt x="1" y="0"/>
                  </a:moveTo>
                  <a:lnTo>
                    <a:pt x="11676" y="3069"/>
                  </a:lnTo>
                  <a:cubicBezTo>
                    <a:pt x="11109" y="3269"/>
                    <a:pt x="535" y="500"/>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6"/>
            <p:cNvSpPr/>
            <p:nvPr/>
          </p:nvSpPr>
          <p:spPr>
            <a:xfrm rot="4296116">
              <a:off x="1239122" y="4140891"/>
              <a:ext cx="148094" cy="46373"/>
            </a:xfrm>
            <a:custGeom>
              <a:rect b="b" l="l" r="r" t="t"/>
              <a:pathLst>
                <a:path extrusionOk="0" h="2904" w="9274">
                  <a:moveTo>
                    <a:pt x="67" y="1"/>
                  </a:moveTo>
                  <a:lnTo>
                    <a:pt x="9274" y="2770"/>
                  </a:lnTo>
                  <a:cubicBezTo>
                    <a:pt x="9274" y="2803"/>
                    <a:pt x="9274" y="2836"/>
                    <a:pt x="9274" y="2870"/>
                  </a:cubicBezTo>
                  <a:cubicBezTo>
                    <a:pt x="9107" y="2903"/>
                    <a:pt x="8940" y="2903"/>
                    <a:pt x="8807" y="2870"/>
                  </a:cubicBezTo>
                  <a:cubicBezTo>
                    <a:pt x="5938" y="2036"/>
                    <a:pt x="3102" y="1168"/>
                    <a:pt x="300" y="301"/>
                  </a:cubicBezTo>
                  <a:cubicBezTo>
                    <a:pt x="200" y="268"/>
                    <a:pt x="100" y="201"/>
                    <a:pt x="0"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6"/>
            <p:cNvSpPr/>
            <p:nvPr/>
          </p:nvSpPr>
          <p:spPr>
            <a:xfrm rot="4296116">
              <a:off x="1127061" y="3695005"/>
              <a:ext cx="155024" cy="42094"/>
            </a:xfrm>
            <a:custGeom>
              <a:rect b="b" l="l" r="r" t="t"/>
              <a:pathLst>
                <a:path extrusionOk="0" h="2636" w="9708">
                  <a:moveTo>
                    <a:pt x="9674" y="2636"/>
                  </a:moveTo>
                  <a:cubicBezTo>
                    <a:pt x="6405" y="1969"/>
                    <a:pt x="3203" y="1101"/>
                    <a:pt x="1" y="234"/>
                  </a:cubicBezTo>
                  <a:cubicBezTo>
                    <a:pt x="34" y="167"/>
                    <a:pt x="34" y="101"/>
                    <a:pt x="68" y="1"/>
                  </a:cubicBezTo>
                  <a:lnTo>
                    <a:pt x="9708" y="2436"/>
                  </a:lnTo>
                  <a:cubicBezTo>
                    <a:pt x="9674" y="2502"/>
                    <a:pt x="9674" y="2569"/>
                    <a:pt x="9674" y="26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6"/>
            <p:cNvSpPr/>
            <p:nvPr/>
          </p:nvSpPr>
          <p:spPr>
            <a:xfrm rot="4296116">
              <a:off x="1165701" y="3772336"/>
              <a:ext cx="153427" cy="45814"/>
            </a:xfrm>
            <a:custGeom>
              <a:rect b="b" l="l" r="r" t="t"/>
              <a:pathLst>
                <a:path extrusionOk="0" h="2869" w="9608">
                  <a:moveTo>
                    <a:pt x="9541" y="2869"/>
                  </a:moveTo>
                  <a:lnTo>
                    <a:pt x="1" y="234"/>
                  </a:lnTo>
                  <a:lnTo>
                    <a:pt x="68" y="0"/>
                  </a:lnTo>
                  <a:cubicBezTo>
                    <a:pt x="1102" y="200"/>
                    <a:pt x="2136" y="567"/>
                    <a:pt x="3170" y="834"/>
                  </a:cubicBezTo>
                  <a:cubicBezTo>
                    <a:pt x="4170" y="1134"/>
                    <a:pt x="5338" y="1434"/>
                    <a:pt x="6439" y="1735"/>
                  </a:cubicBezTo>
                  <a:lnTo>
                    <a:pt x="9608" y="2602"/>
                  </a:lnTo>
                  <a:cubicBezTo>
                    <a:pt x="9608" y="2669"/>
                    <a:pt x="9541" y="2769"/>
                    <a:pt x="9541" y="28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6"/>
            <p:cNvSpPr/>
            <p:nvPr/>
          </p:nvSpPr>
          <p:spPr>
            <a:xfrm rot="4296116">
              <a:off x="1256204" y="3538200"/>
              <a:ext cx="167272" cy="48497"/>
            </a:xfrm>
            <a:custGeom>
              <a:rect b="b" l="l" r="r" t="t"/>
              <a:pathLst>
                <a:path extrusionOk="0" h="3037" w="10475">
                  <a:moveTo>
                    <a:pt x="1" y="134"/>
                  </a:moveTo>
                  <a:cubicBezTo>
                    <a:pt x="935" y="1"/>
                    <a:pt x="9974" y="2503"/>
                    <a:pt x="10475" y="3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6"/>
            <p:cNvSpPr/>
            <p:nvPr/>
          </p:nvSpPr>
          <p:spPr>
            <a:xfrm rot="4296116">
              <a:off x="1154928" y="3893811"/>
              <a:ext cx="130512" cy="40497"/>
            </a:xfrm>
            <a:custGeom>
              <a:rect b="b" l="l" r="r" t="t"/>
              <a:pathLst>
                <a:path extrusionOk="0" h="2536" w="8173">
                  <a:moveTo>
                    <a:pt x="8106" y="2535"/>
                  </a:moveTo>
                  <a:lnTo>
                    <a:pt x="0" y="200"/>
                  </a:lnTo>
                  <a:cubicBezTo>
                    <a:pt x="0" y="134"/>
                    <a:pt x="34" y="67"/>
                    <a:pt x="34" y="0"/>
                  </a:cubicBezTo>
                  <a:lnTo>
                    <a:pt x="8173" y="2335"/>
                  </a:lnTo>
                  <a:cubicBezTo>
                    <a:pt x="8140" y="2402"/>
                    <a:pt x="8140" y="2469"/>
                    <a:pt x="8106" y="2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6"/>
            <p:cNvSpPr/>
            <p:nvPr/>
          </p:nvSpPr>
          <p:spPr>
            <a:xfrm rot="4296116">
              <a:off x="1224976" y="3735681"/>
              <a:ext cx="138513" cy="44233"/>
            </a:xfrm>
            <a:custGeom>
              <a:rect b="b" l="l" r="r" t="t"/>
              <a:pathLst>
                <a:path extrusionOk="0" h="2770" w="8674">
                  <a:moveTo>
                    <a:pt x="34" y="1"/>
                  </a:moveTo>
                  <a:lnTo>
                    <a:pt x="8674" y="2769"/>
                  </a:lnTo>
                  <a:cubicBezTo>
                    <a:pt x="5672" y="2202"/>
                    <a:pt x="2903" y="1001"/>
                    <a:pt x="1" y="134"/>
                  </a:cubicBezTo>
                  <a:cubicBezTo>
                    <a:pt x="1" y="101"/>
                    <a:pt x="34" y="34"/>
                    <a:pt x="3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6"/>
            <p:cNvSpPr/>
            <p:nvPr/>
          </p:nvSpPr>
          <p:spPr>
            <a:xfrm rot="4296116">
              <a:off x="1206470" y="3470324"/>
              <a:ext cx="95892" cy="26652"/>
            </a:xfrm>
            <a:custGeom>
              <a:rect b="b" l="l" r="r" t="t"/>
              <a:pathLst>
                <a:path extrusionOk="0" h="1669" w="6005">
                  <a:moveTo>
                    <a:pt x="5938" y="1669"/>
                  </a:moveTo>
                  <a:lnTo>
                    <a:pt x="0" y="201"/>
                  </a:lnTo>
                  <a:lnTo>
                    <a:pt x="34" y="1"/>
                  </a:lnTo>
                  <a:lnTo>
                    <a:pt x="6005" y="1469"/>
                  </a:lnTo>
                  <a:cubicBezTo>
                    <a:pt x="5971" y="1535"/>
                    <a:pt x="5971" y="1602"/>
                    <a:pt x="5938" y="16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6"/>
            <p:cNvSpPr/>
            <p:nvPr/>
          </p:nvSpPr>
          <p:spPr>
            <a:xfrm rot="4296116">
              <a:off x="1226469" y="3582450"/>
              <a:ext cx="75117" cy="25582"/>
            </a:xfrm>
            <a:custGeom>
              <a:rect b="b" l="l" r="r" t="t"/>
              <a:pathLst>
                <a:path extrusionOk="0" h="1602" w="4704">
                  <a:moveTo>
                    <a:pt x="67" y="1"/>
                  </a:moveTo>
                  <a:lnTo>
                    <a:pt x="4704" y="1368"/>
                  </a:lnTo>
                  <a:cubicBezTo>
                    <a:pt x="4670" y="1468"/>
                    <a:pt x="4670" y="1535"/>
                    <a:pt x="4637" y="1602"/>
                  </a:cubicBezTo>
                  <a:lnTo>
                    <a:pt x="0" y="234"/>
                  </a:lnTo>
                  <a:cubicBezTo>
                    <a:pt x="34" y="168"/>
                    <a:pt x="34" y="67"/>
                    <a:pt x="67"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6"/>
            <p:cNvSpPr/>
            <p:nvPr/>
          </p:nvSpPr>
          <p:spPr>
            <a:xfrm rot="4296116">
              <a:off x="1304050" y="3366525"/>
              <a:ext cx="79396" cy="27195"/>
            </a:xfrm>
            <a:custGeom>
              <a:rect b="b" l="l" r="r" t="t"/>
              <a:pathLst>
                <a:path extrusionOk="0" h="1703" w="4972">
                  <a:moveTo>
                    <a:pt x="4938" y="1702"/>
                  </a:moveTo>
                  <a:lnTo>
                    <a:pt x="1" y="201"/>
                  </a:lnTo>
                  <a:cubicBezTo>
                    <a:pt x="34" y="134"/>
                    <a:pt x="34" y="68"/>
                    <a:pt x="68" y="1"/>
                  </a:cubicBezTo>
                  <a:lnTo>
                    <a:pt x="4971" y="14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6"/>
            <p:cNvSpPr/>
            <p:nvPr/>
          </p:nvSpPr>
          <p:spPr>
            <a:xfrm rot="4296116">
              <a:off x="1194335" y="4045604"/>
              <a:ext cx="77784" cy="22915"/>
            </a:xfrm>
            <a:custGeom>
              <a:rect b="b" l="l" r="r" t="t"/>
              <a:pathLst>
                <a:path extrusionOk="0" h="1435" w="4871">
                  <a:moveTo>
                    <a:pt x="4838" y="1434"/>
                  </a:moveTo>
                  <a:lnTo>
                    <a:pt x="1" y="200"/>
                  </a:lnTo>
                  <a:cubicBezTo>
                    <a:pt x="1" y="133"/>
                    <a:pt x="34" y="67"/>
                    <a:pt x="68" y="0"/>
                  </a:cubicBezTo>
                  <a:lnTo>
                    <a:pt x="4871" y="1268"/>
                  </a:lnTo>
                  <a:cubicBezTo>
                    <a:pt x="4871" y="1301"/>
                    <a:pt x="4871" y="1368"/>
                    <a:pt x="4838" y="14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6"/>
            <p:cNvSpPr/>
            <p:nvPr/>
          </p:nvSpPr>
          <p:spPr>
            <a:xfrm rot="4296116">
              <a:off x="1266779" y="3884223"/>
              <a:ext cx="64993" cy="25582"/>
            </a:xfrm>
            <a:custGeom>
              <a:rect b="b" l="l" r="r" t="t"/>
              <a:pathLst>
                <a:path extrusionOk="0" h="1602" w="4070">
                  <a:moveTo>
                    <a:pt x="67" y="0"/>
                  </a:moveTo>
                  <a:lnTo>
                    <a:pt x="4070" y="1401"/>
                  </a:lnTo>
                  <a:cubicBezTo>
                    <a:pt x="4036" y="1468"/>
                    <a:pt x="4003" y="1535"/>
                    <a:pt x="3970" y="1601"/>
                  </a:cubicBezTo>
                  <a:lnTo>
                    <a:pt x="0" y="2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6"/>
            <p:cNvSpPr/>
            <p:nvPr/>
          </p:nvSpPr>
          <p:spPr>
            <a:xfrm rot="4296116">
              <a:off x="1201668" y="3713167"/>
              <a:ext cx="40497" cy="13877"/>
            </a:xfrm>
            <a:custGeom>
              <a:rect b="b" l="l" r="r" t="t"/>
              <a:pathLst>
                <a:path extrusionOk="0" h="869" w="2536">
                  <a:moveTo>
                    <a:pt x="2502" y="868"/>
                  </a:moveTo>
                  <a:lnTo>
                    <a:pt x="1" y="134"/>
                  </a:lnTo>
                  <a:cubicBezTo>
                    <a:pt x="1" y="101"/>
                    <a:pt x="34" y="34"/>
                    <a:pt x="34" y="1"/>
                  </a:cubicBezTo>
                  <a:lnTo>
                    <a:pt x="2536" y="701"/>
                  </a:lnTo>
                  <a:cubicBezTo>
                    <a:pt x="2536" y="768"/>
                    <a:pt x="2502" y="802"/>
                    <a:pt x="2502" y="8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 name="Google Shape;631;p16"/>
          <p:cNvGrpSpPr/>
          <p:nvPr/>
        </p:nvGrpSpPr>
        <p:grpSpPr>
          <a:xfrm>
            <a:off x="7926502" y="4911212"/>
            <a:ext cx="1217506" cy="298981"/>
            <a:chOff x="3220302" y="5070500"/>
            <a:chExt cx="1217506" cy="298981"/>
          </a:xfrm>
        </p:grpSpPr>
        <p:sp>
          <p:nvSpPr>
            <p:cNvPr id="632" name="Google Shape;632;p16"/>
            <p:cNvSpPr/>
            <p:nvPr/>
          </p:nvSpPr>
          <p:spPr>
            <a:xfrm flipH="1" rot="977769">
              <a:off x="3900275" y="5146018"/>
              <a:ext cx="526699" cy="152633"/>
            </a:xfrm>
            <a:custGeom>
              <a:rect b="b" l="l" r="r" t="t"/>
              <a:pathLst>
                <a:path extrusionOk="0" h="5839" w="20149">
                  <a:moveTo>
                    <a:pt x="20082" y="5838"/>
                  </a:moveTo>
                  <a:cubicBezTo>
                    <a:pt x="19982" y="5838"/>
                    <a:pt x="19882" y="5805"/>
                    <a:pt x="19782" y="5805"/>
                  </a:cubicBezTo>
                  <a:cubicBezTo>
                    <a:pt x="13344" y="4137"/>
                    <a:pt x="6939" y="2469"/>
                    <a:pt x="601" y="434"/>
                  </a:cubicBezTo>
                  <a:cubicBezTo>
                    <a:pt x="535" y="401"/>
                    <a:pt x="468" y="368"/>
                    <a:pt x="401" y="368"/>
                  </a:cubicBezTo>
                  <a:cubicBezTo>
                    <a:pt x="268" y="268"/>
                    <a:pt x="134" y="168"/>
                    <a:pt x="1" y="68"/>
                  </a:cubicBezTo>
                  <a:cubicBezTo>
                    <a:pt x="168" y="1"/>
                    <a:pt x="335" y="1"/>
                    <a:pt x="468" y="34"/>
                  </a:cubicBezTo>
                  <a:cubicBezTo>
                    <a:pt x="6739" y="2069"/>
                    <a:pt x="13110" y="3670"/>
                    <a:pt x="19448" y="5371"/>
                  </a:cubicBezTo>
                  <a:cubicBezTo>
                    <a:pt x="19682" y="5438"/>
                    <a:pt x="19915" y="5538"/>
                    <a:pt x="20149" y="563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6"/>
            <p:cNvSpPr/>
            <p:nvPr/>
          </p:nvSpPr>
          <p:spPr>
            <a:xfrm flipH="1" rot="977769">
              <a:off x="3907138" y="5208733"/>
              <a:ext cx="305213" cy="85452"/>
            </a:xfrm>
            <a:custGeom>
              <a:rect b="b" l="l" r="r" t="t"/>
              <a:pathLst>
                <a:path extrusionOk="0" h="3269" w="11676">
                  <a:moveTo>
                    <a:pt x="1" y="0"/>
                  </a:moveTo>
                  <a:lnTo>
                    <a:pt x="11676" y="3069"/>
                  </a:lnTo>
                  <a:cubicBezTo>
                    <a:pt x="11109" y="3269"/>
                    <a:pt x="535" y="500"/>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6"/>
            <p:cNvSpPr/>
            <p:nvPr/>
          </p:nvSpPr>
          <p:spPr>
            <a:xfrm flipH="1" rot="977769">
              <a:off x="3719328" y="5246768"/>
              <a:ext cx="253769" cy="68906"/>
            </a:xfrm>
            <a:custGeom>
              <a:rect b="b" l="l" r="r" t="t"/>
              <a:pathLst>
                <a:path extrusionOk="0" h="2636" w="9708">
                  <a:moveTo>
                    <a:pt x="9674" y="2636"/>
                  </a:moveTo>
                  <a:cubicBezTo>
                    <a:pt x="6405" y="1969"/>
                    <a:pt x="3203" y="1101"/>
                    <a:pt x="1" y="234"/>
                  </a:cubicBezTo>
                  <a:cubicBezTo>
                    <a:pt x="34" y="167"/>
                    <a:pt x="34" y="101"/>
                    <a:pt x="68" y="1"/>
                  </a:cubicBezTo>
                  <a:lnTo>
                    <a:pt x="9708" y="2436"/>
                  </a:lnTo>
                  <a:cubicBezTo>
                    <a:pt x="9674" y="2502"/>
                    <a:pt x="9674" y="2569"/>
                    <a:pt x="9674" y="26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6"/>
            <p:cNvSpPr/>
            <p:nvPr/>
          </p:nvSpPr>
          <p:spPr>
            <a:xfrm flipH="1" rot="977769">
              <a:off x="3588823" y="5186574"/>
              <a:ext cx="251155" cy="74996"/>
            </a:xfrm>
            <a:custGeom>
              <a:rect b="b" l="l" r="r" t="t"/>
              <a:pathLst>
                <a:path extrusionOk="0" h="2869" w="9608">
                  <a:moveTo>
                    <a:pt x="9541" y="2869"/>
                  </a:moveTo>
                  <a:lnTo>
                    <a:pt x="1" y="234"/>
                  </a:lnTo>
                  <a:lnTo>
                    <a:pt x="68" y="0"/>
                  </a:lnTo>
                  <a:cubicBezTo>
                    <a:pt x="1102" y="200"/>
                    <a:pt x="2136" y="567"/>
                    <a:pt x="3170" y="834"/>
                  </a:cubicBezTo>
                  <a:cubicBezTo>
                    <a:pt x="4170" y="1134"/>
                    <a:pt x="5338" y="1434"/>
                    <a:pt x="6439" y="1735"/>
                  </a:cubicBezTo>
                  <a:lnTo>
                    <a:pt x="9608" y="2602"/>
                  </a:lnTo>
                  <a:cubicBezTo>
                    <a:pt x="9608" y="2669"/>
                    <a:pt x="9541" y="2769"/>
                    <a:pt x="9541" y="28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6"/>
            <p:cNvSpPr/>
            <p:nvPr/>
          </p:nvSpPr>
          <p:spPr>
            <a:xfrm flipH="1" rot="977769">
              <a:off x="3414553" y="5234419"/>
              <a:ext cx="213644" cy="66292"/>
            </a:xfrm>
            <a:custGeom>
              <a:rect b="b" l="l" r="r" t="t"/>
              <a:pathLst>
                <a:path extrusionOk="0" h="2536" w="8173">
                  <a:moveTo>
                    <a:pt x="8106" y="2535"/>
                  </a:moveTo>
                  <a:lnTo>
                    <a:pt x="0" y="200"/>
                  </a:lnTo>
                  <a:cubicBezTo>
                    <a:pt x="0" y="134"/>
                    <a:pt x="34" y="67"/>
                    <a:pt x="34" y="0"/>
                  </a:cubicBezTo>
                  <a:lnTo>
                    <a:pt x="8173" y="2335"/>
                  </a:lnTo>
                  <a:cubicBezTo>
                    <a:pt x="8140" y="2402"/>
                    <a:pt x="8140" y="2469"/>
                    <a:pt x="8106" y="2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6"/>
            <p:cNvSpPr/>
            <p:nvPr/>
          </p:nvSpPr>
          <p:spPr>
            <a:xfrm flipH="1" rot="977769">
              <a:off x="3659175" y="5100857"/>
              <a:ext cx="226740" cy="72408"/>
            </a:xfrm>
            <a:custGeom>
              <a:rect b="b" l="l" r="r" t="t"/>
              <a:pathLst>
                <a:path extrusionOk="0" h="2770" w="8674">
                  <a:moveTo>
                    <a:pt x="34" y="1"/>
                  </a:moveTo>
                  <a:lnTo>
                    <a:pt x="8674" y="2769"/>
                  </a:lnTo>
                  <a:cubicBezTo>
                    <a:pt x="5672" y="2202"/>
                    <a:pt x="2903" y="1001"/>
                    <a:pt x="1" y="134"/>
                  </a:cubicBezTo>
                  <a:cubicBezTo>
                    <a:pt x="1" y="101"/>
                    <a:pt x="34" y="34"/>
                    <a:pt x="3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6"/>
            <p:cNvSpPr/>
            <p:nvPr/>
          </p:nvSpPr>
          <p:spPr>
            <a:xfrm flipH="1" rot="977769">
              <a:off x="4144901" y="5163929"/>
              <a:ext cx="156972" cy="43628"/>
            </a:xfrm>
            <a:custGeom>
              <a:rect b="b" l="l" r="r" t="t"/>
              <a:pathLst>
                <a:path extrusionOk="0" h="1669" w="6005">
                  <a:moveTo>
                    <a:pt x="5938" y="1669"/>
                  </a:moveTo>
                  <a:lnTo>
                    <a:pt x="0" y="201"/>
                  </a:lnTo>
                  <a:lnTo>
                    <a:pt x="34" y="1"/>
                  </a:lnTo>
                  <a:lnTo>
                    <a:pt x="6005" y="1469"/>
                  </a:lnTo>
                  <a:cubicBezTo>
                    <a:pt x="5971" y="1535"/>
                    <a:pt x="5971" y="1602"/>
                    <a:pt x="5938" y="16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6"/>
            <p:cNvSpPr/>
            <p:nvPr/>
          </p:nvSpPr>
          <p:spPr>
            <a:xfrm flipH="1" rot="977769">
              <a:off x="3978788" y="5155778"/>
              <a:ext cx="122964" cy="41877"/>
            </a:xfrm>
            <a:custGeom>
              <a:rect b="b" l="l" r="r" t="t"/>
              <a:pathLst>
                <a:path extrusionOk="0" h="1602" w="4704">
                  <a:moveTo>
                    <a:pt x="67" y="1"/>
                  </a:moveTo>
                  <a:lnTo>
                    <a:pt x="4704" y="1368"/>
                  </a:lnTo>
                  <a:cubicBezTo>
                    <a:pt x="4670" y="1468"/>
                    <a:pt x="4670" y="1535"/>
                    <a:pt x="4637" y="1602"/>
                  </a:cubicBezTo>
                  <a:lnTo>
                    <a:pt x="0" y="234"/>
                  </a:lnTo>
                  <a:cubicBezTo>
                    <a:pt x="34" y="168"/>
                    <a:pt x="34" y="67"/>
                    <a:pt x="67"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6"/>
            <p:cNvSpPr/>
            <p:nvPr/>
          </p:nvSpPr>
          <p:spPr>
            <a:xfrm flipH="1" rot="977769">
              <a:off x="3223007" y="5236054"/>
              <a:ext cx="127329" cy="37511"/>
            </a:xfrm>
            <a:custGeom>
              <a:rect b="b" l="l" r="r" t="t"/>
              <a:pathLst>
                <a:path extrusionOk="0" h="1435" w="4871">
                  <a:moveTo>
                    <a:pt x="4838" y="1434"/>
                  </a:moveTo>
                  <a:lnTo>
                    <a:pt x="1" y="200"/>
                  </a:lnTo>
                  <a:cubicBezTo>
                    <a:pt x="1" y="133"/>
                    <a:pt x="34" y="67"/>
                    <a:pt x="68" y="0"/>
                  </a:cubicBezTo>
                  <a:lnTo>
                    <a:pt x="4871" y="1268"/>
                  </a:lnTo>
                  <a:cubicBezTo>
                    <a:pt x="4871" y="1301"/>
                    <a:pt x="4871" y="1368"/>
                    <a:pt x="4838" y="14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6"/>
            <p:cNvSpPr/>
            <p:nvPr/>
          </p:nvSpPr>
          <p:spPr>
            <a:xfrm flipH="1" rot="977769">
              <a:off x="3491319" y="5116225"/>
              <a:ext cx="106391" cy="41877"/>
            </a:xfrm>
            <a:custGeom>
              <a:rect b="b" l="l" r="r" t="t"/>
              <a:pathLst>
                <a:path extrusionOk="0" h="1602" w="4070">
                  <a:moveTo>
                    <a:pt x="67" y="0"/>
                  </a:moveTo>
                  <a:lnTo>
                    <a:pt x="4070" y="1401"/>
                  </a:lnTo>
                  <a:cubicBezTo>
                    <a:pt x="4036" y="1468"/>
                    <a:pt x="4003" y="1535"/>
                    <a:pt x="3970" y="1601"/>
                  </a:cubicBezTo>
                  <a:lnTo>
                    <a:pt x="0" y="2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6"/>
            <p:cNvSpPr/>
            <p:nvPr/>
          </p:nvSpPr>
          <p:spPr>
            <a:xfrm flipH="1" rot="977769">
              <a:off x="3805398" y="5241734"/>
              <a:ext cx="66292" cy="22716"/>
            </a:xfrm>
            <a:custGeom>
              <a:rect b="b" l="l" r="r" t="t"/>
              <a:pathLst>
                <a:path extrusionOk="0" h="869" w="2536">
                  <a:moveTo>
                    <a:pt x="2502" y="868"/>
                  </a:moveTo>
                  <a:lnTo>
                    <a:pt x="1" y="134"/>
                  </a:lnTo>
                  <a:cubicBezTo>
                    <a:pt x="1" y="101"/>
                    <a:pt x="34" y="34"/>
                    <a:pt x="34" y="1"/>
                  </a:cubicBezTo>
                  <a:lnTo>
                    <a:pt x="2536" y="701"/>
                  </a:lnTo>
                  <a:cubicBezTo>
                    <a:pt x="2536" y="768"/>
                    <a:pt x="2502" y="802"/>
                    <a:pt x="2502" y="8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
    <p:spTree>
      <p:nvGrpSpPr>
        <p:cNvPr id="643" name="Shape 643"/>
        <p:cNvGrpSpPr/>
        <p:nvPr/>
      </p:nvGrpSpPr>
      <p:grpSpPr>
        <a:xfrm>
          <a:off x="0" y="0"/>
          <a:ext cx="0" cy="0"/>
          <a:chOff x="0" y="0"/>
          <a:chExt cx="0" cy="0"/>
        </a:xfrm>
      </p:grpSpPr>
      <p:grpSp>
        <p:nvGrpSpPr>
          <p:cNvPr id="644" name="Google Shape;644;p17"/>
          <p:cNvGrpSpPr/>
          <p:nvPr/>
        </p:nvGrpSpPr>
        <p:grpSpPr>
          <a:xfrm>
            <a:off x="4705944" y="936025"/>
            <a:ext cx="3605050" cy="3440500"/>
            <a:chOff x="4705944" y="936025"/>
            <a:chExt cx="3605050" cy="3440500"/>
          </a:xfrm>
        </p:grpSpPr>
        <p:sp>
          <p:nvSpPr>
            <p:cNvPr id="645" name="Google Shape;645;p17"/>
            <p:cNvSpPr/>
            <p:nvPr/>
          </p:nvSpPr>
          <p:spPr>
            <a:xfrm>
              <a:off x="4982100" y="936025"/>
              <a:ext cx="3229969" cy="3440500"/>
            </a:xfrm>
            <a:custGeom>
              <a:rect b="b" l="l" r="r" t="t"/>
              <a:pathLst>
                <a:path extrusionOk="0" h="145923" w="122301">
                  <a:moveTo>
                    <a:pt x="1143" y="0"/>
                  </a:moveTo>
                  <a:lnTo>
                    <a:pt x="122301" y="0"/>
                  </a:lnTo>
                  <a:lnTo>
                    <a:pt x="115443" y="145923"/>
                  </a:lnTo>
                  <a:lnTo>
                    <a:pt x="0" y="140970"/>
                  </a:lnTo>
                  <a:close/>
                </a:path>
              </a:pathLst>
            </a:custGeom>
            <a:noFill/>
            <a:ln cap="flat" cmpd="sng" w="19050">
              <a:solidFill>
                <a:schemeClr val="accent6"/>
              </a:solidFill>
              <a:prstDash val="solid"/>
              <a:round/>
              <a:headEnd len="med" w="med" type="none"/>
              <a:tailEnd len="med" w="med" type="none"/>
            </a:ln>
          </p:spPr>
        </p:sp>
        <p:sp>
          <p:nvSpPr>
            <p:cNvPr id="646" name="Google Shape;646;p17"/>
            <p:cNvSpPr/>
            <p:nvPr/>
          </p:nvSpPr>
          <p:spPr>
            <a:xfrm>
              <a:off x="5068363" y="1017913"/>
              <a:ext cx="3057525" cy="3276701"/>
            </a:xfrm>
            <a:custGeom>
              <a:rect b="b" l="l" r="r" t="t"/>
              <a:pathLst>
                <a:path extrusionOk="0" h="145923" w="122301">
                  <a:moveTo>
                    <a:pt x="1143" y="0"/>
                  </a:moveTo>
                  <a:lnTo>
                    <a:pt x="122301" y="0"/>
                  </a:lnTo>
                  <a:lnTo>
                    <a:pt x="115443" y="145923"/>
                  </a:lnTo>
                  <a:lnTo>
                    <a:pt x="0" y="140970"/>
                  </a:lnTo>
                  <a:close/>
                </a:path>
              </a:pathLst>
            </a:custGeom>
            <a:solidFill>
              <a:srgbClr val="FFFFFF">
                <a:alpha val="66480"/>
              </a:srgbClr>
            </a:solidFill>
            <a:ln>
              <a:noFill/>
            </a:ln>
          </p:spPr>
        </p:sp>
        <p:grpSp>
          <p:nvGrpSpPr>
            <p:cNvPr id="647" name="Google Shape;647;p17"/>
            <p:cNvGrpSpPr/>
            <p:nvPr/>
          </p:nvGrpSpPr>
          <p:grpSpPr>
            <a:xfrm flipH="1" rot="10800000">
              <a:off x="4705944" y="2790101"/>
              <a:ext cx="733208" cy="1429771"/>
              <a:chOff x="1958659" y="2680194"/>
              <a:chExt cx="452765" cy="882902"/>
            </a:xfrm>
          </p:grpSpPr>
          <p:sp>
            <p:nvSpPr>
              <p:cNvPr id="648" name="Google Shape;648;p17"/>
              <p:cNvSpPr/>
              <p:nvPr/>
            </p:nvSpPr>
            <p:spPr>
              <a:xfrm rot="-4357057">
                <a:off x="1814344" y="3051956"/>
                <a:ext cx="741396" cy="242342"/>
              </a:xfrm>
              <a:custGeom>
                <a:rect b="b" l="l" r="r" t="t"/>
                <a:pathLst>
                  <a:path extrusionOk="0" h="15178" w="46434">
                    <a:moveTo>
                      <a:pt x="0" y="15045"/>
                    </a:moveTo>
                    <a:cubicBezTo>
                      <a:pt x="334" y="14945"/>
                      <a:pt x="667" y="14844"/>
                      <a:pt x="1001" y="14744"/>
                    </a:cubicBezTo>
                    <a:cubicBezTo>
                      <a:pt x="4070" y="13710"/>
                      <a:pt x="7139" y="12643"/>
                      <a:pt x="10241" y="11709"/>
                    </a:cubicBezTo>
                    <a:cubicBezTo>
                      <a:pt x="13543" y="10641"/>
                      <a:pt x="16879" y="9674"/>
                      <a:pt x="20181" y="8673"/>
                    </a:cubicBezTo>
                    <a:cubicBezTo>
                      <a:pt x="24718" y="7272"/>
                      <a:pt x="29255" y="5871"/>
                      <a:pt x="33758" y="4404"/>
                    </a:cubicBezTo>
                    <a:cubicBezTo>
                      <a:pt x="37761" y="3069"/>
                      <a:pt x="41730" y="1602"/>
                      <a:pt x="45733" y="234"/>
                    </a:cubicBezTo>
                    <a:cubicBezTo>
                      <a:pt x="45933" y="134"/>
                      <a:pt x="46167" y="101"/>
                      <a:pt x="46367" y="0"/>
                    </a:cubicBezTo>
                    <a:lnTo>
                      <a:pt x="46433" y="167"/>
                    </a:lnTo>
                    <a:cubicBezTo>
                      <a:pt x="46300" y="234"/>
                      <a:pt x="46133" y="334"/>
                      <a:pt x="45966" y="401"/>
                    </a:cubicBezTo>
                    <a:cubicBezTo>
                      <a:pt x="42764" y="1502"/>
                      <a:pt x="39562" y="2669"/>
                      <a:pt x="36360" y="3736"/>
                    </a:cubicBezTo>
                    <a:cubicBezTo>
                      <a:pt x="33257" y="4771"/>
                      <a:pt x="30122" y="5738"/>
                      <a:pt x="27020" y="6705"/>
                    </a:cubicBezTo>
                    <a:cubicBezTo>
                      <a:pt x="21749" y="8340"/>
                      <a:pt x="16479" y="9941"/>
                      <a:pt x="11242" y="11609"/>
                    </a:cubicBezTo>
                    <a:cubicBezTo>
                      <a:pt x="7873" y="12676"/>
                      <a:pt x="4537" y="13777"/>
                      <a:pt x="1168" y="14878"/>
                    </a:cubicBezTo>
                    <a:cubicBezTo>
                      <a:pt x="801" y="15011"/>
                      <a:pt x="434" y="15078"/>
                      <a:pt x="34" y="1517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7"/>
              <p:cNvSpPr/>
              <p:nvPr/>
            </p:nvSpPr>
            <p:spPr>
              <a:xfrm rot="-4357057">
                <a:off x="2005185" y="3256396"/>
                <a:ext cx="383487" cy="117722"/>
              </a:xfrm>
              <a:custGeom>
                <a:rect b="b" l="l" r="r" t="t"/>
                <a:pathLst>
                  <a:path extrusionOk="0" h="7373" w="24018">
                    <a:moveTo>
                      <a:pt x="24018" y="0"/>
                    </a:moveTo>
                    <a:lnTo>
                      <a:pt x="1" y="7372"/>
                    </a:lnTo>
                    <a:cubicBezTo>
                      <a:pt x="7940" y="4704"/>
                      <a:pt x="15945" y="2235"/>
                      <a:pt x="2401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7"/>
              <p:cNvSpPr/>
              <p:nvPr/>
            </p:nvSpPr>
            <p:spPr>
              <a:xfrm rot="-4357057">
                <a:off x="2090760" y="2954877"/>
                <a:ext cx="265797" cy="100670"/>
              </a:xfrm>
              <a:custGeom>
                <a:rect b="b" l="l" r="r" t="t"/>
                <a:pathLst>
                  <a:path extrusionOk="0" h="6305" w="16647">
                    <a:moveTo>
                      <a:pt x="16646" y="200"/>
                    </a:moveTo>
                    <a:lnTo>
                      <a:pt x="68" y="6305"/>
                    </a:lnTo>
                    <a:lnTo>
                      <a:pt x="1" y="6171"/>
                    </a:lnTo>
                    <a:lnTo>
                      <a:pt x="16546" y="0"/>
                    </a:lnTo>
                    <a:cubicBezTo>
                      <a:pt x="16579" y="67"/>
                      <a:pt x="16613" y="133"/>
                      <a:pt x="16646"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7"/>
              <p:cNvSpPr/>
              <p:nvPr/>
            </p:nvSpPr>
            <p:spPr>
              <a:xfrm rot="-4357057">
                <a:off x="2105389" y="2856957"/>
                <a:ext cx="191744" cy="68721"/>
              </a:xfrm>
              <a:custGeom>
                <a:rect b="b" l="l" r="r" t="t"/>
                <a:pathLst>
                  <a:path extrusionOk="0" h="4304" w="12009">
                    <a:moveTo>
                      <a:pt x="0" y="4070"/>
                    </a:moveTo>
                    <a:cubicBezTo>
                      <a:pt x="4003" y="2869"/>
                      <a:pt x="7906" y="1335"/>
                      <a:pt x="11909" y="1"/>
                    </a:cubicBezTo>
                    <a:lnTo>
                      <a:pt x="12009" y="234"/>
                    </a:lnTo>
                    <a:lnTo>
                      <a:pt x="67" y="4304"/>
                    </a:lnTo>
                    <a:cubicBezTo>
                      <a:pt x="34" y="4237"/>
                      <a:pt x="34" y="4170"/>
                      <a:pt x="0" y="40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7"/>
              <p:cNvSpPr/>
              <p:nvPr/>
            </p:nvSpPr>
            <p:spPr>
              <a:xfrm rot="-4357057">
                <a:off x="2109582" y="3270792"/>
                <a:ext cx="189093" cy="66070"/>
              </a:xfrm>
              <a:custGeom>
                <a:rect b="b" l="l" r="r" t="t"/>
                <a:pathLst>
                  <a:path extrusionOk="0" h="4138" w="11843">
                    <a:moveTo>
                      <a:pt x="1" y="4037"/>
                    </a:moveTo>
                    <a:lnTo>
                      <a:pt x="11809" y="1"/>
                    </a:lnTo>
                    <a:cubicBezTo>
                      <a:pt x="11809" y="68"/>
                      <a:pt x="11842" y="134"/>
                      <a:pt x="11842" y="168"/>
                    </a:cubicBezTo>
                    <a:lnTo>
                      <a:pt x="34" y="41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7"/>
              <p:cNvSpPr/>
              <p:nvPr/>
            </p:nvSpPr>
            <p:spPr>
              <a:xfrm rot="-4357057">
                <a:off x="2159500" y="3047535"/>
                <a:ext cx="78843" cy="28772"/>
              </a:xfrm>
              <a:custGeom>
                <a:rect b="b" l="l" r="r" t="t"/>
                <a:pathLst>
                  <a:path extrusionOk="0" h="1802" w="4938">
                    <a:moveTo>
                      <a:pt x="0" y="1568"/>
                    </a:moveTo>
                    <a:lnTo>
                      <a:pt x="4871" y="1"/>
                    </a:lnTo>
                    <a:lnTo>
                      <a:pt x="4937" y="201"/>
                    </a:lnTo>
                    <a:lnTo>
                      <a:pt x="67" y="18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7"/>
              <p:cNvSpPr/>
              <p:nvPr/>
            </p:nvSpPr>
            <p:spPr>
              <a:xfrm rot="-4357057">
                <a:off x="2187593" y="2762798"/>
                <a:ext cx="78316" cy="33562"/>
              </a:xfrm>
              <a:custGeom>
                <a:rect b="b" l="l" r="r" t="t"/>
                <a:pathLst>
                  <a:path extrusionOk="0" h="2102" w="4905">
                    <a:moveTo>
                      <a:pt x="4904" y="167"/>
                    </a:moveTo>
                    <a:lnTo>
                      <a:pt x="34" y="2102"/>
                    </a:lnTo>
                    <a:cubicBezTo>
                      <a:pt x="34" y="2035"/>
                      <a:pt x="1" y="2002"/>
                      <a:pt x="1" y="1935"/>
                    </a:cubicBezTo>
                    <a:lnTo>
                      <a:pt x="4838"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7"/>
              <p:cNvSpPr/>
              <p:nvPr/>
            </p:nvSpPr>
            <p:spPr>
              <a:xfrm rot="-4357057">
                <a:off x="2179074" y="2767221"/>
                <a:ext cx="72984" cy="26648"/>
              </a:xfrm>
              <a:custGeom>
                <a:rect b="b" l="l" r="r" t="t"/>
                <a:pathLst>
                  <a:path extrusionOk="0" h="1669" w="4571">
                    <a:moveTo>
                      <a:pt x="4571" y="201"/>
                    </a:moveTo>
                    <a:lnTo>
                      <a:pt x="34" y="1669"/>
                    </a:lnTo>
                    <a:lnTo>
                      <a:pt x="1" y="1502"/>
                    </a:lnTo>
                    <a:lnTo>
                      <a:pt x="4537" y="1"/>
                    </a:lnTo>
                    <a:cubicBezTo>
                      <a:pt x="4537" y="67"/>
                      <a:pt x="4537" y="134"/>
                      <a:pt x="4571" y="2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7"/>
              <p:cNvSpPr/>
              <p:nvPr/>
            </p:nvSpPr>
            <p:spPr>
              <a:xfrm rot="-4357057">
                <a:off x="2175427" y="3021170"/>
                <a:ext cx="68194" cy="24509"/>
              </a:xfrm>
              <a:custGeom>
                <a:rect b="b" l="l" r="r" t="t"/>
                <a:pathLst>
                  <a:path extrusionOk="0" h="1535" w="4271">
                    <a:moveTo>
                      <a:pt x="4270" y="167"/>
                    </a:moveTo>
                    <a:lnTo>
                      <a:pt x="34" y="1535"/>
                    </a:lnTo>
                    <a:cubicBezTo>
                      <a:pt x="34" y="1468"/>
                      <a:pt x="0" y="1401"/>
                      <a:pt x="0" y="1334"/>
                    </a:cubicBezTo>
                    <a:lnTo>
                      <a:pt x="4203" y="0"/>
                    </a:lnTo>
                    <a:cubicBezTo>
                      <a:pt x="4203" y="67"/>
                      <a:pt x="4237" y="100"/>
                      <a:pt x="427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7"/>
              <p:cNvSpPr/>
              <p:nvPr/>
            </p:nvSpPr>
            <p:spPr>
              <a:xfrm rot="-4357057">
                <a:off x="2263727" y="2699466"/>
                <a:ext cx="54877" cy="19719"/>
              </a:xfrm>
              <a:custGeom>
                <a:rect b="b" l="l" r="r" t="t"/>
                <a:pathLst>
                  <a:path extrusionOk="0" h="1235" w="3437">
                    <a:moveTo>
                      <a:pt x="1" y="1068"/>
                    </a:moveTo>
                    <a:lnTo>
                      <a:pt x="3370" y="0"/>
                    </a:lnTo>
                    <a:cubicBezTo>
                      <a:pt x="3370" y="67"/>
                      <a:pt x="3436" y="134"/>
                      <a:pt x="3436" y="167"/>
                    </a:cubicBezTo>
                    <a:lnTo>
                      <a:pt x="67" y="1234"/>
                    </a:lnTo>
                    <a:cubicBezTo>
                      <a:pt x="34" y="1168"/>
                      <a:pt x="34" y="1134"/>
                      <a:pt x="1" y="10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7"/>
              <p:cNvSpPr/>
              <p:nvPr/>
            </p:nvSpPr>
            <p:spPr>
              <a:xfrm rot="-4357057">
                <a:off x="2183274" y="3105179"/>
                <a:ext cx="68721" cy="23982"/>
              </a:xfrm>
              <a:custGeom>
                <a:rect b="b" l="l" r="r" t="t"/>
                <a:pathLst>
                  <a:path extrusionOk="0" h="1502" w="4304">
                    <a:moveTo>
                      <a:pt x="4303" y="34"/>
                    </a:moveTo>
                    <a:lnTo>
                      <a:pt x="0" y="1501"/>
                    </a:lnTo>
                    <a:cubicBezTo>
                      <a:pt x="334" y="1168"/>
                      <a:pt x="3636" y="0"/>
                      <a:pt x="4303" y="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7"/>
              <p:cNvSpPr/>
              <p:nvPr/>
            </p:nvSpPr>
            <p:spPr>
              <a:xfrm rot="-4357057">
                <a:off x="2199064" y="2894668"/>
                <a:ext cx="68194" cy="26648"/>
              </a:xfrm>
              <a:custGeom>
                <a:rect b="b" l="l" r="r" t="t"/>
                <a:pathLst>
                  <a:path extrusionOk="0" h="1669" w="4271">
                    <a:moveTo>
                      <a:pt x="0" y="1535"/>
                    </a:moveTo>
                    <a:lnTo>
                      <a:pt x="4237" y="0"/>
                    </a:lnTo>
                    <a:cubicBezTo>
                      <a:pt x="4237" y="67"/>
                      <a:pt x="4270" y="101"/>
                      <a:pt x="4270" y="134"/>
                    </a:cubicBezTo>
                    <a:lnTo>
                      <a:pt x="34" y="1668"/>
                    </a:lnTo>
                    <a:cubicBezTo>
                      <a:pt x="34" y="1602"/>
                      <a:pt x="0" y="1568"/>
                      <a:pt x="0" y="1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7"/>
              <p:cNvSpPr/>
              <p:nvPr/>
            </p:nvSpPr>
            <p:spPr>
              <a:xfrm rot="-4357057">
                <a:off x="2262035" y="2715111"/>
                <a:ext cx="43701" cy="22385"/>
              </a:xfrm>
              <a:custGeom>
                <a:rect b="b" l="l" r="r" t="t"/>
                <a:pathLst>
                  <a:path extrusionOk="0" h="1402" w="2737">
                    <a:moveTo>
                      <a:pt x="2736" y="168"/>
                    </a:moveTo>
                    <a:lnTo>
                      <a:pt x="68" y="1402"/>
                    </a:lnTo>
                    <a:lnTo>
                      <a:pt x="1" y="1269"/>
                    </a:lnTo>
                    <a:lnTo>
                      <a:pt x="2670" y="1"/>
                    </a:lnTo>
                    <a:cubicBezTo>
                      <a:pt x="2703" y="34"/>
                      <a:pt x="2736" y="101"/>
                      <a:pt x="2736" y="1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7"/>
              <p:cNvSpPr/>
              <p:nvPr/>
            </p:nvSpPr>
            <p:spPr>
              <a:xfrm rot="-4357057">
                <a:off x="2184260" y="3129400"/>
                <a:ext cx="47948" cy="15983"/>
              </a:xfrm>
              <a:custGeom>
                <a:rect b="b" l="l" r="r" t="t"/>
                <a:pathLst>
                  <a:path extrusionOk="0" h="1001" w="3003">
                    <a:moveTo>
                      <a:pt x="0" y="867"/>
                    </a:moveTo>
                    <a:lnTo>
                      <a:pt x="2969" y="0"/>
                    </a:lnTo>
                    <a:cubicBezTo>
                      <a:pt x="2969" y="67"/>
                      <a:pt x="3002" y="100"/>
                      <a:pt x="3002" y="167"/>
                    </a:cubicBezTo>
                    <a:lnTo>
                      <a:pt x="34" y="100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7"/>
              <p:cNvSpPr/>
              <p:nvPr/>
            </p:nvSpPr>
            <p:spPr>
              <a:xfrm rot="-4357057">
                <a:off x="2158086" y="2758766"/>
                <a:ext cx="29315" cy="12278"/>
              </a:xfrm>
              <a:custGeom>
                <a:rect b="b" l="l" r="r" t="t"/>
                <a:pathLst>
                  <a:path extrusionOk="0" h="769" w="1836">
                    <a:moveTo>
                      <a:pt x="1" y="601"/>
                    </a:moveTo>
                    <a:lnTo>
                      <a:pt x="1769" y="1"/>
                    </a:lnTo>
                    <a:cubicBezTo>
                      <a:pt x="1802" y="34"/>
                      <a:pt x="1802" y="101"/>
                      <a:pt x="1835" y="168"/>
                    </a:cubicBezTo>
                    <a:lnTo>
                      <a:pt x="68" y="768"/>
                    </a:lnTo>
                    <a:cubicBezTo>
                      <a:pt x="68" y="701"/>
                      <a:pt x="34" y="668"/>
                      <a:pt x="1" y="6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7"/>
              <p:cNvSpPr/>
              <p:nvPr/>
            </p:nvSpPr>
            <p:spPr>
              <a:xfrm rot="-4357057">
                <a:off x="2150376" y="2754686"/>
                <a:ext cx="20789" cy="9596"/>
              </a:xfrm>
              <a:custGeom>
                <a:rect b="b" l="l" r="r" t="t"/>
                <a:pathLst>
                  <a:path extrusionOk="0" h="601" w="1302">
                    <a:moveTo>
                      <a:pt x="1302" y="167"/>
                    </a:moveTo>
                    <a:lnTo>
                      <a:pt x="67" y="601"/>
                    </a:lnTo>
                    <a:cubicBezTo>
                      <a:pt x="67" y="534"/>
                      <a:pt x="34" y="500"/>
                      <a:pt x="1" y="434"/>
                    </a:cubicBezTo>
                    <a:lnTo>
                      <a:pt x="1235" y="0"/>
                    </a:lnTo>
                    <a:cubicBezTo>
                      <a:pt x="1235" y="67"/>
                      <a:pt x="1268" y="134"/>
                      <a:pt x="130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4" name="Google Shape;664;p17"/>
            <p:cNvGrpSpPr/>
            <p:nvPr/>
          </p:nvGrpSpPr>
          <p:grpSpPr>
            <a:xfrm rot="10800000">
              <a:off x="7849171" y="992601"/>
              <a:ext cx="461823" cy="661444"/>
              <a:chOff x="1776996" y="3373751"/>
              <a:chExt cx="461823" cy="661444"/>
            </a:xfrm>
          </p:grpSpPr>
          <p:sp>
            <p:nvSpPr>
              <p:cNvPr id="665" name="Google Shape;665;p17"/>
              <p:cNvSpPr/>
              <p:nvPr/>
            </p:nvSpPr>
            <p:spPr>
              <a:xfrm rot="-3666448">
                <a:off x="1777151" y="3572719"/>
                <a:ext cx="458076" cy="248215"/>
              </a:xfrm>
              <a:custGeom>
                <a:rect b="b" l="l" r="r" t="t"/>
                <a:pathLst>
                  <a:path extrusionOk="0" h="15545" w="28688">
                    <a:moveTo>
                      <a:pt x="28688" y="1"/>
                    </a:moveTo>
                    <a:cubicBezTo>
                      <a:pt x="19281" y="5438"/>
                      <a:pt x="9774" y="10675"/>
                      <a:pt x="67" y="15545"/>
                    </a:cubicBezTo>
                    <a:cubicBezTo>
                      <a:pt x="67" y="15512"/>
                      <a:pt x="34" y="15478"/>
                      <a:pt x="1" y="1544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7"/>
              <p:cNvSpPr/>
              <p:nvPr/>
            </p:nvSpPr>
            <p:spPr>
              <a:xfrm rot="-3666448">
                <a:off x="1799750" y="3719400"/>
                <a:ext cx="364874" cy="191770"/>
              </a:xfrm>
              <a:custGeom>
                <a:rect b="b" l="l" r="r" t="t"/>
                <a:pathLst>
                  <a:path extrusionOk="0" h="12010" w="22851">
                    <a:moveTo>
                      <a:pt x="1" y="12009"/>
                    </a:moveTo>
                    <a:cubicBezTo>
                      <a:pt x="67" y="11876"/>
                      <a:pt x="67" y="11776"/>
                      <a:pt x="101" y="11743"/>
                    </a:cubicBezTo>
                    <a:cubicBezTo>
                      <a:pt x="7873" y="8240"/>
                      <a:pt x="15312" y="4104"/>
                      <a:pt x="22750" y="1"/>
                    </a:cubicBezTo>
                    <a:lnTo>
                      <a:pt x="22850" y="134"/>
                    </a:lnTo>
                    <a:cubicBezTo>
                      <a:pt x="22750" y="201"/>
                      <a:pt x="22650" y="301"/>
                      <a:pt x="22550" y="368"/>
                    </a:cubicBezTo>
                    <a:cubicBezTo>
                      <a:pt x="18647" y="2536"/>
                      <a:pt x="14744" y="4737"/>
                      <a:pt x="10775" y="6806"/>
                    </a:cubicBezTo>
                    <a:cubicBezTo>
                      <a:pt x="7439" y="8574"/>
                      <a:pt x="3970" y="10175"/>
                      <a:pt x="568" y="11843"/>
                    </a:cubicBezTo>
                    <a:cubicBezTo>
                      <a:pt x="368" y="11909"/>
                      <a:pt x="201" y="11976"/>
                      <a:pt x="1" y="1200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7"/>
              <p:cNvSpPr/>
              <p:nvPr/>
            </p:nvSpPr>
            <p:spPr>
              <a:xfrm rot="-3666448">
                <a:off x="1764754" y="3717826"/>
                <a:ext cx="377648" cy="194963"/>
              </a:xfrm>
              <a:custGeom>
                <a:rect b="b" l="l" r="r" t="t"/>
                <a:pathLst>
                  <a:path extrusionOk="0" h="12210" w="23651">
                    <a:moveTo>
                      <a:pt x="23650" y="101"/>
                    </a:moveTo>
                    <a:cubicBezTo>
                      <a:pt x="15945" y="4404"/>
                      <a:pt x="8072" y="8440"/>
                      <a:pt x="100" y="12210"/>
                    </a:cubicBezTo>
                    <a:lnTo>
                      <a:pt x="0" y="12043"/>
                    </a:lnTo>
                    <a:cubicBezTo>
                      <a:pt x="100" y="11943"/>
                      <a:pt x="167" y="11876"/>
                      <a:pt x="267" y="11809"/>
                    </a:cubicBezTo>
                    <a:cubicBezTo>
                      <a:pt x="3769" y="10108"/>
                      <a:pt x="7305" y="8440"/>
                      <a:pt x="10774" y="6672"/>
                    </a:cubicBezTo>
                    <a:cubicBezTo>
                      <a:pt x="13476" y="5305"/>
                      <a:pt x="16112" y="3837"/>
                      <a:pt x="18780" y="2436"/>
                    </a:cubicBezTo>
                    <a:cubicBezTo>
                      <a:pt x="20248" y="1635"/>
                      <a:pt x="21749" y="902"/>
                      <a:pt x="23250" y="134"/>
                    </a:cubicBezTo>
                    <a:cubicBezTo>
                      <a:pt x="23350" y="68"/>
                      <a:pt x="23483" y="34"/>
                      <a:pt x="23584" y="1"/>
                    </a:cubicBezTo>
                    <a:cubicBezTo>
                      <a:pt x="23617" y="34"/>
                      <a:pt x="23617" y="68"/>
                      <a:pt x="23650" y="1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7"/>
              <p:cNvSpPr/>
              <p:nvPr/>
            </p:nvSpPr>
            <p:spPr>
              <a:xfrm rot="-3666448">
                <a:off x="1913737" y="3806448"/>
                <a:ext cx="249285" cy="132642"/>
              </a:xfrm>
              <a:custGeom>
                <a:rect b="b" l="l" r="r" t="t"/>
                <a:pathLst>
                  <a:path extrusionOk="0" h="8307" w="15612">
                    <a:moveTo>
                      <a:pt x="1" y="8106"/>
                    </a:moveTo>
                    <a:lnTo>
                      <a:pt x="15512" y="0"/>
                    </a:lnTo>
                    <a:lnTo>
                      <a:pt x="15612" y="100"/>
                    </a:lnTo>
                    <a:cubicBezTo>
                      <a:pt x="15512" y="200"/>
                      <a:pt x="15412" y="300"/>
                      <a:pt x="15312" y="400"/>
                    </a:cubicBezTo>
                    <a:cubicBezTo>
                      <a:pt x="12610" y="1835"/>
                      <a:pt x="9975" y="3303"/>
                      <a:pt x="7273" y="4704"/>
                    </a:cubicBezTo>
                    <a:cubicBezTo>
                      <a:pt x="5138" y="5838"/>
                      <a:pt x="3003" y="6905"/>
                      <a:pt x="868" y="7973"/>
                    </a:cubicBezTo>
                    <a:cubicBezTo>
                      <a:pt x="635" y="8106"/>
                      <a:pt x="334" y="8206"/>
                      <a:pt x="68" y="830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7"/>
              <p:cNvSpPr/>
              <p:nvPr/>
            </p:nvSpPr>
            <p:spPr>
              <a:xfrm rot="-3666448">
                <a:off x="2003395" y="3823702"/>
                <a:ext cx="200281" cy="117729"/>
              </a:xfrm>
              <a:custGeom>
                <a:rect b="b" l="l" r="r" t="t"/>
                <a:pathLst>
                  <a:path extrusionOk="0" h="7373" w="12543">
                    <a:moveTo>
                      <a:pt x="12543" y="1"/>
                    </a:moveTo>
                    <a:cubicBezTo>
                      <a:pt x="12276" y="601"/>
                      <a:pt x="868" y="7339"/>
                      <a:pt x="1" y="7373"/>
                    </a:cubicBezTo>
                    <a:cubicBezTo>
                      <a:pt x="67" y="7273"/>
                      <a:pt x="101" y="7172"/>
                      <a:pt x="167" y="7139"/>
                    </a:cubicBezTo>
                    <a:cubicBezTo>
                      <a:pt x="4304" y="4737"/>
                      <a:pt x="8440" y="2369"/>
                      <a:pt x="12543"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7"/>
              <p:cNvSpPr/>
              <p:nvPr/>
            </p:nvSpPr>
            <p:spPr>
              <a:xfrm rot="-3666448">
                <a:off x="1954943" y="3695004"/>
                <a:ext cx="245564" cy="137959"/>
              </a:xfrm>
              <a:custGeom>
                <a:rect b="b" l="l" r="r" t="t"/>
                <a:pathLst>
                  <a:path extrusionOk="0" h="8640" w="15379">
                    <a:moveTo>
                      <a:pt x="15378" y="200"/>
                    </a:moveTo>
                    <a:lnTo>
                      <a:pt x="134" y="8640"/>
                    </a:lnTo>
                    <a:lnTo>
                      <a:pt x="1" y="8406"/>
                    </a:lnTo>
                    <a:cubicBezTo>
                      <a:pt x="5038" y="5538"/>
                      <a:pt x="10241" y="2902"/>
                      <a:pt x="1527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7"/>
              <p:cNvSpPr/>
              <p:nvPr/>
            </p:nvSpPr>
            <p:spPr>
              <a:xfrm rot="-3666448">
                <a:off x="1883917" y="3421179"/>
                <a:ext cx="153943" cy="77251"/>
              </a:xfrm>
              <a:custGeom>
                <a:rect b="b" l="l" r="r" t="t"/>
                <a:pathLst>
                  <a:path extrusionOk="0" h="4838" w="9641">
                    <a:moveTo>
                      <a:pt x="0" y="4637"/>
                    </a:moveTo>
                    <a:cubicBezTo>
                      <a:pt x="3136" y="2969"/>
                      <a:pt x="6238" y="1201"/>
                      <a:pt x="9640" y="0"/>
                    </a:cubicBezTo>
                    <a:lnTo>
                      <a:pt x="100" y="48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7"/>
              <p:cNvSpPr/>
              <p:nvPr/>
            </p:nvSpPr>
            <p:spPr>
              <a:xfrm rot="-3666448">
                <a:off x="2085441" y="3898326"/>
                <a:ext cx="150222" cy="95885"/>
              </a:xfrm>
              <a:custGeom>
                <a:rect b="b" l="l" r="r" t="t"/>
                <a:pathLst>
                  <a:path extrusionOk="0" h="6005" w="9408">
                    <a:moveTo>
                      <a:pt x="9407" y="167"/>
                    </a:moveTo>
                    <a:lnTo>
                      <a:pt x="101" y="6004"/>
                    </a:lnTo>
                    <a:lnTo>
                      <a:pt x="0" y="5838"/>
                    </a:lnTo>
                    <a:cubicBezTo>
                      <a:pt x="3103" y="3903"/>
                      <a:pt x="6205" y="1935"/>
                      <a:pt x="9274"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7"/>
              <p:cNvSpPr/>
              <p:nvPr/>
            </p:nvSpPr>
            <p:spPr>
              <a:xfrm rot="-3666448">
                <a:off x="2082442" y="3928198"/>
                <a:ext cx="84708" cy="53268"/>
              </a:xfrm>
              <a:custGeom>
                <a:rect b="b" l="l" r="r" t="t"/>
                <a:pathLst>
                  <a:path extrusionOk="0" h="3336" w="5305">
                    <a:moveTo>
                      <a:pt x="1" y="3336"/>
                    </a:moveTo>
                    <a:lnTo>
                      <a:pt x="5305" y="0"/>
                    </a:lnTo>
                    <a:cubicBezTo>
                      <a:pt x="5238" y="434"/>
                      <a:pt x="701" y="3336"/>
                      <a:pt x="1" y="33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7"/>
              <p:cNvSpPr/>
              <p:nvPr/>
            </p:nvSpPr>
            <p:spPr>
              <a:xfrm rot="-3666448">
                <a:off x="2044092" y="3810463"/>
                <a:ext cx="98025" cy="59671"/>
              </a:xfrm>
              <a:custGeom>
                <a:rect b="b" l="l" r="r" t="t"/>
                <a:pathLst>
                  <a:path extrusionOk="0" h="3737" w="6139">
                    <a:moveTo>
                      <a:pt x="6138" y="167"/>
                    </a:moveTo>
                    <a:lnTo>
                      <a:pt x="100" y="3736"/>
                    </a:lnTo>
                    <a:cubicBezTo>
                      <a:pt x="67" y="3670"/>
                      <a:pt x="34" y="3603"/>
                      <a:pt x="0" y="3536"/>
                    </a:cubicBezTo>
                    <a:lnTo>
                      <a:pt x="6005"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7"/>
              <p:cNvSpPr/>
              <p:nvPr/>
            </p:nvSpPr>
            <p:spPr>
              <a:xfrm rot="-3666448">
                <a:off x="1929740" y="3916607"/>
                <a:ext cx="77251" cy="43687"/>
              </a:xfrm>
              <a:custGeom>
                <a:rect b="b" l="l" r="r" t="t"/>
                <a:pathLst>
                  <a:path extrusionOk="0" h="2736" w="4838">
                    <a:moveTo>
                      <a:pt x="4837" y="200"/>
                    </a:moveTo>
                    <a:lnTo>
                      <a:pt x="100" y="2736"/>
                    </a:lnTo>
                    <a:lnTo>
                      <a:pt x="0" y="2535"/>
                    </a:lnTo>
                    <a:lnTo>
                      <a:pt x="4737" y="0"/>
                    </a:lnTo>
                    <a:cubicBezTo>
                      <a:pt x="4770" y="34"/>
                      <a:pt x="4804" y="100"/>
                      <a:pt x="4837"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7"/>
              <p:cNvSpPr/>
              <p:nvPr/>
            </p:nvSpPr>
            <p:spPr>
              <a:xfrm rot="-3666448">
                <a:off x="2020192" y="3497955"/>
                <a:ext cx="76181" cy="45827"/>
              </a:xfrm>
              <a:custGeom>
                <a:rect b="b" l="l" r="r" t="t"/>
                <a:pathLst>
                  <a:path extrusionOk="0" h="2870" w="4771">
                    <a:moveTo>
                      <a:pt x="1" y="2703"/>
                    </a:moveTo>
                    <a:cubicBezTo>
                      <a:pt x="1569" y="1802"/>
                      <a:pt x="3136" y="902"/>
                      <a:pt x="4704" y="1"/>
                    </a:cubicBezTo>
                    <a:cubicBezTo>
                      <a:pt x="4738" y="34"/>
                      <a:pt x="4738" y="101"/>
                      <a:pt x="4771" y="134"/>
                    </a:cubicBezTo>
                    <a:cubicBezTo>
                      <a:pt x="3270" y="1102"/>
                      <a:pt x="1669" y="2002"/>
                      <a:pt x="101" y="28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7"/>
              <p:cNvSpPr/>
              <p:nvPr/>
            </p:nvSpPr>
            <p:spPr>
              <a:xfrm rot="-3666448">
                <a:off x="2022553" y="3602068"/>
                <a:ext cx="65004" cy="37827"/>
              </a:xfrm>
              <a:custGeom>
                <a:rect b="b" l="l" r="r" t="t"/>
                <a:pathLst>
                  <a:path extrusionOk="0" h="2369" w="4071">
                    <a:moveTo>
                      <a:pt x="1" y="2268"/>
                    </a:moveTo>
                    <a:lnTo>
                      <a:pt x="4070" y="0"/>
                    </a:lnTo>
                    <a:cubicBezTo>
                      <a:pt x="3870" y="467"/>
                      <a:pt x="501" y="2369"/>
                      <a:pt x="1" y="22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7"/>
              <p:cNvSpPr/>
              <p:nvPr/>
            </p:nvSpPr>
            <p:spPr>
              <a:xfrm rot="-3666448">
                <a:off x="2013910" y="3949633"/>
                <a:ext cx="67127" cy="43687"/>
              </a:xfrm>
              <a:custGeom>
                <a:rect b="b" l="l" r="r" t="t"/>
                <a:pathLst>
                  <a:path extrusionOk="0" h="2736" w="4204">
                    <a:moveTo>
                      <a:pt x="1" y="2569"/>
                    </a:moveTo>
                    <a:lnTo>
                      <a:pt x="4070" y="0"/>
                    </a:lnTo>
                    <a:lnTo>
                      <a:pt x="4204" y="201"/>
                    </a:lnTo>
                    <a:lnTo>
                      <a:pt x="101" y="27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7"/>
              <p:cNvSpPr/>
              <p:nvPr/>
            </p:nvSpPr>
            <p:spPr>
              <a:xfrm rot="-3666448">
                <a:off x="1979083" y="3870428"/>
                <a:ext cx="77251" cy="42090"/>
              </a:xfrm>
              <a:custGeom>
                <a:rect b="b" l="l" r="r" t="t"/>
                <a:pathLst>
                  <a:path extrusionOk="0" h="2636" w="4838">
                    <a:moveTo>
                      <a:pt x="1" y="2636"/>
                    </a:moveTo>
                    <a:lnTo>
                      <a:pt x="4771" y="1"/>
                    </a:lnTo>
                    <a:cubicBezTo>
                      <a:pt x="4771" y="34"/>
                      <a:pt x="4804" y="101"/>
                      <a:pt x="4838" y="134"/>
                    </a:cubicBezTo>
                    <a:cubicBezTo>
                      <a:pt x="3270" y="1035"/>
                      <a:pt x="1735" y="2035"/>
                      <a:pt x="1" y="26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7"/>
              <p:cNvSpPr/>
              <p:nvPr/>
            </p:nvSpPr>
            <p:spPr>
              <a:xfrm rot="-3666448">
                <a:off x="2118135" y="3760694"/>
                <a:ext cx="50617" cy="34091"/>
              </a:xfrm>
              <a:custGeom>
                <a:rect b="b" l="l" r="r" t="t"/>
                <a:pathLst>
                  <a:path extrusionOk="0" h="2135" w="3170">
                    <a:moveTo>
                      <a:pt x="3169" y="0"/>
                    </a:moveTo>
                    <a:lnTo>
                      <a:pt x="0" y="2135"/>
                    </a:lnTo>
                    <a:cubicBezTo>
                      <a:pt x="67" y="1701"/>
                      <a:pt x="2569" y="0"/>
                      <a:pt x="3169"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81" name="Google Shape;681;p17"/>
          <p:cNvGrpSpPr/>
          <p:nvPr/>
        </p:nvGrpSpPr>
        <p:grpSpPr>
          <a:xfrm flipH="1" rot="-5400000">
            <a:off x="1118780" y="-309678"/>
            <a:ext cx="726393" cy="1459204"/>
            <a:chOff x="2003783" y="2849685"/>
            <a:chExt cx="669795" cy="1227047"/>
          </a:xfrm>
        </p:grpSpPr>
        <p:sp>
          <p:nvSpPr>
            <p:cNvPr id="682" name="Google Shape;682;p17"/>
            <p:cNvSpPr/>
            <p:nvPr/>
          </p:nvSpPr>
          <p:spPr>
            <a:xfrm rot="-3599416">
              <a:off x="1994110" y="3496734"/>
              <a:ext cx="689142" cy="375456"/>
            </a:xfrm>
            <a:custGeom>
              <a:rect b="b" l="l" r="r" t="t"/>
              <a:pathLst>
                <a:path extrusionOk="0" h="23517" w="43165">
                  <a:moveTo>
                    <a:pt x="1" y="23317"/>
                  </a:moveTo>
                  <a:cubicBezTo>
                    <a:pt x="134" y="23217"/>
                    <a:pt x="301" y="23083"/>
                    <a:pt x="468" y="22983"/>
                  </a:cubicBezTo>
                  <a:cubicBezTo>
                    <a:pt x="3203" y="21582"/>
                    <a:pt x="5972" y="20248"/>
                    <a:pt x="8707" y="18780"/>
                  </a:cubicBezTo>
                  <a:cubicBezTo>
                    <a:pt x="15278" y="15278"/>
                    <a:pt x="21850" y="11708"/>
                    <a:pt x="28421" y="8139"/>
                  </a:cubicBezTo>
                  <a:cubicBezTo>
                    <a:pt x="30389" y="7072"/>
                    <a:pt x="32224" y="5771"/>
                    <a:pt x="34192" y="4703"/>
                  </a:cubicBezTo>
                  <a:cubicBezTo>
                    <a:pt x="37094" y="3102"/>
                    <a:pt x="40029" y="1568"/>
                    <a:pt x="42931" y="33"/>
                  </a:cubicBezTo>
                  <a:cubicBezTo>
                    <a:pt x="42998" y="0"/>
                    <a:pt x="43065" y="0"/>
                    <a:pt x="43165" y="100"/>
                  </a:cubicBezTo>
                  <a:cubicBezTo>
                    <a:pt x="43032" y="167"/>
                    <a:pt x="42898" y="234"/>
                    <a:pt x="42765" y="334"/>
                  </a:cubicBezTo>
                  <a:cubicBezTo>
                    <a:pt x="40596" y="1434"/>
                    <a:pt x="38462" y="2502"/>
                    <a:pt x="36327" y="3703"/>
                  </a:cubicBezTo>
                  <a:cubicBezTo>
                    <a:pt x="34692" y="4603"/>
                    <a:pt x="33124" y="5604"/>
                    <a:pt x="31523" y="6605"/>
                  </a:cubicBezTo>
                  <a:cubicBezTo>
                    <a:pt x="26987" y="9407"/>
                    <a:pt x="22283" y="11842"/>
                    <a:pt x="17580" y="14344"/>
                  </a:cubicBezTo>
                  <a:cubicBezTo>
                    <a:pt x="14611" y="15911"/>
                    <a:pt x="11709" y="17613"/>
                    <a:pt x="8740" y="19214"/>
                  </a:cubicBezTo>
                  <a:cubicBezTo>
                    <a:pt x="6038" y="20615"/>
                    <a:pt x="3337" y="21982"/>
                    <a:pt x="635" y="23350"/>
                  </a:cubicBezTo>
                  <a:cubicBezTo>
                    <a:pt x="434" y="23417"/>
                    <a:pt x="268" y="23450"/>
                    <a:pt x="68" y="23517"/>
                  </a:cubicBezTo>
                  <a:cubicBezTo>
                    <a:pt x="68" y="23450"/>
                    <a:pt x="34" y="23383"/>
                    <a:pt x="1" y="2331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7"/>
            <p:cNvSpPr/>
            <p:nvPr/>
          </p:nvSpPr>
          <p:spPr>
            <a:xfrm rot="-3599416">
              <a:off x="2263663" y="3332998"/>
              <a:ext cx="369613" cy="210902"/>
            </a:xfrm>
            <a:custGeom>
              <a:rect b="b" l="l" r="r" t="t"/>
              <a:pathLst>
                <a:path extrusionOk="0" h="13210" w="23151">
                  <a:moveTo>
                    <a:pt x="1" y="13110"/>
                  </a:moveTo>
                  <a:cubicBezTo>
                    <a:pt x="67" y="13010"/>
                    <a:pt x="167" y="12943"/>
                    <a:pt x="267" y="12876"/>
                  </a:cubicBezTo>
                  <a:cubicBezTo>
                    <a:pt x="8006" y="8773"/>
                    <a:pt x="15545" y="4304"/>
                    <a:pt x="23150" y="0"/>
                  </a:cubicBezTo>
                  <a:cubicBezTo>
                    <a:pt x="15545" y="4570"/>
                    <a:pt x="8006" y="9207"/>
                    <a:pt x="67" y="1321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7"/>
            <p:cNvSpPr/>
            <p:nvPr/>
          </p:nvSpPr>
          <p:spPr>
            <a:xfrm rot="-3599416">
              <a:off x="2401915" y="3138099"/>
              <a:ext cx="246584" cy="172026"/>
            </a:xfrm>
            <a:custGeom>
              <a:rect b="b" l="l" r="r" t="t"/>
              <a:pathLst>
                <a:path extrusionOk="0" h="10775" w="15445">
                  <a:moveTo>
                    <a:pt x="0" y="10608"/>
                  </a:moveTo>
                  <a:cubicBezTo>
                    <a:pt x="167" y="10508"/>
                    <a:pt x="300" y="10408"/>
                    <a:pt x="467" y="10274"/>
                  </a:cubicBezTo>
                  <a:cubicBezTo>
                    <a:pt x="4637" y="7506"/>
                    <a:pt x="8773" y="4737"/>
                    <a:pt x="12943" y="1968"/>
                  </a:cubicBezTo>
                  <a:cubicBezTo>
                    <a:pt x="13543" y="1568"/>
                    <a:pt x="14110" y="1134"/>
                    <a:pt x="14677" y="701"/>
                  </a:cubicBezTo>
                  <a:cubicBezTo>
                    <a:pt x="14911" y="501"/>
                    <a:pt x="15111" y="300"/>
                    <a:pt x="15444" y="0"/>
                  </a:cubicBezTo>
                  <a:cubicBezTo>
                    <a:pt x="15411" y="200"/>
                    <a:pt x="15444" y="367"/>
                    <a:pt x="15378" y="434"/>
                  </a:cubicBezTo>
                  <a:cubicBezTo>
                    <a:pt x="15211" y="634"/>
                    <a:pt x="15011" y="801"/>
                    <a:pt x="14777" y="934"/>
                  </a:cubicBezTo>
                  <a:cubicBezTo>
                    <a:pt x="10708" y="3703"/>
                    <a:pt x="6638" y="6471"/>
                    <a:pt x="2535" y="9240"/>
                  </a:cubicBezTo>
                  <a:cubicBezTo>
                    <a:pt x="1868" y="9674"/>
                    <a:pt x="1168" y="10107"/>
                    <a:pt x="500" y="10574"/>
                  </a:cubicBezTo>
                  <a:cubicBezTo>
                    <a:pt x="367" y="10641"/>
                    <a:pt x="234" y="10708"/>
                    <a:pt x="100" y="10775"/>
                  </a:cubicBezTo>
                  <a:cubicBezTo>
                    <a:pt x="100" y="10708"/>
                    <a:pt x="33" y="10674"/>
                    <a:pt x="0" y="1060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7"/>
            <p:cNvSpPr/>
            <p:nvPr/>
          </p:nvSpPr>
          <p:spPr>
            <a:xfrm rot="-3599416">
              <a:off x="2359142" y="3275054"/>
              <a:ext cx="252986" cy="142730"/>
            </a:xfrm>
            <a:custGeom>
              <a:rect b="b" l="l" r="r" t="t"/>
              <a:pathLst>
                <a:path extrusionOk="0" h="8940" w="15846">
                  <a:moveTo>
                    <a:pt x="1" y="8673"/>
                  </a:moveTo>
                  <a:cubicBezTo>
                    <a:pt x="5471" y="6171"/>
                    <a:pt x="10608" y="2969"/>
                    <a:pt x="15845" y="0"/>
                  </a:cubicBezTo>
                  <a:cubicBezTo>
                    <a:pt x="10675" y="3102"/>
                    <a:pt x="5605" y="6405"/>
                    <a:pt x="134" y="894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7"/>
            <p:cNvSpPr/>
            <p:nvPr/>
          </p:nvSpPr>
          <p:spPr>
            <a:xfrm rot="-3599416">
              <a:off x="2276763" y="3430277"/>
              <a:ext cx="217831" cy="132624"/>
            </a:xfrm>
            <a:custGeom>
              <a:rect b="b" l="l" r="r" t="t"/>
              <a:pathLst>
                <a:path extrusionOk="0" h="8307" w="13644">
                  <a:moveTo>
                    <a:pt x="1" y="8173"/>
                  </a:moveTo>
                  <a:cubicBezTo>
                    <a:pt x="4270" y="5004"/>
                    <a:pt x="9141" y="2836"/>
                    <a:pt x="13644" y="1"/>
                  </a:cubicBezTo>
                  <a:cubicBezTo>
                    <a:pt x="13510" y="101"/>
                    <a:pt x="13377" y="201"/>
                    <a:pt x="13277" y="268"/>
                  </a:cubicBezTo>
                  <a:cubicBezTo>
                    <a:pt x="11242" y="1468"/>
                    <a:pt x="9241" y="2669"/>
                    <a:pt x="7239" y="3904"/>
                  </a:cubicBezTo>
                  <a:cubicBezTo>
                    <a:pt x="4971" y="5305"/>
                    <a:pt x="2703" y="6706"/>
                    <a:pt x="434" y="8107"/>
                  </a:cubicBezTo>
                  <a:cubicBezTo>
                    <a:pt x="334" y="8207"/>
                    <a:pt x="201" y="8240"/>
                    <a:pt x="101" y="830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7"/>
            <p:cNvSpPr/>
            <p:nvPr/>
          </p:nvSpPr>
          <p:spPr>
            <a:xfrm rot="-3599416">
              <a:off x="2345775" y="2953513"/>
              <a:ext cx="208251" cy="149132"/>
            </a:xfrm>
            <a:custGeom>
              <a:rect b="b" l="l" r="r" t="t"/>
              <a:pathLst>
                <a:path extrusionOk="0" h="9341" w="13044">
                  <a:moveTo>
                    <a:pt x="13043" y="0"/>
                  </a:moveTo>
                  <a:cubicBezTo>
                    <a:pt x="13010" y="134"/>
                    <a:pt x="13010" y="334"/>
                    <a:pt x="12910" y="401"/>
                  </a:cubicBezTo>
                  <a:cubicBezTo>
                    <a:pt x="12509" y="768"/>
                    <a:pt x="12142" y="1068"/>
                    <a:pt x="11709" y="1368"/>
                  </a:cubicBezTo>
                  <a:cubicBezTo>
                    <a:pt x="7939" y="3970"/>
                    <a:pt x="4170" y="6605"/>
                    <a:pt x="367" y="9207"/>
                  </a:cubicBezTo>
                  <a:cubicBezTo>
                    <a:pt x="267" y="9274"/>
                    <a:pt x="201" y="9307"/>
                    <a:pt x="101" y="9340"/>
                  </a:cubicBezTo>
                  <a:lnTo>
                    <a:pt x="0" y="9240"/>
                  </a:lnTo>
                  <a:cubicBezTo>
                    <a:pt x="167" y="9140"/>
                    <a:pt x="301" y="9040"/>
                    <a:pt x="434" y="8940"/>
                  </a:cubicBezTo>
                  <a:cubicBezTo>
                    <a:pt x="3770" y="6638"/>
                    <a:pt x="7106" y="4337"/>
                    <a:pt x="10441" y="2069"/>
                  </a:cubicBezTo>
                  <a:cubicBezTo>
                    <a:pt x="11175" y="1568"/>
                    <a:pt x="11842" y="1001"/>
                    <a:pt x="12509" y="434"/>
                  </a:cubicBezTo>
                  <a:cubicBezTo>
                    <a:pt x="12676" y="301"/>
                    <a:pt x="12776" y="167"/>
                    <a:pt x="1291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7"/>
            <p:cNvSpPr/>
            <p:nvPr/>
          </p:nvSpPr>
          <p:spPr>
            <a:xfrm rot="-3599416">
              <a:off x="2333094" y="3075770"/>
              <a:ext cx="177885" cy="96941"/>
            </a:xfrm>
            <a:custGeom>
              <a:rect b="b" l="l" r="r" t="t"/>
              <a:pathLst>
                <a:path extrusionOk="0" h="6072" w="11142">
                  <a:moveTo>
                    <a:pt x="11142" y="201"/>
                  </a:moveTo>
                  <a:lnTo>
                    <a:pt x="134" y="6072"/>
                  </a:lnTo>
                  <a:lnTo>
                    <a:pt x="0" y="5872"/>
                  </a:lnTo>
                  <a:lnTo>
                    <a:pt x="11042"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7"/>
            <p:cNvSpPr/>
            <p:nvPr/>
          </p:nvSpPr>
          <p:spPr>
            <a:xfrm rot="-3599416">
              <a:off x="2363262" y="3297721"/>
              <a:ext cx="98011" cy="57523"/>
            </a:xfrm>
            <a:custGeom>
              <a:rect b="b" l="l" r="r" t="t"/>
              <a:pathLst>
                <a:path extrusionOk="0" h="3603" w="6139">
                  <a:moveTo>
                    <a:pt x="1" y="3503"/>
                  </a:moveTo>
                  <a:lnTo>
                    <a:pt x="6138" y="0"/>
                  </a:lnTo>
                  <a:cubicBezTo>
                    <a:pt x="5971" y="534"/>
                    <a:pt x="768" y="3536"/>
                    <a:pt x="67" y="3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7"/>
            <p:cNvSpPr/>
            <p:nvPr/>
          </p:nvSpPr>
          <p:spPr>
            <a:xfrm rot="-3599416">
              <a:off x="2295200" y="3128035"/>
              <a:ext cx="143815" cy="81487"/>
            </a:xfrm>
            <a:custGeom>
              <a:rect b="b" l="l" r="r" t="t"/>
              <a:pathLst>
                <a:path extrusionOk="0" h="5104" w="9008">
                  <a:moveTo>
                    <a:pt x="1" y="4937"/>
                  </a:moveTo>
                  <a:lnTo>
                    <a:pt x="8907" y="0"/>
                  </a:lnTo>
                  <a:lnTo>
                    <a:pt x="9007" y="167"/>
                  </a:lnTo>
                  <a:lnTo>
                    <a:pt x="101" y="5104"/>
                  </a:lnTo>
                  <a:cubicBezTo>
                    <a:pt x="67" y="5037"/>
                    <a:pt x="34" y="5004"/>
                    <a:pt x="1" y="493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7"/>
            <p:cNvSpPr/>
            <p:nvPr/>
          </p:nvSpPr>
          <p:spPr>
            <a:xfrm rot="-3599416">
              <a:off x="2324257" y="3155785"/>
              <a:ext cx="112396" cy="70311"/>
            </a:xfrm>
            <a:custGeom>
              <a:rect b="b" l="l" r="r" t="t"/>
              <a:pathLst>
                <a:path extrusionOk="0" h="4404" w="7040">
                  <a:moveTo>
                    <a:pt x="7039" y="167"/>
                  </a:moveTo>
                  <a:lnTo>
                    <a:pt x="134" y="4403"/>
                  </a:lnTo>
                  <a:lnTo>
                    <a:pt x="1" y="4203"/>
                  </a:lnTo>
                  <a:lnTo>
                    <a:pt x="6972" y="0"/>
                  </a:lnTo>
                  <a:cubicBezTo>
                    <a:pt x="7006" y="67"/>
                    <a:pt x="7006" y="134"/>
                    <a:pt x="7039"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7"/>
            <p:cNvSpPr/>
            <p:nvPr/>
          </p:nvSpPr>
          <p:spPr>
            <a:xfrm rot="-3599416">
              <a:off x="2351890" y="3146022"/>
              <a:ext cx="100677" cy="55942"/>
            </a:xfrm>
            <a:custGeom>
              <a:rect b="b" l="l" r="r" t="t"/>
              <a:pathLst>
                <a:path extrusionOk="0" h="3504" w="6306">
                  <a:moveTo>
                    <a:pt x="1" y="3303"/>
                  </a:moveTo>
                  <a:cubicBezTo>
                    <a:pt x="2069" y="2202"/>
                    <a:pt x="4070" y="902"/>
                    <a:pt x="6239" y="1"/>
                  </a:cubicBezTo>
                  <a:lnTo>
                    <a:pt x="6305" y="134"/>
                  </a:lnTo>
                  <a:lnTo>
                    <a:pt x="68" y="350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7"/>
            <p:cNvSpPr/>
            <p:nvPr/>
          </p:nvSpPr>
          <p:spPr>
            <a:xfrm rot="-3599416">
              <a:off x="2452178" y="3105799"/>
              <a:ext cx="86819" cy="47401"/>
            </a:xfrm>
            <a:custGeom>
              <a:rect b="b" l="l" r="r" t="t"/>
              <a:pathLst>
                <a:path extrusionOk="0" h="2969" w="5438">
                  <a:moveTo>
                    <a:pt x="5438" y="100"/>
                  </a:moveTo>
                  <a:cubicBezTo>
                    <a:pt x="3737" y="1201"/>
                    <a:pt x="1869" y="2035"/>
                    <a:pt x="67" y="2969"/>
                  </a:cubicBezTo>
                  <a:cubicBezTo>
                    <a:pt x="34" y="2935"/>
                    <a:pt x="34" y="2869"/>
                    <a:pt x="1" y="2835"/>
                  </a:cubicBezTo>
                  <a:lnTo>
                    <a:pt x="5371" y="0"/>
                  </a:lnTo>
                  <a:cubicBezTo>
                    <a:pt x="5404" y="33"/>
                    <a:pt x="5438" y="100"/>
                    <a:pt x="54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7"/>
            <p:cNvSpPr/>
            <p:nvPr/>
          </p:nvSpPr>
          <p:spPr>
            <a:xfrm rot="-3599416">
              <a:off x="2308047" y="2886135"/>
              <a:ext cx="78294" cy="56996"/>
            </a:xfrm>
            <a:custGeom>
              <a:rect b="b" l="l" r="r" t="t"/>
              <a:pathLst>
                <a:path extrusionOk="0" h="3570" w="4904">
                  <a:moveTo>
                    <a:pt x="0" y="3436"/>
                  </a:moveTo>
                  <a:lnTo>
                    <a:pt x="4837" y="1"/>
                  </a:lnTo>
                  <a:lnTo>
                    <a:pt x="4904" y="134"/>
                  </a:lnTo>
                  <a:lnTo>
                    <a:pt x="101" y="357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7"/>
            <p:cNvSpPr/>
            <p:nvPr/>
          </p:nvSpPr>
          <p:spPr>
            <a:xfrm rot="-3599416">
              <a:off x="2369559" y="2919622"/>
              <a:ext cx="79906" cy="56453"/>
            </a:xfrm>
            <a:custGeom>
              <a:rect b="b" l="l" r="r" t="t"/>
              <a:pathLst>
                <a:path extrusionOk="0" h="3536" w="5005">
                  <a:moveTo>
                    <a:pt x="5004" y="0"/>
                  </a:moveTo>
                  <a:cubicBezTo>
                    <a:pt x="3503" y="1434"/>
                    <a:pt x="1735" y="2435"/>
                    <a:pt x="1" y="35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7"/>
            <p:cNvSpPr/>
            <p:nvPr/>
          </p:nvSpPr>
          <p:spPr>
            <a:xfrm rot="-3599416">
              <a:off x="2286212" y="2923972"/>
              <a:ext cx="66591" cy="45278"/>
            </a:xfrm>
            <a:custGeom>
              <a:rect b="b" l="l" r="r" t="t"/>
              <a:pathLst>
                <a:path extrusionOk="0" h="2836" w="4171">
                  <a:moveTo>
                    <a:pt x="1" y="2735"/>
                  </a:moveTo>
                  <a:lnTo>
                    <a:pt x="4103" y="0"/>
                  </a:lnTo>
                  <a:lnTo>
                    <a:pt x="4170" y="100"/>
                  </a:lnTo>
                  <a:lnTo>
                    <a:pt x="67" y="28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7"/>
            <p:cNvSpPr/>
            <p:nvPr/>
          </p:nvSpPr>
          <p:spPr>
            <a:xfrm rot="-3599416">
              <a:off x="2242899" y="2864966"/>
              <a:ext cx="60205" cy="43154"/>
            </a:xfrm>
            <a:custGeom>
              <a:rect b="b" l="l" r="r" t="t"/>
              <a:pathLst>
                <a:path extrusionOk="0" h="2703" w="3771">
                  <a:moveTo>
                    <a:pt x="1" y="2636"/>
                  </a:moveTo>
                  <a:lnTo>
                    <a:pt x="3670" y="1"/>
                  </a:lnTo>
                  <a:cubicBezTo>
                    <a:pt x="3704" y="34"/>
                    <a:pt x="3737" y="101"/>
                    <a:pt x="3770" y="134"/>
                  </a:cubicBezTo>
                  <a:lnTo>
                    <a:pt x="68" y="270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7"/>
            <p:cNvSpPr/>
            <p:nvPr/>
          </p:nvSpPr>
          <p:spPr>
            <a:xfrm rot="-3599416">
              <a:off x="2272723" y="2937231"/>
              <a:ext cx="46874" cy="29312"/>
            </a:xfrm>
            <a:custGeom>
              <a:rect b="b" l="l" r="r" t="t"/>
              <a:pathLst>
                <a:path extrusionOk="0" h="1836" w="2936">
                  <a:moveTo>
                    <a:pt x="0" y="1735"/>
                  </a:moveTo>
                  <a:lnTo>
                    <a:pt x="2869" y="1"/>
                  </a:lnTo>
                  <a:lnTo>
                    <a:pt x="2936" y="101"/>
                  </a:lnTo>
                  <a:lnTo>
                    <a:pt x="67" y="18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7"/>
            <p:cNvSpPr/>
            <p:nvPr/>
          </p:nvSpPr>
          <p:spPr>
            <a:xfrm rot="-3599416">
              <a:off x="2259801" y="2931414"/>
              <a:ext cx="37295" cy="26646"/>
            </a:xfrm>
            <a:custGeom>
              <a:rect b="b" l="l" r="r" t="t"/>
              <a:pathLst>
                <a:path extrusionOk="0" h="1669" w="2336">
                  <a:moveTo>
                    <a:pt x="2336" y="68"/>
                  </a:moveTo>
                  <a:lnTo>
                    <a:pt x="101" y="1669"/>
                  </a:lnTo>
                  <a:lnTo>
                    <a:pt x="1" y="1535"/>
                  </a:lnTo>
                  <a:lnTo>
                    <a:pt x="2269"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 name="Google Shape;700;p17"/>
          <p:cNvGrpSpPr/>
          <p:nvPr/>
        </p:nvGrpSpPr>
        <p:grpSpPr>
          <a:xfrm rot="-5400000">
            <a:off x="1118780" y="4050697"/>
            <a:ext cx="726393" cy="1459204"/>
            <a:chOff x="2003783" y="2849685"/>
            <a:chExt cx="669795" cy="1227047"/>
          </a:xfrm>
        </p:grpSpPr>
        <p:sp>
          <p:nvSpPr>
            <p:cNvPr id="701" name="Google Shape;701;p17"/>
            <p:cNvSpPr/>
            <p:nvPr/>
          </p:nvSpPr>
          <p:spPr>
            <a:xfrm rot="-3599416">
              <a:off x="1994110" y="3496734"/>
              <a:ext cx="689142" cy="375456"/>
            </a:xfrm>
            <a:custGeom>
              <a:rect b="b" l="l" r="r" t="t"/>
              <a:pathLst>
                <a:path extrusionOk="0" h="23517" w="43165">
                  <a:moveTo>
                    <a:pt x="1" y="23317"/>
                  </a:moveTo>
                  <a:cubicBezTo>
                    <a:pt x="134" y="23217"/>
                    <a:pt x="301" y="23083"/>
                    <a:pt x="468" y="22983"/>
                  </a:cubicBezTo>
                  <a:cubicBezTo>
                    <a:pt x="3203" y="21582"/>
                    <a:pt x="5972" y="20248"/>
                    <a:pt x="8707" y="18780"/>
                  </a:cubicBezTo>
                  <a:cubicBezTo>
                    <a:pt x="15278" y="15278"/>
                    <a:pt x="21850" y="11708"/>
                    <a:pt x="28421" y="8139"/>
                  </a:cubicBezTo>
                  <a:cubicBezTo>
                    <a:pt x="30389" y="7072"/>
                    <a:pt x="32224" y="5771"/>
                    <a:pt x="34192" y="4703"/>
                  </a:cubicBezTo>
                  <a:cubicBezTo>
                    <a:pt x="37094" y="3102"/>
                    <a:pt x="40029" y="1568"/>
                    <a:pt x="42931" y="33"/>
                  </a:cubicBezTo>
                  <a:cubicBezTo>
                    <a:pt x="42998" y="0"/>
                    <a:pt x="43065" y="0"/>
                    <a:pt x="43165" y="100"/>
                  </a:cubicBezTo>
                  <a:cubicBezTo>
                    <a:pt x="43032" y="167"/>
                    <a:pt x="42898" y="234"/>
                    <a:pt x="42765" y="334"/>
                  </a:cubicBezTo>
                  <a:cubicBezTo>
                    <a:pt x="40596" y="1434"/>
                    <a:pt x="38462" y="2502"/>
                    <a:pt x="36327" y="3703"/>
                  </a:cubicBezTo>
                  <a:cubicBezTo>
                    <a:pt x="34692" y="4603"/>
                    <a:pt x="33124" y="5604"/>
                    <a:pt x="31523" y="6605"/>
                  </a:cubicBezTo>
                  <a:cubicBezTo>
                    <a:pt x="26987" y="9407"/>
                    <a:pt x="22283" y="11842"/>
                    <a:pt x="17580" y="14344"/>
                  </a:cubicBezTo>
                  <a:cubicBezTo>
                    <a:pt x="14611" y="15911"/>
                    <a:pt x="11709" y="17613"/>
                    <a:pt x="8740" y="19214"/>
                  </a:cubicBezTo>
                  <a:cubicBezTo>
                    <a:pt x="6038" y="20615"/>
                    <a:pt x="3337" y="21982"/>
                    <a:pt x="635" y="23350"/>
                  </a:cubicBezTo>
                  <a:cubicBezTo>
                    <a:pt x="434" y="23417"/>
                    <a:pt x="268" y="23450"/>
                    <a:pt x="68" y="23517"/>
                  </a:cubicBezTo>
                  <a:cubicBezTo>
                    <a:pt x="68" y="23450"/>
                    <a:pt x="34" y="23383"/>
                    <a:pt x="1" y="2331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7"/>
            <p:cNvSpPr/>
            <p:nvPr/>
          </p:nvSpPr>
          <p:spPr>
            <a:xfrm rot="-3599416">
              <a:off x="2263663" y="3332998"/>
              <a:ext cx="369613" cy="210902"/>
            </a:xfrm>
            <a:custGeom>
              <a:rect b="b" l="l" r="r" t="t"/>
              <a:pathLst>
                <a:path extrusionOk="0" h="13210" w="23151">
                  <a:moveTo>
                    <a:pt x="1" y="13110"/>
                  </a:moveTo>
                  <a:cubicBezTo>
                    <a:pt x="67" y="13010"/>
                    <a:pt x="167" y="12943"/>
                    <a:pt x="267" y="12876"/>
                  </a:cubicBezTo>
                  <a:cubicBezTo>
                    <a:pt x="8006" y="8773"/>
                    <a:pt x="15545" y="4304"/>
                    <a:pt x="23150" y="0"/>
                  </a:cubicBezTo>
                  <a:cubicBezTo>
                    <a:pt x="15545" y="4570"/>
                    <a:pt x="8006" y="9207"/>
                    <a:pt x="67" y="1321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7"/>
            <p:cNvSpPr/>
            <p:nvPr/>
          </p:nvSpPr>
          <p:spPr>
            <a:xfrm rot="-3599416">
              <a:off x="2401915" y="3138099"/>
              <a:ext cx="246584" cy="172026"/>
            </a:xfrm>
            <a:custGeom>
              <a:rect b="b" l="l" r="r" t="t"/>
              <a:pathLst>
                <a:path extrusionOk="0" h="10775" w="15445">
                  <a:moveTo>
                    <a:pt x="0" y="10608"/>
                  </a:moveTo>
                  <a:cubicBezTo>
                    <a:pt x="167" y="10508"/>
                    <a:pt x="300" y="10408"/>
                    <a:pt x="467" y="10274"/>
                  </a:cubicBezTo>
                  <a:cubicBezTo>
                    <a:pt x="4637" y="7506"/>
                    <a:pt x="8773" y="4737"/>
                    <a:pt x="12943" y="1968"/>
                  </a:cubicBezTo>
                  <a:cubicBezTo>
                    <a:pt x="13543" y="1568"/>
                    <a:pt x="14110" y="1134"/>
                    <a:pt x="14677" y="701"/>
                  </a:cubicBezTo>
                  <a:cubicBezTo>
                    <a:pt x="14911" y="501"/>
                    <a:pt x="15111" y="300"/>
                    <a:pt x="15444" y="0"/>
                  </a:cubicBezTo>
                  <a:cubicBezTo>
                    <a:pt x="15411" y="200"/>
                    <a:pt x="15444" y="367"/>
                    <a:pt x="15378" y="434"/>
                  </a:cubicBezTo>
                  <a:cubicBezTo>
                    <a:pt x="15211" y="634"/>
                    <a:pt x="15011" y="801"/>
                    <a:pt x="14777" y="934"/>
                  </a:cubicBezTo>
                  <a:cubicBezTo>
                    <a:pt x="10708" y="3703"/>
                    <a:pt x="6638" y="6471"/>
                    <a:pt x="2535" y="9240"/>
                  </a:cubicBezTo>
                  <a:cubicBezTo>
                    <a:pt x="1868" y="9674"/>
                    <a:pt x="1168" y="10107"/>
                    <a:pt x="500" y="10574"/>
                  </a:cubicBezTo>
                  <a:cubicBezTo>
                    <a:pt x="367" y="10641"/>
                    <a:pt x="234" y="10708"/>
                    <a:pt x="100" y="10775"/>
                  </a:cubicBezTo>
                  <a:cubicBezTo>
                    <a:pt x="100" y="10708"/>
                    <a:pt x="33" y="10674"/>
                    <a:pt x="0" y="1060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7"/>
            <p:cNvSpPr/>
            <p:nvPr/>
          </p:nvSpPr>
          <p:spPr>
            <a:xfrm rot="-3599416">
              <a:off x="2359142" y="3275054"/>
              <a:ext cx="252986" cy="142730"/>
            </a:xfrm>
            <a:custGeom>
              <a:rect b="b" l="l" r="r" t="t"/>
              <a:pathLst>
                <a:path extrusionOk="0" h="8940" w="15846">
                  <a:moveTo>
                    <a:pt x="1" y="8673"/>
                  </a:moveTo>
                  <a:cubicBezTo>
                    <a:pt x="5471" y="6171"/>
                    <a:pt x="10608" y="2969"/>
                    <a:pt x="15845" y="0"/>
                  </a:cubicBezTo>
                  <a:cubicBezTo>
                    <a:pt x="10675" y="3102"/>
                    <a:pt x="5605" y="6405"/>
                    <a:pt x="134" y="894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7"/>
            <p:cNvSpPr/>
            <p:nvPr/>
          </p:nvSpPr>
          <p:spPr>
            <a:xfrm rot="-3599416">
              <a:off x="2276763" y="3430277"/>
              <a:ext cx="217831" cy="132624"/>
            </a:xfrm>
            <a:custGeom>
              <a:rect b="b" l="l" r="r" t="t"/>
              <a:pathLst>
                <a:path extrusionOk="0" h="8307" w="13644">
                  <a:moveTo>
                    <a:pt x="1" y="8173"/>
                  </a:moveTo>
                  <a:cubicBezTo>
                    <a:pt x="4270" y="5004"/>
                    <a:pt x="9141" y="2836"/>
                    <a:pt x="13644" y="1"/>
                  </a:cubicBezTo>
                  <a:cubicBezTo>
                    <a:pt x="13510" y="101"/>
                    <a:pt x="13377" y="201"/>
                    <a:pt x="13277" y="268"/>
                  </a:cubicBezTo>
                  <a:cubicBezTo>
                    <a:pt x="11242" y="1468"/>
                    <a:pt x="9241" y="2669"/>
                    <a:pt x="7239" y="3904"/>
                  </a:cubicBezTo>
                  <a:cubicBezTo>
                    <a:pt x="4971" y="5305"/>
                    <a:pt x="2703" y="6706"/>
                    <a:pt x="434" y="8107"/>
                  </a:cubicBezTo>
                  <a:cubicBezTo>
                    <a:pt x="334" y="8207"/>
                    <a:pt x="201" y="8240"/>
                    <a:pt x="101" y="830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7"/>
            <p:cNvSpPr/>
            <p:nvPr/>
          </p:nvSpPr>
          <p:spPr>
            <a:xfrm rot="-3599416">
              <a:off x="2345775" y="2953513"/>
              <a:ext cx="208251" cy="149132"/>
            </a:xfrm>
            <a:custGeom>
              <a:rect b="b" l="l" r="r" t="t"/>
              <a:pathLst>
                <a:path extrusionOk="0" h="9341" w="13044">
                  <a:moveTo>
                    <a:pt x="13043" y="0"/>
                  </a:moveTo>
                  <a:cubicBezTo>
                    <a:pt x="13010" y="134"/>
                    <a:pt x="13010" y="334"/>
                    <a:pt x="12910" y="401"/>
                  </a:cubicBezTo>
                  <a:cubicBezTo>
                    <a:pt x="12509" y="768"/>
                    <a:pt x="12142" y="1068"/>
                    <a:pt x="11709" y="1368"/>
                  </a:cubicBezTo>
                  <a:cubicBezTo>
                    <a:pt x="7939" y="3970"/>
                    <a:pt x="4170" y="6605"/>
                    <a:pt x="367" y="9207"/>
                  </a:cubicBezTo>
                  <a:cubicBezTo>
                    <a:pt x="267" y="9274"/>
                    <a:pt x="201" y="9307"/>
                    <a:pt x="101" y="9340"/>
                  </a:cubicBezTo>
                  <a:lnTo>
                    <a:pt x="0" y="9240"/>
                  </a:lnTo>
                  <a:cubicBezTo>
                    <a:pt x="167" y="9140"/>
                    <a:pt x="301" y="9040"/>
                    <a:pt x="434" y="8940"/>
                  </a:cubicBezTo>
                  <a:cubicBezTo>
                    <a:pt x="3770" y="6638"/>
                    <a:pt x="7106" y="4337"/>
                    <a:pt x="10441" y="2069"/>
                  </a:cubicBezTo>
                  <a:cubicBezTo>
                    <a:pt x="11175" y="1568"/>
                    <a:pt x="11842" y="1001"/>
                    <a:pt x="12509" y="434"/>
                  </a:cubicBezTo>
                  <a:cubicBezTo>
                    <a:pt x="12676" y="301"/>
                    <a:pt x="12776" y="167"/>
                    <a:pt x="1291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7"/>
            <p:cNvSpPr/>
            <p:nvPr/>
          </p:nvSpPr>
          <p:spPr>
            <a:xfrm rot="-3599416">
              <a:off x="2333094" y="3075770"/>
              <a:ext cx="177885" cy="96941"/>
            </a:xfrm>
            <a:custGeom>
              <a:rect b="b" l="l" r="r" t="t"/>
              <a:pathLst>
                <a:path extrusionOk="0" h="6072" w="11142">
                  <a:moveTo>
                    <a:pt x="11142" y="201"/>
                  </a:moveTo>
                  <a:lnTo>
                    <a:pt x="134" y="6072"/>
                  </a:lnTo>
                  <a:lnTo>
                    <a:pt x="0" y="5872"/>
                  </a:lnTo>
                  <a:lnTo>
                    <a:pt x="11042"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7"/>
            <p:cNvSpPr/>
            <p:nvPr/>
          </p:nvSpPr>
          <p:spPr>
            <a:xfrm rot="-3599416">
              <a:off x="2363262" y="3297721"/>
              <a:ext cx="98011" cy="57523"/>
            </a:xfrm>
            <a:custGeom>
              <a:rect b="b" l="l" r="r" t="t"/>
              <a:pathLst>
                <a:path extrusionOk="0" h="3603" w="6139">
                  <a:moveTo>
                    <a:pt x="1" y="3503"/>
                  </a:moveTo>
                  <a:lnTo>
                    <a:pt x="6138" y="0"/>
                  </a:lnTo>
                  <a:cubicBezTo>
                    <a:pt x="5971" y="534"/>
                    <a:pt x="768" y="3536"/>
                    <a:pt x="67" y="3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7"/>
            <p:cNvSpPr/>
            <p:nvPr/>
          </p:nvSpPr>
          <p:spPr>
            <a:xfrm rot="-3599416">
              <a:off x="2295200" y="3128035"/>
              <a:ext cx="143815" cy="81487"/>
            </a:xfrm>
            <a:custGeom>
              <a:rect b="b" l="l" r="r" t="t"/>
              <a:pathLst>
                <a:path extrusionOk="0" h="5104" w="9008">
                  <a:moveTo>
                    <a:pt x="1" y="4937"/>
                  </a:moveTo>
                  <a:lnTo>
                    <a:pt x="8907" y="0"/>
                  </a:lnTo>
                  <a:lnTo>
                    <a:pt x="9007" y="167"/>
                  </a:lnTo>
                  <a:lnTo>
                    <a:pt x="101" y="5104"/>
                  </a:lnTo>
                  <a:cubicBezTo>
                    <a:pt x="67" y="5037"/>
                    <a:pt x="34" y="5004"/>
                    <a:pt x="1" y="493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7"/>
            <p:cNvSpPr/>
            <p:nvPr/>
          </p:nvSpPr>
          <p:spPr>
            <a:xfrm rot="-3599416">
              <a:off x="2324257" y="3155785"/>
              <a:ext cx="112396" cy="70311"/>
            </a:xfrm>
            <a:custGeom>
              <a:rect b="b" l="l" r="r" t="t"/>
              <a:pathLst>
                <a:path extrusionOk="0" h="4404" w="7040">
                  <a:moveTo>
                    <a:pt x="7039" y="167"/>
                  </a:moveTo>
                  <a:lnTo>
                    <a:pt x="134" y="4403"/>
                  </a:lnTo>
                  <a:lnTo>
                    <a:pt x="1" y="4203"/>
                  </a:lnTo>
                  <a:lnTo>
                    <a:pt x="6972" y="0"/>
                  </a:lnTo>
                  <a:cubicBezTo>
                    <a:pt x="7006" y="67"/>
                    <a:pt x="7006" y="134"/>
                    <a:pt x="7039"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7"/>
            <p:cNvSpPr/>
            <p:nvPr/>
          </p:nvSpPr>
          <p:spPr>
            <a:xfrm rot="-3599416">
              <a:off x="2351890" y="3146022"/>
              <a:ext cx="100677" cy="55942"/>
            </a:xfrm>
            <a:custGeom>
              <a:rect b="b" l="l" r="r" t="t"/>
              <a:pathLst>
                <a:path extrusionOk="0" h="3504" w="6306">
                  <a:moveTo>
                    <a:pt x="1" y="3303"/>
                  </a:moveTo>
                  <a:cubicBezTo>
                    <a:pt x="2069" y="2202"/>
                    <a:pt x="4070" y="902"/>
                    <a:pt x="6239" y="1"/>
                  </a:cubicBezTo>
                  <a:lnTo>
                    <a:pt x="6305" y="134"/>
                  </a:lnTo>
                  <a:lnTo>
                    <a:pt x="68" y="350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7"/>
            <p:cNvSpPr/>
            <p:nvPr/>
          </p:nvSpPr>
          <p:spPr>
            <a:xfrm rot="-3599416">
              <a:off x="2452178" y="3105799"/>
              <a:ext cx="86819" cy="47401"/>
            </a:xfrm>
            <a:custGeom>
              <a:rect b="b" l="l" r="r" t="t"/>
              <a:pathLst>
                <a:path extrusionOk="0" h="2969" w="5438">
                  <a:moveTo>
                    <a:pt x="5438" y="100"/>
                  </a:moveTo>
                  <a:cubicBezTo>
                    <a:pt x="3737" y="1201"/>
                    <a:pt x="1869" y="2035"/>
                    <a:pt x="67" y="2969"/>
                  </a:cubicBezTo>
                  <a:cubicBezTo>
                    <a:pt x="34" y="2935"/>
                    <a:pt x="34" y="2869"/>
                    <a:pt x="1" y="2835"/>
                  </a:cubicBezTo>
                  <a:lnTo>
                    <a:pt x="5371" y="0"/>
                  </a:lnTo>
                  <a:cubicBezTo>
                    <a:pt x="5404" y="33"/>
                    <a:pt x="5438" y="100"/>
                    <a:pt x="54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7"/>
            <p:cNvSpPr/>
            <p:nvPr/>
          </p:nvSpPr>
          <p:spPr>
            <a:xfrm rot="-3599416">
              <a:off x="2308047" y="2886135"/>
              <a:ext cx="78294" cy="56996"/>
            </a:xfrm>
            <a:custGeom>
              <a:rect b="b" l="l" r="r" t="t"/>
              <a:pathLst>
                <a:path extrusionOk="0" h="3570" w="4904">
                  <a:moveTo>
                    <a:pt x="0" y="3436"/>
                  </a:moveTo>
                  <a:lnTo>
                    <a:pt x="4837" y="1"/>
                  </a:lnTo>
                  <a:lnTo>
                    <a:pt x="4904" y="134"/>
                  </a:lnTo>
                  <a:lnTo>
                    <a:pt x="101" y="357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7"/>
            <p:cNvSpPr/>
            <p:nvPr/>
          </p:nvSpPr>
          <p:spPr>
            <a:xfrm rot="-3599416">
              <a:off x="2369559" y="2919622"/>
              <a:ext cx="79906" cy="56453"/>
            </a:xfrm>
            <a:custGeom>
              <a:rect b="b" l="l" r="r" t="t"/>
              <a:pathLst>
                <a:path extrusionOk="0" h="3536" w="5005">
                  <a:moveTo>
                    <a:pt x="5004" y="0"/>
                  </a:moveTo>
                  <a:cubicBezTo>
                    <a:pt x="3503" y="1434"/>
                    <a:pt x="1735" y="2435"/>
                    <a:pt x="1" y="35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7"/>
            <p:cNvSpPr/>
            <p:nvPr/>
          </p:nvSpPr>
          <p:spPr>
            <a:xfrm rot="-3599416">
              <a:off x="2286212" y="2923972"/>
              <a:ext cx="66591" cy="45278"/>
            </a:xfrm>
            <a:custGeom>
              <a:rect b="b" l="l" r="r" t="t"/>
              <a:pathLst>
                <a:path extrusionOk="0" h="2836" w="4171">
                  <a:moveTo>
                    <a:pt x="1" y="2735"/>
                  </a:moveTo>
                  <a:lnTo>
                    <a:pt x="4103" y="0"/>
                  </a:lnTo>
                  <a:lnTo>
                    <a:pt x="4170" y="100"/>
                  </a:lnTo>
                  <a:lnTo>
                    <a:pt x="67" y="28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7"/>
            <p:cNvSpPr/>
            <p:nvPr/>
          </p:nvSpPr>
          <p:spPr>
            <a:xfrm rot="-3599416">
              <a:off x="2242899" y="2864966"/>
              <a:ext cx="60205" cy="43154"/>
            </a:xfrm>
            <a:custGeom>
              <a:rect b="b" l="l" r="r" t="t"/>
              <a:pathLst>
                <a:path extrusionOk="0" h="2703" w="3771">
                  <a:moveTo>
                    <a:pt x="1" y="2636"/>
                  </a:moveTo>
                  <a:lnTo>
                    <a:pt x="3670" y="1"/>
                  </a:lnTo>
                  <a:cubicBezTo>
                    <a:pt x="3704" y="34"/>
                    <a:pt x="3737" y="101"/>
                    <a:pt x="3770" y="134"/>
                  </a:cubicBezTo>
                  <a:lnTo>
                    <a:pt x="68" y="270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7"/>
            <p:cNvSpPr/>
            <p:nvPr/>
          </p:nvSpPr>
          <p:spPr>
            <a:xfrm rot="-3599416">
              <a:off x="2272723" y="2937231"/>
              <a:ext cx="46874" cy="29312"/>
            </a:xfrm>
            <a:custGeom>
              <a:rect b="b" l="l" r="r" t="t"/>
              <a:pathLst>
                <a:path extrusionOk="0" h="1836" w="2936">
                  <a:moveTo>
                    <a:pt x="0" y="1735"/>
                  </a:moveTo>
                  <a:lnTo>
                    <a:pt x="2869" y="1"/>
                  </a:lnTo>
                  <a:lnTo>
                    <a:pt x="2936" y="101"/>
                  </a:lnTo>
                  <a:lnTo>
                    <a:pt x="67" y="18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7"/>
            <p:cNvSpPr/>
            <p:nvPr/>
          </p:nvSpPr>
          <p:spPr>
            <a:xfrm rot="-3599416">
              <a:off x="2259801" y="2931414"/>
              <a:ext cx="37295" cy="26646"/>
            </a:xfrm>
            <a:custGeom>
              <a:rect b="b" l="l" r="r" t="t"/>
              <a:pathLst>
                <a:path extrusionOk="0" h="1669" w="2336">
                  <a:moveTo>
                    <a:pt x="2336" y="68"/>
                  </a:moveTo>
                  <a:lnTo>
                    <a:pt x="101" y="1669"/>
                  </a:lnTo>
                  <a:lnTo>
                    <a:pt x="1" y="1535"/>
                  </a:lnTo>
                  <a:lnTo>
                    <a:pt x="2269"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9" name="Google Shape;719;p17"/>
          <p:cNvSpPr txBox="1"/>
          <p:nvPr>
            <p:ph idx="1" type="subTitle"/>
          </p:nvPr>
        </p:nvSpPr>
        <p:spPr>
          <a:xfrm>
            <a:off x="713225" y="2683250"/>
            <a:ext cx="2660100" cy="1295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6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p:txBody>
      </p:sp>
      <p:sp>
        <p:nvSpPr>
          <p:cNvPr id="720" name="Google Shape;720;p17"/>
          <p:cNvSpPr txBox="1"/>
          <p:nvPr>
            <p:ph type="title"/>
          </p:nvPr>
        </p:nvSpPr>
        <p:spPr>
          <a:xfrm>
            <a:off x="713225" y="992600"/>
            <a:ext cx="2388300" cy="10548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_1">
    <p:spTree>
      <p:nvGrpSpPr>
        <p:cNvPr id="721" name="Shape 721"/>
        <p:cNvGrpSpPr/>
        <p:nvPr/>
      </p:nvGrpSpPr>
      <p:grpSpPr>
        <a:xfrm>
          <a:off x="0" y="0"/>
          <a:ext cx="0" cy="0"/>
          <a:chOff x="0" y="0"/>
          <a:chExt cx="0" cy="0"/>
        </a:xfrm>
      </p:grpSpPr>
      <p:sp>
        <p:nvSpPr>
          <p:cNvPr id="722" name="Google Shape;722;p18"/>
          <p:cNvSpPr txBox="1"/>
          <p:nvPr>
            <p:ph idx="1" type="subTitle"/>
          </p:nvPr>
        </p:nvSpPr>
        <p:spPr>
          <a:xfrm flipH="1">
            <a:off x="5704125" y="2683250"/>
            <a:ext cx="2704200" cy="1295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Char char="●"/>
              <a:defRPr sz="1600"/>
            </a:lvl1pPr>
            <a:lvl2pPr lvl="1" rtl="0" algn="r">
              <a:spcBef>
                <a:spcPts val="1600"/>
              </a:spcBef>
              <a:spcAft>
                <a:spcPts val="0"/>
              </a:spcAft>
              <a:buSzPts val="1600"/>
              <a:buChar char="○"/>
              <a:defRPr sz="1600"/>
            </a:lvl2pPr>
            <a:lvl3pPr lvl="2" rtl="0" algn="r">
              <a:spcBef>
                <a:spcPts val="1600"/>
              </a:spcBef>
              <a:spcAft>
                <a:spcPts val="0"/>
              </a:spcAft>
              <a:buSzPts val="1600"/>
              <a:buChar char="■"/>
              <a:defRPr sz="1600"/>
            </a:lvl3pPr>
            <a:lvl4pPr lvl="3" rtl="0" algn="r">
              <a:spcBef>
                <a:spcPts val="1600"/>
              </a:spcBef>
              <a:spcAft>
                <a:spcPts val="0"/>
              </a:spcAft>
              <a:buSzPts val="1600"/>
              <a:buChar char="●"/>
              <a:defRPr sz="1600"/>
            </a:lvl4pPr>
            <a:lvl5pPr lvl="4" rtl="0" algn="r">
              <a:spcBef>
                <a:spcPts val="1600"/>
              </a:spcBef>
              <a:spcAft>
                <a:spcPts val="0"/>
              </a:spcAft>
              <a:buSzPts val="1600"/>
              <a:buChar char="○"/>
              <a:defRPr sz="1600"/>
            </a:lvl5pPr>
            <a:lvl6pPr lvl="5" rtl="0" algn="r">
              <a:spcBef>
                <a:spcPts val="1600"/>
              </a:spcBef>
              <a:spcAft>
                <a:spcPts val="0"/>
              </a:spcAft>
              <a:buSzPts val="1600"/>
              <a:buChar char="■"/>
              <a:defRPr sz="1600"/>
            </a:lvl6pPr>
            <a:lvl7pPr lvl="6" rtl="0" algn="r">
              <a:spcBef>
                <a:spcPts val="1600"/>
              </a:spcBef>
              <a:spcAft>
                <a:spcPts val="0"/>
              </a:spcAft>
              <a:buSzPts val="1600"/>
              <a:buChar char="●"/>
              <a:defRPr sz="1600"/>
            </a:lvl7pPr>
            <a:lvl8pPr lvl="7" rtl="0" algn="r">
              <a:spcBef>
                <a:spcPts val="1600"/>
              </a:spcBef>
              <a:spcAft>
                <a:spcPts val="0"/>
              </a:spcAft>
              <a:buSzPts val="1600"/>
              <a:buChar char="○"/>
              <a:defRPr sz="1600"/>
            </a:lvl8pPr>
            <a:lvl9pPr lvl="8" rtl="0" algn="r">
              <a:spcBef>
                <a:spcPts val="1600"/>
              </a:spcBef>
              <a:spcAft>
                <a:spcPts val="1600"/>
              </a:spcAft>
              <a:buSzPts val="1600"/>
              <a:buChar char="■"/>
              <a:defRPr sz="1600"/>
            </a:lvl9pPr>
          </a:lstStyle>
          <a:p/>
        </p:txBody>
      </p:sp>
      <p:sp>
        <p:nvSpPr>
          <p:cNvPr id="723" name="Google Shape;723;p18"/>
          <p:cNvSpPr txBox="1"/>
          <p:nvPr>
            <p:ph type="title"/>
          </p:nvPr>
        </p:nvSpPr>
        <p:spPr>
          <a:xfrm flipH="1">
            <a:off x="6180825" y="992600"/>
            <a:ext cx="2227500" cy="1054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a:lvl1pPr>
            <a:lvl2pPr lvl="1" rtl="0" algn="r">
              <a:spcBef>
                <a:spcPts val="0"/>
              </a:spcBef>
              <a:spcAft>
                <a:spcPts val="0"/>
              </a:spcAft>
              <a:buSzPts val="3600"/>
              <a:buNone/>
              <a:defRPr/>
            </a:lvl2pPr>
            <a:lvl3pPr lvl="2" rtl="0" algn="r">
              <a:spcBef>
                <a:spcPts val="0"/>
              </a:spcBef>
              <a:spcAft>
                <a:spcPts val="0"/>
              </a:spcAft>
              <a:buSzPts val="3600"/>
              <a:buNone/>
              <a:defRPr/>
            </a:lvl3pPr>
            <a:lvl4pPr lvl="3" rtl="0" algn="r">
              <a:spcBef>
                <a:spcPts val="0"/>
              </a:spcBef>
              <a:spcAft>
                <a:spcPts val="0"/>
              </a:spcAft>
              <a:buSzPts val="3600"/>
              <a:buNone/>
              <a:defRPr/>
            </a:lvl4pPr>
            <a:lvl5pPr lvl="4" rtl="0" algn="r">
              <a:spcBef>
                <a:spcPts val="0"/>
              </a:spcBef>
              <a:spcAft>
                <a:spcPts val="0"/>
              </a:spcAft>
              <a:buSzPts val="3600"/>
              <a:buNone/>
              <a:defRPr/>
            </a:lvl5pPr>
            <a:lvl6pPr lvl="5" rtl="0" algn="r">
              <a:spcBef>
                <a:spcPts val="0"/>
              </a:spcBef>
              <a:spcAft>
                <a:spcPts val="0"/>
              </a:spcAft>
              <a:buSzPts val="3600"/>
              <a:buNone/>
              <a:defRPr/>
            </a:lvl6pPr>
            <a:lvl7pPr lvl="6" rtl="0" algn="r">
              <a:spcBef>
                <a:spcPts val="0"/>
              </a:spcBef>
              <a:spcAft>
                <a:spcPts val="0"/>
              </a:spcAft>
              <a:buSzPts val="3600"/>
              <a:buNone/>
              <a:defRPr/>
            </a:lvl7pPr>
            <a:lvl8pPr lvl="7" rtl="0" algn="r">
              <a:spcBef>
                <a:spcPts val="0"/>
              </a:spcBef>
              <a:spcAft>
                <a:spcPts val="0"/>
              </a:spcAft>
              <a:buSzPts val="3600"/>
              <a:buNone/>
              <a:defRPr/>
            </a:lvl8pPr>
            <a:lvl9pPr lvl="8" rtl="0" algn="r">
              <a:spcBef>
                <a:spcPts val="0"/>
              </a:spcBef>
              <a:spcAft>
                <a:spcPts val="0"/>
              </a:spcAft>
              <a:buSzPts val="3600"/>
              <a:buNone/>
              <a:defRPr/>
            </a:lvl9pPr>
          </a:lstStyle>
          <a:p/>
        </p:txBody>
      </p:sp>
      <p:grpSp>
        <p:nvGrpSpPr>
          <p:cNvPr id="724" name="Google Shape;724;p18"/>
          <p:cNvGrpSpPr/>
          <p:nvPr/>
        </p:nvGrpSpPr>
        <p:grpSpPr>
          <a:xfrm flipH="1">
            <a:off x="826606" y="936025"/>
            <a:ext cx="3605050" cy="3440500"/>
            <a:chOff x="4705944" y="936025"/>
            <a:chExt cx="3605050" cy="3440500"/>
          </a:xfrm>
        </p:grpSpPr>
        <p:sp>
          <p:nvSpPr>
            <p:cNvPr id="725" name="Google Shape;725;p18"/>
            <p:cNvSpPr/>
            <p:nvPr/>
          </p:nvSpPr>
          <p:spPr>
            <a:xfrm>
              <a:off x="4982100" y="936025"/>
              <a:ext cx="3229969" cy="3440500"/>
            </a:xfrm>
            <a:custGeom>
              <a:rect b="b" l="l" r="r" t="t"/>
              <a:pathLst>
                <a:path extrusionOk="0" h="145923" w="122301">
                  <a:moveTo>
                    <a:pt x="1143" y="0"/>
                  </a:moveTo>
                  <a:lnTo>
                    <a:pt x="122301" y="0"/>
                  </a:lnTo>
                  <a:lnTo>
                    <a:pt x="115443" y="145923"/>
                  </a:lnTo>
                  <a:lnTo>
                    <a:pt x="0" y="140970"/>
                  </a:lnTo>
                  <a:close/>
                </a:path>
              </a:pathLst>
            </a:custGeom>
            <a:noFill/>
            <a:ln cap="flat" cmpd="sng" w="19050">
              <a:solidFill>
                <a:schemeClr val="accent6"/>
              </a:solidFill>
              <a:prstDash val="solid"/>
              <a:round/>
              <a:headEnd len="med" w="med" type="none"/>
              <a:tailEnd len="med" w="med" type="none"/>
            </a:ln>
          </p:spPr>
        </p:sp>
        <p:sp>
          <p:nvSpPr>
            <p:cNvPr id="726" name="Google Shape;726;p18"/>
            <p:cNvSpPr/>
            <p:nvPr/>
          </p:nvSpPr>
          <p:spPr>
            <a:xfrm>
              <a:off x="5068363" y="1017913"/>
              <a:ext cx="3057525" cy="3276701"/>
            </a:xfrm>
            <a:custGeom>
              <a:rect b="b" l="l" r="r" t="t"/>
              <a:pathLst>
                <a:path extrusionOk="0" h="145923" w="122301">
                  <a:moveTo>
                    <a:pt x="1143" y="0"/>
                  </a:moveTo>
                  <a:lnTo>
                    <a:pt x="122301" y="0"/>
                  </a:lnTo>
                  <a:lnTo>
                    <a:pt x="115443" y="145923"/>
                  </a:lnTo>
                  <a:lnTo>
                    <a:pt x="0" y="140970"/>
                  </a:lnTo>
                  <a:close/>
                </a:path>
              </a:pathLst>
            </a:custGeom>
            <a:solidFill>
              <a:srgbClr val="FFFFFF">
                <a:alpha val="66480"/>
              </a:srgbClr>
            </a:solidFill>
            <a:ln>
              <a:noFill/>
            </a:ln>
          </p:spPr>
        </p:sp>
        <p:grpSp>
          <p:nvGrpSpPr>
            <p:cNvPr id="727" name="Google Shape;727;p18"/>
            <p:cNvGrpSpPr/>
            <p:nvPr/>
          </p:nvGrpSpPr>
          <p:grpSpPr>
            <a:xfrm flipH="1" rot="10800000">
              <a:off x="4705944" y="2790101"/>
              <a:ext cx="733208" cy="1429771"/>
              <a:chOff x="1958659" y="2680194"/>
              <a:chExt cx="452765" cy="882902"/>
            </a:xfrm>
          </p:grpSpPr>
          <p:sp>
            <p:nvSpPr>
              <p:cNvPr id="728" name="Google Shape;728;p18"/>
              <p:cNvSpPr/>
              <p:nvPr/>
            </p:nvSpPr>
            <p:spPr>
              <a:xfrm rot="-4357057">
                <a:off x="1814344" y="3051956"/>
                <a:ext cx="741396" cy="242342"/>
              </a:xfrm>
              <a:custGeom>
                <a:rect b="b" l="l" r="r" t="t"/>
                <a:pathLst>
                  <a:path extrusionOk="0" h="15178" w="46434">
                    <a:moveTo>
                      <a:pt x="0" y="15045"/>
                    </a:moveTo>
                    <a:cubicBezTo>
                      <a:pt x="334" y="14945"/>
                      <a:pt x="667" y="14844"/>
                      <a:pt x="1001" y="14744"/>
                    </a:cubicBezTo>
                    <a:cubicBezTo>
                      <a:pt x="4070" y="13710"/>
                      <a:pt x="7139" y="12643"/>
                      <a:pt x="10241" y="11709"/>
                    </a:cubicBezTo>
                    <a:cubicBezTo>
                      <a:pt x="13543" y="10641"/>
                      <a:pt x="16879" y="9674"/>
                      <a:pt x="20181" y="8673"/>
                    </a:cubicBezTo>
                    <a:cubicBezTo>
                      <a:pt x="24718" y="7272"/>
                      <a:pt x="29255" y="5871"/>
                      <a:pt x="33758" y="4404"/>
                    </a:cubicBezTo>
                    <a:cubicBezTo>
                      <a:pt x="37761" y="3069"/>
                      <a:pt x="41730" y="1602"/>
                      <a:pt x="45733" y="234"/>
                    </a:cubicBezTo>
                    <a:cubicBezTo>
                      <a:pt x="45933" y="134"/>
                      <a:pt x="46167" y="101"/>
                      <a:pt x="46367" y="0"/>
                    </a:cubicBezTo>
                    <a:lnTo>
                      <a:pt x="46433" y="167"/>
                    </a:lnTo>
                    <a:cubicBezTo>
                      <a:pt x="46300" y="234"/>
                      <a:pt x="46133" y="334"/>
                      <a:pt x="45966" y="401"/>
                    </a:cubicBezTo>
                    <a:cubicBezTo>
                      <a:pt x="42764" y="1502"/>
                      <a:pt x="39562" y="2669"/>
                      <a:pt x="36360" y="3736"/>
                    </a:cubicBezTo>
                    <a:cubicBezTo>
                      <a:pt x="33257" y="4771"/>
                      <a:pt x="30122" y="5738"/>
                      <a:pt x="27020" y="6705"/>
                    </a:cubicBezTo>
                    <a:cubicBezTo>
                      <a:pt x="21749" y="8340"/>
                      <a:pt x="16479" y="9941"/>
                      <a:pt x="11242" y="11609"/>
                    </a:cubicBezTo>
                    <a:cubicBezTo>
                      <a:pt x="7873" y="12676"/>
                      <a:pt x="4537" y="13777"/>
                      <a:pt x="1168" y="14878"/>
                    </a:cubicBezTo>
                    <a:cubicBezTo>
                      <a:pt x="801" y="15011"/>
                      <a:pt x="434" y="15078"/>
                      <a:pt x="34" y="1517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8"/>
              <p:cNvSpPr/>
              <p:nvPr/>
            </p:nvSpPr>
            <p:spPr>
              <a:xfrm rot="-4357057">
                <a:off x="2005185" y="3256396"/>
                <a:ext cx="383487" cy="117722"/>
              </a:xfrm>
              <a:custGeom>
                <a:rect b="b" l="l" r="r" t="t"/>
                <a:pathLst>
                  <a:path extrusionOk="0" h="7373" w="24018">
                    <a:moveTo>
                      <a:pt x="24018" y="0"/>
                    </a:moveTo>
                    <a:lnTo>
                      <a:pt x="1" y="7372"/>
                    </a:lnTo>
                    <a:cubicBezTo>
                      <a:pt x="7940" y="4704"/>
                      <a:pt x="15945" y="2235"/>
                      <a:pt x="2401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8"/>
              <p:cNvSpPr/>
              <p:nvPr/>
            </p:nvSpPr>
            <p:spPr>
              <a:xfrm rot="-4357057">
                <a:off x="2090760" y="2954877"/>
                <a:ext cx="265797" cy="100670"/>
              </a:xfrm>
              <a:custGeom>
                <a:rect b="b" l="l" r="r" t="t"/>
                <a:pathLst>
                  <a:path extrusionOk="0" h="6305" w="16647">
                    <a:moveTo>
                      <a:pt x="16646" y="200"/>
                    </a:moveTo>
                    <a:lnTo>
                      <a:pt x="68" y="6305"/>
                    </a:lnTo>
                    <a:lnTo>
                      <a:pt x="1" y="6171"/>
                    </a:lnTo>
                    <a:lnTo>
                      <a:pt x="16546" y="0"/>
                    </a:lnTo>
                    <a:cubicBezTo>
                      <a:pt x="16579" y="67"/>
                      <a:pt x="16613" y="133"/>
                      <a:pt x="16646"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8"/>
              <p:cNvSpPr/>
              <p:nvPr/>
            </p:nvSpPr>
            <p:spPr>
              <a:xfrm rot="-4357057">
                <a:off x="2105389" y="2856957"/>
                <a:ext cx="191744" cy="68721"/>
              </a:xfrm>
              <a:custGeom>
                <a:rect b="b" l="l" r="r" t="t"/>
                <a:pathLst>
                  <a:path extrusionOk="0" h="4304" w="12009">
                    <a:moveTo>
                      <a:pt x="0" y="4070"/>
                    </a:moveTo>
                    <a:cubicBezTo>
                      <a:pt x="4003" y="2869"/>
                      <a:pt x="7906" y="1335"/>
                      <a:pt x="11909" y="1"/>
                    </a:cubicBezTo>
                    <a:lnTo>
                      <a:pt x="12009" y="234"/>
                    </a:lnTo>
                    <a:lnTo>
                      <a:pt x="67" y="4304"/>
                    </a:lnTo>
                    <a:cubicBezTo>
                      <a:pt x="34" y="4237"/>
                      <a:pt x="34" y="4170"/>
                      <a:pt x="0" y="40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8"/>
              <p:cNvSpPr/>
              <p:nvPr/>
            </p:nvSpPr>
            <p:spPr>
              <a:xfrm rot="-4357057">
                <a:off x="2109582" y="3270792"/>
                <a:ext cx="189093" cy="66070"/>
              </a:xfrm>
              <a:custGeom>
                <a:rect b="b" l="l" r="r" t="t"/>
                <a:pathLst>
                  <a:path extrusionOk="0" h="4138" w="11843">
                    <a:moveTo>
                      <a:pt x="1" y="4037"/>
                    </a:moveTo>
                    <a:lnTo>
                      <a:pt x="11809" y="1"/>
                    </a:lnTo>
                    <a:cubicBezTo>
                      <a:pt x="11809" y="68"/>
                      <a:pt x="11842" y="134"/>
                      <a:pt x="11842" y="168"/>
                    </a:cubicBezTo>
                    <a:lnTo>
                      <a:pt x="34" y="41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8"/>
              <p:cNvSpPr/>
              <p:nvPr/>
            </p:nvSpPr>
            <p:spPr>
              <a:xfrm rot="-4357057">
                <a:off x="2159500" y="3047535"/>
                <a:ext cx="78843" cy="28772"/>
              </a:xfrm>
              <a:custGeom>
                <a:rect b="b" l="l" r="r" t="t"/>
                <a:pathLst>
                  <a:path extrusionOk="0" h="1802" w="4938">
                    <a:moveTo>
                      <a:pt x="0" y="1568"/>
                    </a:moveTo>
                    <a:lnTo>
                      <a:pt x="4871" y="1"/>
                    </a:lnTo>
                    <a:lnTo>
                      <a:pt x="4937" y="201"/>
                    </a:lnTo>
                    <a:lnTo>
                      <a:pt x="67" y="18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8"/>
              <p:cNvSpPr/>
              <p:nvPr/>
            </p:nvSpPr>
            <p:spPr>
              <a:xfrm rot="-4357057">
                <a:off x="2187593" y="2762798"/>
                <a:ext cx="78316" cy="33562"/>
              </a:xfrm>
              <a:custGeom>
                <a:rect b="b" l="l" r="r" t="t"/>
                <a:pathLst>
                  <a:path extrusionOk="0" h="2102" w="4905">
                    <a:moveTo>
                      <a:pt x="4904" y="167"/>
                    </a:moveTo>
                    <a:lnTo>
                      <a:pt x="34" y="2102"/>
                    </a:lnTo>
                    <a:cubicBezTo>
                      <a:pt x="34" y="2035"/>
                      <a:pt x="1" y="2002"/>
                      <a:pt x="1" y="1935"/>
                    </a:cubicBezTo>
                    <a:lnTo>
                      <a:pt x="4838"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8"/>
              <p:cNvSpPr/>
              <p:nvPr/>
            </p:nvSpPr>
            <p:spPr>
              <a:xfrm rot="-4357057">
                <a:off x="2179074" y="2767221"/>
                <a:ext cx="72984" cy="26648"/>
              </a:xfrm>
              <a:custGeom>
                <a:rect b="b" l="l" r="r" t="t"/>
                <a:pathLst>
                  <a:path extrusionOk="0" h="1669" w="4571">
                    <a:moveTo>
                      <a:pt x="4571" y="201"/>
                    </a:moveTo>
                    <a:lnTo>
                      <a:pt x="34" y="1669"/>
                    </a:lnTo>
                    <a:lnTo>
                      <a:pt x="1" y="1502"/>
                    </a:lnTo>
                    <a:lnTo>
                      <a:pt x="4537" y="1"/>
                    </a:lnTo>
                    <a:cubicBezTo>
                      <a:pt x="4537" y="67"/>
                      <a:pt x="4537" y="134"/>
                      <a:pt x="4571" y="2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8"/>
              <p:cNvSpPr/>
              <p:nvPr/>
            </p:nvSpPr>
            <p:spPr>
              <a:xfrm rot="-4357057">
                <a:off x="2175427" y="3021170"/>
                <a:ext cx="68194" cy="24509"/>
              </a:xfrm>
              <a:custGeom>
                <a:rect b="b" l="l" r="r" t="t"/>
                <a:pathLst>
                  <a:path extrusionOk="0" h="1535" w="4271">
                    <a:moveTo>
                      <a:pt x="4270" y="167"/>
                    </a:moveTo>
                    <a:lnTo>
                      <a:pt x="34" y="1535"/>
                    </a:lnTo>
                    <a:cubicBezTo>
                      <a:pt x="34" y="1468"/>
                      <a:pt x="0" y="1401"/>
                      <a:pt x="0" y="1334"/>
                    </a:cubicBezTo>
                    <a:lnTo>
                      <a:pt x="4203" y="0"/>
                    </a:lnTo>
                    <a:cubicBezTo>
                      <a:pt x="4203" y="67"/>
                      <a:pt x="4237" y="100"/>
                      <a:pt x="427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8"/>
              <p:cNvSpPr/>
              <p:nvPr/>
            </p:nvSpPr>
            <p:spPr>
              <a:xfrm rot="-4357057">
                <a:off x="2263727" y="2699466"/>
                <a:ext cx="54877" cy="19719"/>
              </a:xfrm>
              <a:custGeom>
                <a:rect b="b" l="l" r="r" t="t"/>
                <a:pathLst>
                  <a:path extrusionOk="0" h="1235" w="3437">
                    <a:moveTo>
                      <a:pt x="1" y="1068"/>
                    </a:moveTo>
                    <a:lnTo>
                      <a:pt x="3370" y="0"/>
                    </a:lnTo>
                    <a:cubicBezTo>
                      <a:pt x="3370" y="67"/>
                      <a:pt x="3436" y="134"/>
                      <a:pt x="3436" y="167"/>
                    </a:cubicBezTo>
                    <a:lnTo>
                      <a:pt x="67" y="1234"/>
                    </a:lnTo>
                    <a:cubicBezTo>
                      <a:pt x="34" y="1168"/>
                      <a:pt x="34" y="1134"/>
                      <a:pt x="1" y="10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8"/>
              <p:cNvSpPr/>
              <p:nvPr/>
            </p:nvSpPr>
            <p:spPr>
              <a:xfrm rot="-4357057">
                <a:off x="2183274" y="3105179"/>
                <a:ext cx="68721" cy="23982"/>
              </a:xfrm>
              <a:custGeom>
                <a:rect b="b" l="l" r="r" t="t"/>
                <a:pathLst>
                  <a:path extrusionOk="0" h="1502" w="4304">
                    <a:moveTo>
                      <a:pt x="4303" y="34"/>
                    </a:moveTo>
                    <a:lnTo>
                      <a:pt x="0" y="1501"/>
                    </a:lnTo>
                    <a:cubicBezTo>
                      <a:pt x="334" y="1168"/>
                      <a:pt x="3636" y="0"/>
                      <a:pt x="4303" y="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8"/>
              <p:cNvSpPr/>
              <p:nvPr/>
            </p:nvSpPr>
            <p:spPr>
              <a:xfrm rot="-4357057">
                <a:off x="2199064" y="2894668"/>
                <a:ext cx="68194" cy="26648"/>
              </a:xfrm>
              <a:custGeom>
                <a:rect b="b" l="l" r="r" t="t"/>
                <a:pathLst>
                  <a:path extrusionOk="0" h="1669" w="4271">
                    <a:moveTo>
                      <a:pt x="0" y="1535"/>
                    </a:moveTo>
                    <a:lnTo>
                      <a:pt x="4237" y="0"/>
                    </a:lnTo>
                    <a:cubicBezTo>
                      <a:pt x="4237" y="67"/>
                      <a:pt x="4270" y="101"/>
                      <a:pt x="4270" y="134"/>
                    </a:cubicBezTo>
                    <a:lnTo>
                      <a:pt x="34" y="1668"/>
                    </a:lnTo>
                    <a:cubicBezTo>
                      <a:pt x="34" y="1602"/>
                      <a:pt x="0" y="1568"/>
                      <a:pt x="0" y="1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8"/>
              <p:cNvSpPr/>
              <p:nvPr/>
            </p:nvSpPr>
            <p:spPr>
              <a:xfrm rot="-4357057">
                <a:off x="2262035" y="2715111"/>
                <a:ext cx="43701" cy="22385"/>
              </a:xfrm>
              <a:custGeom>
                <a:rect b="b" l="l" r="r" t="t"/>
                <a:pathLst>
                  <a:path extrusionOk="0" h="1402" w="2737">
                    <a:moveTo>
                      <a:pt x="2736" y="168"/>
                    </a:moveTo>
                    <a:lnTo>
                      <a:pt x="68" y="1402"/>
                    </a:lnTo>
                    <a:lnTo>
                      <a:pt x="1" y="1269"/>
                    </a:lnTo>
                    <a:lnTo>
                      <a:pt x="2670" y="1"/>
                    </a:lnTo>
                    <a:cubicBezTo>
                      <a:pt x="2703" y="34"/>
                      <a:pt x="2736" y="101"/>
                      <a:pt x="2736" y="1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8"/>
              <p:cNvSpPr/>
              <p:nvPr/>
            </p:nvSpPr>
            <p:spPr>
              <a:xfrm rot="-4357057">
                <a:off x="2184260" y="3129400"/>
                <a:ext cx="47948" cy="15983"/>
              </a:xfrm>
              <a:custGeom>
                <a:rect b="b" l="l" r="r" t="t"/>
                <a:pathLst>
                  <a:path extrusionOk="0" h="1001" w="3003">
                    <a:moveTo>
                      <a:pt x="0" y="867"/>
                    </a:moveTo>
                    <a:lnTo>
                      <a:pt x="2969" y="0"/>
                    </a:lnTo>
                    <a:cubicBezTo>
                      <a:pt x="2969" y="67"/>
                      <a:pt x="3002" y="100"/>
                      <a:pt x="3002" y="167"/>
                    </a:cubicBezTo>
                    <a:lnTo>
                      <a:pt x="34" y="100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8"/>
              <p:cNvSpPr/>
              <p:nvPr/>
            </p:nvSpPr>
            <p:spPr>
              <a:xfrm rot="-4357057">
                <a:off x="2158086" y="2758766"/>
                <a:ext cx="29315" cy="12278"/>
              </a:xfrm>
              <a:custGeom>
                <a:rect b="b" l="l" r="r" t="t"/>
                <a:pathLst>
                  <a:path extrusionOk="0" h="769" w="1836">
                    <a:moveTo>
                      <a:pt x="1" y="601"/>
                    </a:moveTo>
                    <a:lnTo>
                      <a:pt x="1769" y="1"/>
                    </a:lnTo>
                    <a:cubicBezTo>
                      <a:pt x="1802" y="34"/>
                      <a:pt x="1802" y="101"/>
                      <a:pt x="1835" y="168"/>
                    </a:cubicBezTo>
                    <a:lnTo>
                      <a:pt x="68" y="768"/>
                    </a:lnTo>
                    <a:cubicBezTo>
                      <a:pt x="68" y="701"/>
                      <a:pt x="34" y="668"/>
                      <a:pt x="1" y="6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8"/>
              <p:cNvSpPr/>
              <p:nvPr/>
            </p:nvSpPr>
            <p:spPr>
              <a:xfrm rot="-4357057">
                <a:off x="2150376" y="2754686"/>
                <a:ext cx="20789" cy="9596"/>
              </a:xfrm>
              <a:custGeom>
                <a:rect b="b" l="l" r="r" t="t"/>
                <a:pathLst>
                  <a:path extrusionOk="0" h="601" w="1302">
                    <a:moveTo>
                      <a:pt x="1302" y="167"/>
                    </a:moveTo>
                    <a:lnTo>
                      <a:pt x="67" y="601"/>
                    </a:lnTo>
                    <a:cubicBezTo>
                      <a:pt x="67" y="534"/>
                      <a:pt x="34" y="500"/>
                      <a:pt x="1" y="434"/>
                    </a:cubicBezTo>
                    <a:lnTo>
                      <a:pt x="1235" y="0"/>
                    </a:lnTo>
                    <a:cubicBezTo>
                      <a:pt x="1235" y="67"/>
                      <a:pt x="1268" y="134"/>
                      <a:pt x="130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4" name="Google Shape;744;p18"/>
            <p:cNvGrpSpPr/>
            <p:nvPr/>
          </p:nvGrpSpPr>
          <p:grpSpPr>
            <a:xfrm rot="10800000">
              <a:off x="7849171" y="992601"/>
              <a:ext cx="461823" cy="661444"/>
              <a:chOff x="1776996" y="3373751"/>
              <a:chExt cx="461823" cy="661444"/>
            </a:xfrm>
          </p:grpSpPr>
          <p:sp>
            <p:nvSpPr>
              <p:cNvPr id="745" name="Google Shape;745;p18"/>
              <p:cNvSpPr/>
              <p:nvPr/>
            </p:nvSpPr>
            <p:spPr>
              <a:xfrm rot="-3666448">
                <a:off x="1777151" y="3572719"/>
                <a:ext cx="458076" cy="248215"/>
              </a:xfrm>
              <a:custGeom>
                <a:rect b="b" l="l" r="r" t="t"/>
                <a:pathLst>
                  <a:path extrusionOk="0" h="15545" w="28688">
                    <a:moveTo>
                      <a:pt x="28688" y="1"/>
                    </a:moveTo>
                    <a:cubicBezTo>
                      <a:pt x="19281" y="5438"/>
                      <a:pt x="9774" y="10675"/>
                      <a:pt x="67" y="15545"/>
                    </a:cubicBezTo>
                    <a:cubicBezTo>
                      <a:pt x="67" y="15512"/>
                      <a:pt x="34" y="15478"/>
                      <a:pt x="1" y="1544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8"/>
              <p:cNvSpPr/>
              <p:nvPr/>
            </p:nvSpPr>
            <p:spPr>
              <a:xfrm rot="-3666448">
                <a:off x="1799750" y="3719400"/>
                <a:ext cx="364874" cy="191770"/>
              </a:xfrm>
              <a:custGeom>
                <a:rect b="b" l="l" r="r" t="t"/>
                <a:pathLst>
                  <a:path extrusionOk="0" h="12010" w="22851">
                    <a:moveTo>
                      <a:pt x="1" y="12009"/>
                    </a:moveTo>
                    <a:cubicBezTo>
                      <a:pt x="67" y="11876"/>
                      <a:pt x="67" y="11776"/>
                      <a:pt x="101" y="11743"/>
                    </a:cubicBezTo>
                    <a:cubicBezTo>
                      <a:pt x="7873" y="8240"/>
                      <a:pt x="15312" y="4104"/>
                      <a:pt x="22750" y="1"/>
                    </a:cubicBezTo>
                    <a:lnTo>
                      <a:pt x="22850" y="134"/>
                    </a:lnTo>
                    <a:cubicBezTo>
                      <a:pt x="22750" y="201"/>
                      <a:pt x="22650" y="301"/>
                      <a:pt x="22550" y="368"/>
                    </a:cubicBezTo>
                    <a:cubicBezTo>
                      <a:pt x="18647" y="2536"/>
                      <a:pt x="14744" y="4737"/>
                      <a:pt x="10775" y="6806"/>
                    </a:cubicBezTo>
                    <a:cubicBezTo>
                      <a:pt x="7439" y="8574"/>
                      <a:pt x="3970" y="10175"/>
                      <a:pt x="568" y="11843"/>
                    </a:cubicBezTo>
                    <a:cubicBezTo>
                      <a:pt x="368" y="11909"/>
                      <a:pt x="201" y="11976"/>
                      <a:pt x="1" y="1200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8"/>
              <p:cNvSpPr/>
              <p:nvPr/>
            </p:nvSpPr>
            <p:spPr>
              <a:xfrm rot="-3666448">
                <a:off x="1764754" y="3717826"/>
                <a:ext cx="377648" cy="194963"/>
              </a:xfrm>
              <a:custGeom>
                <a:rect b="b" l="l" r="r" t="t"/>
                <a:pathLst>
                  <a:path extrusionOk="0" h="12210" w="23651">
                    <a:moveTo>
                      <a:pt x="23650" y="101"/>
                    </a:moveTo>
                    <a:cubicBezTo>
                      <a:pt x="15945" y="4404"/>
                      <a:pt x="8072" y="8440"/>
                      <a:pt x="100" y="12210"/>
                    </a:cubicBezTo>
                    <a:lnTo>
                      <a:pt x="0" y="12043"/>
                    </a:lnTo>
                    <a:cubicBezTo>
                      <a:pt x="100" y="11943"/>
                      <a:pt x="167" y="11876"/>
                      <a:pt x="267" y="11809"/>
                    </a:cubicBezTo>
                    <a:cubicBezTo>
                      <a:pt x="3769" y="10108"/>
                      <a:pt x="7305" y="8440"/>
                      <a:pt x="10774" y="6672"/>
                    </a:cubicBezTo>
                    <a:cubicBezTo>
                      <a:pt x="13476" y="5305"/>
                      <a:pt x="16112" y="3837"/>
                      <a:pt x="18780" y="2436"/>
                    </a:cubicBezTo>
                    <a:cubicBezTo>
                      <a:pt x="20248" y="1635"/>
                      <a:pt x="21749" y="902"/>
                      <a:pt x="23250" y="134"/>
                    </a:cubicBezTo>
                    <a:cubicBezTo>
                      <a:pt x="23350" y="68"/>
                      <a:pt x="23483" y="34"/>
                      <a:pt x="23584" y="1"/>
                    </a:cubicBezTo>
                    <a:cubicBezTo>
                      <a:pt x="23617" y="34"/>
                      <a:pt x="23617" y="68"/>
                      <a:pt x="23650" y="1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8"/>
              <p:cNvSpPr/>
              <p:nvPr/>
            </p:nvSpPr>
            <p:spPr>
              <a:xfrm rot="-3666448">
                <a:off x="1913737" y="3806448"/>
                <a:ext cx="249285" cy="132642"/>
              </a:xfrm>
              <a:custGeom>
                <a:rect b="b" l="l" r="r" t="t"/>
                <a:pathLst>
                  <a:path extrusionOk="0" h="8307" w="15612">
                    <a:moveTo>
                      <a:pt x="1" y="8106"/>
                    </a:moveTo>
                    <a:lnTo>
                      <a:pt x="15512" y="0"/>
                    </a:lnTo>
                    <a:lnTo>
                      <a:pt x="15612" y="100"/>
                    </a:lnTo>
                    <a:cubicBezTo>
                      <a:pt x="15512" y="200"/>
                      <a:pt x="15412" y="300"/>
                      <a:pt x="15312" y="400"/>
                    </a:cubicBezTo>
                    <a:cubicBezTo>
                      <a:pt x="12610" y="1835"/>
                      <a:pt x="9975" y="3303"/>
                      <a:pt x="7273" y="4704"/>
                    </a:cubicBezTo>
                    <a:cubicBezTo>
                      <a:pt x="5138" y="5838"/>
                      <a:pt x="3003" y="6905"/>
                      <a:pt x="868" y="7973"/>
                    </a:cubicBezTo>
                    <a:cubicBezTo>
                      <a:pt x="635" y="8106"/>
                      <a:pt x="334" y="8206"/>
                      <a:pt x="68" y="830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8"/>
              <p:cNvSpPr/>
              <p:nvPr/>
            </p:nvSpPr>
            <p:spPr>
              <a:xfrm rot="-3666448">
                <a:off x="2003395" y="3823702"/>
                <a:ext cx="200281" cy="117729"/>
              </a:xfrm>
              <a:custGeom>
                <a:rect b="b" l="l" r="r" t="t"/>
                <a:pathLst>
                  <a:path extrusionOk="0" h="7373" w="12543">
                    <a:moveTo>
                      <a:pt x="12543" y="1"/>
                    </a:moveTo>
                    <a:cubicBezTo>
                      <a:pt x="12276" y="601"/>
                      <a:pt x="868" y="7339"/>
                      <a:pt x="1" y="7373"/>
                    </a:cubicBezTo>
                    <a:cubicBezTo>
                      <a:pt x="67" y="7273"/>
                      <a:pt x="101" y="7172"/>
                      <a:pt x="167" y="7139"/>
                    </a:cubicBezTo>
                    <a:cubicBezTo>
                      <a:pt x="4304" y="4737"/>
                      <a:pt x="8440" y="2369"/>
                      <a:pt x="12543"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8"/>
              <p:cNvSpPr/>
              <p:nvPr/>
            </p:nvSpPr>
            <p:spPr>
              <a:xfrm rot="-3666448">
                <a:off x="1954943" y="3695004"/>
                <a:ext cx="245564" cy="137959"/>
              </a:xfrm>
              <a:custGeom>
                <a:rect b="b" l="l" r="r" t="t"/>
                <a:pathLst>
                  <a:path extrusionOk="0" h="8640" w="15379">
                    <a:moveTo>
                      <a:pt x="15378" y="200"/>
                    </a:moveTo>
                    <a:lnTo>
                      <a:pt x="134" y="8640"/>
                    </a:lnTo>
                    <a:lnTo>
                      <a:pt x="1" y="8406"/>
                    </a:lnTo>
                    <a:cubicBezTo>
                      <a:pt x="5038" y="5538"/>
                      <a:pt x="10241" y="2902"/>
                      <a:pt x="1527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8"/>
              <p:cNvSpPr/>
              <p:nvPr/>
            </p:nvSpPr>
            <p:spPr>
              <a:xfrm rot="-3666448">
                <a:off x="1883917" y="3421179"/>
                <a:ext cx="153943" cy="77251"/>
              </a:xfrm>
              <a:custGeom>
                <a:rect b="b" l="l" r="r" t="t"/>
                <a:pathLst>
                  <a:path extrusionOk="0" h="4838" w="9641">
                    <a:moveTo>
                      <a:pt x="0" y="4637"/>
                    </a:moveTo>
                    <a:cubicBezTo>
                      <a:pt x="3136" y="2969"/>
                      <a:pt x="6238" y="1201"/>
                      <a:pt x="9640" y="0"/>
                    </a:cubicBezTo>
                    <a:lnTo>
                      <a:pt x="100" y="48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8"/>
              <p:cNvSpPr/>
              <p:nvPr/>
            </p:nvSpPr>
            <p:spPr>
              <a:xfrm rot="-3666448">
                <a:off x="2085441" y="3898326"/>
                <a:ext cx="150222" cy="95885"/>
              </a:xfrm>
              <a:custGeom>
                <a:rect b="b" l="l" r="r" t="t"/>
                <a:pathLst>
                  <a:path extrusionOk="0" h="6005" w="9408">
                    <a:moveTo>
                      <a:pt x="9407" y="167"/>
                    </a:moveTo>
                    <a:lnTo>
                      <a:pt x="101" y="6004"/>
                    </a:lnTo>
                    <a:lnTo>
                      <a:pt x="0" y="5838"/>
                    </a:lnTo>
                    <a:cubicBezTo>
                      <a:pt x="3103" y="3903"/>
                      <a:pt x="6205" y="1935"/>
                      <a:pt x="9274"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8"/>
              <p:cNvSpPr/>
              <p:nvPr/>
            </p:nvSpPr>
            <p:spPr>
              <a:xfrm rot="-3666448">
                <a:off x="2082442" y="3928198"/>
                <a:ext cx="84708" cy="53268"/>
              </a:xfrm>
              <a:custGeom>
                <a:rect b="b" l="l" r="r" t="t"/>
                <a:pathLst>
                  <a:path extrusionOk="0" h="3336" w="5305">
                    <a:moveTo>
                      <a:pt x="1" y="3336"/>
                    </a:moveTo>
                    <a:lnTo>
                      <a:pt x="5305" y="0"/>
                    </a:lnTo>
                    <a:cubicBezTo>
                      <a:pt x="5238" y="434"/>
                      <a:pt x="701" y="3336"/>
                      <a:pt x="1" y="33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8"/>
              <p:cNvSpPr/>
              <p:nvPr/>
            </p:nvSpPr>
            <p:spPr>
              <a:xfrm rot="-3666448">
                <a:off x="2044092" y="3810463"/>
                <a:ext cx="98025" cy="59671"/>
              </a:xfrm>
              <a:custGeom>
                <a:rect b="b" l="l" r="r" t="t"/>
                <a:pathLst>
                  <a:path extrusionOk="0" h="3737" w="6139">
                    <a:moveTo>
                      <a:pt x="6138" y="167"/>
                    </a:moveTo>
                    <a:lnTo>
                      <a:pt x="100" y="3736"/>
                    </a:lnTo>
                    <a:cubicBezTo>
                      <a:pt x="67" y="3670"/>
                      <a:pt x="34" y="3603"/>
                      <a:pt x="0" y="3536"/>
                    </a:cubicBezTo>
                    <a:lnTo>
                      <a:pt x="6005"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8"/>
              <p:cNvSpPr/>
              <p:nvPr/>
            </p:nvSpPr>
            <p:spPr>
              <a:xfrm rot="-3666448">
                <a:off x="1929740" y="3916607"/>
                <a:ext cx="77251" cy="43687"/>
              </a:xfrm>
              <a:custGeom>
                <a:rect b="b" l="l" r="r" t="t"/>
                <a:pathLst>
                  <a:path extrusionOk="0" h="2736" w="4838">
                    <a:moveTo>
                      <a:pt x="4837" y="200"/>
                    </a:moveTo>
                    <a:lnTo>
                      <a:pt x="100" y="2736"/>
                    </a:lnTo>
                    <a:lnTo>
                      <a:pt x="0" y="2535"/>
                    </a:lnTo>
                    <a:lnTo>
                      <a:pt x="4737" y="0"/>
                    </a:lnTo>
                    <a:cubicBezTo>
                      <a:pt x="4770" y="34"/>
                      <a:pt x="4804" y="100"/>
                      <a:pt x="4837"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8"/>
              <p:cNvSpPr/>
              <p:nvPr/>
            </p:nvSpPr>
            <p:spPr>
              <a:xfrm rot="-3666448">
                <a:off x="2020192" y="3497955"/>
                <a:ext cx="76181" cy="45827"/>
              </a:xfrm>
              <a:custGeom>
                <a:rect b="b" l="l" r="r" t="t"/>
                <a:pathLst>
                  <a:path extrusionOk="0" h="2870" w="4771">
                    <a:moveTo>
                      <a:pt x="1" y="2703"/>
                    </a:moveTo>
                    <a:cubicBezTo>
                      <a:pt x="1569" y="1802"/>
                      <a:pt x="3136" y="902"/>
                      <a:pt x="4704" y="1"/>
                    </a:cubicBezTo>
                    <a:cubicBezTo>
                      <a:pt x="4738" y="34"/>
                      <a:pt x="4738" y="101"/>
                      <a:pt x="4771" y="134"/>
                    </a:cubicBezTo>
                    <a:cubicBezTo>
                      <a:pt x="3270" y="1102"/>
                      <a:pt x="1669" y="2002"/>
                      <a:pt x="101" y="28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8"/>
              <p:cNvSpPr/>
              <p:nvPr/>
            </p:nvSpPr>
            <p:spPr>
              <a:xfrm rot="-3666448">
                <a:off x="2022553" y="3602068"/>
                <a:ext cx="65004" cy="37827"/>
              </a:xfrm>
              <a:custGeom>
                <a:rect b="b" l="l" r="r" t="t"/>
                <a:pathLst>
                  <a:path extrusionOk="0" h="2369" w="4071">
                    <a:moveTo>
                      <a:pt x="1" y="2268"/>
                    </a:moveTo>
                    <a:lnTo>
                      <a:pt x="4070" y="0"/>
                    </a:lnTo>
                    <a:cubicBezTo>
                      <a:pt x="3870" y="467"/>
                      <a:pt x="501" y="2369"/>
                      <a:pt x="1" y="22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8"/>
              <p:cNvSpPr/>
              <p:nvPr/>
            </p:nvSpPr>
            <p:spPr>
              <a:xfrm rot="-3666448">
                <a:off x="2013910" y="3949633"/>
                <a:ext cx="67127" cy="43687"/>
              </a:xfrm>
              <a:custGeom>
                <a:rect b="b" l="l" r="r" t="t"/>
                <a:pathLst>
                  <a:path extrusionOk="0" h="2736" w="4204">
                    <a:moveTo>
                      <a:pt x="1" y="2569"/>
                    </a:moveTo>
                    <a:lnTo>
                      <a:pt x="4070" y="0"/>
                    </a:lnTo>
                    <a:lnTo>
                      <a:pt x="4204" y="201"/>
                    </a:lnTo>
                    <a:lnTo>
                      <a:pt x="101" y="27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8"/>
              <p:cNvSpPr/>
              <p:nvPr/>
            </p:nvSpPr>
            <p:spPr>
              <a:xfrm rot="-3666448">
                <a:off x="1979083" y="3870428"/>
                <a:ext cx="77251" cy="42090"/>
              </a:xfrm>
              <a:custGeom>
                <a:rect b="b" l="l" r="r" t="t"/>
                <a:pathLst>
                  <a:path extrusionOk="0" h="2636" w="4838">
                    <a:moveTo>
                      <a:pt x="1" y="2636"/>
                    </a:moveTo>
                    <a:lnTo>
                      <a:pt x="4771" y="1"/>
                    </a:lnTo>
                    <a:cubicBezTo>
                      <a:pt x="4771" y="34"/>
                      <a:pt x="4804" y="101"/>
                      <a:pt x="4838" y="134"/>
                    </a:cubicBezTo>
                    <a:cubicBezTo>
                      <a:pt x="3270" y="1035"/>
                      <a:pt x="1735" y="2035"/>
                      <a:pt x="1" y="26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8"/>
              <p:cNvSpPr/>
              <p:nvPr/>
            </p:nvSpPr>
            <p:spPr>
              <a:xfrm rot="-3666448">
                <a:off x="2118135" y="3760694"/>
                <a:ext cx="50617" cy="34091"/>
              </a:xfrm>
              <a:custGeom>
                <a:rect b="b" l="l" r="r" t="t"/>
                <a:pathLst>
                  <a:path extrusionOk="0" h="2135" w="3170">
                    <a:moveTo>
                      <a:pt x="3169" y="0"/>
                    </a:moveTo>
                    <a:lnTo>
                      <a:pt x="0" y="2135"/>
                    </a:lnTo>
                    <a:cubicBezTo>
                      <a:pt x="67" y="1701"/>
                      <a:pt x="2569" y="0"/>
                      <a:pt x="3169"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61" name="Google Shape;761;p18"/>
          <p:cNvGrpSpPr/>
          <p:nvPr/>
        </p:nvGrpSpPr>
        <p:grpSpPr>
          <a:xfrm rot="5400000">
            <a:off x="7292427" y="-309678"/>
            <a:ext cx="726393" cy="1459204"/>
            <a:chOff x="2003783" y="2849685"/>
            <a:chExt cx="669795" cy="1227047"/>
          </a:xfrm>
        </p:grpSpPr>
        <p:sp>
          <p:nvSpPr>
            <p:cNvPr id="762" name="Google Shape;762;p18"/>
            <p:cNvSpPr/>
            <p:nvPr/>
          </p:nvSpPr>
          <p:spPr>
            <a:xfrm rot="-3599416">
              <a:off x="1994110" y="3496734"/>
              <a:ext cx="689142" cy="375456"/>
            </a:xfrm>
            <a:custGeom>
              <a:rect b="b" l="l" r="r" t="t"/>
              <a:pathLst>
                <a:path extrusionOk="0" h="23517" w="43165">
                  <a:moveTo>
                    <a:pt x="1" y="23317"/>
                  </a:moveTo>
                  <a:cubicBezTo>
                    <a:pt x="134" y="23217"/>
                    <a:pt x="301" y="23083"/>
                    <a:pt x="468" y="22983"/>
                  </a:cubicBezTo>
                  <a:cubicBezTo>
                    <a:pt x="3203" y="21582"/>
                    <a:pt x="5972" y="20248"/>
                    <a:pt x="8707" y="18780"/>
                  </a:cubicBezTo>
                  <a:cubicBezTo>
                    <a:pt x="15278" y="15278"/>
                    <a:pt x="21850" y="11708"/>
                    <a:pt x="28421" y="8139"/>
                  </a:cubicBezTo>
                  <a:cubicBezTo>
                    <a:pt x="30389" y="7072"/>
                    <a:pt x="32224" y="5771"/>
                    <a:pt x="34192" y="4703"/>
                  </a:cubicBezTo>
                  <a:cubicBezTo>
                    <a:pt x="37094" y="3102"/>
                    <a:pt x="40029" y="1568"/>
                    <a:pt x="42931" y="33"/>
                  </a:cubicBezTo>
                  <a:cubicBezTo>
                    <a:pt x="42998" y="0"/>
                    <a:pt x="43065" y="0"/>
                    <a:pt x="43165" y="100"/>
                  </a:cubicBezTo>
                  <a:cubicBezTo>
                    <a:pt x="43032" y="167"/>
                    <a:pt x="42898" y="234"/>
                    <a:pt x="42765" y="334"/>
                  </a:cubicBezTo>
                  <a:cubicBezTo>
                    <a:pt x="40596" y="1434"/>
                    <a:pt x="38462" y="2502"/>
                    <a:pt x="36327" y="3703"/>
                  </a:cubicBezTo>
                  <a:cubicBezTo>
                    <a:pt x="34692" y="4603"/>
                    <a:pt x="33124" y="5604"/>
                    <a:pt x="31523" y="6605"/>
                  </a:cubicBezTo>
                  <a:cubicBezTo>
                    <a:pt x="26987" y="9407"/>
                    <a:pt x="22283" y="11842"/>
                    <a:pt x="17580" y="14344"/>
                  </a:cubicBezTo>
                  <a:cubicBezTo>
                    <a:pt x="14611" y="15911"/>
                    <a:pt x="11709" y="17613"/>
                    <a:pt x="8740" y="19214"/>
                  </a:cubicBezTo>
                  <a:cubicBezTo>
                    <a:pt x="6038" y="20615"/>
                    <a:pt x="3337" y="21982"/>
                    <a:pt x="635" y="23350"/>
                  </a:cubicBezTo>
                  <a:cubicBezTo>
                    <a:pt x="434" y="23417"/>
                    <a:pt x="268" y="23450"/>
                    <a:pt x="68" y="23517"/>
                  </a:cubicBezTo>
                  <a:cubicBezTo>
                    <a:pt x="68" y="23450"/>
                    <a:pt x="34" y="23383"/>
                    <a:pt x="1" y="2331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8"/>
            <p:cNvSpPr/>
            <p:nvPr/>
          </p:nvSpPr>
          <p:spPr>
            <a:xfrm rot="-3599416">
              <a:off x="2263663" y="3332998"/>
              <a:ext cx="369613" cy="210902"/>
            </a:xfrm>
            <a:custGeom>
              <a:rect b="b" l="l" r="r" t="t"/>
              <a:pathLst>
                <a:path extrusionOk="0" h="13210" w="23151">
                  <a:moveTo>
                    <a:pt x="1" y="13110"/>
                  </a:moveTo>
                  <a:cubicBezTo>
                    <a:pt x="67" y="13010"/>
                    <a:pt x="167" y="12943"/>
                    <a:pt x="267" y="12876"/>
                  </a:cubicBezTo>
                  <a:cubicBezTo>
                    <a:pt x="8006" y="8773"/>
                    <a:pt x="15545" y="4304"/>
                    <a:pt x="23150" y="0"/>
                  </a:cubicBezTo>
                  <a:cubicBezTo>
                    <a:pt x="15545" y="4570"/>
                    <a:pt x="8006" y="9207"/>
                    <a:pt x="67" y="1321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8"/>
            <p:cNvSpPr/>
            <p:nvPr/>
          </p:nvSpPr>
          <p:spPr>
            <a:xfrm rot="-3599416">
              <a:off x="2401915" y="3138099"/>
              <a:ext cx="246584" cy="172026"/>
            </a:xfrm>
            <a:custGeom>
              <a:rect b="b" l="l" r="r" t="t"/>
              <a:pathLst>
                <a:path extrusionOk="0" h="10775" w="15445">
                  <a:moveTo>
                    <a:pt x="0" y="10608"/>
                  </a:moveTo>
                  <a:cubicBezTo>
                    <a:pt x="167" y="10508"/>
                    <a:pt x="300" y="10408"/>
                    <a:pt x="467" y="10274"/>
                  </a:cubicBezTo>
                  <a:cubicBezTo>
                    <a:pt x="4637" y="7506"/>
                    <a:pt x="8773" y="4737"/>
                    <a:pt x="12943" y="1968"/>
                  </a:cubicBezTo>
                  <a:cubicBezTo>
                    <a:pt x="13543" y="1568"/>
                    <a:pt x="14110" y="1134"/>
                    <a:pt x="14677" y="701"/>
                  </a:cubicBezTo>
                  <a:cubicBezTo>
                    <a:pt x="14911" y="501"/>
                    <a:pt x="15111" y="300"/>
                    <a:pt x="15444" y="0"/>
                  </a:cubicBezTo>
                  <a:cubicBezTo>
                    <a:pt x="15411" y="200"/>
                    <a:pt x="15444" y="367"/>
                    <a:pt x="15378" y="434"/>
                  </a:cubicBezTo>
                  <a:cubicBezTo>
                    <a:pt x="15211" y="634"/>
                    <a:pt x="15011" y="801"/>
                    <a:pt x="14777" y="934"/>
                  </a:cubicBezTo>
                  <a:cubicBezTo>
                    <a:pt x="10708" y="3703"/>
                    <a:pt x="6638" y="6471"/>
                    <a:pt x="2535" y="9240"/>
                  </a:cubicBezTo>
                  <a:cubicBezTo>
                    <a:pt x="1868" y="9674"/>
                    <a:pt x="1168" y="10107"/>
                    <a:pt x="500" y="10574"/>
                  </a:cubicBezTo>
                  <a:cubicBezTo>
                    <a:pt x="367" y="10641"/>
                    <a:pt x="234" y="10708"/>
                    <a:pt x="100" y="10775"/>
                  </a:cubicBezTo>
                  <a:cubicBezTo>
                    <a:pt x="100" y="10708"/>
                    <a:pt x="33" y="10674"/>
                    <a:pt x="0" y="1060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8"/>
            <p:cNvSpPr/>
            <p:nvPr/>
          </p:nvSpPr>
          <p:spPr>
            <a:xfrm rot="-3599416">
              <a:off x="2359142" y="3275054"/>
              <a:ext cx="252986" cy="142730"/>
            </a:xfrm>
            <a:custGeom>
              <a:rect b="b" l="l" r="r" t="t"/>
              <a:pathLst>
                <a:path extrusionOk="0" h="8940" w="15846">
                  <a:moveTo>
                    <a:pt x="1" y="8673"/>
                  </a:moveTo>
                  <a:cubicBezTo>
                    <a:pt x="5471" y="6171"/>
                    <a:pt x="10608" y="2969"/>
                    <a:pt x="15845" y="0"/>
                  </a:cubicBezTo>
                  <a:cubicBezTo>
                    <a:pt x="10675" y="3102"/>
                    <a:pt x="5605" y="6405"/>
                    <a:pt x="134" y="894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8"/>
            <p:cNvSpPr/>
            <p:nvPr/>
          </p:nvSpPr>
          <p:spPr>
            <a:xfrm rot="-3599416">
              <a:off x="2276763" y="3430277"/>
              <a:ext cx="217831" cy="132624"/>
            </a:xfrm>
            <a:custGeom>
              <a:rect b="b" l="l" r="r" t="t"/>
              <a:pathLst>
                <a:path extrusionOk="0" h="8307" w="13644">
                  <a:moveTo>
                    <a:pt x="1" y="8173"/>
                  </a:moveTo>
                  <a:cubicBezTo>
                    <a:pt x="4270" y="5004"/>
                    <a:pt x="9141" y="2836"/>
                    <a:pt x="13644" y="1"/>
                  </a:cubicBezTo>
                  <a:cubicBezTo>
                    <a:pt x="13510" y="101"/>
                    <a:pt x="13377" y="201"/>
                    <a:pt x="13277" y="268"/>
                  </a:cubicBezTo>
                  <a:cubicBezTo>
                    <a:pt x="11242" y="1468"/>
                    <a:pt x="9241" y="2669"/>
                    <a:pt x="7239" y="3904"/>
                  </a:cubicBezTo>
                  <a:cubicBezTo>
                    <a:pt x="4971" y="5305"/>
                    <a:pt x="2703" y="6706"/>
                    <a:pt x="434" y="8107"/>
                  </a:cubicBezTo>
                  <a:cubicBezTo>
                    <a:pt x="334" y="8207"/>
                    <a:pt x="201" y="8240"/>
                    <a:pt x="101" y="830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8"/>
            <p:cNvSpPr/>
            <p:nvPr/>
          </p:nvSpPr>
          <p:spPr>
            <a:xfrm rot="-3599416">
              <a:off x="2345775" y="2953513"/>
              <a:ext cx="208251" cy="149132"/>
            </a:xfrm>
            <a:custGeom>
              <a:rect b="b" l="l" r="r" t="t"/>
              <a:pathLst>
                <a:path extrusionOk="0" h="9341" w="13044">
                  <a:moveTo>
                    <a:pt x="13043" y="0"/>
                  </a:moveTo>
                  <a:cubicBezTo>
                    <a:pt x="13010" y="134"/>
                    <a:pt x="13010" y="334"/>
                    <a:pt x="12910" y="401"/>
                  </a:cubicBezTo>
                  <a:cubicBezTo>
                    <a:pt x="12509" y="768"/>
                    <a:pt x="12142" y="1068"/>
                    <a:pt x="11709" y="1368"/>
                  </a:cubicBezTo>
                  <a:cubicBezTo>
                    <a:pt x="7939" y="3970"/>
                    <a:pt x="4170" y="6605"/>
                    <a:pt x="367" y="9207"/>
                  </a:cubicBezTo>
                  <a:cubicBezTo>
                    <a:pt x="267" y="9274"/>
                    <a:pt x="201" y="9307"/>
                    <a:pt x="101" y="9340"/>
                  </a:cubicBezTo>
                  <a:lnTo>
                    <a:pt x="0" y="9240"/>
                  </a:lnTo>
                  <a:cubicBezTo>
                    <a:pt x="167" y="9140"/>
                    <a:pt x="301" y="9040"/>
                    <a:pt x="434" y="8940"/>
                  </a:cubicBezTo>
                  <a:cubicBezTo>
                    <a:pt x="3770" y="6638"/>
                    <a:pt x="7106" y="4337"/>
                    <a:pt x="10441" y="2069"/>
                  </a:cubicBezTo>
                  <a:cubicBezTo>
                    <a:pt x="11175" y="1568"/>
                    <a:pt x="11842" y="1001"/>
                    <a:pt x="12509" y="434"/>
                  </a:cubicBezTo>
                  <a:cubicBezTo>
                    <a:pt x="12676" y="301"/>
                    <a:pt x="12776" y="167"/>
                    <a:pt x="1291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8"/>
            <p:cNvSpPr/>
            <p:nvPr/>
          </p:nvSpPr>
          <p:spPr>
            <a:xfrm rot="-3599416">
              <a:off x="2333094" y="3075770"/>
              <a:ext cx="177885" cy="96941"/>
            </a:xfrm>
            <a:custGeom>
              <a:rect b="b" l="l" r="r" t="t"/>
              <a:pathLst>
                <a:path extrusionOk="0" h="6072" w="11142">
                  <a:moveTo>
                    <a:pt x="11142" y="201"/>
                  </a:moveTo>
                  <a:lnTo>
                    <a:pt x="134" y="6072"/>
                  </a:lnTo>
                  <a:lnTo>
                    <a:pt x="0" y="5872"/>
                  </a:lnTo>
                  <a:lnTo>
                    <a:pt x="11042"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8"/>
            <p:cNvSpPr/>
            <p:nvPr/>
          </p:nvSpPr>
          <p:spPr>
            <a:xfrm rot="-3599416">
              <a:off x="2363262" y="3297721"/>
              <a:ext cx="98011" cy="57523"/>
            </a:xfrm>
            <a:custGeom>
              <a:rect b="b" l="l" r="r" t="t"/>
              <a:pathLst>
                <a:path extrusionOk="0" h="3603" w="6139">
                  <a:moveTo>
                    <a:pt x="1" y="3503"/>
                  </a:moveTo>
                  <a:lnTo>
                    <a:pt x="6138" y="0"/>
                  </a:lnTo>
                  <a:cubicBezTo>
                    <a:pt x="5971" y="534"/>
                    <a:pt x="768" y="3536"/>
                    <a:pt x="67" y="3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8"/>
            <p:cNvSpPr/>
            <p:nvPr/>
          </p:nvSpPr>
          <p:spPr>
            <a:xfrm rot="-3599416">
              <a:off x="2295200" y="3128035"/>
              <a:ext cx="143815" cy="81487"/>
            </a:xfrm>
            <a:custGeom>
              <a:rect b="b" l="l" r="r" t="t"/>
              <a:pathLst>
                <a:path extrusionOk="0" h="5104" w="9008">
                  <a:moveTo>
                    <a:pt x="1" y="4937"/>
                  </a:moveTo>
                  <a:lnTo>
                    <a:pt x="8907" y="0"/>
                  </a:lnTo>
                  <a:lnTo>
                    <a:pt x="9007" y="167"/>
                  </a:lnTo>
                  <a:lnTo>
                    <a:pt x="101" y="5104"/>
                  </a:lnTo>
                  <a:cubicBezTo>
                    <a:pt x="67" y="5037"/>
                    <a:pt x="34" y="5004"/>
                    <a:pt x="1" y="493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8"/>
            <p:cNvSpPr/>
            <p:nvPr/>
          </p:nvSpPr>
          <p:spPr>
            <a:xfrm rot="-3599416">
              <a:off x="2324257" y="3155785"/>
              <a:ext cx="112396" cy="70311"/>
            </a:xfrm>
            <a:custGeom>
              <a:rect b="b" l="l" r="r" t="t"/>
              <a:pathLst>
                <a:path extrusionOk="0" h="4404" w="7040">
                  <a:moveTo>
                    <a:pt x="7039" y="167"/>
                  </a:moveTo>
                  <a:lnTo>
                    <a:pt x="134" y="4403"/>
                  </a:lnTo>
                  <a:lnTo>
                    <a:pt x="1" y="4203"/>
                  </a:lnTo>
                  <a:lnTo>
                    <a:pt x="6972" y="0"/>
                  </a:lnTo>
                  <a:cubicBezTo>
                    <a:pt x="7006" y="67"/>
                    <a:pt x="7006" y="134"/>
                    <a:pt x="7039"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8"/>
            <p:cNvSpPr/>
            <p:nvPr/>
          </p:nvSpPr>
          <p:spPr>
            <a:xfrm rot="-3599416">
              <a:off x="2351890" y="3146022"/>
              <a:ext cx="100677" cy="55942"/>
            </a:xfrm>
            <a:custGeom>
              <a:rect b="b" l="l" r="r" t="t"/>
              <a:pathLst>
                <a:path extrusionOk="0" h="3504" w="6306">
                  <a:moveTo>
                    <a:pt x="1" y="3303"/>
                  </a:moveTo>
                  <a:cubicBezTo>
                    <a:pt x="2069" y="2202"/>
                    <a:pt x="4070" y="902"/>
                    <a:pt x="6239" y="1"/>
                  </a:cubicBezTo>
                  <a:lnTo>
                    <a:pt x="6305" y="134"/>
                  </a:lnTo>
                  <a:lnTo>
                    <a:pt x="68" y="350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8"/>
            <p:cNvSpPr/>
            <p:nvPr/>
          </p:nvSpPr>
          <p:spPr>
            <a:xfrm rot="-3599416">
              <a:off x="2452178" y="3105799"/>
              <a:ext cx="86819" cy="47401"/>
            </a:xfrm>
            <a:custGeom>
              <a:rect b="b" l="l" r="r" t="t"/>
              <a:pathLst>
                <a:path extrusionOk="0" h="2969" w="5438">
                  <a:moveTo>
                    <a:pt x="5438" y="100"/>
                  </a:moveTo>
                  <a:cubicBezTo>
                    <a:pt x="3737" y="1201"/>
                    <a:pt x="1869" y="2035"/>
                    <a:pt x="67" y="2969"/>
                  </a:cubicBezTo>
                  <a:cubicBezTo>
                    <a:pt x="34" y="2935"/>
                    <a:pt x="34" y="2869"/>
                    <a:pt x="1" y="2835"/>
                  </a:cubicBezTo>
                  <a:lnTo>
                    <a:pt x="5371" y="0"/>
                  </a:lnTo>
                  <a:cubicBezTo>
                    <a:pt x="5404" y="33"/>
                    <a:pt x="5438" y="100"/>
                    <a:pt x="54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8"/>
            <p:cNvSpPr/>
            <p:nvPr/>
          </p:nvSpPr>
          <p:spPr>
            <a:xfrm rot="-3599416">
              <a:off x="2308047" y="2886135"/>
              <a:ext cx="78294" cy="56996"/>
            </a:xfrm>
            <a:custGeom>
              <a:rect b="b" l="l" r="r" t="t"/>
              <a:pathLst>
                <a:path extrusionOk="0" h="3570" w="4904">
                  <a:moveTo>
                    <a:pt x="0" y="3436"/>
                  </a:moveTo>
                  <a:lnTo>
                    <a:pt x="4837" y="1"/>
                  </a:lnTo>
                  <a:lnTo>
                    <a:pt x="4904" y="134"/>
                  </a:lnTo>
                  <a:lnTo>
                    <a:pt x="101" y="357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8"/>
            <p:cNvSpPr/>
            <p:nvPr/>
          </p:nvSpPr>
          <p:spPr>
            <a:xfrm rot="-3599416">
              <a:off x="2369559" y="2919622"/>
              <a:ext cx="79906" cy="56453"/>
            </a:xfrm>
            <a:custGeom>
              <a:rect b="b" l="l" r="r" t="t"/>
              <a:pathLst>
                <a:path extrusionOk="0" h="3536" w="5005">
                  <a:moveTo>
                    <a:pt x="5004" y="0"/>
                  </a:moveTo>
                  <a:cubicBezTo>
                    <a:pt x="3503" y="1434"/>
                    <a:pt x="1735" y="2435"/>
                    <a:pt x="1" y="35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8"/>
            <p:cNvSpPr/>
            <p:nvPr/>
          </p:nvSpPr>
          <p:spPr>
            <a:xfrm rot="-3599416">
              <a:off x="2286212" y="2923972"/>
              <a:ext cx="66591" cy="45278"/>
            </a:xfrm>
            <a:custGeom>
              <a:rect b="b" l="l" r="r" t="t"/>
              <a:pathLst>
                <a:path extrusionOk="0" h="2836" w="4171">
                  <a:moveTo>
                    <a:pt x="1" y="2735"/>
                  </a:moveTo>
                  <a:lnTo>
                    <a:pt x="4103" y="0"/>
                  </a:lnTo>
                  <a:lnTo>
                    <a:pt x="4170" y="100"/>
                  </a:lnTo>
                  <a:lnTo>
                    <a:pt x="67" y="28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8"/>
            <p:cNvSpPr/>
            <p:nvPr/>
          </p:nvSpPr>
          <p:spPr>
            <a:xfrm rot="-3599416">
              <a:off x="2242899" y="2864966"/>
              <a:ext cx="60205" cy="43154"/>
            </a:xfrm>
            <a:custGeom>
              <a:rect b="b" l="l" r="r" t="t"/>
              <a:pathLst>
                <a:path extrusionOk="0" h="2703" w="3771">
                  <a:moveTo>
                    <a:pt x="1" y="2636"/>
                  </a:moveTo>
                  <a:lnTo>
                    <a:pt x="3670" y="1"/>
                  </a:lnTo>
                  <a:cubicBezTo>
                    <a:pt x="3704" y="34"/>
                    <a:pt x="3737" y="101"/>
                    <a:pt x="3770" y="134"/>
                  </a:cubicBezTo>
                  <a:lnTo>
                    <a:pt x="68" y="270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8"/>
            <p:cNvSpPr/>
            <p:nvPr/>
          </p:nvSpPr>
          <p:spPr>
            <a:xfrm rot="-3599416">
              <a:off x="2272723" y="2937231"/>
              <a:ext cx="46874" cy="29312"/>
            </a:xfrm>
            <a:custGeom>
              <a:rect b="b" l="l" r="r" t="t"/>
              <a:pathLst>
                <a:path extrusionOk="0" h="1836" w="2936">
                  <a:moveTo>
                    <a:pt x="0" y="1735"/>
                  </a:moveTo>
                  <a:lnTo>
                    <a:pt x="2869" y="1"/>
                  </a:lnTo>
                  <a:lnTo>
                    <a:pt x="2936" y="101"/>
                  </a:lnTo>
                  <a:lnTo>
                    <a:pt x="67" y="18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8"/>
            <p:cNvSpPr/>
            <p:nvPr/>
          </p:nvSpPr>
          <p:spPr>
            <a:xfrm rot="-3599416">
              <a:off x="2259801" y="2931414"/>
              <a:ext cx="37295" cy="26646"/>
            </a:xfrm>
            <a:custGeom>
              <a:rect b="b" l="l" r="r" t="t"/>
              <a:pathLst>
                <a:path extrusionOk="0" h="1669" w="2336">
                  <a:moveTo>
                    <a:pt x="2336" y="68"/>
                  </a:moveTo>
                  <a:lnTo>
                    <a:pt x="101" y="1669"/>
                  </a:lnTo>
                  <a:lnTo>
                    <a:pt x="1" y="1535"/>
                  </a:lnTo>
                  <a:lnTo>
                    <a:pt x="2269"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0" name="Google Shape;780;p18"/>
          <p:cNvGrpSpPr/>
          <p:nvPr/>
        </p:nvGrpSpPr>
        <p:grpSpPr>
          <a:xfrm flipH="1" rot="5400000">
            <a:off x="7292427" y="4050697"/>
            <a:ext cx="726393" cy="1459204"/>
            <a:chOff x="2003783" y="2849685"/>
            <a:chExt cx="669795" cy="1227047"/>
          </a:xfrm>
        </p:grpSpPr>
        <p:sp>
          <p:nvSpPr>
            <p:cNvPr id="781" name="Google Shape;781;p18"/>
            <p:cNvSpPr/>
            <p:nvPr/>
          </p:nvSpPr>
          <p:spPr>
            <a:xfrm rot="-3599416">
              <a:off x="1994110" y="3496734"/>
              <a:ext cx="689142" cy="375456"/>
            </a:xfrm>
            <a:custGeom>
              <a:rect b="b" l="l" r="r" t="t"/>
              <a:pathLst>
                <a:path extrusionOk="0" h="23517" w="43165">
                  <a:moveTo>
                    <a:pt x="1" y="23317"/>
                  </a:moveTo>
                  <a:cubicBezTo>
                    <a:pt x="134" y="23217"/>
                    <a:pt x="301" y="23083"/>
                    <a:pt x="468" y="22983"/>
                  </a:cubicBezTo>
                  <a:cubicBezTo>
                    <a:pt x="3203" y="21582"/>
                    <a:pt x="5972" y="20248"/>
                    <a:pt x="8707" y="18780"/>
                  </a:cubicBezTo>
                  <a:cubicBezTo>
                    <a:pt x="15278" y="15278"/>
                    <a:pt x="21850" y="11708"/>
                    <a:pt x="28421" y="8139"/>
                  </a:cubicBezTo>
                  <a:cubicBezTo>
                    <a:pt x="30389" y="7072"/>
                    <a:pt x="32224" y="5771"/>
                    <a:pt x="34192" y="4703"/>
                  </a:cubicBezTo>
                  <a:cubicBezTo>
                    <a:pt x="37094" y="3102"/>
                    <a:pt x="40029" y="1568"/>
                    <a:pt x="42931" y="33"/>
                  </a:cubicBezTo>
                  <a:cubicBezTo>
                    <a:pt x="42998" y="0"/>
                    <a:pt x="43065" y="0"/>
                    <a:pt x="43165" y="100"/>
                  </a:cubicBezTo>
                  <a:cubicBezTo>
                    <a:pt x="43032" y="167"/>
                    <a:pt x="42898" y="234"/>
                    <a:pt x="42765" y="334"/>
                  </a:cubicBezTo>
                  <a:cubicBezTo>
                    <a:pt x="40596" y="1434"/>
                    <a:pt x="38462" y="2502"/>
                    <a:pt x="36327" y="3703"/>
                  </a:cubicBezTo>
                  <a:cubicBezTo>
                    <a:pt x="34692" y="4603"/>
                    <a:pt x="33124" y="5604"/>
                    <a:pt x="31523" y="6605"/>
                  </a:cubicBezTo>
                  <a:cubicBezTo>
                    <a:pt x="26987" y="9407"/>
                    <a:pt x="22283" y="11842"/>
                    <a:pt x="17580" y="14344"/>
                  </a:cubicBezTo>
                  <a:cubicBezTo>
                    <a:pt x="14611" y="15911"/>
                    <a:pt x="11709" y="17613"/>
                    <a:pt x="8740" y="19214"/>
                  </a:cubicBezTo>
                  <a:cubicBezTo>
                    <a:pt x="6038" y="20615"/>
                    <a:pt x="3337" y="21982"/>
                    <a:pt x="635" y="23350"/>
                  </a:cubicBezTo>
                  <a:cubicBezTo>
                    <a:pt x="434" y="23417"/>
                    <a:pt x="268" y="23450"/>
                    <a:pt x="68" y="23517"/>
                  </a:cubicBezTo>
                  <a:cubicBezTo>
                    <a:pt x="68" y="23450"/>
                    <a:pt x="34" y="23383"/>
                    <a:pt x="1" y="2331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8"/>
            <p:cNvSpPr/>
            <p:nvPr/>
          </p:nvSpPr>
          <p:spPr>
            <a:xfrm rot="-3599416">
              <a:off x="2263663" y="3332998"/>
              <a:ext cx="369613" cy="210902"/>
            </a:xfrm>
            <a:custGeom>
              <a:rect b="b" l="l" r="r" t="t"/>
              <a:pathLst>
                <a:path extrusionOk="0" h="13210" w="23151">
                  <a:moveTo>
                    <a:pt x="1" y="13110"/>
                  </a:moveTo>
                  <a:cubicBezTo>
                    <a:pt x="67" y="13010"/>
                    <a:pt x="167" y="12943"/>
                    <a:pt x="267" y="12876"/>
                  </a:cubicBezTo>
                  <a:cubicBezTo>
                    <a:pt x="8006" y="8773"/>
                    <a:pt x="15545" y="4304"/>
                    <a:pt x="23150" y="0"/>
                  </a:cubicBezTo>
                  <a:cubicBezTo>
                    <a:pt x="15545" y="4570"/>
                    <a:pt x="8006" y="9207"/>
                    <a:pt x="67" y="1321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8"/>
            <p:cNvSpPr/>
            <p:nvPr/>
          </p:nvSpPr>
          <p:spPr>
            <a:xfrm rot="-3599416">
              <a:off x="2401915" y="3138099"/>
              <a:ext cx="246584" cy="172026"/>
            </a:xfrm>
            <a:custGeom>
              <a:rect b="b" l="l" r="r" t="t"/>
              <a:pathLst>
                <a:path extrusionOk="0" h="10775" w="15445">
                  <a:moveTo>
                    <a:pt x="0" y="10608"/>
                  </a:moveTo>
                  <a:cubicBezTo>
                    <a:pt x="167" y="10508"/>
                    <a:pt x="300" y="10408"/>
                    <a:pt x="467" y="10274"/>
                  </a:cubicBezTo>
                  <a:cubicBezTo>
                    <a:pt x="4637" y="7506"/>
                    <a:pt x="8773" y="4737"/>
                    <a:pt x="12943" y="1968"/>
                  </a:cubicBezTo>
                  <a:cubicBezTo>
                    <a:pt x="13543" y="1568"/>
                    <a:pt x="14110" y="1134"/>
                    <a:pt x="14677" y="701"/>
                  </a:cubicBezTo>
                  <a:cubicBezTo>
                    <a:pt x="14911" y="501"/>
                    <a:pt x="15111" y="300"/>
                    <a:pt x="15444" y="0"/>
                  </a:cubicBezTo>
                  <a:cubicBezTo>
                    <a:pt x="15411" y="200"/>
                    <a:pt x="15444" y="367"/>
                    <a:pt x="15378" y="434"/>
                  </a:cubicBezTo>
                  <a:cubicBezTo>
                    <a:pt x="15211" y="634"/>
                    <a:pt x="15011" y="801"/>
                    <a:pt x="14777" y="934"/>
                  </a:cubicBezTo>
                  <a:cubicBezTo>
                    <a:pt x="10708" y="3703"/>
                    <a:pt x="6638" y="6471"/>
                    <a:pt x="2535" y="9240"/>
                  </a:cubicBezTo>
                  <a:cubicBezTo>
                    <a:pt x="1868" y="9674"/>
                    <a:pt x="1168" y="10107"/>
                    <a:pt x="500" y="10574"/>
                  </a:cubicBezTo>
                  <a:cubicBezTo>
                    <a:pt x="367" y="10641"/>
                    <a:pt x="234" y="10708"/>
                    <a:pt x="100" y="10775"/>
                  </a:cubicBezTo>
                  <a:cubicBezTo>
                    <a:pt x="100" y="10708"/>
                    <a:pt x="33" y="10674"/>
                    <a:pt x="0" y="1060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8"/>
            <p:cNvSpPr/>
            <p:nvPr/>
          </p:nvSpPr>
          <p:spPr>
            <a:xfrm rot="-3599416">
              <a:off x="2359142" y="3275054"/>
              <a:ext cx="252986" cy="142730"/>
            </a:xfrm>
            <a:custGeom>
              <a:rect b="b" l="l" r="r" t="t"/>
              <a:pathLst>
                <a:path extrusionOk="0" h="8940" w="15846">
                  <a:moveTo>
                    <a:pt x="1" y="8673"/>
                  </a:moveTo>
                  <a:cubicBezTo>
                    <a:pt x="5471" y="6171"/>
                    <a:pt x="10608" y="2969"/>
                    <a:pt x="15845" y="0"/>
                  </a:cubicBezTo>
                  <a:cubicBezTo>
                    <a:pt x="10675" y="3102"/>
                    <a:pt x="5605" y="6405"/>
                    <a:pt x="134" y="894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8"/>
            <p:cNvSpPr/>
            <p:nvPr/>
          </p:nvSpPr>
          <p:spPr>
            <a:xfrm rot="-3599416">
              <a:off x="2276763" y="3430277"/>
              <a:ext cx="217831" cy="132624"/>
            </a:xfrm>
            <a:custGeom>
              <a:rect b="b" l="l" r="r" t="t"/>
              <a:pathLst>
                <a:path extrusionOk="0" h="8307" w="13644">
                  <a:moveTo>
                    <a:pt x="1" y="8173"/>
                  </a:moveTo>
                  <a:cubicBezTo>
                    <a:pt x="4270" y="5004"/>
                    <a:pt x="9141" y="2836"/>
                    <a:pt x="13644" y="1"/>
                  </a:cubicBezTo>
                  <a:cubicBezTo>
                    <a:pt x="13510" y="101"/>
                    <a:pt x="13377" y="201"/>
                    <a:pt x="13277" y="268"/>
                  </a:cubicBezTo>
                  <a:cubicBezTo>
                    <a:pt x="11242" y="1468"/>
                    <a:pt x="9241" y="2669"/>
                    <a:pt x="7239" y="3904"/>
                  </a:cubicBezTo>
                  <a:cubicBezTo>
                    <a:pt x="4971" y="5305"/>
                    <a:pt x="2703" y="6706"/>
                    <a:pt x="434" y="8107"/>
                  </a:cubicBezTo>
                  <a:cubicBezTo>
                    <a:pt x="334" y="8207"/>
                    <a:pt x="201" y="8240"/>
                    <a:pt x="101" y="830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8"/>
            <p:cNvSpPr/>
            <p:nvPr/>
          </p:nvSpPr>
          <p:spPr>
            <a:xfrm rot="-3599416">
              <a:off x="2345775" y="2953513"/>
              <a:ext cx="208251" cy="149132"/>
            </a:xfrm>
            <a:custGeom>
              <a:rect b="b" l="l" r="r" t="t"/>
              <a:pathLst>
                <a:path extrusionOk="0" h="9341" w="13044">
                  <a:moveTo>
                    <a:pt x="13043" y="0"/>
                  </a:moveTo>
                  <a:cubicBezTo>
                    <a:pt x="13010" y="134"/>
                    <a:pt x="13010" y="334"/>
                    <a:pt x="12910" y="401"/>
                  </a:cubicBezTo>
                  <a:cubicBezTo>
                    <a:pt x="12509" y="768"/>
                    <a:pt x="12142" y="1068"/>
                    <a:pt x="11709" y="1368"/>
                  </a:cubicBezTo>
                  <a:cubicBezTo>
                    <a:pt x="7939" y="3970"/>
                    <a:pt x="4170" y="6605"/>
                    <a:pt x="367" y="9207"/>
                  </a:cubicBezTo>
                  <a:cubicBezTo>
                    <a:pt x="267" y="9274"/>
                    <a:pt x="201" y="9307"/>
                    <a:pt x="101" y="9340"/>
                  </a:cubicBezTo>
                  <a:lnTo>
                    <a:pt x="0" y="9240"/>
                  </a:lnTo>
                  <a:cubicBezTo>
                    <a:pt x="167" y="9140"/>
                    <a:pt x="301" y="9040"/>
                    <a:pt x="434" y="8940"/>
                  </a:cubicBezTo>
                  <a:cubicBezTo>
                    <a:pt x="3770" y="6638"/>
                    <a:pt x="7106" y="4337"/>
                    <a:pt x="10441" y="2069"/>
                  </a:cubicBezTo>
                  <a:cubicBezTo>
                    <a:pt x="11175" y="1568"/>
                    <a:pt x="11842" y="1001"/>
                    <a:pt x="12509" y="434"/>
                  </a:cubicBezTo>
                  <a:cubicBezTo>
                    <a:pt x="12676" y="301"/>
                    <a:pt x="12776" y="167"/>
                    <a:pt x="1291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8"/>
            <p:cNvSpPr/>
            <p:nvPr/>
          </p:nvSpPr>
          <p:spPr>
            <a:xfrm rot="-3599416">
              <a:off x="2333094" y="3075770"/>
              <a:ext cx="177885" cy="96941"/>
            </a:xfrm>
            <a:custGeom>
              <a:rect b="b" l="l" r="r" t="t"/>
              <a:pathLst>
                <a:path extrusionOk="0" h="6072" w="11142">
                  <a:moveTo>
                    <a:pt x="11142" y="201"/>
                  </a:moveTo>
                  <a:lnTo>
                    <a:pt x="134" y="6072"/>
                  </a:lnTo>
                  <a:lnTo>
                    <a:pt x="0" y="5872"/>
                  </a:lnTo>
                  <a:lnTo>
                    <a:pt x="11042"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8"/>
            <p:cNvSpPr/>
            <p:nvPr/>
          </p:nvSpPr>
          <p:spPr>
            <a:xfrm rot="-3599416">
              <a:off x="2363262" y="3297721"/>
              <a:ext cx="98011" cy="57523"/>
            </a:xfrm>
            <a:custGeom>
              <a:rect b="b" l="l" r="r" t="t"/>
              <a:pathLst>
                <a:path extrusionOk="0" h="3603" w="6139">
                  <a:moveTo>
                    <a:pt x="1" y="3503"/>
                  </a:moveTo>
                  <a:lnTo>
                    <a:pt x="6138" y="0"/>
                  </a:lnTo>
                  <a:cubicBezTo>
                    <a:pt x="5971" y="534"/>
                    <a:pt x="768" y="3536"/>
                    <a:pt x="67" y="3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8"/>
            <p:cNvSpPr/>
            <p:nvPr/>
          </p:nvSpPr>
          <p:spPr>
            <a:xfrm rot="-3599416">
              <a:off x="2295200" y="3128035"/>
              <a:ext cx="143815" cy="81487"/>
            </a:xfrm>
            <a:custGeom>
              <a:rect b="b" l="l" r="r" t="t"/>
              <a:pathLst>
                <a:path extrusionOk="0" h="5104" w="9008">
                  <a:moveTo>
                    <a:pt x="1" y="4937"/>
                  </a:moveTo>
                  <a:lnTo>
                    <a:pt x="8907" y="0"/>
                  </a:lnTo>
                  <a:lnTo>
                    <a:pt x="9007" y="167"/>
                  </a:lnTo>
                  <a:lnTo>
                    <a:pt x="101" y="5104"/>
                  </a:lnTo>
                  <a:cubicBezTo>
                    <a:pt x="67" y="5037"/>
                    <a:pt x="34" y="5004"/>
                    <a:pt x="1" y="493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8"/>
            <p:cNvSpPr/>
            <p:nvPr/>
          </p:nvSpPr>
          <p:spPr>
            <a:xfrm rot="-3599416">
              <a:off x="2324257" y="3155785"/>
              <a:ext cx="112396" cy="70311"/>
            </a:xfrm>
            <a:custGeom>
              <a:rect b="b" l="l" r="r" t="t"/>
              <a:pathLst>
                <a:path extrusionOk="0" h="4404" w="7040">
                  <a:moveTo>
                    <a:pt x="7039" y="167"/>
                  </a:moveTo>
                  <a:lnTo>
                    <a:pt x="134" y="4403"/>
                  </a:lnTo>
                  <a:lnTo>
                    <a:pt x="1" y="4203"/>
                  </a:lnTo>
                  <a:lnTo>
                    <a:pt x="6972" y="0"/>
                  </a:lnTo>
                  <a:cubicBezTo>
                    <a:pt x="7006" y="67"/>
                    <a:pt x="7006" y="134"/>
                    <a:pt x="7039"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8"/>
            <p:cNvSpPr/>
            <p:nvPr/>
          </p:nvSpPr>
          <p:spPr>
            <a:xfrm rot="-3599416">
              <a:off x="2351890" y="3146022"/>
              <a:ext cx="100677" cy="55942"/>
            </a:xfrm>
            <a:custGeom>
              <a:rect b="b" l="l" r="r" t="t"/>
              <a:pathLst>
                <a:path extrusionOk="0" h="3504" w="6306">
                  <a:moveTo>
                    <a:pt x="1" y="3303"/>
                  </a:moveTo>
                  <a:cubicBezTo>
                    <a:pt x="2069" y="2202"/>
                    <a:pt x="4070" y="902"/>
                    <a:pt x="6239" y="1"/>
                  </a:cubicBezTo>
                  <a:lnTo>
                    <a:pt x="6305" y="134"/>
                  </a:lnTo>
                  <a:lnTo>
                    <a:pt x="68" y="350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8"/>
            <p:cNvSpPr/>
            <p:nvPr/>
          </p:nvSpPr>
          <p:spPr>
            <a:xfrm rot="-3599416">
              <a:off x="2452178" y="3105799"/>
              <a:ext cx="86819" cy="47401"/>
            </a:xfrm>
            <a:custGeom>
              <a:rect b="b" l="l" r="r" t="t"/>
              <a:pathLst>
                <a:path extrusionOk="0" h="2969" w="5438">
                  <a:moveTo>
                    <a:pt x="5438" y="100"/>
                  </a:moveTo>
                  <a:cubicBezTo>
                    <a:pt x="3737" y="1201"/>
                    <a:pt x="1869" y="2035"/>
                    <a:pt x="67" y="2969"/>
                  </a:cubicBezTo>
                  <a:cubicBezTo>
                    <a:pt x="34" y="2935"/>
                    <a:pt x="34" y="2869"/>
                    <a:pt x="1" y="2835"/>
                  </a:cubicBezTo>
                  <a:lnTo>
                    <a:pt x="5371" y="0"/>
                  </a:lnTo>
                  <a:cubicBezTo>
                    <a:pt x="5404" y="33"/>
                    <a:pt x="5438" y="100"/>
                    <a:pt x="54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8"/>
            <p:cNvSpPr/>
            <p:nvPr/>
          </p:nvSpPr>
          <p:spPr>
            <a:xfrm rot="-3599416">
              <a:off x="2308047" y="2886135"/>
              <a:ext cx="78294" cy="56996"/>
            </a:xfrm>
            <a:custGeom>
              <a:rect b="b" l="l" r="r" t="t"/>
              <a:pathLst>
                <a:path extrusionOk="0" h="3570" w="4904">
                  <a:moveTo>
                    <a:pt x="0" y="3436"/>
                  </a:moveTo>
                  <a:lnTo>
                    <a:pt x="4837" y="1"/>
                  </a:lnTo>
                  <a:lnTo>
                    <a:pt x="4904" y="134"/>
                  </a:lnTo>
                  <a:lnTo>
                    <a:pt x="101" y="357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8"/>
            <p:cNvSpPr/>
            <p:nvPr/>
          </p:nvSpPr>
          <p:spPr>
            <a:xfrm rot="-3599416">
              <a:off x="2369559" y="2919622"/>
              <a:ext cx="79906" cy="56453"/>
            </a:xfrm>
            <a:custGeom>
              <a:rect b="b" l="l" r="r" t="t"/>
              <a:pathLst>
                <a:path extrusionOk="0" h="3536" w="5005">
                  <a:moveTo>
                    <a:pt x="5004" y="0"/>
                  </a:moveTo>
                  <a:cubicBezTo>
                    <a:pt x="3503" y="1434"/>
                    <a:pt x="1735" y="2435"/>
                    <a:pt x="1" y="35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8"/>
            <p:cNvSpPr/>
            <p:nvPr/>
          </p:nvSpPr>
          <p:spPr>
            <a:xfrm rot="-3599416">
              <a:off x="2286212" y="2923972"/>
              <a:ext cx="66591" cy="45278"/>
            </a:xfrm>
            <a:custGeom>
              <a:rect b="b" l="l" r="r" t="t"/>
              <a:pathLst>
                <a:path extrusionOk="0" h="2836" w="4171">
                  <a:moveTo>
                    <a:pt x="1" y="2735"/>
                  </a:moveTo>
                  <a:lnTo>
                    <a:pt x="4103" y="0"/>
                  </a:lnTo>
                  <a:lnTo>
                    <a:pt x="4170" y="100"/>
                  </a:lnTo>
                  <a:lnTo>
                    <a:pt x="67" y="28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8"/>
            <p:cNvSpPr/>
            <p:nvPr/>
          </p:nvSpPr>
          <p:spPr>
            <a:xfrm rot="-3599416">
              <a:off x="2242899" y="2864966"/>
              <a:ext cx="60205" cy="43154"/>
            </a:xfrm>
            <a:custGeom>
              <a:rect b="b" l="l" r="r" t="t"/>
              <a:pathLst>
                <a:path extrusionOk="0" h="2703" w="3771">
                  <a:moveTo>
                    <a:pt x="1" y="2636"/>
                  </a:moveTo>
                  <a:lnTo>
                    <a:pt x="3670" y="1"/>
                  </a:lnTo>
                  <a:cubicBezTo>
                    <a:pt x="3704" y="34"/>
                    <a:pt x="3737" y="101"/>
                    <a:pt x="3770" y="134"/>
                  </a:cubicBezTo>
                  <a:lnTo>
                    <a:pt x="68" y="270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8"/>
            <p:cNvSpPr/>
            <p:nvPr/>
          </p:nvSpPr>
          <p:spPr>
            <a:xfrm rot="-3599416">
              <a:off x="2272723" y="2937231"/>
              <a:ext cx="46874" cy="29312"/>
            </a:xfrm>
            <a:custGeom>
              <a:rect b="b" l="l" r="r" t="t"/>
              <a:pathLst>
                <a:path extrusionOk="0" h="1836" w="2936">
                  <a:moveTo>
                    <a:pt x="0" y="1735"/>
                  </a:moveTo>
                  <a:lnTo>
                    <a:pt x="2869" y="1"/>
                  </a:lnTo>
                  <a:lnTo>
                    <a:pt x="2936" y="101"/>
                  </a:lnTo>
                  <a:lnTo>
                    <a:pt x="67" y="18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8"/>
            <p:cNvSpPr/>
            <p:nvPr/>
          </p:nvSpPr>
          <p:spPr>
            <a:xfrm rot="-3599416">
              <a:off x="2259801" y="2931414"/>
              <a:ext cx="37295" cy="26646"/>
            </a:xfrm>
            <a:custGeom>
              <a:rect b="b" l="l" r="r" t="t"/>
              <a:pathLst>
                <a:path extrusionOk="0" h="1669" w="2336">
                  <a:moveTo>
                    <a:pt x="2336" y="68"/>
                  </a:moveTo>
                  <a:lnTo>
                    <a:pt x="101" y="1669"/>
                  </a:lnTo>
                  <a:lnTo>
                    <a:pt x="1" y="1535"/>
                  </a:lnTo>
                  <a:lnTo>
                    <a:pt x="2269"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5_2">
    <p:spTree>
      <p:nvGrpSpPr>
        <p:cNvPr id="799" name="Shape 799"/>
        <p:cNvGrpSpPr/>
        <p:nvPr/>
      </p:nvGrpSpPr>
      <p:grpSpPr>
        <a:xfrm>
          <a:off x="0" y="0"/>
          <a:ext cx="0" cy="0"/>
          <a:chOff x="0" y="0"/>
          <a:chExt cx="0" cy="0"/>
        </a:xfrm>
      </p:grpSpPr>
      <p:sp>
        <p:nvSpPr>
          <p:cNvPr id="800" name="Google Shape;800;p19"/>
          <p:cNvSpPr txBox="1"/>
          <p:nvPr>
            <p:ph idx="1" type="subTitle"/>
          </p:nvPr>
        </p:nvSpPr>
        <p:spPr>
          <a:xfrm>
            <a:off x="713225" y="1801225"/>
            <a:ext cx="3974700" cy="2381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Playfair Display Black"/>
              <a:buAutoNum type="arabicPeriod"/>
              <a:defRPr sz="1600"/>
            </a:lvl1pPr>
            <a:lvl2pPr lvl="1" rtl="0">
              <a:spcBef>
                <a:spcPts val="1000"/>
              </a:spcBef>
              <a:spcAft>
                <a:spcPts val="0"/>
              </a:spcAft>
              <a:buSzPts val="1600"/>
              <a:buAutoNum type="alphaLcPeriod"/>
              <a:defRPr sz="1600"/>
            </a:lvl2pPr>
            <a:lvl3pPr lvl="2" rtl="0">
              <a:spcBef>
                <a:spcPts val="1600"/>
              </a:spcBef>
              <a:spcAft>
                <a:spcPts val="0"/>
              </a:spcAft>
              <a:buSzPts val="1600"/>
              <a:buAutoNum type="romanLcPeriod"/>
              <a:defRPr sz="1600"/>
            </a:lvl3pPr>
            <a:lvl4pPr lvl="3" rtl="0">
              <a:spcBef>
                <a:spcPts val="1600"/>
              </a:spcBef>
              <a:spcAft>
                <a:spcPts val="0"/>
              </a:spcAft>
              <a:buSzPts val="1600"/>
              <a:buAutoNum type="arabicPeriod"/>
              <a:defRPr sz="1600"/>
            </a:lvl4pPr>
            <a:lvl5pPr lvl="4" rtl="0">
              <a:spcBef>
                <a:spcPts val="1600"/>
              </a:spcBef>
              <a:spcAft>
                <a:spcPts val="0"/>
              </a:spcAft>
              <a:buSzPts val="1600"/>
              <a:buAutoNum type="alphaLcPeriod"/>
              <a:defRPr sz="1600"/>
            </a:lvl5pPr>
            <a:lvl6pPr lvl="5" rtl="0">
              <a:spcBef>
                <a:spcPts val="1600"/>
              </a:spcBef>
              <a:spcAft>
                <a:spcPts val="0"/>
              </a:spcAft>
              <a:buSzPts val="1600"/>
              <a:buAutoNum type="romanLcPeriod"/>
              <a:defRPr sz="1600"/>
            </a:lvl6pPr>
            <a:lvl7pPr lvl="6" rtl="0">
              <a:spcBef>
                <a:spcPts val="1600"/>
              </a:spcBef>
              <a:spcAft>
                <a:spcPts val="0"/>
              </a:spcAft>
              <a:buSzPts val="1600"/>
              <a:buAutoNum type="arabicPeriod"/>
              <a:defRPr sz="1600"/>
            </a:lvl7pPr>
            <a:lvl8pPr lvl="7" rtl="0">
              <a:spcBef>
                <a:spcPts val="1600"/>
              </a:spcBef>
              <a:spcAft>
                <a:spcPts val="0"/>
              </a:spcAft>
              <a:buSzPts val="1600"/>
              <a:buAutoNum type="alphaLcPeriod"/>
              <a:defRPr sz="1600"/>
            </a:lvl8pPr>
            <a:lvl9pPr lvl="8" rtl="0">
              <a:spcBef>
                <a:spcPts val="1600"/>
              </a:spcBef>
              <a:spcAft>
                <a:spcPts val="1600"/>
              </a:spcAft>
              <a:buSzPts val="1600"/>
              <a:buAutoNum type="romanLcPeriod"/>
              <a:defRPr sz="1600"/>
            </a:lvl9pPr>
          </a:lstStyle>
          <a:p/>
        </p:txBody>
      </p:sp>
      <p:sp>
        <p:nvSpPr>
          <p:cNvPr id="801" name="Google Shape;801;p19"/>
          <p:cNvSpPr txBox="1"/>
          <p:nvPr>
            <p:ph type="title"/>
          </p:nvPr>
        </p:nvSpPr>
        <p:spPr>
          <a:xfrm>
            <a:off x="713225" y="539500"/>
            <a:ext cx="3974700" cy="6540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grpSp>
        <p:nvGrpSpPr>
          <p:cNvPr id="802" name="Google Shape;802;p19"/>
          <p:cNvGrpSpPr/>
          <p:nvPr/>
        </p:nvGrpSpPr>
        <p:grpSpPr>
          <a:xfrm rot="-5400000">
            <a:off x="5934801" y="-557937"/>
            <a:ext cx="1215618" cy="1982975"/>
            <a:chOff x="3883571" y="2796827"/>
            <a:chExt cx="772950" cy="1260873"/>
          </a:xfrm>
        </p:grpSpPr>
        <p:sp>
          <p:nvSpPr>
            <p:cNvPr id="803" name="Google Shape;803;p19"/>
            <p:cNvSpPr/>
            <p:nvPr/>
          </p:nvSpPr>
          <p:spPr>
            <a:xfrm rot="-4255095">
              <a:off x="3672970" y="3224862"/>
              <a:ext cx="1194151" cy="404804"/>
            </a:xfrm>
            <a:custGeom>
              <a:rect b="b" l="l" r="r" t="t"/>
              <a:pathLst>
                <a:path extrusionOk="0" h="25352" w="74787">
                  <a:moveTo>
                    <a:pt x="74787" y="167"/>
                  </a:moveTo>
                  <a:cubicBezTo>
                    <a:pt x="74553" y="267"/>
                    <a:pt x="74320" y="401"/>
                    <a:pt x="74086" y="467"/>
                  </a:cubicBezTo>
                  <a:cubicBezTo>
                    <a:pt x="71685" y="1335"/>
                    <a:pt x="69283" y="2169"/>
                    <a:pt x="66915" y="3103"/>
                  </a:cubicBezTo>
                  <a:cubicBezTo>
                    <a:pt x="62612" y="4771"/>
                    <a:pt x="58375" y="6639"/>
                    <a:pt x="53972" y="8106"/>
                  </a:cubicBezTo>
                  <a:cubicBezTo>
                    <a:pt x="42964" y="11809"/>
                    <a:pt x="31956" y="15512"/>
                    <a:pt x="20815" y="18747"/>
                  </a:cubicBezTo>
                  <a:cubicBezTo>
                    <a:pt x="14410" y="20615"/>
                    <a:pt x="8106" y="22817"/>
                    <a:pt x="1735" y="24852"/>
                  </a:cubicBezTo>
                  <a:cubicBezTo>
                    <a:pt x="1334" y="25018"/>
                    <a:pt x="867" y="25152"/>
                    <a:pt x="434" y="25285"/>
                  </a:cubicBezTo>
                  <a:cubicBezTo>
                    <a:pt x="300" y="25319"/>
                    <a:pt x="200" y="25319"/>
                    <a:pt x="67" y="25352"/>
                  </a:cubicBezTo>
                  <a:lnTo>
                    <a:pt x="0" y="25185"/>
                  </a:lnTo>
                  <a:cubicBezTo>
                    <a:pt x="100" y="25118"/>
                    <a:pt x="234" y="25052"/>
                    <a:pt x="367" y="25018"/>
                  </a:cubicBezTo>
                  <a:cubicBezTo>
                    <a:pt x="7539" y="22683"/>
                    <a:pt x="14677" y="20215"/>
                    <a:pt x="21916" y="18047"/>
                  </a:cubicBezTo>
                  <a:cubicBezTo>
                    <a:pt x="33858" y="14511"/>
                    <a:pt x="45666" y="10608"/>
                    <a:pt x="57441" y="6538"/>
                  </a:cubicBezTo>
                  <a:cubicBezTo>
                    <a:pt x="61044" y="5271"/>
                    <a:pt x="64513" y="3703"/>
                    <a:pt x="68082" y="2302"/>
                  </a:cubicBezTo>
                  <a:cubicBezTo>
                    <a:pt x="70150" y="1502"/>
                    <a:pt x="72285" y="801"/>
                    <a:pt x="74387" y="67"/>
                  </a:cubicBezTo>
                  <a:cubicBezTo>
                    <a:pt x="74487" y="34"/>
                    <a:pt x="74620" y="0"/>
                    <a:pt x="74720" y="0"/>
                  </a:cubicBezTo>
                  <a:cubicBezTo>
                    <a:pt x="74754" y="67"/>
                    <a:pt x="74787" y="101"/>
                    <a:pt x="74787"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9"/>
            <p:cNvSpPr/>
            <p:nvPr/>
          </p:nvSpPr>
          <p:spPr>
            <a:xfrm rot="-4255095">
              <a:off x="3855917" y="3284967"/>
              <a:ext cx="777115" cy="266336"/>
            </a:xfrm>
            <a:custGeom>
              <a:rect b="b" l="l" r="r" t="t"/>
              <a:pathLst>
                <a:path extrusionOk="0" h="16680" w="48669">
                  <a:moveTo>
                    <a:pt x="0" y="16579"/>
                  </a:moveTo>
                  <a:cubicBezTo>
                    <a:pt x="16112" y="10875"/>
                    <a:pt x="32190" y="5004"/>
                    <a:pt x="48602" y="1"/>
                  </a:cubicBezTo>
                  <a:lnTo>
                    <a:pt x="48668" y="234"/>
                  </a:lnTo>
                  <a:cubicBezTo>
                    <a:pt x="48501" y="334"/>
                    <a:pt x="48301" y="401"/>
                    <a:pt x="48135" y="468"/>
                  </a:cubicBezTo>
                  <a:cubicBezTo>
                    <a:pt x="44899" y="1502"/>
                    <a:pt x="41663" y="2469"/>
                    <a:pt x="38461" y="3537"/>
                  </a:cubicBezTo>
                  <a:cubicBezTo>
                    <a:pt x="30722" y="6105"/>
                    <a:pt x="22983" y="8740"/>
                    <a:pt x="15278" y="11375"/>
                  </a:cubicBezTo>
                  <a:cubicBezTo>
                    <a:pt x="10374" y="13043"/>
                    <a:pt x="5504" y="14811"/>
                    <a:pt x="601" y="16512"/>
                  </a:cubicBezTo>
                  <a:cubicBezTo>
                    <a:pt x="400" y="16579"/>
                    <a:pt x="200" y="16646"/>
                    <a:pt x="0" y="16679"/>
                  </a:cubicBezTo>
                  <a:cubicBezTo>
                    <a:pt x="0" y="16646"/>
                    <a:pt x="0" y="16613"/>
                    <a:pt x="0" y="1657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9"/>
            <p:cNvSpPr/>
            <p:nvPr/>
          </p:nvSpPr>
          <p:spPr>
            <a:xfrm rot="-4255095">
              <a:off x="4003321" y="3038330"/>
              <a:ext cx="595487" cy="210945"/>
            </a:xfrm>
            <a:custGeom>
              <a:rect b="b" l="l" r="r" t="t"/>
              <a:pathLst>
                <a:path extrusionOk="0" h="13211" w="37294">
                  <a:moveTo>
                    <a:pt x="37294" y="1"/>
                  </a:moveTo>
                  <a:cubicBezTo>
                    <a:pt x="25085" y="5105"/>
                    <a:pt x="12576" y="9241"/>
                    <a:pt x="0" y="13210"/>
                  </a:cubicBezTo>
                  <a:cubicBezTo>
                    <a:pt x="167" y="13110"/>
                    <a:pt x="301" y="13044"/>
                    <a:pt x="467" y="12977"/>
                  </a:cubicBezTo>
                  <a:cubicBezTo>
                    <a:pt x="3803" y="11843"/>
                    <a:pt x="7105" y="10675"/>
                    <a:pt x="10441" y="9608"/>
                  </a:cubicBezTo>
                  <a:cubicBezTo>
                    <a:pt x="18747" y="7039"/>
                    <a:pt x="26819" y="3837"/>
                    <a:pt x="34925" y="768"/>
                  </a:cubicBezTo>
                  <a:cubicBezTo>
                    <a:pt x="35559" y="535"/>
                    <a:pt x="36226" y="301"/>
                    <a:pt x="36860" y="101"/>
                  </a:cubicBezTo>
                  <a:cubicBezTo>
                    <a:pt x="36993" y="68"/>
                    <a:pt x="37160" y="34"/>
                    <a:pt x="3729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9"/>
            <p:cNvSpPr/>
            <p:nvPr/>
          </p:nvSpPr>
          <p:spPr>
            <a:xfrm rot="-4255095">
              <a:off x="4081896" y="3330326"/>
              <a:ext cx="272722" cy="92691"/>
            </a:xfrm>
            <a:custGeom>
              <a:rect b="b" l="l" r="r" t="t"/>
              <a:pathLst>
                <a:path extrusionOk="0" h="5805" w="17080">
                  <a:moveTo>
                    <a:pt x="17080" y="167"/>
                  </a:moveTo>
                  <a:lnTo>
                    <a:pt x="68" y="5804"/>
                  </a:lnTo>
                  <a:lnTo>
                    <a:pt x="1" y="5571"/>
                  </a:lnTo>
                  <a:cubicBezTo>
                    <a:pt x="5738" y="3903"/>
                    <a:pt x="11309" y="1768"/>
                    <a:pt x="17013" y="0"/>
                  </a:cubicBezTo>
                  <a:cubicBezTo>
                    <a:pt x="17046" y="67"/>
                    <a:pt x="17046" y="134"/>
                    <a:pt x="1708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9"/>
            <p:cNvSpPr/>
            <p:nvPr/>
          </p:nvSpPr>
          <p:spPr>
            <a:xfrm rot="-4255095">
              <a:off x="4277172" y="2875976"/>
              <a:ext cx="111324" cy="44214"/>
            </a:xfrm>
            <a:custGeom>
              <a:rect b="b" l="l" r="r" t="t"/>
              <a:pathLst>
                <a:path extrusionOk="0" h="2769" w="6972">
                  <a:moveTo>
                    <a:pt x="6972" y="167"/>
                  </a:moveTo>
                  <a:lnTo>
                    <a:pt x="34" y="2769"/>
                  </a:lnTo>
                  <a:lnTo>
                    <a:pt x="0" y="2602"/>
                  </a:lnTo>
                  <a:lnTo>
                    <a:pt x="6905" y="0"/>
                  </a:lnTo>
                  <a:cubicBezTo>
                    <a:pt x="6939" y="67"/>
                    <a:pt x="6939" y="100"/>
                    <a:pt x="697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9"/>
            <p:cNvSpPr/>
            <p:nvPr/>
          </p:nvSpPr>
          <p:spPr>
            <a:xfrm rot="-4255095">
              <a:off x="4174384" y="3230903"/>
              <a:ext cx="28246" cy="12263"/>
            </a:xfrm>
            <a:custGeom>
              <a:rect b="b" l="l" r="r" t="t"/>
              <a:pathLst>
                <a:path extrusionOk="0" h="768" w="1769">
                  <a:moveTo>
                    <a:pt x="1769" y="134"/>
                  </a:moveTo>
                  <a:lnTo>
                    <a:pt x="34" y="768"/>
                  </a:lnTo>
                  <a:cubicBezTo>
                    <a:pt x="34" y="735"/>
                    <a:pt x="34" y="701"/>
                    <a:pt x="1" y="668"/>
                  </a:cubicBezTo>
                  <a:lnTo>
                    <a:pt x="173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9" name="Google Shape;809;p19"/>
          <p:cNvGrpSpPr/>
          <p:nvPr/>
        </p:nvGrpSpPr>
        <p:grpSpPr>
          <a:xfrm flipH="1" rot="-5400000">
            <a:off x="6241731" y="3906538"/>
            <a:ext cx="1215618" cy="1982975"/>
            <a:chOff x="3883571" y="2796827"/>
            <a:chExt cx="772950" cy="1260873"/>
          </a:xfrm>
        </p:grpSpPr>
        <p:sp>
          <p:nvSpPr>
            <p:cNvPr id="810" name="Google Shape;810;p19"/>
            <p:cNvSpPr/>
            <p:nvPr/>
          </p:nvSpPr>
          <p:spPr>
            <a:xfrm rot="-4255095">
              <a:off x="3672970" y="3224862"/>
              <a:ext cx="1194151" cy="404804"/>
            </a:xfrm>
            <a:custGeom>
              <a:rect b="b" l="l" r="r" t="t"/>
              <a:pathLst>
                <a:path extrusionOk="0" h="25352" w="74787">
                  <a:moveTo>
                    <a:pt x="74787" y="167"/>
                  </a:moveTo>
                  <a:cubicBezTo>
                    <a:pt x="74553" y="267"/>
                    <a:pt x="74320" y="401"/>
                    <a:pt x="74086" y="467"/>
                  </a:cubicBezTo>
                  <a:cubicBezTo>
                    <a:pt x="71685" y="1335"/>
                    <a:pt x="69283" y="2169"/>
                    <a:pt x="66915" y="3103"/>
                  </a:cubicBezTo>
                  <a:cubicBezTo>
                    <a:pt x="62612" y="4771"/>
                    <a:pt x="58375" y="6639"/>
                    <a:pt x="53972" y="8106"/>
                  </a:cubicBezTo>
                  <a:cubicBezTo>
                    <a:pt x="42964" y="11809"/>
                    <a:pt x="31956" y="15512"/>
                    <a:pt x="20815" y="18747"/>
                  </a:cubicBezTo>
                  <a:cubicBezTo>
                    <a:pt x="14410" y="20615"/>
                    <a:pt x="8106" y="22817"/>
                    <a:pt x="1735" y="24852"/>
                  </a:cubicBezTo>
                  <a:cubicBezTo>
                    <a:pt x="1334" y="25018"/>
                    <a:pt x="867" y="25152"/>
                    <a:pt x="434" y="25285"/>
                  </a:cubicBezTo>
                  <a:cubicBezTo>
                    <a:pt x="300" y="25319"/>
                    <a:pt x="200" y="25319"/>
                    <a:pt x="67" y="25352"/>
                  </a:cubicBezTo>
                  <a:lnTo>
                    <a:pt x="0" y="25185"/>
                  </a:lnTo>
                  <a:cubicBezTo>
                    <a:pt x="100" y="25118"/>
                    <a:pt x="234" y="25052"/>
                    <a:pt x="367" y="25018"/>
                  </a:cubicBezTo>
                  <a:cubicBezTo>
                    <a:pt x="7539" y="22683"/>
                    <a:pt x="14677" y="20215"/>
                    <a:pt x="21916" y="18047"/>
                  </a:cubicBezTo>
                  <a:cubicBezTo>
                    <a:pt x="33858" y="14511"/>
                    <a:pt x="45666" y="10608"/>
                    <a:pt x="57441" y="6538"/>
                  </a:cubicBezTo>
                  <a:cubicBezTo>
                    <a:pt x="61044" y="5271"/>
                    <a:pt x="64513" y="3703"/>
                    <a:pt x="68082" y="2302"/>
                  </a:cubicBezTo>
                  <a:cubicBezTo>
                    <a:pt x="70150" y="1502"/>
                    <a:pt x="72285" y="801"/>
                    <a:pt x="74387" y="67"/>
                  </a:cubicBezTo>
                  <a:cubicBezTo>
                    <a:pt x="74487" y="34"/>
                    <a:pt x="74620" y="0"/>
                    <a:pt x="74720" y="0"/>
                  </a:cubicBezTo>
                  <a:cubicBezTo>
                    <a:pt x="74754" y="67"/>
                    <a:pt x="74787" y="101"/>
                    <a:pt x="74787"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9"/>
            <p:cNvSpPr/>
            <p:nvPr/>
          </p:nvSpPr>
          <p:spPr>
            <a:xfrm rot="-4255095">
              <a:off x="3855917" y="3284967"/>
              <a:ext cx="777115" cy="266336"/>
            </a:xfrm>
            <a:custGeom>
              <a:rect b="b" l="l" r="r" t="t"/>
              <a:pathLst>
                <a:path extrusionOk="0" h="16680" w="48669">
                  <a:moveTo>
                    <a:pt x="0" y="16579"/>
                  </a:moveTo>
                  <a:cubicBezTo>
                    <a:pt x="16112" y="10875"/>
                    <a:pt x="32190" y="5004"/>
                    <a:pt x="48602" y="1"/>
                  </a:cubicBezTo>
                  <a:lnTo>
                    <a:pt x="48668" y="234"/>
                  </a:lnTo>
                  <a:cubicBezTo>
                    <a:pt x="48501" y="334"/>
                    <a:pt x="48301" y="401"/>
                    <a:pt x="48135" y="468"/>
                  </a:cubicBezTo>
                  <a:cubicBezTo>
                    <a:pt x="44899" y="1502"/>
                    <a:pt x="41663" y="2469"/>
                    <a:pt x="38461" y="3537"/>
                  </a:cubicBezTo>
                  <a:cubicBezTo>
                    <a:pt x="30722" y="6105"/>
                    <a:pt x="22983" y="8740"/>
                    <a:pt x="15278" y="11375"/>
                  </a:cubicBezTo>
                  <a:cubicBezTo>
                    <a:pt x="10374" y="13043"/>
                    <a:pt x="5504" y="14811"/>
                    <a:pt x="601" y="16512"/>
                  </a:cubicBezTo>
                  <a:cubicBezTo>
                    <a:pt x="400" y="16579"/>
                    <a:pt x="200" y="16646"/>
                    <a:pt x="0" y="16679"/>
                  </a:cubicBezTo>
                  <a:cubicBezTo>
                    <a:pt x="0" y="16646"/>
                    <a:pt x="0" y="16613"/>
                    <a:pt x="0" y="1657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9"/>
            <p:cNvSpPr/>
            <p:nvPr/>
          </p:nvSpPr>
          <p:spPr>
            <a:xfrm rot="-4255095">
              <a:off x="4003321" y="3038330"/>
              <a:ext cx="595487" cy="210945"/>
            </a:xfrm>
            <a:custGeom>
              <a:rect b="b" l="l" r="r" t="t"/>
              <a:pathLst>
                <a:path extrusionOk="0" h="13211" w="37294">
                  <a:moveTo>
                    <a:pt x="37294" y="1"/>
                  </a:moveTo>
                  <a:cubicBezTo>
                    <a:pt x="25085" y="5105"/>
                    <a:pt x="12576" y="9241"/>
                    <a:pt x="0" y="13210"/>
                  </a:cubicBezTo>
                  <a:cubicBezTo>
                    <a:pt x="167" y="13110"/>
                    <a:pt x="301" y="13044"/>
                    <a:pt x="467" y="12977"/>
                  </a:cubicBezTo>
                  <a:cubicBezTo>
                    <a:pt x="3803" y="11843"/>
                    <a:pt x="7105" y="10675"/>
                    <a:pt x="10441" y="9608"/>
                  </a:cubicBezTo>
                  <a:cubicBezTo>
                    <a:pt x="18747" y="7039"/>
                    <a:pt x="26819" y="3837"/>
                    <a:pt x="34925" y="768"/>
                  </a:cubicBezTo>
                  <a:cubicBezTo>
                    <a:pt x="35559" y="535"/>
                    <a:pt x="36226" y="301"/>
                    <a:pt x="36860" y="101"/>
                  </a:cubicBezTo>
                  <a:cubicBezTo>
                    <a:pt x="36993" y="68"/>
                    <a:pt x="37160" y="34"/>
                    <a:pt x="3729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9"/>
            <p:cNvSpPr/>
            <p:nvPr/>
          </p:nvSpPr>
          <p:spPr>
            <a:xfrm rot="-4255095">
              <a:off x="4081896" y="3330326"/>
              <a:ext cx="272722" cy="92691"/>
            </a:xfrm>
            <a:custGeom>
              <a:rect b="b" l="l" r="r" t="t"/>
              <a:pathLst>
                <a:path extrusionOk="0" h="5805" w="17080">
                  <a:moveTo>
                    <a:pt x="17080" y="167"/>
                  </a:moveTo>
                  <a:lnTo>
                    <a:pt x="68" y="5804"/>
                  </a:lnTo>
                  <a:lnTo>
                    <a:pt x="1" y="5571"/>
                  </a:lnTo>
                  <a:cubicBezTo>
                    <a:pt x="5738" y="3903"/>
                    <a:pt x="11309" y="1768"/>
                    <a:pt x="17013" y="0"/>
                  </a:cubicBezTo>
                  <a:cubicBezTo>
                    <a:pt x="17046" y="67"/>
                    <a:pt x="17046" y="134"/>
                    <a:pt x="1708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9"/>
            <p:cNvSpPr/>
            <p:nvPr/>
          </p:nvSpPr>
          <p:spPr>
            <a:xfrm rot="-4255095">
              <a:off x="4277172" y="2875976"/>
              <a:ext cx="111324" cy="44214"/>
            </a:xfrm>
            <a:custGeom>
              <a:rect b="b" l="l" r="r" t="t"/>
              <a:pathLst>
                <a:path extrusionOk="0" h="2769" w="6972">
                  <a:moveTo>
                    <a:pt x="6972" y="167"/>
                  </a:moveTo>
                  <a:lnTo>
                    <a:pt x="34" y="2769"/>
                  </a:lnTo>
                  <a:lnTo>
                    <a:pt x="0" y="2602"/>
                  </a:lnTo>
                  <a:lnTo>
                    <a:pt x="6905" y="0"/>
                  </a:lnTo>
                  <a:cubicBezTo>
                    <a:pt x="6939" y="67"/>
                    <a:pt x="6939" y="100"/>
                    <a:pt x="697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9"/>
            <p:cNvSpPr/>
            <p:nvPr/>
          </p:nvSpPr>
          <p:spPr>
            <a:xfrm rot="-4255095">
              <a:off x="4174384" y="3230903"/>
              <a:ext cx="28246" cy="12263"/>
            </a:xfrm>
            <a:custGeom>
              <a:rect b="b" l="l" r="r" t="t"/>
              <a:pathLst>
                <a:path extrusionOk="0" h="768" w="1769">
                  <a:moveTo>
                    <a:pt x="1769" y="134"/>
                  </a:moveTo>
                  <a:lnTo>
                    <a:pt x="34" y="768"/>
                  </a:lnTo>
                  <a:cubicBezTo>
                    <a:pt x="34" y="735"/>
                    <a:pt x="34" y="701"/>
                    <a:pt x="1" y="668"/>
                  </a:cubicBezTo>
                  <a:lnTo>
                    <a:pt x="173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6">
    <p:spTree>
      <p:nvGrpSpPr>
        <p:cNvPr id="816" name="Shape 816"/>
        <p:cNvGrpSpPr/>
        <p:nvPr/>
      </p:nvGrpSpPr>
      <p:grpSpPr>
        <a:xfrm>
          <a:off x="0" y="0"/>
          <a:ext cx="0" cy="0"/>
          <a:chOff x="0" y="0"/>
          <a:chExt cx="0" cy="0"/>
        </a:xfrm>
      </p:grpSpPr>
      <p:sp>
        <p:nvSpPr>
          <p:cNvPr id="817" name="Google Shape;817;p20"/>
          <p:cNvSpPr txBox="1"/>
          <p:nvPr>
            <p:ph type="ctrTitle"/>
          </p:nvPr>
        </p:nvSpPr>
        <p:spPr>
          <a:xfrm>
            <a:off x="5229400" y="1568325"/>
            <a:ext cx="3116700" cy="125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2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818" name="Google Shape;818;p20"/>
          <p:cNvSpPr txBox="1"/>
          <p:nvPr>
            <p:ph idx="1" type="subTitle"/>
          </p:nvPr>
        </p:nvSpPr>
        <p:spPr>
          <a:xfrm>
            <a:off x="5408800" y="2896175"/>
            <a:ext cx="2757900" cy="91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grpSp>
        <p:nvGrpSpPr>
          <p:cNvPr id="819" name="Google Shape;819;p20"/>
          <p:cNvGrpSpPr/>
          <p:nvPr/>
        </p:nvGrpSpPr>
        <p:grpSpPr>
          <a:xfrm>
            <a:off x="8430773" y="1731665"/>
            <a:ext cx="1130439" cy="1844027"/>
            <a:chOff x="3883571" y="2796827"/>
            <a:chExt cx="772950" cy="1260873"/>
          </a:xfrm>
        </p:grpSpPr>
        <p:sp>
          <p:nvSpPr>
            <p:cNvPr id="820" name="Google Shape;820;p20"/>
            <p:cNvSpPr/>
            <p:nvPr/>
          </p:nvSpPr>
          <p:spPr>
            <a:xfrm rot="-4255095">
              <a:off x="3672970" y="3224862"/>
              <a:ext cx="1194151" cy="404804"/>
            </a:xfrm>
            <a:custGeom>
              <a:rect b="b" l="l" r="r" t="t"/>
              <a:pathLst>
                <a:path extrusionOk="0" h="25352" w="74787">
                  <a:moveTo>
                    <a:pt x="74787" y="167"/>
                  </a:moveTo>
                  <a:cubicBezTo>
                    <a:pt x="74553" y="267"/>
                    <a:pt x="74320" y="401"/>
                    <a:pt x="74086" y="467"/>
                  </a:cubicBezTo>
                  <a:cubicBezTo>
                    <a:pt x="71685" y="1335"/>
                    <a:pt x="69283" y="2169"/>
                    <a:pt x="66915" y="3103"/>
                  </a:cubicBezTo>
                  <a:cubicBezTo>
                    <a:pt x="62612" y="4771"/>
                    <a:pt x="58375" y="6639"/>
                    <a:pt x="53972" y="8106"/>
                  </a:cubicBezTo>
                  <a:cubicBezTo>
                    <a:pt x="42964" y="11809"/>
                    <a:pt x="31956" y="15512"/>
                    <a:pt x="20815" y="18747"/>
                  </a:cubicBezTo>
                  <a:cubicBezTo>
                    <a:pt x="14410" y="20615"/>
                    <a:pt x="8106" y="22817"/>
                    <a:pt x="1735" y="24852"/>
                  </a:cubicBezTo>
                  <a:cubicBezTo>
                    <a:pt x="1334" y="25018"/>
                    <a:pt x="867" y="25152"/>
                    <a:pt x="434" y="25285"/>
                  </a:cubicBezTo>
                  <a:cubicBezTo>
                    <a:pt x="300" y="25319"/>
                    <a:pt x="200" y="25319"/>
                    <a:pt x="67" y="25352"/>
                  </a:cubicBezTo>
                  <a:lnTo>
                    <a:pt x="0" y="25185"/>
                  </a:lnTo>
                  <a:cubicBezTo>
                    <a:pt x="100" y="25118"/>
                    <a:pt x="234" y="25052"/>
                    <a:pt x="367" y="25018"/>
                  </a:cubicBezTo>
                  <a:cubicBezTo>
                    <a:pt x="7539" y="22683"/>
                    <a:pt x="14677" y="20215"/>
                    <a:pt x="21916" y="18047"/>
                  </a:cubicBezTo>
                  <a:cubicBezTo>
                    <a:pt x="33858" y="14511"/>
                    <a:pt x="45666" y="10608"/>
                    <a:pt x="57441" y="6538"/>
                  </a:cubicBezTo>
                  <a:cubicBezTo>
                    <a:pt x="61044" y="5271"/>
                    <a:pt x="64513" y="3703"/>
                    <a:pt x="68082" y="2302"/>
                  </a:cubicBezTo>
                  <a:cubicBezTo>
                    <a:pt x="70150" y="1502"/>
                    <a:pt x="72285" y="801"/>
                    <a:pt x="74387" y="67"/>
                  </a:cubicBezTo>
                  <a:cubicBezTo>
                    <a:pt x="74487" y="34"/>
                    <a:pt x="74620" y="0"/>
                    <a:pt x="74720" y="0"/>
                  </a:cubicBezTo>
                  <a:cubicBezTo>
                    <a:pt x="74754" y="67"/>
                    <a:pt x="74787" y="101"/>
                    <a:pt x="74787"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0"/>
            <p:cNvSpPr/>
            <p:nvPr/>
          </p:nvSpPr>
          <p:spPr>
            <a:xfrm rot="-4255095">
              <a:off x="3855917" y="3284967"/>
              <a:ext cx="777115" cy="266336"/>
            </a:xfrm>
            <a:custGeom>
              <a:rect b="b" l="l" r="r" t="t"/>
              <a:pathLst>
                <a:path extrusionOk="0" h="16680" w="48669">
                  <a:moveTo>
                    <a:pt x="0" y="16579"/>
                  </a:moveTo>
                  <a:cubicBezTo>
                    <a:pt x="16112" y="10875"/>
                    <a:pt x="32190" y="5004"/>
                    <a:pt x="48602" y="1"/>
                  </a:cubicBezTo>
                  <a:lnTo>
                    <a:pt x="48668" y="234"/>
                  </a:lnTo>
                  <a:cubicBezTo>
                    <a:pt x="48501" y="334"/>
                    <a:pt x="48301" y="401"/>
                    <a:pt x="48135" y="468"/>
                  </a:cubicBezTo>
                  <a:cubicBezTo>
                    <a:pt x="44899" y="1502"/>
                    <a:pt x="41663" y="2469"/>
                    <a:pt x="38461" y="3537"/>
                  </a:cubicBezTo>
                  <a:cubicBezTo>
                    <a:pt x="30722" y="6105"/>
                    <a:pt x="22983" y="8740"/>
                    <a:pt x="15278" y="11375"/>
                  </a:cubicBezTo>
                  <a:cubicBezTo>
                    <a:pt x="10374" y="13043"/>
                    <a:pt x="5504" y="14811"/>
                    <a:pt x="601" y="16512"/>
                  </a:cubicBezTo>
                  <a:cubicBezTo>
                    <a:pt x="400" y="16579"/>
                    <a:pt x="200" y="16646"/>
                    <a:pt x="0" y="16679"/>
                  </a:cubicBezTo>
                  <a:cubicBezTo>
                    <a:pt x="0" y="16646"/>
                    <a:pt x="0" y="16613"/>
                    <a:pt x="0" y="1657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0"/>
            <p:cNvSpPr/>
            <p:nvPr/>
          </p:nvSpPr>
          <p:spPr>
            <a:xfrm rot="-4255095">
              <a:off x="4003321" y="3038330"/>
              <a:ext cx="595487" cy="210945"/>
            </a:xfrm>
            <a:custGeom>
              <a:rect b="b" l="l" r="r" t="t"/>
              <a:pathLst>
                <a:path extrusionOk="0" h="13211" w="37294">
                  <a:moveTo>
                    <a:pt x="37294" y="1"/>
                  </a:moveTo>
                  <a:cubicBezTo>
                    <a:pt x="25085" y="5105"/>
                    <a:pt x="12576" y="9241"/>
                    <a:pt x="0" y="13210"/>
                  </a:cubicBezTo>
                  <a:cubicBezTo>
                    <a:pt x="167" y="13110"/>
                    <a:pt x="301" y="13044"/>
                    <a:pt x="467" y="12977"/>
                  </a:cubicBezTo>
                  <a:cubicBezTo>
                    <a:pt x="3803" y="11843"/>
                    <a:pt x="7105" y="10675"/>
                    <a:pt x="10441" y="9608"/>
                  </a:cubicBezTo>
                  <a:cubicBezTo>
                    <a:pt x="18747" y="7039"/>
                    <a:pt x="26819" y="3837"/>
                    <a:pt x="34925" y="768"/>
                  </a:cubicBezTo>
                  <a:cubicBezTo>
                    <a:pt x="35559" y="535"/>
                    <a:pt x="36226" y="301"/>
                    <a:pt x="36860" y="101"/>
                  </a:cubicBezTo>
                  <a:cubicBezTo>
                    <a:pt x="36993" y="68"/>
                    <a:pt x="37160" y="34"/>
                    <a:pt x="3729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0"/>
            <p:cNvSpPr/>
            <p:nvPr/>
          </p:nvSpPr>
          <p:spPr>
            <a:xfrm rot="-4255095">
              <a:off x="4081896" y="3330326"/>
              <a:ext cx="272722" cy="92691"/>
            </a:xfrm>
            <a:custGeom>
              <a:rect b="b" l="l" r="r" t="t"/>
              <a:pathLst>
                <a:path extrusionOk="0" h="5805" w="17080">
                  <a:moveTo>
                    <a:pt x="17080" y="167"/>
                  </a:moveTo>
                  <a:lnTo>
                    <a:pt x="68" y="5804"/>
                  </a:lnTo>
                  <a:lnTo>
                    <a:pt x="1" y="5571"/>
                  </a:lnTo>
                  <a:cubicBezTo>
                    <a:pt x="5738" y="3903"/>
                    <a:pt x="11309" y="1768"/>
                    <a:pt x="17013" y="0"/>
                  </a:cubicBezTo>
                  <a:cubicBezTo>
                    <a:pt x="17046" y="67"/>
                    <a:pt x="17046" y="134"/>
                    <a:pt x="1708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0"/>
            <p:cNvSpPr/>
            <p:nvPr/>
          </p:nvSpPr>
          <p:spPr>
            <a:xfrm rot="-4255095">
              <a:off x="4277172" y="2875976"/>
              <a:ext cx="111324" cy="44214"/>
            </a:xfrm>
            <a:custGeom>
              <a:rect b="b" l="l" r="r" t="t"/>
              <a:pathLst>
                <a:path extrusionOk="0" h="2769" w="6972">
                  <a:moveTo>
                    <a:pt x="6972" y="167"/>
                  </a:moveTo>
                  <a:lnTo>
                    <a:pt x="34" y="2769"/>
                  </a:lnTo>
                  <a:lnTo>
                    <a:pt x="0" y="2602"/>
                  </a:lnTo>
                  <a:lnTo>
                    <a:pt x="6905" y="0"/>
                  </a:lnTo>
                  <a:cubicBezTo>
                    <a:pt x="6939" y="67"/>
                    <a:pt x="6939" y="100"/>
                    <a:pt x="697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0"/>
            <p:cNvSpPr/>
            <p:nvPr/>
          </p:nvSpPr>
          <p:spPr>
            <a:xfrm rot="-4255095">
              <a:off x="4174384" y="3230903"/>
              <a:ext cx="28246" cy="12263"/>
            </a:xfrm>
            <a:custGeom>
              <a:rect b="b" l="l" r="r" t="t"/>
              <a:pathLst>
                <a:path extrusionOk="0" h="768" w="1769">
                  <a:moveTo>
                    <a:pt x="1769" y="134"/>
                  </a:moveTo>
                  <a:lnTo>
                    <a:pt x="34" y="768"/>
                  </a:lnTo>
                  <a:cubicBezTo>
                    <a:pt x="34" y="735"/>
                    <a:pt x="34" y="701"/>
                    <a:pt x="1" y="668"/>
                  </a:cubicBezTo>
                  <a:lnTo>
                    <a:pt x="173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20"/>
          <p:cNvGrpSpPr/>
          <p:nvPr/>
        </p:nvGrpSpPr>
        <p:grpSpPr>
          <a:xfrm flipH="1">
            <a:off x="-266646" y="1844885"/>
            <a:ext cx="639767" cy="1453728"/>
            <a:chOff x="1695199" y="2889882"/>
            <a:chExt cx="291015" cy="428172"/>
          </a:xfrm>
        </p:grpSpPr>
        <p:sp>
          <p:nvSpPr>
            <p:cNvPr id="827" name="Google Shape;827;p20"/>
            <p:cNvSpPr/>
            <p:nvPr/>
          </p:nvSpPr>
          <p:spPr>
            <a:xfrm rot="6691194">
              <a:off x="1643109" y="3030985"/>
              <a:ext cx="402700" cy="145965"/>
            </a:xfrm>
            <a:custGeom>
              <a:rect b="b" l="l" r="r" t="t"/>
              <a:pathLst>
                <a:path extrusionOk="0" h="9141" w="25219">
                  <a:moveTo>
                    <a:pt x="0" y="8974"/>
                  </a:moveTo>
                  <a:cubicBezTo>
                    <a:pt x="134" y="8840"/>
                    <a:pt x="300" y="8740"/>
                    <a:pt x="467" y="8674"/>
                  </a:cubicBezTo>
                  <a:cubicBezTo>
                    <a:pt x="2502" y="7906"/>
                    <a:pt x="4537" y="7073"/>
                    <a:pt x="6605" y="6372"/>
                  </a:cubicBezTo>
                  <a:cubicBezTo>
                    <a:pt x="10941" y="4838"/>
                    <a:pt x="15344" y="3337"/>
                    <a:pt x="19714" y="1835"/>
                  </a:cubicBezTo>
                  <a:cubicBezTo>
                    <a:pt x="21382" y="1268"/>
                    <a:pt x="23017" y="701"/>
                    <a:pt x="24684" y="134"/>
                  </a:cubicBezTo>
                  <a:cubicBezTo>
                    <a:pt x="24818" y="68"/>
                    <a:pt x="24985" y="34"/>
                    <a:pt x="25151" y="1"/>
                  </a:cubicBezTo>
                  <a:lnTo>
                    <a:pt x="25218" y="134"/>
                  </a:lnTo>
                  <a:cubicBezTo>
                    <a:pt x="25085" y="234"/>
                    <a:pt x="24918" y="301"/>
                    <a:pt x="24718" y="401"/>
                  </a:cubicBezTo>
                  <a:cubicBezTo>
                    <a:pt x="20115" y="2002"/>
                    <a:pt x="15478" y="3603"/>
                    <a:pt x="10875" y="5205"/>
                  </a:cubicBezTo>
                  <a:cubicBezTo>
                    <a:pt x="7772" y="6305"/>
                    <a:pt x="4670" y="7439"/>
                    <a:pt x="1568" y="8540"/>
                  </a:cubicBezTo>
                  <a:cubicBezTo>
                    <a:pt x="1201" y="8674"/>
                    <a:pt x="867" y="8874"/>
                    <a:pt x="501" y="9007"/>
                  </a:cubicBezTo>
                  <a:cubicBezTo>
                    <a:pt x="367" y="9074"/>
                    <a:pt x="234" y="9107"/>
                    <a:pt x="100" y="914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0"/>
            <p:cNvSpPr/>
            <p:nvPr/>
          </p:nvSpPr>
          <p:spPr>
            <a:xfrm rot="6691194">
              <a:off x="1635218" y="3036849"/>
              <a:ext cx="396856" cy="141158"/>
            </a:xfrm>
            <a:custGeom>
              <a:rect b="b" l="l" r="r" t="t"/>
              <a:pathLst>
                <a:path extrusionOk="0" h="8840" w="24853">
                  <a:moveTo>
                    <a:pt x="24852" y="200"/>
                  </a:moveTo>
                  <a:cubicBezTo>
                    <a:pt x="24685" y="267"/>
                    <a:pt x="24552" y="334"/>
                    <a:pt x="24385" y="401"/>
                  </a:cubicBezTo>
                  <a:cubicBezTo>
                    <a:pt x="19515" y="2102"/>
                    <a:pt x="14645" y="3836"/>
                    <a:pt x="9775" y="5538"/>
                  </a:cubicBezTo>
                  <a:cubicBezTo>
                    <a:pt x="7106" y="6438"/>
                    <a:pt x="4437" y="7272"/>
                    <a:pt x="1769" y="8173"/>
                  </a:cubicBezTo>
                  <a:cubicBezTo>
                    <a:pt x="1202" y="8340"/>
                    <a:pt x="635" y="8607"/>
                    <a:pt x="68" y="8840"/>
                  </a:cubicBezTo>
                  <a:lnTo>
                    <a:pt x="1" y="8707"/>
                  </a:lnTo>
                  <a:cubicBezTo>
                    <a:pt x="134" y="8640"/>
                    <a:pt x="268" y="8573"/>
                    <a:pt x="401" y="8506"/>
                  </a:cubicBezTo>
                  <a:cubicBezTo>
                    <a:pt x="3337" y="7506"/>
                    <a:pt x="6272" y="6472"/>
                    <a:pt x="9208" y="5438"/>
                  </a:cubicBezTo>
                  <a:cubicBezTo>
                    <a:pt x="12376" y="4370"/>
                    <a:pt x="15545" y="3303"/>
                    <a:pt x="18681" y="2202"/>
                  </a:cubicBezTo>
                  <a:cubicBezTo>
                    <a:pt x="20582" y="1535"/>
                    <a:pt x="22450" y="834"/>
                    <a:pt x="24318" y="167"/>
                  </a:cubicBezTo>
                  <a:cubicBezTo>
                    <a:pt x="24452" y="100"/>
                    <a:pt x="24619" y="67"/>
                    <a:pt x="24785" y="0"/>
                  </a:cubicBezTo>
                  <a:cubicBezTo>
                    <a:pt x="24819" y="67"/>
                    <a:pt x="24819" y="134"/>
                    <a:pt x="24852"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0"/>
            <p:cNvSpPr/>
            <p:nvPr/>
          </p:nvSpPr>
          <p:spPr>
            <a:xfrm rot="6691194">
              <a:off x="1690549" y="3130217"/>
              <a:ext cx="253031" cy="87905"/>
            </a:xfrm>
            <a:custGeom>
              <a:rect b="b" l="l" r="r" t="t"/>
              <a:pathLst>
                <a:path extrusionOk="0" h="5505" w="15846">
                  <a:moveTo>
                    <a:pt x="15846" y="134"/>
                  </a:moveTo>
                  <a:cubicBezTo>
                    <a:pt x="10575" y="2168"/>
                    <a:pt x="5438" y="4303"/>
                    <a:pt x="1" y="5504"/>
                  </a:cubicBezTo>
                  <a:cubicBezTo>
                    <a:pt x="5338" y="4136"/>
                    <a:pt x="10375" y="1901"/>
                    <a:pt x="15545" y="33"/>
                  </a:cubicBezTo>
                  <a:cubicBezTo>
                    <a:pt x="15612" y="0"/>
                    <a:pt x="15679" y="67"/>
                    <a:pt x="15846"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0" name="Google Shape;830;p20"/>
          <p:cNvGrpSpPr/>
          <p:nvPr/>
        </p:nvGrpSpPr>
        <p:grpSpPr>
          <a:xfrm flipH="1" rot="10800000">
            <a:off x="4731659" y="-8174"/>
            <a:ext cx="461823" cy="661444"/>
            <a:chOff x="1776996" y="3373751"/>
            <a:chExt cx="461823" cy="661444"/>
          </a:xfrm>
        </p:grpSpPr>
        <p:sp>
          <p:nvSpPr>
            <p:cNvPr id="831" name="Google Shape;831;p20"/>
            <p:cNvSpPr/>
            <p:nvPr/>
          </p:nvSpPr>
          <p:spPr>
            <a:xfrm rot="-3666448">
              <a:off x="1777151" y="3572719"/>
              <a:ext cx="458076" cy="248215"/>
            </a:xfrm>
            <a:custGeom>
              <a:rect b="b" l="l" r="r" t="t"/>
              <a:pathLst>
                <a:path extrusionOk="0" h="15545" w="28688">
                  <a:moveTo>
                    <a:pt x="28688" y="1"/>
                  </a:moveTo>
                  <a:cubicBezTo>
                    <a:pt x="19281" y="5438"/>
                    <a:pt x="9774" y="10675"/>
                    <a:pt x="67" y="15545"/>
                  </a:cubicBezTo>
                  <a:cubicBezTo>
                    <a:pt x="67" y="15512"/>
                    <a:pt x="34" y="15478"/>
                    <a:pt x="1" y="1544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0"/>
            <p:cNvSpPr/>
            <p:nvPr/>
          </p:nvSpPr>
          <p:spPr>
            <a:xfrm rot="-3666448">
              <a:off x="1799750" y="3719400"/>
              <a:ext cx="364874" cy="191770"/>
            </a:xfrm>
            <a:custGeom>
              <a:rect b="b" l="l" r="r" t="t"/>
              <a:pathLst>
                <a:path extrusionOk="0" h="12010" w="22851">
                  <a:moveTo>
                    <a:pt x="1" y="12009"/>
                  </a:moveTo>
                  <a:cubicBezTo>
                    <a:pt x="67" y="11876"/>
                    <a:pt x="67" y="11776"/>
                    <a:pt x="101" y="11743"/>
                  </a:cubicBezTo>
                  <a:cubicBezTo>
                    <a:pt x="7873" y="8240"/>
                    <a:pt x="15312" y="4104"/>
                    <a:pt x="22750" y="1"/>
                  </a:cubicBezTo>
                  <a:lnTo>
                    <a:pt x="22850" y="134"/>
                  </a:lnTo>
                  <a:cubicBezTo>
                    <a:pt x="22750" y="201"/>
                    <a:pt x="22650" y="301"/>
                    <a:pt x="22550" y="368"/>
                  </a:cubicBezTo>
                  <a:cubicBezTo>
                    <a:pt x="18647" y="2536"/>
                    <a:pt x="14744" y="4737"/>
                    <a:pt x="10775" y="6806"/>
                  </a:cubicBezTo>
                  <a:cubicBezTo>
                    <a:pt x="7439" y="8574"/>
                    <a:pt x="3970" y="10175"/>
                    <a:pt x="568" y="11843"/>
                  </a:cubicBezTo>
                  <a:cubicBezTo>
                    <a:pt x="368" y="11909"/>
                    <a:pt x="201" y="11976"/>
                    <a:pt x="1" y="1200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0"/>
            <p:cNvSpPr/>
            <p:nvPr/>
          </p:nvSpPr>
          <p:spPr>
            <a:xfrm rot="-3666448">
              <a:off x="1764754" y="3717826"/>
              <a:ext cx="377648" cy="194963"/>
            </a:xfrm>
            <a:custGeom>
              <a:rect b="b" l="l" r="r" t="t"/>
              <a:pathLst>
                <a:path extrusionOk="0" h="12210" w="23651">
                  <a:moveTo>
                    <a:pt x="23650" y="101"/>
                  </a:moveTo>
                  <a:cubicBezTo>
                    <a:pt x="15945" y="4404"/>
                    <a:pt x="8072" y="8440"/>
                    <a:pt x="100" y="12210"/>
                  </a:cubicBezTo>
                  <a:lnTo>
                    <a:pt x="0" y="12043"/>
                  </a:lnTo>
                  <a:cubicBezTo>
                    <a:pt x="100" y="11943"/>
                    <a:pt x="167" y="11876"/>
                    <a:pt x="267" y="11809"/>
                  </a:cubicBezTo>
                  <a:cubicBezTo>
                    <a:pt x="3769" y="10108"/>
                    <a:pt x="7305" y="8440"/>
                    <a:pt x="10774" y="6672"/>
                  </a:cubicBezTo>
                  <a:cubicBezTo>
                    <a:pt x="13476" y="5305"/>
                    <a:pt x="16112" y="3837"/>
                    <a:pt x="18780" y="2436"/>
                  </a:cubicBezTo>
                  <a:cubicBezTo>
                    <a:pt x="20248" y="1635"/>
                    <a:pt x="21749" y="902"/>
                    <a:pt x="23250" y="134"/>
                  </a:cubicBezTo>
                  <a:cubicBezTo>
                    <a:pt x="23350" y="68"/>
                    <a:pt x="23483" y="34"/>
                    <a:pt x="23584" y="1"/>
                  </a:cubicBezTo>
                  <a:cubicBezTo>
                    <a:pt x="23617" y="34"/>
                    <a:pt x="23617" y="68"/>
                    <a:pt x="23650" y="1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0"/>
            <p:cNvSpPr/>
            <p:nvPr/>
          </p:nvSpPr>
          <p:spPr>
            <a:xfrm rot="-3666448">
              <a:off x="1913737" y="3806448"/>
              <a:ext cx="249285" cy="132642"/>
            </a:xfrm>
            <a:custGeom>
              <a:rect b="b" l="l" r="r" t="t"/>
              <a:pathLst>
                <a:path extrusionOk="0" h="8307" w="15612">
                  <a:moveTo>
                    <a:pt x="1" y="8106"/>
                  </a:moveTo>
                  <a:lnTo>
                    <a:pt x="15512" y="0"/>
                  </a:lnTo>
                  <a:lnTo>
                    <a:pt x="15612" y="100"/>
                  </a:lnTo>
                  <a:cubicBezTo>
                    <a:pt x="15512" y="200"/>
                    <a:pt x="15412" y="300"/>
                    <a:pt x="15312" y="400"/>
                  </a:cubicBezTo>
                  <a:cubicBezTo>
                    <a:pt x="12610" y="1835"/>
                    <a:pt x="9975" y="3303"/>
                    <a:pt x="7273" y="4704"/>
                  </a:cubicBezTo>
                  <a:cubicBezTo>
                    <a:pt x="5138" y="5838"/>
                    <a:pt x="3003" y="6905"/>
                    <a:pt x="868" y="7973"/>
                  </a:cubicBezTo>
                  <a:cubicBezTo>
                    <a:pt x="635" y="8106"/>
                    <a:pt x="334" y="8206"/>
                    <a:pt x="68" y="830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0"/>
            <p:cNvSpPr/>
            <p:nvPr/>
          </p:nvSpPr>
          <p:spPr>
            <a:xfrm rot="-3666448">
              <a:off x="2003395" y="3823702"/>
              <a:ext cx="200281" cy="117729"/>
            </a:xfrm>
            <a:custGeom>
              <a:rect b="b" l="l" r="r" t="t"/>
              <a:pathLst>
                <a:path extrusionOk="0" h="7373" w="12543">
                  <a:moveTo>
                    <a:pt x="12543" y="1"/>
                  </a:moveTo>
                  <a:cubicBezTo>
                    <a:pt x="12276" y="601"/>
                    <a:pt x="868" y="7339"/>
                    <a:pt x="1" y="7373"/>
                  </a:cubicBezTo>
                  <a:cubicBezTo>
                    <a:pt x="67" y="7273"/>
                    <a:pt x="101" y="7172"/>
                    <a:pt x="167" y="7139"/>
                  </a:cubicBezTo>
                  <a:cubicBezTo>
                    <a:pt x="4304" y="4737"/>
                    <a:pt x="8440" y="2369"/>
                    <a:pt x="12543"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0"/>
            <p:cNvSpPr/>
            <p:nvPr/>
          </p:nvSpPr>
          <p:spPr>
            <a:xfrm rot="-3666448">
              <a:off x="1954943" y="3695004"/>
              <a:ext cx="245564" cy="137959"/>
            </a:xfrm>
            <a:custGeom>
              <a:rect b="b" l="l" r="r" t="t"/>
              <a:pathLst>
                <a:path extrusionOk="0" h="8640" w="15379">
                  <a:moveTo>
                    <a:pt x="15378" y="200"/>
                  </a:moveTo>
                  <a:lnTo>
                    <a:pt x="134" y="8640"/>
                  </a:lnTo>
                  <a:lnTo>
                    <a:pt x="1" y="8406"/>
                  </a:lnTo>
                  <a:cubicBezTo>
                    <a:pt x="5038" y="5538"/>
                    <a:pt x="10241" y="2902"/>
                    <a:pt x="1527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0"/>
            <p:cNvSpPr/>
            <p:nvPr/>
          </p:nvSpPr>
          <p:spPr>
            <a:xfrm rot="-3666448">
              <a:off x="1883917" y="3421179"/>
              <a:ext cx="153943" cy="77251"/>
            </a:xfrm>
            <a:custGeom>
              <a:rect b="b" l="l" r="r" t="t"/>
              <a:pathLst>
                <a:path extrusionOk="0" h="4838" w="9641">
                  <a:moveTo>
                    <a:pt x="0" y="4637"/>
                  </a:moveTo>
                  <a:cubicBezTo>
                    <a:pt x="3136" y="2969"/>
                    <a:pt x="6238" y="1201"/>
                    <a:pt x="9640" y="0"/>
                  </a:cubicBezTo>
                  <a:lnTo>
                    <a:pt x="100" y="48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0"/>
            <p:cNvSpPr/>
            <p:nvPr/>
          </p:nvSpPr>
          <p:spPr>
            <a:xfrm rot="-3666448">
              <a:off x="2085441" y="3898326"/>
              <a:ext cx="150222" cy="95885"/>
            </a:xfrm>
            <a:custGeom>
              <a:rect b="b" l="l" r="r" t="t"/>
              <a:pathLst>
                <a:path extrusionOk="0" h="6005" w="9408">
                  <a:moveTo>
                    <a:pt x="9407" y="167"/>
                  </a:moveTo>
                  <a:lnTo>
                    <a:pt x="101" y="6004"/>
                  </a:lnTo>
                  <a:lnTo>
                    <a:pt x="0" y="5838"/>
                  </a:lnTo>
                  <a:cubicBezTo>
                    <a:pt x="3103" y="3903"/>
                    <a:pt x="6205" y="1935"/>
                    <a:pt x="9274"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0"/>
            <p:cNvSpPr/>
            <p:nvPr/>
          </p:nvSpPr>
          <p:spPr>
            <a:xfrm rot="-3666448">
              <a:off x="2082442" y="3928198"/>
              <a:ext cx="84708" cy="53268"/>
            </a:xfrm>
            <a:custGeom>
              <a:rect b="b" l="l" r="r" t="t"/>
              <a:pathLst>
                <a:path extrusionOk="0" h="3336" w="5305">
                  <a:moveTo>
                    <a:pt x="1" y="3336"/>
                  </a:moveTo>
                  <a:lnTo>
                    <a:pt x="5305" y="0"/>
                  </a:lnTo>
                  <a:cubicBezTo>
                    <a:pt x="5238" y="434"/>
                    <a:pt x="701" y="3336"/>
                    <a:pt x="1" y="33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0"/>
            <p:cNvSpPr/>
            <p:nvPr/>
          </p:nvSpPr>
          <p:spPr>
            <a:xfrm rot="-3666448">
              <a:off x="2044092" y="3810463"/>
              <a:ext cx="98025" cy="59671"/>
            </a:xfrm>
            <a:custGeom>
              <a:rect b="b" l="l" r="r" t="t"/>
              <a:pathLst>
                <a:path extrusionOk="0" h="3737" w="6139">
                  <a:moveTo>
                    <a:pt x="6138" y="167"/>
                  </a:moveTo>
                  <a:lnTo>
                    <a:pt x="100" y="3736"/>
                  </a:lnTo>
                  <a:cubicBezTo>
                    <a:pt x="67" y="3670"/>
                    <a:pt x="34" y="3603"/>
                    <a:pt x="0" y="3536"/>
                  </a:cubicBezTo>
                  <a:lnTo>
                    <a:pt x="6005"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0"/>
            <p:cNvSpPr/>
            <p:nvPr/>
          </p:nvSpPr>
          <p:spPr>
            <a:xfrm rot="-3666448">
              <a:off x="1929740" y="3916607"/>
              <a:ext cx="77251" cy="43687"/>
            </a:xfrm>
            <a:custGeom>
              <a:rect b="b" l="l" r="r" t="t"/>
              <a:pathLst>
                <a:path extrusionOk="0" h="2736" w="4838">
                  <a:moveTo>
                    <a:pt x="4837" y="200"/>
                  </a:moveTo>
                  <a:lnTo>
                    <a:pt x="100" y="2736"/>
                  </a:lnTo>
                  <a:lnTo>
                    <a:pt x="0" y="2535"/>
                  </a:lnTo>
                  <a:lnTo>
                    <a:pt x="4737" y="0"/>
                  </a:lnTo>
                  <a:cubicBezTo>
                    <a:pt x="4770" y="34"/>
                    <a:pt x="4804" y="100"/>
                    <a:pt x="4837"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0"/>
            <p:cNvSpPr/>
            <p:nvPr/>
          </p:nvSpPr>
          <p:spPr>
            <a:xfrm rot="-3666448">
              <a:off x="2020192" y="3497955"/>
              <a:ext cx="76181" cy="45827"/>
            </a:xfrm>
            <a:custGeom>
              <a:rect b="b" l="l" r="r" t="t"/>
              <a:pathLst>
                <a:path extrusionOk="0" h="2870" w="4771">
                  <a:moveTo>
                    <a:pt x="1" y="2703"/>
                  </a:moveTo>
                  <a:cubicBezTo>
                    <a:pt x="1569" y="1802"/>
                    <a:pt x="3136" y="902"/>
                    <a:pt x="4704" y="1"/>
                  </a:cubicBezTo>
                  <a:cubicBezTo>
                    <a:pt x="4738" y="34"/>
                    <a:pt x="4738" y="101"/>
                    <a:pt x="4771" y="134"/>
                  </a:cubicBezTo>
                  <a:cubicBezTo>
                    <a:pt x="3270" y="1102"/>
                    <a:pt x="1669" y="2002"/>
                    <a:pt x="101" y="28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0"/>
            <p:cNvSpPr/>
            <p:nvPr/>
          </p:nvSpPr>
          <p:spPr>
            <a:xfrm rot="-3666448">
              <a:off x="2022553" y="3602068"/>
              <a:ext cx="65004" cy="37827"/>
            </a:xfrm>
            <a:custGeom>
              <a:rect b="b" l="l" r="r" t="t"/>
              <a:pathLst>
                <a:path extrusionOk="0" h="2369" w="4071">
                  <a:moveTo>
                    <a:pt x="1" y="2268"/>
                  </a:moveTo>
                  <a:lnTo>
                    <a:pt x="4070" y="0"/>
                  </a:lnTo>
                  <a:cubicBezTo>
                    <a:pt x="3870" y="467"/>
                    <a:pt x="501" y="2369"/>
                    <a:pt x="1" y="22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0"/>
            <p:cNvSpPr/>
            <p:nvPr/>
          </p:nvSpPr>
          <p:spPr>
            <a:xfrm rot="-3666448">
              <a:off x="2013910" y="3949633"/>
              <a:ext cx="67127" cy="43687"/>
            </a:xfrm>
            <a:custGeom>
              <a:rect b="b" l="l" r="r" t="t"/>
              <a:pathLst>
                <a:path extrusionOk="0" h="2736" w="4204">
                  <a:moveTo>
                    <a:pt x="1" y="2569"/>
                  </a:moveTo>
                  <a:lnTo>
                    <a:pt x="4070" y="0"/>
                  </a:lnTo>
                  <a:lnTo>
                    <a:pt x="4204" y="201"/>
                  </a:lnTo>
                  <a:lnTo>
                    <a:pt x="101" y="27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0"/>
            <p:cNvSpPr/>
            <p:nvPr/>
          </p:nvSpPr>
          <p:spPr>
            <a:xfrm rot="-3666448">
              <a:off x="1979083" y="3870428"/>
              <a:ext cx="77251" cy="42090"/>
            </a:xfrm>
            <a:custGeom>
              <a:rect b="b" l="l" r="r" t="t"/>
              <a:pathLst>
                <a:path extrusionOk="0" h="2636" w="4838">
                  <a:moveTo>
                    <a:pt x="1" y="2636"/>
                  </a:moveTo>
                  <a:lnTo>
                    <a:pt x="4771" y="1"/>
                  </a:lnTo>
                  <a:cubicBezTo>
                    <a:pt x="4771" y="34"/>
                    <a:pt x="4804" y="101"/>
                    <a:pt x="4838" y="134"/>
                  </a:cubicBezTo>
                  <a:cubicBezTo>
                    <a:pt x="3270" y="1035"/>
                    <a:pt x="1735" y="2035"/>
                    <a:pt x="1" y="26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0"/>
            <p:cNvSpPr/>
            <p:nvPr/>
          </p:nvSpPr>
          <p:spPr>
            <a:xfrm rot="-3666448">
              <a:off x="2118135" y="3760694"/>
              <a:ext cx="50617" cy="34091"/>
            </a:xfrm>
            <a:custGeom>
              <a:rect b="b" l="l" r="r" t="t"/>
              <a:pathLst>
                <a:path extrusionOk="0" h="2135" w="3170">
                  <a:moveTo>
                    <a:pt x="3169" y="0"/>
                  </a:moveTo>
                  <a:lnTo>
                    <a:pt x="0" y="2135"/>
                  </a:lnTo>
                  <a:cubicBezTo>
                    <a:pt x="67" y="1701"/>
                    <a:pt x="2569" y="0"/>
                    <a:pt x="3169"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 name="Google Shape;847;p20"/>
          <p:cNvGrpSpPr/>
          <p:nvPr/>
        </p:nvGrpSpPr>
        <p:grpSpPr>
          <a:xfrm flipH="1">
            <a:off x="4731659" y="4532276"/>
            <a:ext cx="461823" cy="661444"/>
            <a:chOff x="1776996" y="3373751"/>
            <a:chExt cx="461823" cy="661444"/>
          </a:xfrm>
        </p:grpSpPr>
        <p:sp>
          <p:nvSpPr>
            <p:cNvPr id="848" name="Google Shape;848;p20"/>
            <p:cNvSpPr/>
            <p:nvPr/>
          </p:nvSpPr>
          <p:spPr>
            <a:xfrm rot="-3666448">
              <a:off x="1777151" y="3572719"/>
              <a:ext cx="458076" cy="248215"/>
            </a:xfrm>
            <a:custGeom>
              <a:rect b="b" l="l" r="r" t="t"/>
              <a:pathLst>
                <a:path extrusionOk="0" h="15545" w="28688">
                  <a:moveTo>
                    <a:pt x="28688" y="1"/>
                  </a:moveTo>
                  <a:cubicBezTo>
                    <a:pt x="19281" y="5438"/>
                    <a:pt x="9774" y="10675"/>
                    <a:pt x="67" y="15545"/>
                  </a:cubicBezTo>
                  <a:cubicBezTo>
                    <a:pt x="67" y="15512"/>
                    <a:pt x="34" y="15478"/>
                    <a:pt x="1" y="1544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0"/>
            <p:cNvSpPr/>
            <p:nvPr/>
          </p:nvSpPr>
          <p:spPr>
            <a:xfrm rot="-3666448">
              <a:off x="1799750" y="3719400"/>
              <a:ext cx="364874" cy="191770"/>
            </a:xfrm>
            <a:custGeom>
              <a:rect b="b" l="l" r="r" t="t"/>
              <a:pathLst>
                <a:path extrusionOk="0" h="12010" w="22851">
                  <a:moveTo>
                    <a:pt x="1" y="12009"/>
                  </a:moveTo>
                  <a:cubicBezTo>
                    <a:pt x="67" y="11876"/>
                    <a:pt x="67" y="11776"/>
                    <a:pt x="101" y="11743"/>
                  </a:cubicBezTo>
                  <a:cubicBezTo>
                    <a:pt x="7873" y="8240"/>
                    <a:pt x="15312" y="4104"/>
                    <a:pt x="22750" y="1"/>
                  </a:cubicBezTo>
                  <a:lnTo>
                    <a:pt x="22850" y="134"/>
                  </a:lnTo>
                  <a:cubicBezTo>
                    <a:pt x="22750" y="201"/>
                    <a:pt x="22650" y="301"/>
                    <a:pt x="22550" y="368"/>
                  </a:cubicBezTo>
                  <a:cubicBezTo>
                    <a:pt x="18647" y="2536"/>
                    <a:pt x="14744" y="4737"/>
                    <a:pt x="10775" y="6806"/>
                  </a:cubicBezTo>
                  <a:cubicBezTo>
                    <a:pt x="7439" y="8574"/>
                    <a:pt x="3970" y="10175"/>
                    <a:pt x="568" y="11843"/>
                  </a:cubicBezTo>
                  <a:cubicBezTo>
                    <a:pt x="368" y="11909"/>
                    <a:pt x="201" y="11976"/>
                    <a:pt x="1" y="1200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0"/>
            <p:cNvSpPr/>
            <p:nvPr/>
          </p:nvSpPr>
          <p:spPr>
            <a:xfrm rot="-3666448">
              <a:off x="1764754" y="3717826"/>
              <a:ext cx="377648" cy="194963"/>
            </a:xfrm>
            <a:custGeom>
              <a:rect b="b" l="l" r="r" t="t"/>
              <a:pathLst>
                <a:path extrusionOk="0" h="12210" w="23651">
                  <a:moveTo>
                    <a:pt x="23650" y="101"/>
                  </a:moveTo>
                  <a:cubicBezTo>
                    <a:pt x="15945" y="4404"/>
                    <a:pt x="8072" y="8440"/>
                    <a:pt x="100" y="12210"/>
                  </a:cubicBezTo>
                  <a:lnTo>
                    <a:pt x="0" y="12043"/>
                  </a:lnTo>
                  <a:cubicBezTo>
                    <a:pt x="100" y="11943"/>
                    <a:pt x="167" y="11876"/>
                    <a:pt x="267" y="11809"/>
                  </a:cubicBezTo>
                  <a:cubicBezTo>
                    <a:pt x="3769" y="10108"/>
                    <a:pt x="7305" y="8440"/>
                    <a:pt x="10774" y="6672"/>
                  </a:cubicBezTo>
                  <a:cubicBezTo>
                    <a:pt x="13476" y="5305"/>
                    <a:pt x="16112" y="3837"/>
                    <a:pt x="18780" y="2436"/>
                  </a:cubicBezTo>
                  <a:cubicBezTo>
                    <a:pt x="20248" y="1635"/>
                    <a:pt x="21749" y="902"/>
                    <a:pt x="23250" y="134"/>
                  </a:cubicBezTo>
                  <a:cubicBezTo>
                    <a:pt x="23350" y="68"/>
                    <a:pt x="23483" y="34"/>
                    <a:pt x="23584" y="1"/>
                  </a:cubicBezTo>
                  <a:cubicBezTo>
                    <a:pt x="23617" y="34"/>
                    <a:pt x="23617" y="68"/>
                    <a:pt x="23650" y="1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0"/>
            <p:cNvSpPr/>
            <p:nvPr/>
          </p:nvSpPr>
          <p:spPr>
            <a:xfrm rot="-3666448">
              <a:off x="1913737" y="3806448"/>
              <a:ext cx="249285" cy="132642"/>
            </a:xfrm>
            <a:custGeom>
              <a:rect b="b" l="l" r="r" t="t"/>
              <a:pathLst>
                <a:path extrusionOk="0" h="8307" w="15612">
                  <a:moveTo>
                    <a:pt x="1" y="8106"/>
                  </a:moveTo>
                  <a:lnTo>
                    <a:pt x="15512" y="0"/>
                  </a:lnTo>
                  <a:lnTo>
                    <a:pt x="15612" y="100"/>
                  </a:lnTo>
                  <a:cubicBezTo>
                    <a:pt x="15512" y="200"/>
                    <a:pt x="15412" y="300"/>
                    <a:pt x="15312" y="400"/>
                  </a:cubicBezTo>
                  <a:cubicBezTo>
                    <a:pt x="12610" y="1835"/>
                    <a:pt x="9975" y="3303"/>
                    <a:pt x="7273" y="4704"/>
                  </a:cubicBezTo>
                  <a:cubicBezTo>
                    <a:pt x="5138" y="5838"/>
                    <a:pt x="3003" y="6905"/>
                    <a:pt x="868" y="7973"/>
                  </a:cubicBezTo>
                  <a:cubicBezTo>
                    <a:pt x="635" y="8106"/>
                    <a:pt x="334" y="8206"/>
                    <a:pt x="68" y="830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0"/>
            <p:cNvSpPr/>
            <p:nvPr/>
          </p:nvSpPr>
          <p:spPr>
            <a:xfrm rot="-3666448">
              <a:off x="2003395" y="3823702"/>
              <a:ext cx="200281" cy="117729"/>
            </a:xfrm>
            <a:custGeom>
              <a:rect b="b" l="l" r="r" t="t"/>
              <a:pathLst>
                <a:path extrusionOk="0" h="7373" w="12543">
                  <a:moveTo>
                    <a:pt x="12543" y="1"/>
                  </a:moveTo>
                  <a:cubicBezTo>
                    <a:pt x="12276" y="601"/>
                    <a:pt x="868" y="7339"/>
                    <a:pt x="1" y="7373"/>
                  </a:cubicBezTo>
                  <a:cubicBezTo>
                    <a:pt x="67" y="7273"/>
                    <a:pt x="101" y="7172"/>
                    <a:pt x="167" y="7139"/>
                  </a:cubicBezTo>
                  <a:cubicBezTo>
                    <a:pt x="4304" y="4737"/>
                    <a:pt x="8440" y="2369"/>
                    <a:pt x="12543"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0"/>
            <p:cNvSpPr/>
            <p:nvPr/>
          </p:nvSpPr>
          <p:spPr>
            <a:xfrm rot="-3666448">
              <a:off x="1954943" y="3695004"/>
              <a:ext cx="245564" cy="137959"/>
            </a:xfrm>
            <a:custGeom>
              <a:rect b="b" l="l" r="r" t="t"/>
              <a:pathLst>
                <a:path extrusionOk="0" h="8640" w="15379">
                  <a:moveTo>
                    <a:pt x="15378" y="200"/>
                  </a:moveTo>
                  <a:lnTo>
                    <a:pt x="134" y="8640"/>
                  </a:lnTo>
                  <a:lnTo>
                    <a:pt x="1" y="8406"/>
                  </a:lnTo>
                  <a:cubicBezTo>
                    <a:pt x="5038" y="5538"/>
                    <a:pt x="10241" y="2902"/>
                    <a:pt x="1527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0"/>
            <p:cNvSpPr/>
            <p:nvPr/>
          </p:nvSpPr>
          <p:spPr>
            <a:xfrm rot="-3666448">
              <a:off x="1883917" y="3421179"/>
              <a:ext cx="153943" cy="77251"/>
            </a:xfrm>
            <a:custGeom>
              <a:rect b="b" l="l" r="r" t="t"/>
              <a:pathLst>
                <a:path extrusionOk="0" h="4838" w="9641">
                  <a:moveTo>
                    <a:pt x="0" y="4637"/>
                  </a:moveTo>
                  <a:cubicBezTo>
                    <a:pt x="3136" y="2969"/>
                    <a:pt x="6238" y="1201"/>
                    <a:pt x="9640" y="0"/>
                  </a:cubicBezTo>
                  <a:lnTo>
                    <a:pt x="100" y="48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0"/>
            <p:cNvSpPr/>
            <p:nvPr/>
          </p:nvSpPr>
          <p:spPr>
            <a:xfrm rot="-3666448">
              <a:off x="2085441" y="3898326"/>
              <a:ext cx="150222" cy="95885"/>
            </a:xfrm>
            <a:custGeom>
              <a:rect b="b" l="l" r="r" t="t"/>
              <a:pathLst>
                <a:path extrusionOk="0" h="6005" w="9408">
                  <a:moveTo>
                    <a:pt x="9407" y="167"/>
                  </a:moveTo>
                  <a:lnTo>
                    <a:pt x="101" y="6004"/>
                  </a:lnTo>
                  <a:lnTo>
                    <a:pt x="0" y="5838"/>
                  </a:lnTo>
                  <a:cubicBezTo>
                    <a:pt x="3103" y="3903"/>
                    <a:pt x="6205" y="1935"/>
                    <a:pt x="9274"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0"/>
            <p:cNvSpPr/>
            <p:nvPr/>
          </p:nvSpPr>
          <p:spPr>
            <a:xfrm rot="-3666448">
              <a:off x="2082442" y="3928198"/>
              <a:ext cx="84708" cy="53268"/>
            </a:xfrm>
            <a:custGeom>
              <a:rect b="b" l="l" r="r" t="t"/>
              <a:pathLst>
                <a:path extrusionOk="0" h="3336" w="5305">
                  <a:moveTo>
                    <a:pt x="1" y="3336"/>
                  </a:moveTo>
                  <a:lnTo>
                    <a:pt x="5305" y="0"/>
                  </a:lnTo>
                  <a:cubicBezTo>
                    <a:pt x="5238" y="434"/>
                    <a:pt x="701" y="3336"/>
                    <a:pt x="1" y="33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0"/>
            <p:cNvSpPr/>
            <p:nvPr/>
          </p:nvSpPr>
          <p:spPr>
            <a:xfrm rot="-3666448">
              <a:off x="2044092" y="3810463"/>
              <a:ext cx="98025" cy="59671"/>
            </a:xfrm>
            <a:custGeom>
              <a:rect b="b" l="l" r="r" t="t"/>
              <a:pathLst>
                <a:path extrusionOk="0" h="3737" w="6139">
                  <a:moveTo>
                    <a:pt x="6138" y="167"/>
                  </a:moveTo>
                  <a:lnTo>
                    <a:pt x="100" y="3736"/>
                  </a:lnTo>
                  <a:cubicBezTo>
                    <a:pt x="67" y="3670"/>
                    <a:pt x="34" y="3603"/>
                    <a:pt x="0" y="3536"/>
                  </a:cubicBezTo>
                  <a:lnTo>
                    <a:pt x="6005"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0"/>
            <p:cNvSpPr/>
            <p:nvPr/>
          </p:nvSpPr>
          <p:spPr>
            <a:xfrm rot="-3666448">
              <a:off x="1929740" y="3916607"/>
              <a:ext cx="77251" cy="43687"/>
            </a:xfrm>
            <a:custGeom>
              <a:rect b="b" l="l" r="r" t="t"/>
              <a:pathLst>
                <a:path extrusionOk="0" h="2736" w="4838">
                  <a:moveTo>
                    <a:pt x="4837" y="200"/>
                  </a:moveTo>
                  <a:lnTo>
                    <a:pt x="100" y="2736"/>
                  </a:lnTo>
                  <a:lnTo>
                    <a:pt x="0" y="2535"/>
                  </a:lnTo>
                  <a:lnTo>
                    <a:pt x="4737" y="0"/>
                  </a:lnTo>
                  <a:cubicBezTo>
                    <a:pt x="4770" y="34"/>
                    <a:pt x="4804" y="100"/>
                    <a:pt x="4837"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0"/>
            <p:cNvSpPr/>
            <p:nvPr/>
          </p:nvSpPr>
          <p:spPr>
            <a:xfrm rot="-3666448">
              <a:off x="2020192" y="3497955"/>
              <a:ext cx="76181" cy="45827"/>
            </a:xfrm>
            <a:custGeom>
              <a:rect b="b" l="l" r="r" t="t"/>
              <a:pathLst>
                <a:path extrusionOk="0" h="2870" w="4771">
                  <a:moveTo>
                    <a:pt x="1" y="2703"/>
                  </a:moveTo>
                  <a:cubicBezTo>
                    <a:pt x="1569" y="1802"/>
                    <a:pt x="3136" y="902"/>
                    <a:pt x="4704" y="1"/>
                  </a:cubicBezTo>
                  <a:cubicBezTo>
                    <a:pt x="4738" y="34"/>
                    <a:pt x="4738" y="101"/>
                    <a:pt x="4771" y="134"/>
                  </a:cubicBezTo>
                  <a:cubicBezTo>
                    <a:pt x="3270" y="1102"/>
                    <a:pt x="1669" y="2002"/>
                    <a:pt x="101" y="28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0"/>
            <p:cNvSpPr/>
            <p:nvPr/>
          </p:nvSpPr>
          <p:spPr>
            <a:xfrm rot="-3666448">
              <a:off x="2022553" y="3602068"/>
              <a:ext cx="65004" cy="37827"/>
            </a:xfrm>
            <a:custGeom>
              <a:rect b="b" l="l" r="r" t="t"/>
              <a:pathLst>
                <a:path extrusionOk="0" h="2369" w="4071">
                  <a:moveTo>
                    <a:pt x="1" y="2268"/>
                  </a:moveTo>
                  <a:lnTo>
                    <a:pt x="4070" y="0"/>
                  </a:lnTo>
                  <a:cubicBezTo>
                    <a:pt x="3870" y="467"/>
                    <a:pt x="501" y="2369"/>
                    <a:pt x="1" y="22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0"/>
            <p:cNvSpPr/>
            <p:nvPr/>
          </p:nvSpPr>
          <p:spPr>
            <a:xfrm rot="-3666448">
              <a:off x="2013910" y="3949633"/>
              <a:ext cx="67127" cy="43687"/>
            </a:xfrm>
            <a:custGeom>
              <a:rect b="b" l="l" r="r" t="t"/>
              <a:pathLst>
                <a:path extrusionOk="0" h="2736" w="4204">
                  <a:moveTo>
                    <a:pt x="1" y="2569"/>
                  </a:moveTo>
                  <a:lnTo>
                    <a:pt x="4070" y="0"/>
                  </a:lnTo>
                  <a:lnTo>
                    <a:pt x="4204" y="201"/>
                  </a:lnTo>
                  <a:lnTo>
                    <a:pt x="101" y="27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0"/>
            <p:cNvSpPr/>
            <p:nvPr/>
          </p:nvSpPr>
          <p:spPr>
            <a:xfrm rot="-3666448">
              <a:off x="1979083" y="3870428"/>
              <a:ext cx="77251" cy="42090"/>
            </a:xfrm>
            <a:custGeom>
              <a:rect b="b" l="l" r="r" t="t"/>
              <a:pathLst>
                <a:path extrusionOk="0" h="2636" w="4838">
                  <a:moveTo>
                    <a:pt x="1" y="2636"/>
                  </a:moveTo>
                  <a:lnTo>
                    <a:pt x="4771" y="1"/>
                  </a:lnTo>
                  <a:cubicBezTo>
                    <a:pt x="4771" y="34"/>
                    <a:pt x="4804" y="101"/>
                    <a:pt x="4838" y="134"/>
                  </a:cubicBezTo>
                  <a:cubicBezTo>
                    <a:pt x="3270" y="1035"/>
                    <a:pt x="1735" y="2035"/>
                    <a:pt x="1" y="26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0"/>
            <p:cNvSpPr/>
            <p:nvPr/>
          </p:nvSpPr>
          <p:spPr>
            <a:xfrm rot="-3666448">
              <a:off x="2118135" y="3760694"/>
              <a:ext cx="50617" cy="34091"/>
            </a:xfrm>
            <a:custGeom>
              <a:rect b="b" l="l" r="r" t="t"/>
              <a:pathLst>
                <a:path extrusionOk="0" h="2135" w="3170">
                  <a:moveTo>
                    <a:pt x="3169" y="0"/>
                  </a:moveTo>
                  <a:lnTo>
                    <a:pt x="0" y="2135"/>
                  </a:lnTo>
                  <a:cubicBezTo>
                    <a:pt x="67" y="1701"/>
                    <a:pt x="2569" y="0"/>
                    <a:pt x="3169"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grpSp>
        <p:nvGrpSpPr>
          <p:cNvPr id="36" name="Google Shape;36;p3"/>
          <p:cNvGrpSpPr/>
          <p:nvPr/>
        </p:nvGrpSpPr>
        <p:grpSpPr>
          <a:xfrm>
            <a:off x="3477655" y="1321037"/>
            <a:ext cx="2177428" cy="1336872"/>
            <a:chOff x="3758005" y="1350249"/>
            <a:chExt cx="1617102" cy="992850"/>
          </a:xfrm>
        </p:grpSpPr>
        <p:sp>
          <p:nvSpPr>
            <p:cNvPr id="37" name="Google Shape;37;p3"/>
            <p:cNvSpPr/>
            <p:nvPr/>
          </p:nvSpPr>
          <p:spPr>
            <a:xfrm>
              <a:off x="3758005" y="1350249"/>
              <a:ext cx="1617102" cy="992850"/>
            </a:xfrm>
            <a:custGeom>
              <a:rect b="b" l="l" r="r" t="t"/>
              <a:pathLst>
                <a:path extrusionOk="0" h="36957" w="61341">
                  <a:moveTo>
                    <a:pt x="0" y="1905"/>
                  </a:moveTo>
                  <a:lnTo>
                    <a:pt x="61341" y="0"/>
                  </a:lnTo>
                  <a:lnTo>
                    <a:pt x="59436" y="36957"/>
                  </a:lnTo>
                  <a:lnTo>
                    <a:pt x="381" y="35433"/>
                  </a:lnTo>
                  <a:close/>
                </a:path>
              </a:pathLst>
            </a:custGeom>
            <a:solidFill>
              <a:schemeClr val="accent5"/>
            </a:solidFill>
            <a:ln>
              <a:noFill/>
            </a:ln>
          </p:spPr>
        </p:sp>
        <p:sp>
          <p:nvSpPr>
            <p:cNvPr id="38" name="Google Shape;38;p3"/>
            <p:cNvSpPr/>
            <p:nvPr/>
          </p:nvSpPr>
          <p:spPr>
            <a:xfrm>
              <a:off x="3827426" y="1408925"/>
              <a:ext cx="1489206" cy="875419"/>
            </a:xfrm>
            <a:custGeom>
              <a:rect b="b" l="l" r="r" t="t"/>
              <a:pathLst>
                <a:path extrusionOk="0" h="36957" w="61341">
                  <a:moveTo>
                    <a:pt x="0" y="1905"/>
                  </a:moveTo>
                  <a:lnTo>
                    <a:pt x="61341" y="0"/>
                  </a:lnTo>
                  <a:lnTo>
                    <a:pt x="59436" y="36957"/>
                  </a:lnTo>
                  <a:lnTo>
                    <a:pt x="381" y="35433"/>
                  </a:lnTo>
                  <a:close/>
                </a:path>
              </a:pathLst>
            </a:custGeom>
            <a:noFill/>
            <a:ln cap="flat" cmpd="sng" w="19050">
              <a:solidFill>
                <a:schemeClr val="lt2"/>
              </a:solidFill>
              <a:prstDash val="solid"/>
              <a:round/>
              <a:headEnd len="med" w="med" type="none"/>
              <a:tailEnd len="med" w="med" type="none"/>
            </a:ln>
          </p:spPr>
        </p:sp>
      </p:grpSp>
      <p:grpSp>
        <p:nvGrpSpPr>
          <p:cNvPr id="39" name="Google Shape;39;p3"/>
          <p:cNvGrpSpPr/>
          <p:nvPr/>
        </p:nvGrpSpPr>
        <p:grpSpPr>
          <a:xfrm flipH="1">
            <a:off x="7866327" y="4891467"/>
            <a:ext cx="1249430" cy="335517"/>
            <a:chOff x="7894565" y="4796242"/>
            <a:chExt cx="1249430" cy="335517"/>
          </a:xfrm>
        </p:grpSpPr>
        <p:sp>
          <p:nvSpPr>
            <p:cNvPr id="40" name="Google Shape;40;p3"/>
            <p:cNvSpPr/>
            <p:nvPr/>
          </p:nvSpPr>
          <p:spPr>
            <a:xfrm flipH="1" rot="-9327666">
              <a:off x="8889349" y="4980869"/>
              <a:ext cx="243857" cy="104993"/>
            </a:xfrm>
            <a:custGeom>
              <a:rect b="b" l="l" r="r" t="t"/>
              <a:pathLst>
                <a:path extrusionOk="0" h="3103" w="7207">
                  <a:moveTo>
                    <a:pt x="1" y="0"/>
                  </a:moveTo>
                  <a:lnTo>
                    <a:pt x="7206" y="2935"/>
                  </a:lnTo>
                  <a:cubicBezTo>
                    <a:pt x="6739" y="3102"/>
                    <a:pt x="535" y="667"/>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flipH="1" rot="-9327666">
              <a:off x="8266650" y="4935721"/>
              <a:ext cx="159199" cy="89192"/>
            </a:xfrm>
            <a:custGeom>
              <a:rect b="b" l="l" r="r" t="t"/>
              <a:pathLst>
                <a:path extrusionOk="0" h="2636" w="4705">
                  <a:moveTo>
                    <a:pt x="1" y="0"/>
                  </a:moveTo>
                  <a:lnTo>
                    <a:pt x="4704" y="2402"/>
                  </a:lnTo>
                  <a:cubicBezTo>
                    <a:pt x="4271" y="2636"/>
                    <a:pt x="168" y="501"/>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flipH="1" rot="-9327666">
              <a:off x="8702062" y="4923503"/>
              <a:ext cx="159165" cy="86959"/>
            </a:xfrm>
            <a:custGeom>
              <a:rect b="b" l="l" r="r" t="t"/>
              <a:pathLst>
                <a:path extrusionOk="0" h="2570" w="4704">
                  <a:moveTo>
                    <a:pt x="4704" y="2336"/>
                  </a:moveTo>
                  <a:cubicBezTo>
                    <a:pt x="4203" y="2569"/>
                    <a:pt x="367" y="601"/>
                    <a:pt x="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flipH="1" rot="-9327666">
              <a:off x="7917930" y="4932769"/>
              <a:ext cx="196419" cy="92609"/>
            </a:xfrm>
            <a:custGeom>
              <a:rect b="b" l="l" r="r" t="t"/>
              <a:pathLst>
                <a:path extrusionOk="0" h="2737" w="5805">
                  <a:moveTo>
                    <a:pt x="5705" y="2736"/>
                  </a:moveTo>
                  <a:lnTo>
                    <a:pt x="1" y="168"/>
                  </a:lnTo>
                  <a:cubicBezTo>
                    <a:pt x="34" y="134"/>
                    <a:pt x="34" y="67"/>
                    <a:pt x="68" y="1"/>
                  </a:cubicBezTo>
                  <a:lnTo>
                    <a:pt x="5805" y="2503"/>
                  </a:lnTo>
                  <a:cubicBezTo>
                    <a:pt x="5772" y="2569"/>
                    <a:pt x="5738" y="2669"/>
                    <a:pt x="5705" y="27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flipH="1" rot="-9327666">
              <a:off x="7908813" y="4863407"/>
              <a:ext cx="214453" cy="95993"/>
            </a:xfrm>
            <a:custGeom>
              <a:rect b="b" l="l" r="r" t="t"/>
              <a:pathLst>
                <a:path extrusionOk="0" h="2837" w="6338">
                  <a:moveTo>
                    <a:pt x="100" y="1"/>
                  </a:moveTo>
                  <a:lnTo>
                    <a:pt x="6338" y="2636"/>
                  </a:lnTo>
                  <a:cubicBezTo>
                    <a:pt x="6305" y="2703"/>
                    <a:pt x="6271" y="2769"/>
                    <a:pt x="6271" y="2836"/>
                  </a:cubicBez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flipH="1" rot="-9327666">
              <a:off x="8373569" y="4991576"/>
              <a:ext cx="172699" cy="93726"/>
            </a:xfrm>
            <a:custGeom>
              <a:rect b="b" l="l" r="r" t="t"/>
              <a:pathLst>
                <a:path extrusionOk="0" h="2770" w="5104">
                  <a:moveTo>
                    <a:pt x="100" y="1"/>
                  </a:moveTo>
                  <a:lnTo>
                    <a:pt x="5104" y="2536"/>
                  </a:lnTo>
                  <a:cubicBezTo>
                    <a:pt x="5070" y="2603"/>
                    <a:pt x="5037" y="2703"/>
                    <a:pt x="5004" y="2770"/>
                  </a:cubicBezTo>
                  <a:lnTo>
                    <a:pt x="0" y="201"/>
                  </a:lnTo>
                  <a:cubicBezTo>
                    <a:pt x="33" y="134"/>
                    <a:pt x="67" y="68"/>
                    <a:pt x="10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flipH="1" rot="-9327666">
              <a:off x="7900724" y="4912638"/>
              <a:ext cx="138863" cy="59856"/>
            </a:xfrm>
            <a:custGeom>
              <a:rect b="b" l="l" r="r" t="t"/>
              <a:pathLst>
                <a:path extrusionOk="0" h="1769" w="4104">
                  <a:moveTo>
                    <a:pt x="68" y="0"/>
                  </a:moveTo>
                  <a:cubicBezTo>
                    <a:pt x="601" y="0"/>
                    <a:pt x="3970" y="1401"/>
                    <a:pt x="4104" y="1768"/>
                  </a:cubicBezTo>
                  <a:lnTo>
                    <a:pt x="1" y="134"/>
                  </a:lnTo>
                  <a:cubicBezTo>
                    <a:pt x="34" y="100"/>
                    <a:pt x="34" y="67"/>
                    <a:pt x="6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flipH="1" rot="-9327666">
              <a:off x="7942708" y="4968069"/>
              <a:ext cx="204302" cy="89192"/>
            </a:xfrm>
            <a:custGeom>
              <a:rect b="b" l="l" r="r" t="t"/>
              <a:pathLst>
                <a:path extrusionOk="0" h="2636" w="6038">
                  <a:moveTo>
                    <a:pt x="5971" y="2636"/>
                  </a:moveTo>
                  <a:lnTo>
                    <a:pt x="0" y="167"/>
                  </a:lnTo>
                  <a:cubicBezTo>
                    <a:pt x="34" y="100"/>
                    <a:pt x="67" y="67"/>
                    <a:pt x="67" y="0"/>
                  </a:cubicBezTo>
                  <a:lnTo>
                    <a:pt x="6038" y="24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flipH="1" rot="-9327666">
              <a:off x="8124072" y="4905701"/>
              <a:ext cx="142247" cy="74541"/>
            </a:xfrm>
            <a:custGeom>
              <a:rect b="b" l="l" r="r" t="t"/>
              <a:pathLst>
                <a:path extrusionOk="0" h="2203" w="4204">
                  <a:moveTo>
                    <a:pt x="100" y="1"/>
                  </a:moveTo>
                  <a:lnTo>
                    <a:pt x="4203" y="1969"/>
                  </a:lnTo>
                  <a:cubicBezTo>
                    <a:pt x="4170" y="2069"/>
                    <a:pt x="4136" y="2135"/>
                    <a:pt x="4103" y="2202"/>
                  </a:cubicBezTo>
                  <a:lnTo>
                    <a:pt x="0" y="201"/>
                  </a:lnTo>
                  <a:cubicBezTo>
                    <a:pt x="34" y="134"/>
                    <a:pt x="67" y="67"/>
                    <a:pt x="10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flipH="1" rot="-9327666">
              <a:off x="7925520" y="4821570"/>
              <a:ext cx="135480" cy="62123"/>
            </a:xfrm>
            <a:custGeom>
              <a:rect b="b" l="l" r="r" t="t"/>
              <a:pathLst>
                <a:path extrusionOk="0" h="1836" w="4004">
                  <a:moveTo>
                    <a:pt x="67" y="1"/>
                  </a:moveTo>
                  <a:lnTo>
                    <a:pt x="4003" y="1669"/>
                  </a:lnTo>
                  <a:cubicBezTo>
                    <a:pt x="3970" y="1736"/>
                    <a:pt x="3936" y="1769"/>
                    <a:pt x="3936" y="1836"/>
                  </a:cubicBezTo>
                  <a:lnTo>
                    <a:pt x="0" y="168"/>
                  </a:lnTo>
                  <a:cubicBezTo>
                    <a:pt x="0" y="101"/>
                    <a:pt x="34" y="34"/>
                    <a:pt x="67"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flipH="1" rot="-9327666">
              <a:off x="8650130" y="4986612"/>
              <a:ext cx="125329" cy="66623"/>
            </a:xfrm>
            <a:custGeom>
              <a:rect b="b" l="l" r="r" t="t"/>
              <a:pathLst>
                <a:path extrusionOk="0" h="1969" w="3704">
                  <a:moveTo>
                    <a:pt x="101" y="1"/>
                  </a:moveTo>
                  <a:lnTo>
                    <a:pt x="3704" y="1802"/>
                  </a:lnTo>
                  <a:lnTo>
                    <a:pt x="3637" y="1969"/>
                  </a:lnTo>
                  <a:lnTo>
                    <a:pt x="1" y="168"/>
                  </a:lnTo>
                  <a:cubicBezTo>
                    <a:pt x="34" y="101"/>
                    <a:pt x="68" y="67"/>
                    <a:pt x="101"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flipH="1" rot="-9327666">
              <a:off x="8645412" y="4890756"/>
              <a:ext cx="117411" cy="65507"/>
            </a:xfrm>
            <a:custGeom>
              <a:rect b="b" l="l" r="r" t="t"/>
              <a:pathLst>
                <a:path extrusionOk="0" h="1936" w="3470">
                  <a:moveTo>
                    <a:pt x="100" y="1"/>
                  </a:moveTo>
                  <a:lnTo>
                    <a:pt x="3469" y="1802"/>
                  </a:lnTo>
                  <a:lnTo>
                    <a:pt x="3369" y="1935"/>
                  </a:lnTo>
                  <a:cubicBezTo>
                    <a:pt x="2235" y="1335"/>
                    <a:pt x="1134" y="734"/>
                    <a:pt x="0"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flipH="1" rot="-9327666">
              <a:off x="8245627" y="4826607"/>
              <a:ext cx="136596" cy="63240"/>
            </a:xfrm>
            <a:custGeom>
              <a:rect b="b" l="l" r="r" t="t"/>
              <a:pathLst>
                <a:path extrusionOk="0" h="1869" w="4037">
                  <a:moveTo>
                    <a:pt x="33" y="0"/>
                  </a:moveTo>
                  <a:lnTo>
                    <a:pt x="4036" y="1735"/>
                  </a:lnTo>
                  <a:lnTo>
                    <a:pt x="3970" y="1868"/>
                  </a:lnTo>
                  <a:lnTo>
                    <a:pt x="0" y="134"/>
                  </a:lnTo>
                  <a:cubicBezTo>
                    <a:pt x="0" y="100"/>
                    <a:pt x="33" y="34"/>
                    <a:pt x="33"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flipH="1" rot="-9327666">
              <a:off x="8505701" y="4898855"/>
              <a:ext cx="83541" cy="45205"/>
            </a:xfrm>
            <a:custGeom>
              <a:rect b="b" l="l" r="r" t="t"/>
              <a:pathLst>
                <a:path extrusionOk="0" h="1336" w="2469">
                  <a:moveTo>
                    <a:pt x="2335" y="1335"/>
                  </a:moveTo>
                  <a:lnTo>
                    <a:pt x="0" y="201"/>
                  </a:lnTo>
                  <a:cubicBezTo>
                    <a:pt x="33" y="134"/>
                    <a:pt x="67" y="67"/>
                    <a:pt x="100" y="1"/>
                  </a:cubicBezTo>
                  <a:lnTo>
                    <a:pt x="2468" y="11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flipH="1" rot="-9327666">
              <a:off x="8145541" y="4971364"/>
              <a:ext cx="89192" cy="44055"/>
            </a:xfrm>
            <a:custGeom>
              <a:rect b="b" l="l" r="r" t="t"/>
              <a:pathLst>
                <a:path extrusionOk="0" h="1302" w="2636">
                  <a:moveTo>
                    <a:pt x="2536" y="1301"/>
                  </a:moveTo>
                  <a:lnTo>
                    <a:pt x="1" y="200"/>
                  </a:lnTo>
                  <a:cubicBezTo>
                    <a:pt x="34" y="134"/>
                    <a:pt x="67" y="67"/>
                    <a:pt x="67" y="0"/>
                  </a:cubicBezTo>
                  <a:lnTo>
                    <a:pt x="2636" y="1101"/>
                  </a:lnTo>
                  <a:cubicBezTo>
                    <a:pt x="2636" y="1168"/>
                    <a:pt x="2569" y="1234"/>
                    <a:pt x="2536" y="13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flipH="1" rot="-9327666">
              <a:off x="8331339" y="4892873"/>
              <a:ext cx="95993" cy="46288"/>
            </a:xfrm>
            <a:custGeom>
              <a:rect b="b" l="l" r="r" t="t"/>
              <a:pathLst>
                <a:path extrusionOk="0" h="1368" w="2837">
                  <a:moveTo>
                    <a:pt x="68" y="0"/>
                  </a:moveTo>
                  <a:lnTo>
                    <a:pt x="2836" y="1201"/>
                  </a:lnTo>
                  <a:cubicBezTo>
                    <a:pt x="2803" y="1268"/>
                    <a:pt x="2803" y="1301"/>
                    <a:pt x="2770" y="1368"/>
                  </a:cubicBezTo>
                  <a:lnTo>
                    <a:pt x="1" y="133"/>
                  </a:lnTo>
                  <a:cubicBezTo>
                    <a:pt x="34" y="100"/>
                    <a:pt x="34" y="67"/>
                    <a:pt x="6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flipH="1" rot="-9327666">
              <a:off x="8828141" y="4912181"/>
              <a:ext cx="109527" cy="51972"/>
            </a:xfrm>
            <a:custGeom>
              <a:rect b="b" l="l" r="r" t="t"/>
              <a:pathLst>
                <a:path extrusionOk="0" h="1536" w="3237">
                  <a:moveTo>
                    <a:pt x="67" y="1"/>
                  </a:moveTo>
                  <a:lnTo>
                    <a:pt x="3236" y="1402"/>
                  </a:lnTo>
                  <a:lnTo>
                    <a:pt x="3170" y="1535"/>
                  </a:lnTo>
                  <a:lnTo>
                    <a:pt x="1" y="134"/>
                  </a:lnTo>
                  <a:cubicBezTo>
                    <a:pt x="34" y="101"/>
                    <a:pt x="34" y="34"/>
                    <a:pt x="67"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3"/>
          <p:cNvGrpSpPr/>
          <p:nvPr/>
        </p:nvGrpSpPr>
        <p:grpSpPr>
          <a:xfrm>
            <a:off x="2" y="4768678"/>
            <a:ext cx="1277665" cy="458331"/>
            <a:chOff x="7866330" y="4673428"/>
            <a:chExt cx="1277665" cy="458331"/>
          </a:xfrm>
        </p:grpSpPr>
        <p:sp>
          <p:nvSpPr>
            <p:cNvPr id="58" name="Google Shape;58;p3"/>
            <p:cNvSpPr/>
            <p:nvPr/>
          </p:nvSpPr>
          <p:spPr>
            <a:xfrm flipH="1" rot="-9327666">
              <a:off x="8889349" y="4980869"/>
              <a:ext cx="243857" cy="104993"/>
            </a:xfrm>
            <a:custGeom>
              <a:rect b="b" l="l" r="r" t="t"/>
              <a:pathLst>
                <a:path extrusionOk="0" h="3103" w="7207">
                  <a:moveTo>
                    <a:pt x="1" y="0"/>
                  </a:moveTo>
                  <a:lnTo>
                    <a:pt x="7206" y="2935"/>
                  </a:lnTo>
                  <a:cubicBezTo>
                    <a:pt x="6739" y="3102"/>
                    <a:pt x="535" y="667"/>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flipH="1" rot="-9327666">
              <a:off x="8266650" y="4935721"/>
              <a:ext cx="159199" cy="89192"/>
            </a:xfrm>
            <a:custGeom>
              <a:rect b="b" l="l" r="r" t="t"/>
              <a:pathLst>
                <a:path extrusionOk="0" h="2636" w="4705">
                  <a:moveTo>
                    <a:pt x="1" y="0"/>
                  </a:moveTo>
                  <a:lnTo>
                    <a:pt x="4704" y="2402"/>
                  </a:lnTo>
                  <a:cubicBezTo>
                    <a:pt x="4271" y="2636"/>
                    <a:pt x="168" y="501"/>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flipH="1" rot="-9327666">
              <a:off x="8702062" y="4923503"/>
              <a:ext cx="159165" cy="86959"/>
            </a:xfrm>
            <a:custGeom>
              <a:rect b="b" l="l" r="r" t="t"/>
              <a:pathLst>
                <a:path extrusionOk="0" h="2570" w="4704">
                  <a:moveTo>
                    <a:pt x="4704" y="2336"/>
                  </a:moveTo>
                  <a:cubicBezTo>
                    <a:pt x="4203" y="2569"/>
                    <a:pt x="367" y="601"/>
                    <a:pt x="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flipH="1" rot="-9327666">
              <a:off x="7917930" y="4932769"/>
              <a:ext cx="196419" cy="92609"/>
            </a:xfrm>
            <a:custGeom>
              <a:rect b="b" l="l" r="r" t="t"/>
              <a:pathLst>
                <a:path extrusionOk="0" h="2737" w="5805">
                  <a:moveTo>
                    <a:pt x="5705" y="2736"/>
                  </a:moveTo>
                  <a:lnTo>
                    <a:pt x="1" y="168"/>
                  </a:lnTo>
                  <a:cubicBezTo>
                    <a:pt x="34" y="134"/>
                    <a:pt x="34" y="67"/>
                    <a:pt x="68" y="1"/>
                  </a:cubicBezTo>
                  <a:lnTo>
                    <a:pt x="5805" y="2503"/>
                  </a:lnTo>
                  <a:cubicBezTo>
                    <a:pt x="5772" y="2569"/>
                    <a:pt x="5738" y="2669"/>
                    <a:pt x="5705" y="27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flipH="1" rot="-9327666">
              <a:off x="7908813" y="4863407"/>
              <a:ext cx="214453" cy="95993"/>
            </a:xfrm>
            <a:custGeom>
              <a:rect b="b" l="l" r="r" t="t"/>
              <a:pathLst>
                <a:path extrusionOk="0" h="2837" w="6338">
                  <a:moveTo>
                    <a:pt x="100" y="1"/>
                  </a:moveTo>
                  <a:lnTo>
                    <a:pt x="6338" y="2636"/>
                  </a:lnTo>
                  <a:cubicBezTo>
                    <a:pt x="6305" y="2703"/>
                    <a:pt x="6271" y="2769"/>
                    <a:pt x="6271" y="2836"/>
                  </a:cubicBez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flipH="1" rot="-9327666">
              <a:off x="8373569" y="4991576"/>
              <a:ext cx="172699" cy="93726"/>
            </a:xfrm>
            <a:custGeom>
              <a:rect b="b" l="l" r="r" t="t"/>
              <a:pathLst>
                <a:path extrusionOk="0" h="2770" w="5104">
                  <a:moveTo>
                    <a:pt x="100" y="1"/>
                  </a:moveTo>
                  <a:lnTo>
                    <a:pt x="5104" y="2536"/>
                  </a:lnTo>
                  <a:cubicBezTo>
                    <a:pt x="5070" y="2603"/>
                    <a:pt x="5037" y="2703"/>
                    <a:pt x="5004" y="2770"/>
                  </a:cubicBezTo>
                  <a:lnTo>
                    <a:pt x="0" y="201"/>
                  </a:lnTo>
                  <a:cubicBezTo>
                    <a:pt x="33" y="134"/>
                    <a:pt x="67" y="68"/>
                    <a:pt x="10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flipH="1" rot="-9327666">
              <a:off x="7900724" y="4912638"/>
              <a:ext cx="138863" cy="59856"/>
            </a:xfrm>
            <a:custGeom>
              <a:rect b="b" l="l" r="r" t="t"/>
              <a:pathLst>
                <a:path extrusionOk="0" h="1769" w="4104">
                  <a:moveTo>
                    <a:pt x="68" y="0"/>
                  </a:moveTo>
                  <a:cubicBezTo>
                    <a:pt x="601" y="0"/>
                    <a:pt x="3970" y="1401"/>
                    <a:pt x="4104" y="1768"/>
                  </a:cubicBezTo>
                  <a:lnTo>
                    <a:pt x="1" y="134"/>
                  </a:lnTo>
                  <a:cubicBezTo>
                    <a:pt x="34" y="100"/>
                    <a:pt x="34" y="67"/>
                    <a:pt x="6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flipH="1" rot="-9327666">
              <a:off x="7942708" y="4968069"/>
              <a:ext cx="204302" cy="89192"/>
            </a:xfrm>
            <a:custGeom>
              <a:rect b="b" l="l" r="r" t="t"/>
              <a:pathLst>
                <a:path extrusionOk="0" h="2636" w="6038">
                  <a:moveTo>
                    <a:pt x="5971" y="2636"/>
                  </a:moveTo>
                  <a:lnTo>
                    <a:pt x="0" y="167"/>
                  </a:lnTo>
                  <a:cubicBezTo>
                    <a:pt x="34" y="100"/>
                    <a:pt x="67" y="67"/>
                    <a:pt x="67" y="0"/>
                  </a:cubicBezTo>
                  <a:lnTo>
                    <a:pt x="6038" y="24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flipH="1" rot="-9327666">
              <a:off x="8124072" y="4905701"/>
              <a:ext cx="142247" cy="74541"/>
            </a:xfrm>
            <a:custGeom>
              <a:rect b="b" l="l" r="r" t="t"/>
              <a:pathLst>
                <a:path extrusionOk="0" h="2203" w="4204">
                  <a:moveTo>
                    <a:pt x="100" y="1"/>
                  </a:moveTo>
                  <a:lnTo>
                    <a:pt x="4203" y="1969"/>
                  </a:lnTo>
                  <a:cubicBezTo>
                    <a:pt x="4170" y="2069"/>
                    <a:pt x="4136" y="2135"/>
                    <a:pt x="4103" y="2202"/>
                  </a:cubicBezTo>
                  <a:lnTo>
                    <a:pt x="0" y="201"/>
                  </a:lnTo>
                  <a:cubicBezTo>
                    <a:pt x="34" y="134"/>
                    <a:pt x="67" y="67"/>
                    <a:pt x="10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flipH="1" rot="-9327666">
              <a:off x="7925520" y="4821570"/>
              <a:ext cx="135480" cy="62123"/>
            </a:xfrm>
            <a:custGeom>
              <a:rect b="b" l="l" r="r" t="t"/>
              <a:pathLst>
                <a:path extrusionOk="0" h="1836" w="4004">
                  <a:moveTo>
                    <a:pt x="67" y="1"/>
                  </a:moveTo>
                  <a:lnTo>
                    <a:pt x="4003" y="1669"/>
                  </a:lnTo>
                  <a:cubicBezTo>
                    <a:pt x="3970" y="1736"/>
                    <a:pt x="3936" y="1769"/>
                    <a:pt x="3936" y="1836"/>
                  </a:cubicBezTo>
                  <a:lnTo>
                    <a:pt x="0" y="168"/>
                  </a:lnTo>
                  <a:cubicBezTo>
                    <a:pt x="0" y="101"/>
                    <a:pt x="34" y="34"/>
                    <a:pt x="67"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flipH="1" rot="-9327666">
              <a:off x="8650130" y="4986612"/>
              <a:ext cx="125329" cy="66623"/>
            </a:xfrm>
            <a:custGeom>
              <a:rect b="b" l="l" r="r" t="t"/>
              <a:pathLst>
                <a:path extrusionOk="0" h="1969" w="3704">
                  <a:moveTo>
                    <a:pt x="101" y="1"/>
                  </a:moveTo>
                  <a:lnTo>
                    <a:pt x="3704" y="1802"/>
                  </a:lnTo>
                  <a:lnTo>
                    <a:pt x="3637" y="1969"/>
                  </a:lnTo>
                  <a:lnTo>
                    <a:pt x="1" y="168"/>
                  </a:lnTo>
                  <a:cubicBezTo>
                    <a:pt x="34" y="101"/>
                    <a:pt x="68" y="67"/>
                    <a:pt x="101"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flipH="1" rot="-9327666">
              <a:off x="8645412" y="4890756"/>
              <a:ext cx="117411" cy="65507"/>
            </a:xfrm>
            <a:custGeom>
              <a:rect b="b" l="l" r="r" t="t"/>
              <a:pathLst>
                <a:path extrusionOk="0" h="1936" w="3470">
                  <a:moveTo>
                    <a:pt x="100" y="1"/>
                  </a:moveTo>
                  <a:lnTo>
                    <a:pt x="3469" y="1802"/>
                  </a:lnTo>
                  <a:lnTo>
                    <a:pt x="3369" y="1935"/>
                  </a:lnTo>
                  <a:cubicBezTo>
                    <a:pt x="2235" y="1335"/>
                    <a:pt x="1134" y="734"/>
                    <a:pt x="0"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flipH="1" rot="-9327666">
              <a:off x="8245627" y="4826607"/>
              <a:ext cx="136596" cy="63240"/>
            </a:xfrm>
            <a:custGeom>
              <a:rect b="b" l="l" r="r" t="t"/>
              <a:pathLst>
                <a:path extrusionOk="0" h="1869" w="4037">
                  <a:moveTo>
                    <a:pt x="33" y="0"/>
                  </a:moveTo>
                  <a:lnTo>
                    <a:pt x="4036" y="1735"/>
                  </a:lnTo>
                  <a:lnTo>
                    <a:pt x="3970" y="1868"/>
                  </a:lnTo>
                  <a:lnTo>
                    <a:pt x="0" y="134"/>
                  </a:lnTo>
                  <a:cubicBezTo>
                    <a:pt x="0" y="100"/>
                    <a:pt x="33" y="34"/>
                    <a:pt x="33"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flipH="1" rot="-9327666">
              <a:off x="8505701" y="4898855"/>
              <a:ext cx="83541" cy="45205"/>
            </a:xfrm>
            <a:custGeom>
              <a:rect b="b" l="l" r="r" t="t"/>
              <a:pathLst>
                <a:path extrusionOk="0" h="1336" w="2469">
                  <a:moveTo>
                    <a:pt x="2335" y="1335"/>
                  </a:moveTo>
                  <a:lnTo>
                    <a:pt x="0" y="201"/>
                  </a:lnTo>
                  <a:cubicBezTo>
                    <a:pt x="33" y="134"/>
                    <a:pt x="67" y="67"/>
                    <a:pt x="100" y="1"/>
                  </a:cubicBezTo>
                  <a:lnTo>
                    <a:pt x="2468" y="11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flipH="1" rot="-9327666">
              <a:off x="8145541" y="4971364"/>
              <a:ext cx="89192" cy="44055"/>
            </a:xfrm>
            <a:custGeom>
              <a:rect b="b" l="l" r="r" t="t"/>
              <a:pathLst>
                <a:path extrusionOk="0" h="1302" w="2636">
                  <a:moveTo>
                    <a:pt x="2536" y="1301"/>
                  </a:moveTo>
                  <a:lnTo>
                    <a:pt x="1" y="200"/>
                  </a:lnTo>
                  <a:cubicBezTo>
                    <a:pt x="34" y="134"/>
                    <a:pt x="67" y="67"/>
                    <a:pt x="67" y="0"/>
                  </a:cubicBezTo>
                  <a:lnTo>
                    <a:pt x="2636" y="1101"/>
                  </a:lnTo>
                  <a:cubicBezTo>
                    <a:pt x="2636" y="1168"/>
                    <a:pt x="2569" y="1234"/>
                    <a:pt x="2536" y="13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flipH="1" rot="-9327666">
              <a:off x="8331339" y="4892873"/>
              <a:ext cx="95993" cy="46288"/>
            </a:xfrm>
            <a:custGeom>
              <a:rect b="b" l="l" r="r" t="t"/>
              <a:pathLst>
                <a:path extrusionOk="0" h="1368" w="2837">
                  <a:moveTo>
                    <a:pt x="68" y="0"/>
                  </a:moveTo>
                  <a:lnTo>
                    <a:pt x="2836" y="1201"/>
                  </a:lnTo>
                  <a:cubicBezTo>
                    <a:pt x="2803" y="1268"/>
                    <a:pt x="2803" y="1301"/>
                    <a:pt x="2770" y="1368"/>
                  </a:cubicBezTo>
                  <a:lnTo>
                    <a:pt x="1" y="133"/>
                  </a:lnTo>
                  <a:cubicBezTo>
                    <a:pt x="34" y="100"/>
                    <a:pt x="34" y="67"/>
                    <a:pt x="6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flipH="1" rot="-9327666">
              <a:off x="8828141" y="4912181"/>
              <a:ext cx="109527" cy="51972"/>
            </a:xfrm>
            <a:custGeom>
              <a:rect b="b" l="l" r="r" t="t"/>
              <a:pathLst>
                <a:path extrusionOk="0" h="1536" w="3237">
                  <a:moveTo>
                    <a:pt x="67" y="1"/>
                  </a:moveTo>
                  <a:lnTo>
                    <a:pt x="3236" y="1402"/>
                  </a:lnTo>
                  <a:lnTo>
                    <a:pt x="3170" y="1535"/>
                  </a:lnTo>
                  <a:lnTo>
                    <a:pt x="1" y="134"/>
                  </a:lnTo>
                  <a:cubicBezTo>
                    <a:pt x="34" y="101"/>
                    <a:pt x="34" y="34"/>
                    <a:pt x="67"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flipH="1" rot="-9327666">
              <a:off x="7876926" y="4706856"/>
              <a:ext cx="180617" cy="90309"/>
            </a:xfrm>
            <a:custGeom>
              <a:rect b="b" l="l" r="r" t="t"/>
              <a:pathLst>
                <a:path extrusionOk="0" h="2669" w="5338">
                  <a:moveTo>
                    <a:pt x="5237" y="2669"/>
                  </a:moveTo>
                  <a:cubicBezTo>
                    <a:pt x="3436" y="1968"/>
                    <a:pt x="1668" y="1134"/>
                    <a:pt x="0" y="200"/>
                  </a:cubicBezTo>
                  <a:cubicBezTo>
                    <a:pt x="34" y="133"/>
                    <a:pt x="67" y="67"/>
                    <a:pt x="67" y="0"/>
                  </a:cubicBezTo>
                  <a:lnTo>
                    <a:pt x="5338" y="24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flipH="1" rot="-9327666">
              <a:off x="8272197" y="4741153"/>
              <a:ext cx="132096" cy="67774"/>
            </a:xfrm>
            <a:custGeom>
              <a:rect b="b" l="l" r="r" t="t"/>
              <a:pathLst>
                <a:path extrusionOk="0" h="2003" w="3904">
                  <a:moveTo>
                    <a:pt x="3804" y="2002"/>
                  </a:moveTo>
                  <a:lnTo>
                    <a:pt x="1" y="134"/>
                  </a:lnTo>
                  <a:cubicBezTo>
                    <a:pt x="34" y="68"/>
                    <a:pt x="68" y="34"/>
                    <a:pt x="101" y="1"/>
                  </a:cubicBezTo>
                  <a:lnTo>
                    <a:pt x="3904" y="18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flipH="1" rot="-9327666">
              <a:off x="8119761" y="4739394"/>
              <a:ext cx="103877" cy="64356"/>
            </a:xfrm>
            <a:custGeom>
              <a:rect b="b" l="l" r="r" t="t"/>
              <a:pathLst>
                <a:path extrusionOk="0" h="1902" w="3070">
                  <a:moveTo>
                    <a:pt x="3003" y="1902"/>
                  </a:moveTo>
                  <a:lnTo>
                    <a:pt x="1" y="134"/>
                  </a:lnTo>
                  <a:lnTo>
                    <a:pt x="101" y="0"/>
                  </a:lnTo>
                  <a:lnTo>
                    <a:pt x="3070" y="17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flipH="1" rot="-9327666">
              <a:off x="8422311" y="4746216"/>
              <a:ext cx="80158" cy="51938"/>
            </a:xfrm>
            <a:custGeom>
              <a:rect b="b" l="l" r="r" t="t"/>
              <a:pathLst>
                <a:path extrusionOk="0" h="1535" w="2369">
                  <a:moveTo>
                    <a:pt x="67" y="0"/>
                  </a:moveTo>
                  <a:lnTo>
                    <a:pt x="2369" y="1401"/>
                  </a:lnTo>
                  <a:lnTo>
                    <a:pt x="2269" y="1535"/>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 name="Google Shape;79;p3"/>
          <p:cNvGrpSpPr/>
          <p:nvPr/>
        </p:nvGrpSpPr>
        <p:grpSpPr>
          <a:xfrm>
            <a:off x="3072508" y="1727948"/>
            <a:ext cx="371635" cy="523189"/>
            <a:chOff x="1105825" y="3039416"/>
            <a:chExt cx="267017" cy="375908"/>
          </a:xfrm>
        </p:grpSpPr>
        <p:sp>
          <p:nvSpPr>
            <p:cNvPr id="80" name="Google Shape;80;p3"/>
            <p:cNvSpPr/>
            <p:nvPr/>
          </p:nvSpPr>
          <p:spPr>
            <a:xfrm rot="3746396">
              <a:off x="1099784" y="3121345"/>
              <a:ext cx="279100" cy="155533"/>
            </a:xfrm>
            <a:custGeom>
              <a:rect b="b" l="l" r="r" t="t"/>
              <a:pathLst>
                <a:path extrusionOk="0" h="9741" w="17480">
                  <a:moveTo>
                    <a:pt x="5704" y="3503"/>
                  </a:moveTo>
                  <a:cubicBezTo>
                    <a:pt x="5037" y="3102"/>
                    <a:pt x="4370" y="2669"/>
                    <a:pt x="3703" y="2268"/>
                  </a:cubicBezTo>
                  <a:cubicBezTo>
                    <a:pt x="2602" y="1635"/>
                    <a:pt x="1468" y="1001"/>
                    <a:pt x="334" y="367"/>
                  </a:cubicBezTo>
                  <a:cubicBezTo>
                    <a:pt x="234" y="300"/>
                    <a:pt x="133" y="200"/>
                    <a:pt x="0" y="134"/>
                  </a:cubicBezTo>
                  <a:cubicBezTo>
                    <a:pt x="33" y="100"/>
                    <a:pt x="67" y="67"/>
                    <a:pt x="67" y="0"/>
                  </a:cubicBezTo>
                  <a:cubicBezTo>
                    <a:pt x="200" y="67"/>
                    <a:pt x="334" y="134"/>
                    <a:pt x="500" y="200"/>
                  </a:cubicBezTo>
                  <a:cubicBezTo>
                    <a:pt x="5270" y="2802"/>
                    <a:pt x="10074" y="5404"/>
                    <a:pt x="14877" y="8006"/>
                  </a:cubicBezTo>
                  <a:cubicBezTo>
                    <a:pt x="15645" y="8406"/>
                    <a:pt x="16378" y="8873"/>
                    <a:pt x="17146" y="9340"/>
                  </a:cubicBezTo>
                  <a:cubicBezTo>
                    <a:pt x="17279" y="9407"/>
                    <a:pt x="17379" y="9507"/>
                    <a:pt x="17479" y="9607"/>
                  </a:cubicBezTo>
                  <a:lnTo>
                    <a:pt x="17412" y="9740"/>
                  </a:lnTo>
                  <a:cubicBezTo>
                    <a:pt x="17279" y="9640"/>
                    <a:pt x="17112" y="9574"/>
                    <a:pt x="16979" y="9474"/>
                  </a:cubicBezTo>
                  <a:lnTo>
                    <a:pt x="6004" y="3603"/>
                  </a:lnTo>
                  <a:cubicBezTo>
                    <a:pt x="5971" y="3569"/>
                    <a:pt x="5904" y="3569"/>
                    <a:pt x="5838" y="35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rot="3746396">
              <a:off x="1144633" y="3149674"/>
              <a:ext cx="156076" cy="86828"/>
            </a:xfrm>
            <a:custGeom>
              <a:rect b="b" l="l" r="r" t="t"/>
              <a:pathLst>
                <a:path extrusionOk="0" h="5438" w="9775">
                  <a:moveTo>
                    <a:pt x="9674" y="5437"/>
                  </a:moveTo>
                  <a:lnTo>
                    <a:pt x="1" y="167"/>
                  </a:lnTo>
                  <a:lnTo>
                    <a:pt x="101" y="0"/>
                  </a:lnTo>
                  <a:lnTo>
                    <a:pt x="9774" y="5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rot="3746396">
              <a:off x="1156248" y="3296044"/>
              <a:ext cx="72457" cy="34089"/>
            </a:xfrm>
            <a:custGeom>
              <a:rect b="b" l="l" r="r" t="t"/>
              <a:pathLst>
                <a:path extrusionOk="0" h="2135" w="4538">
                  <a:moveTo>
                    <a:pt x="4470" y="2135"/>
                  </a:moveTo>
                  <a:lnTo>
                    <a:pt x="1" y="167"/>
                  </a:lnTo>
                  <a:lnTo>
                    <a:pt x="101" y="0"/>
                  </a:lnTo>
                  <a:lnTo>
                    <a:pt x="4537" y="19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rot="3746396">
              <a:off x="1151806" y="3299278"/>
              <a:ext cx="67124" cy="31439"/>
            </a:xfrm>
            <a:custGeom>
              <a:rect b="b" l="l" r="r" t="t"/>
              <a:pathLst>
                <a:path extrusionOk="0" h="1969" w="4204">
                  <a:moveTo>
                    <a:pt x="4103" y="1969"/>
                  </a:moveTo>
                  <a:lnTo>
                    <a:pt x="0" y="134"/>
                  </a:lnTo>
                  <a:lnTo>
                    <a:pt x="67" y="1"/>
                  </a:lnTo>
                  <a:lnTo>
                    <a:pt x="4203" y="1835"/>
                  </a:lnTo>
                  <a:cubicBezTo>
                    <a:pt x="4170" y="1869"/>
                    <a:pt x="4137" y="1936"/>
                    <a:pt x="4103" y="19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rot="3746396">
              <a:off x="1204790" y="3227873"/>
              <a:ext cx="52754" cy="30912"/>
            </a:xfrm>
            <a:custGeom>
              <a:rect b="b" l="l" r="r" t="t"/>
              <a:pathLst>
                <a:path extrusionOk="0" h="1936" w="3304">
                  <a:moveTo>
                    <a:pt x="67" y="1"/>
                  </a:moveTo>
                  <a:lnTo>
                    <a:pt x="3303" y="1802"/>
                  </a:lnTo>
                  <a:lnTo>
                    <a:pt x="3236" y="1935"/>
                  </a:lnTo>
                  <a:lnTo>
                    <a:pt x="1"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rot="3746396">
              <a:off x="1183485" y="3206555"/>
              <a:ext cx="51669" cy="26649"/>
            </a:xfrm>
            <a:custGeom>
              <a:rect b="b" l="l" r="r" t="t"/>
              <a:pathLst>
                <a:path extrusionOk="0" h="1669" w="3236">
                  <a:moveTo>
                    <a:pt x="67" y="1"/>
                  </a:moveTo>
                  <a:lnTo>
                    <a:pt x="3236" y="1502"/>
                  </a:lnTo>
                  <a:lnTo>
                    <a:pt x="3169" y="1669"/>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rot="3746396">
              <a:off x="1135014" y="3237770"/>
              <a:ext cx="42631" cy="21332"/>
            </a:xfrm>
            <a:custGeom>
              <a:rect b="b" l="l" r="r" t="t"/>
              <a:pathLst>
                <a:path extrusionOk="0" h="1336" w="2670">
                  <a:moveTo>
                    <a:pt x="68" y="1"/>
                  </a:moveTo>
                  <a:lnTo>
                    <a:pt x="2669" y="1168"/>
                  </a:lnTo>
                  <a:cubicBezTo>
                    <a:pt x="2669" y="1235"/>
                    <a:pt x="2636" y="1268"/>
                    <a:pt x="2603" y="1335"/>
                  </a:cubicBezTo>
                  <a:lnTo>
                    <a:pt x="1" y="168"/>
                  </a:lnTo>
                  <a:cubicBezTo>
                    <a:pt x="1" y="101"/>
                    <a:pt x="34" y="68"/>
                    <a:pt x="68"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rot="3746396">
              <a:off x="1174862" y="3204000"/>
              <a:ext cx="39438" cy="21316"/>
            </a:xfrm>
            <a:custGeom>
              <a:rect b="b" l="l" r="r" t="t"/>
              <a:pathLst>
                <a:path extrusionOk="0" h="1335" w="2470">
                  <a:moveTo>
                    <a:pt x="2402" y="1335"/>
                  </a:moveTo>
                  <a:lnTo>
                    <a:pt x="1" y="167"/>
                  </a:lnTo>
                  <a:lnTo>
                    <a:pt x="101" y="1"/>
                  </a:lnTo>
                  <a:lnTo>
                    <a:pt x="2469" y="11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rot="3746396">
              <a:off x="1145421" y="3231792"/>
              <a:ext cx="37298" cy="19192"/>
            </a:xfrm>
            <a:custGeom>
              <a:rect b="b" l="l" r="r" t="t"/>
              <a:pathLst>
                <a:path extrusionOk="0" h="1202" w="2336">
                  <a:moveTo>
                    <a:pt x="2269" y="1202"/>
                  </a:moveTo>
                  <a:lnTo>
                    <a:pt x="1" y="168"/>
                  </a:lnTo>
                  <a:lnTo>
                    <a:pt x="68" y="1"/>
                  </a:lnTo>
                  <a:lnTo>
                    <a:pt x="2336" y="10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rot="3746396">
              <a:off x="1215087" y="3381794"/>
              <a:ext cx="37841" cy="22912"/>
            </a:xfrm>
            <a:custGeom>
              <a:rect b="b" l="l" r="r" t="t"/>
              <a:pathLst>
                <a:path extrusionOk="0" h="1435" w="2370">
                  <a:moveTo>
                    <a:pt x="67" y="0"/>
                  </a:moveTo>
                  <a:lnTo>
                    <a:pt x="2369" y="1334"/>
                  </a:lnTo>
                  <a:lnTo>
                    <a:pt x="2302" y="1434"/>
                  </a:lnTo>
                  <a:lnTo>
                    <a:pt x="1" y="1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rot="3746396">
              <a:off x="1209792" y="3298612"/>
              <a:ext cx="33562" cy="19192"/>
            </a:xfrm>
            <a:custGeom>
              <a:rect b="b" l="l" r="r" t="t"/>
              <a:pathLst>
                <a:path extrusionOk="0" h="1202" w="2102">
                  <a:moveTo>
                    <a:pt x="67" y="0"/>
                  </a:moveTo>
                  <a:lnTo>
                    <a:pt x="2102" y="1034"/>
                  </a:lnTo>
                  <a:lnTo>
                    <a:pt x="2035" y="1201"/>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rot="3746396">
              <a:off x="1154884" y="3309241"/>
              <a:ext cx="34632" cy="18649"/>
            </a:xfrm>
            <a:custGeom>
              <a:rect b="b" l="l" r="r" t="t"/>
              <a:pathLst>
                <a:path extrusionOk="0" h="1168" w="2169">
                  <a:moveTo>
                    <a:pt x="67" y="0"/>
                  </a:moveTo>
                  <a:lnTo>
                    <a:pt x="2168" y="1034"/>
                  </a:lnTo>
                  <a:cubicBezTo>
                    <a:pt x="2168" y="1101"/>
                    <a:pt x="2135" y="1134"/>
                    <a:pt x="2102" y="1168"/>
                  </a:cubicBezTo>
                  <a:lnTo>
                    <a:pt x="0" y="13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 name="Google Shape;92;p3"/>
          <p:cNvGrpSpPr/>
          <p:nvPr/>
        </p:nvGrpSpPr>
        <p:grpSpPr>
          <a:xfrm flipH="1">
            <a:off x="5699858" y="1727948"/>
            <a:ext cx="371635" cy="523189"/>
            <a:chOff x="1105825" y="3039416"/>
            <a:chExt cx="267017" cy="375908"/>
          </a:xfrm>
        </p:grpSpPr>
        <p:sp>
          <p:nvSpPr>
            <p:cNvPr id="93" name="Google Shape;93;p3"/>
            <p:cNvSpPr/>
            <p:nvPr/>
          </p:nvSpPr>
          <p:spPr>
            <a:xfrm rot="3746396">
              <a:off x="1099784" y="3121345"/>
              <a:ext cx="279100" cy="155533"/>
            </a:xfrm>
            <a:custGeom>
              <a:rect b="b" l="l" r="r" t="t"/>
              <a:pathLst>
                <a:path extrusionOk="0" h="9741" w="17480">
                  <a:moveTo>
                    <a:pt x="5704" y="3503"/>
                  </a:moveTo>
                  <a:cubicBezTo>
                    <a:pt x="5037" y="3102"/>
                    <a:pt x="4370" y="2669"/>
                    <a:pt x="3703" y="2268"/>
                  </a:cubicBezTo>
                  <a:cubicBezTo>
                    <a:pt x="2602" y="1635"/>
                    <a:pt x="1468" y="1001"/>
                    <a:pt x="334" y="367"/>
                  </a:cubicBezTo>
                  <a:cubicBezTo>
                    <a:pt x="234" y="300"/>
                    <a:pt x="133" y="200"/>
                    <a:pt x="0" y="134"/>
                  </a:cubicBezTo>
                  <a:cubicBezTo>
                    <a:pt x="33" y="100"/>
                    <a:pt x="67" y="67"/>
                    <a:pt x="67" y="0"/>
                  </a:cubicBezTo>
                  <a:cubicBezTo>
                    <a:pt x="200" y="67"/>
                    <a:pt x="334" y="134"/>
                    <a:pt x="500" y="200"/>
                  </a:cubicBezTo>
                  <a:cubicBezTo>
                    <a:pt x="5270" y="2802"/>
                    <a:pt x="10074" y="5404"/>
                    <a:pt x="14877" y="8006"/>
                  </a:cubicBezTo>
                  <a:cubicBezTo>
                    <a:pt x="15645" y="8406"/>
                    <a:pt x="16378" y="8873"/>
                    <a:pt x="17146" y="9340"/>
                  </a:cubicBezTo>
                  <a:cubicBezTo>
                    <a:pt x="17279" y="9407"/>
                    <a:pt x="17379" y="9507"/>
                    <a:pt x="17479" y="9607"/>
                  </a:cubicBezTo>
                  <a:lnTo>
                    <a:pt x="17412" y="9740"/>
                  </a:lnTo>
                  <a:cubicBezTo>
                    <a:pt x="17279" y="9640"/>
                    <a:pt x="17112" y="9574"/>
                    <a:pt x="16979" y="9474"/>
                  </a:cubicBezTo>
                  <a:lnTo>
                    <a:pt x="6004" y="3603"/>
                  </a:lnTo>
                  <a:cubicBezTo>
                    <a:pt x="5971" y="3569"/>
                    <a:pt x="5904" y="3569"/>
                    <a:pt x="5838" y="35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rot="3746396">
              <a:off x="1144633" y="3149674"/>
              <a:ext cx="156076" cy="86828"/>
            </a:xfrm>
            <a:custGeom>
              <a:rect b="b" l="l" r="r" t="t"/>
              <a:pathLst>
                <a:path extrusionOk="0" h="5438" w="9775">
                  <a:moveTo>
                    <a:pt x="9674" y="5437"/>
                  </a:moveTo>
                  <a:lnTo>
                    <a:pt x="1" y="167"/>
                  </a:lnTo>
                  <a:lnTo>
                    <a:pt x="101" y="0"/>
                  </a:lnTo>
                  <a:lnTo>
                    <a:pt x="9774" y="5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rot="3746396">
              <a:off x="1156248" y="3296044"/>
              <a:ext cx="72457" cy="34089"/>
            </a:xfrm>
            <a:custGeom>
              <a:rect b="b" l="l" r="r" t="t"/>
              <a:pathLst>
                <a:path extrusionOk="0" h="2135" w="4538">
                  <a:moveTo>
                    <a:pt x="4470" y="2135"/>
                  </a:moveTo>
                  <a:lnTo>
                    <a:pt x="1" y="167"/>
                  </a:lnTo>
                  <a:lnTo>
                    <a:pt x="101" y="0"/>
                  </a:lnTo>
                  <a:lnTo>
                    <a:pt x="4537" y="19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rot="3746396">
              <a:off x="1151806" y="3299278"/>
              <a:ext cx="67124" cy="31439"/>
            </a:xfrm>
            <a:custGeom>
              <a:rect b="b" l="l" r="r" t="t"/>
              <a:pathLst>
                <a:path extrusionOk="0" h="1969" w="4204">
                  <a:moveTo>
                    <a:pt x="4103" y="1969"/>
                  </a:moveTo>
                  <a:lnTo>
                    <a:pt x="0" y="134"/>
                  </a:lnTo>
                  <a:lnTo>
                    <a:pt x="67" y="1"/>
                  </a:lnTo>
                  <a:lnTo>
                    <a:pt x="4203" y="1835"/>
                  </a:lnTo>
                  <a:cubicBezTo>
                    <a:pt x="4170" y="1869"/>
                    <a:pt x="4137" y="1936"/>
                    <a:pt x="4103" y="19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rot="3746396">
              <a:off x="1204790" y="3227873"/>
              <a:ext cx="52754" cy="30912"/>
            </a:xfrm>
            <a:custGeom>
              <a:rect b="b" l="l" r="r" t="t"/>
              <a:pathLst>
                <a:path extrusionOk="0" h="1936" w="3304">
                  <a:moveTo>
                    <a:pt x="67" y="1"/>
                  </a:moveTo>
                  <a:lnTo>
                    <a:pt x="3303" y="1802"/>
                  </a:lnTo>
                  <a:lnTo>
                    <a:pt x="3236" y="1935"/>
                  </a:lnTo>
                  <a:lnTo>
                    <a:pt x="1"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rot="3746396">
              <a:off x="1183485" y="3206555"/>
              <a:ext cx="51669" cy="26649"/>
            </a:xfrm>
            <a:custGeom>
              <a:rect b="b" l="l" r="r" t="t"/>
              <a:pathLst>
                <a:path extrusionOk="0" h="1669" w="3236">
                  <a:moveTo>
                    <a:pt x="67" y="1"/>
                  </a:moveTo>
                  <a:lnTo>
                    <a:pt x="3236" y="1502"/>
                  </a:lnTo>
                  <a:lnTo>
                    <a:pt x="3169" y="1669"/>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rot="3746396">
              <a:off x="1135014" y="3237770"/>
              <a:ext cx="42631" cy="21332"/>
            </a:xfrm>
            <a:custGeom>
              <a:rect b="b" l="l" r="r" t="t"/>
              <a:pathLst>
                <a:path extrusionOk="0" h="1336" w="2670">
                  <a:moveTo>
                    <a:pt x="68" y="1"/>
                  </a:moveTo>
                  <a:lnTo>
                    <a:pt x="2669" y="1168"/>
                  </a:lnTo>
                  <a:cubicBezTo>
                    <a:pt x="2669" y="1235"/>
                    <a:pt x="2636" y="1268"/>
                    <a:pt x="2603" y="1335"/>
                  </a:cubicBezTo>
                  <a:lnTo>
                    <a:pt x="1" y="168"/>
                  </a:lnTo>
                  <a:cubicBezTo>
                    <a:pt x="1" y="101"/>
                    <a:pt x="34" y="68"/>
                    <a:pt x="68"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rot="3746396">
              <a:off x="1174862" y="3204000"/>
              <a:ext cx="39438" cy="21316"/>
            </a:xfrm>
            <a:custGeom>
              <a:rect b="b" l="l" r="r" t="t"/>
              <a:pathLst>
                <a:path extrusionOk="0" h="1335" w="2470">
                  <a:moveTo>
                    <a:pt x="2402" y="1335"/>
                  </a:moveTo>
                  <a:lnTo>
                    <a:pt x="1" y="167"/>
                  </a:lnTo>
                  <a:lnTo>
                    <a:pt x="101" y="1"/>
                  </a:lnTo>
                  <a:lnTo>
                    <a:pt x="2469" y="11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rot="3746396">
              <a:off x="1145421" y="3231792"/>
              <a:ext cx="37298" cy="19192"/>
            </a:xfrm>
            <a:custGeom>
              <a:rect b="b" l="l" r="r" t="t"/>
              <a:pathLst>
                <a:path extrusionOk="0" h="1202" w="2336">
                  <a:moveTo>
                    <a:pt x="2269" y="1202"/>
                  </a:moveTo>
                  <a:lnTo>
                    <a:pt x="1" y="168"/>
                  </a:lnTo>
                  <a:lnTo>
                    <a:pt x="68" y="1"/>
                  </a:lnTo>
                  <a:lnTo>
                    <a:pt x="2336" y="10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rot="3746396">
              <a:off x="1215087" y="3381794"/>
              <a:ext cx="37841" cy="22912"/>
            </a:xfrm>
            <a:custGeom>
              <a:rect b="b" l="l" r="r" t="t"/>
              <a:pathLst>
                <a:path extrusionOk="0" h="1435" w="2370">
                  <a:moveTo>
                    <a:pt x="67" y="0"/>
                  </a:moveTo>
                  <a:lnTo>
                    <a:pt x="2369" y="1334"/>
                  </a:lnTo>
                  <a:lnTo>
                    <a:pt x="2302" y="1434"/>
                  </a:lnTo>
                  <a:lnTo>
                    <a:pt x="1" y="1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rot="3746396">
              <a:off x="1209792" y="3298612"/>
              <a:ext cx="33562" cy="19192"/>
            </a:xfrm>
            <a:custGeom>
              <a:rect b="b" l="l" r="r" t="t"/>
              <a:pathLst>
                <a:path extrusionOk="0" h="1202" w="2102">
                  <a:moveTo>
                    <a:pt x="67" y="0"/>
                  </a:moveTo>
                  <a:lnTo>
                    <a:pt x="2102" y="1034"/>
                  </a:lnTo>
                  <a:lnTo>
                    <a:pt x="2035" y="1201"/>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rot="3746396">
              <a:off x="1154884" y="3309241"/>
              <a:ext cx="34632" cy="18649"/>
            </a:xfrm>
            <a:custGeom>
              <a:rect b="b" l="l" r="r" t="t"/>
              <a:pathLst>
                <a:path extrusionOk="0" h="1168" w="2169">
                  <a:moveTo>
                    <a:pt x="67" y="0"/>
                  </a:moveTo>
                  <a:lnTo>
                    <a:pt x="2168" y="1034"/>
                  </a:lnTo>
                  <a:cubicBezTo>
                    <a:pt x="2168" y="1101"/>
                    <a:pt x="2135" y="1134"/>
                    <a:pt x="2102" y="1168"/>
                  </a:cubicBezTo>
                  <a:lnTo>
                    <a:pt x="0" y="13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 name="Google Shape;105;p3"/>
          <p:cNvGrpSpPr/>
          <p:nvPr/>
        </p:nvGrpSpPr>
        <p:grpSpPr>
          <a:xfrm rot="10800000">
            <a:off x="8743984" y="3040040"/>
            <a:ext cx="685667" cy="1336890"/>
            <a:chOff x="1958659" y="2680194"/>
            <a:chExt cx="452765" cy="882902"/>
          </a:xfrm>
        </p:grpSpPr>
        <p:sp>
          <p:nvSpPr>
            <p:cNvPr id="106" name="Google Shape;106;p3"/>
            <p:cNvSpPr/>
            <p:nvPr/>
          </p:nvSpPr>
          <p:spPr>
            <a:xfrm rot="-4357057">
              <a:off x="1814344" y="3051956"/>
              <a:ext cx="741396" cy="242342"/>
            </a:xfrm>
            <a:custGeom>
              <a:rect b="b" l="l" r="r" t="t"/>
              <a:pathLst>
                <a:path extrusionOk="0" h="15178" w="46434">
                  <a:moveTo>
                    <a:pt x="0" y="15045"/>
                  </a:moveTo>
                  <a:cubicBezTo>
                    <a:pt x="334" y="14945"/>
                    <a:pt x="667" y="14844"/>
                    <a:pt x="1001" y="14744"/>
                  </a:cubicBezTo>
                  <a:cubicBezTo>
                    <a:pt x="4070" y="13710"/>
                    <a:pt x="7139" y="12643"/>
                    <a:pt x="10241" y="11709"/>
                  </a:cubicBezTo>
                  <a:cubicBezTo>
                    <a:pt x="13543" y="10641"/>
                    <a:pt x="16879" y="9674"/>
                    <a:pt x="20181" y="8673"/>
                  </a:cubicBezTo>
                  <a:cubicBezTo>
                    <a:pt x="24718" y="7272"/>
                    <a:pt x="29255" y="5871"/>
                    <a:pt x="33758" y="4404"/>
                  </a:cubicBezTo>
                  <a:cubicBezTo>
                    <a:pt x="37761" y="3069"/>
                    <a:pt x="41730" y="1602"/>
                    <a:pt x="45733" y="234"/>
                  </a:cubicBezTo>
                  <a:cubicBezTo>
                    <a:pt x="45933" y="134"/>
                    <a:pt x="46167" y="101"/>
                    <a:pt x="46367" y="0"/>
                  </a:cubicBezTo>
                  <a:lnTo>
                    <a:pt x="46433" y="167"/>
                  </a:lnTo>
                  <a:cubicBezTo>
                    <a:pt x="46300" y="234"/>
                    <a:pt x="46133" y="334"/>
                    <a:pt x="45966" y="401"/>
                  </a:cubicBezTo>
                  <a:cubicBezTo>
                    <a:pt x="42764" y="1502"/>
                    <a:pt x="39562" y="2669"/>
                    <a:pt x="36360" y="3736"/>
                  </a:cubicBezTo>
                  <a:cubicBezTo>
                    <a:pt x="33257" y="4771"/>
                    <a:pt x="30122" y="5738"/>
                    <a:pt x="27020" y="6705"/>
                  </a:cubicBezTo>
                  <a:cubicBezTo>
                    <a:pt x="21749" y="8340"/>
                    <a:pt x="16479" y="9941"/>
                    <a:pt x="11242" y="11609"/>
                  </a:cubicBezTo>
                  <a:cubicBezTo>
                    <a:pt x="7873" y="12676"/>
                    <a:pt x="4537" y="13777"/>
                    <a:pt x="1168" y="14878"/>
                  </a:cubicBezTo>
                  <a:cubicBezTo>
                    <a:pt x="801" y="15011"/>
                    <a:pt x="434" y="15078"/>
                    <a:pt x="34" y="1517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rot="-4357057">
              <a:off x="2005185" y="3256396"/>
              <a:ext cx="383487" cy="117722"/>
            </a:xfrm>
            <a:custGeom>
              <a:rect b="b" l="l" r="r" t="t"/>
              <a:pathLst>
                <a:path extrusionOk="0" h="7373" w="24018">
                  <a:moveTo>
                    <a:pt x="24018" y="0"/>
                  </a:moveTo>
                  <a:lnTo>
                    <a:pt x="1" y="7372"/>
                  </a:lnTo>
                  <a:cubicBezTo>
                    <a:pt x="7940" y="4704"/>
                    <a:pt x="15945" y="2235"/>
                    <a:pt x="2401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rot="-4357057">
              <a:off x="2090760" y="2954877"/>
              <a:ext cx="265797" cy="100670"/>
            </a:xfrm>
            <a:custGeom>
              <a:rect b="b" l="l" r="r" t="t"/>
              <a:pathLst>
                <a:path extrusionOk="0" h="6305" w="16647">
                  <a:moveTo>
                    <a:pt x="16646" y="200"/>
                  </a:moveTo>
                  <a:lnTo>
                    <a:pt x="68" y="6305"/>
                  </a:lnTo>
                  <a:lnTo>
                    <a:pt x="1" y="6171"/>
                  </a:lnTo>
                  <a:lnTo>
                    <a:pt x="16546" y="0"/>
                  </a:lnTo>
                  <a:cubicBezTo>
                    <a:pt x="16579" y="67"/>
                    <a:pt x="16613" y="133"/>
                    <a:pt x="16646"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rot="-4357057">
              <a:off x="2105389" y="2856957"/>
              <a:ext cx="191744" cy="68721"/>
            </a:xfrm>
            <a:custGeom>
              <a:rect b="b" l="l" r="r" t="t"/>
              <a:pathLst>
                <a:path extrusionOk="0" h="4304" w="12009">
                  <a:moveTo>
                    <a:pt x="0" y="4070"/>
                  </a:moveTo>
                  <a:cubicBezTo>
                    <a:pt x="4003" y="2869"/>
                    <a:pt x="7906" y="1335"/>
                    <a:pt x="11909" y="1"/>
                  </a:cubicBezTo>
                  <a:lnTo>
                    <a:pt x="12009" y="234"/>
                  </a:lnTo>
                  <a:lnTo>
                    <a:pt x="67" y="4304"/>
                  </a:lnTo>
                  <a:cubicBezTo>
                    <a:pt x="34" y="4237"/>
                    <a:pt x="34" y="4170"/>
                    <a:pt x="0" y="40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rot="-4357057">
              <a:off x="2109582" y="3270792"/>
              <a:ext cx="189093" cy="66070"/>
            </a:xfrm>
            <a:custGeom>
              <a:rect b="b" l="l" r="r" t="t"/>
              <a:pathLst>
                <a:path extrusionOk="0" h="4138" w="11843">
                  <a:moveTo>
                    <a:pt x="1" y="4037"/>
                  </a:moveTo>
                  <a:lnTo>
                    <a:pt x="11809" y="1"/>
                  </a:lnTo>
                  <a:cubicBezTo>
                    <a:pt x="11809" y="68"/>
                    <a:pt x="11842" y="134"/>
                    <a:pt x="11842" y="168"/>
                  </a:cubicBezTo>
                  <a:lnTo>
                    <a:pt x="34" y="41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rot="-4357057">
              <a:off x="2159500" y="3047535"/>
              <a:ext cx="78843" cy="28772"/>
            </a:xfrm>
            <a:custGeom>
              <a:rect b="b" l="l" r="r" t="t"/>
              <a:pathLst>
                <a:path extrusionOk="0" h="1802" w="4938">
                  <a:moveTo>
                    <a:pt x="0" y="1568"/>
                  </a:moveTo>
                  <a:lnTo>
                    <a:pt x="4871" y="1"/>
                  </a:lnTo>
                  <a:lnTo>
                    <a:pt x="4937" y="201"/>
                  </a:lnTo>
                  <a:lnTo>
                    <a:pt x="67" y="18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rot="-4357057">
              <a:off x="2187593" y="2762798"/>
              <a:ext cx="78316" cy="33562"/>
            </a:xfrm>
            <a:custGeom>
              <a:rect b="b" l="l" r="r" t="t"/>
              <a:pathLst>
                <a:path extrusionOk="0" h="2102" w="4905">
                  <a:moveTo>
                    <a:pt x="4904" y="167"/>
                  </a:moveTo>
                  <a:lnTo>
                    <a:pt x="34" y="2102"/>
                  </a:lnTo>
                  <a:cubicBezTo>
                    <a:pt x="34" y="2035"/>
                    <a:pt x="1" y="2002"/>
                    <a:pt x="1" y="1935"/>
                  </a:cubicBezTo>
                  <a:lnTo>
                    <a:pt x="4838"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rot="-4357057">
              <a:off x="2179074" y="2767221"/>
              <a:ext cx="72984" cy="26648"/>
            </a:xfrm>
            <a:custGeom>
              <a:rect b="b" l="l" r="r" t="t"/>
              <a:pathLst>
                <a:path extrusionOk="0" h="1669" w="4571">
                  <a:moveTo>
                    <a:pt x="4571" y="201"/>
                  </a:moveTo>
                  <a:lnTo>
                    <a:pt x="34" y="1669"/>
                  </a:lnTo>
                  <a:lnTo>
                    <a:pt x="1" y="1502"/>
                  </a:lnTo>
                  <a:lnTo>
                    <a:pt x="4537" y="1"/>
                  </a:lnTo>
                  <a:cubicBezTo>
                    <a:pt x="4537" y="67"/>
                    <a:pt x="4537" y="134"/>
                    <a:pt x="4571" y="2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rot="-4357057">
              <a:off x="2175427" y="3021170"/>
              <a:ext cx="68194" cy="24509"/>
            </a:xfrm>
            <a:custGeom>
              <a:rect b="b" l="l" r="r" t="t"/>
              <a:pathLst>
                <a:path extrusionOk="0" h="1535" w="4271">
                  <a:moveTo>
                    <a:pt x="4270" y="167"/>
                  </a:moveTo>
                  <a:lnTo>
                    <a:pt x="34" y="1535"/>
                  </a:lnTo>
                  <a:cubicBezTo>
                    <a:pt x="34" y="1468"/>
                    <a:pt x="0" y="1401"/>
                    <a:pt x="0" y="1334"/>
                  </a:cubicBezTo>
                  <a:lnTo>
                    <a:pt x="4203" y="0"/>
                  </a:lnTo>
                  <a:cubicBezTo>
                    <a:pt x="4203" y="67"/>
                    <a:pt x="4237" y="100"/>
                    <a:pt x="427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rot="-4357057">
              <a:off x="2263727" y="2699466"/>
              <a:ext cx="54877" cy="19719"/>
            </a:xfrm>
            <a:custGeom>
              <a:rect b="b" l="l" r="r" t="t"/>
              <a:pathLst>
                <a:path extrusionOk="0" h="1235" w="3437">
                  <a:moveTo>
                    <a:pt x="1" y="1068"/>
                  </a:moveTo>
                  <a:lnTo>
                    <a:pt x="3370" y="0"/>
                  </a:lnTo>
                  <a:cubicBezTo>
                    <a:pt x="3370" y="67"/>
                    <a:pt x="3436" y="134"/>
                    <a:pt x="3436" y="167"/>
                  </a:cubicBezTo>
                  <a:lnTo>
                    <a:pt x="67" y="1234"/>
                  </a:lnTo>
                  <a:cubicBezTo>
                    <a:pt x="34" y="1168"/>
                    <a:pt x="34" y="1134"/>
                    <a:pt x="1" y="10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rot="-4357057">
              <a:off x="2183274" y="3105179"/>
              <a:ext cx="68721" cy="23982"/>
            </a:xfrm>
            <a:custGeom>
              <a:rect b="b" l="l" r="r" t="t"/>
              <a:pathLst>
                <a:path extrusionOk="0" h="1502" w="4304">
                  <a:moveTo>
                    <a:pt x="4303" y="34"/>
                  </a:moveTo>
                  <a:lnTo>
                    <a:pt x="0" y="1501"/>
                  </a:lnTo>
                  <a:cubicBezTo>
                    <a:pt x="334" y="1168"/>
                    <a:pt x="3636" y="0"/>
                    <a:pt x="4303" y="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rot="-4357057">
              <a:off x="2199064" y="2894668"/>
              <a:ext cx="68194" cy="26648"/>
            </a:xfrm>
            <a:custGeom>
              <a:rect b="b" l="l" r="r" t="t"/>
              <a:pathLst>
                <a:path extrusionOk="0" h="1669" w="4271">
                  <a:moveTo>
                    <a:pt x="0" y="1535"/>
                  </a:moveTo>
                  <a:lnTo>
                    <a:pt x="4237" y="0"/>
                  </a:lnTo>
                  <a:cubicBezTo>
                    <a:pt x="4237" y="67"/>
                    <a:pt x="4270" y="101"/>
                    <a:pt x="4270" y="134"/>
                  </a:cubicBezTo>
                  <a:lnTo>
                    <a:pt x="34" y="1668"/>
                  </a:lnTo>
                  <a:cubicBezTo>
                    <a:pt x="34" y="1602"/>
                    <a:pt x="0" y="1568"/>
                    <a:pt x="0" y="1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rot="-4357057">
              <a:off x="2262035" y="2715111"/>
              <a:ext cx="43701" cy="22385"/>
            </a:xfrm>
            <a:custGeom>
              <a:rect b="b" l="l" r="r" t="t"/>
              <a:pathLst>
                <a:path extrusionOk="0" h="1402" w="2737">
                  <a:moveTo>
                    <a:pt x="2736" y="168"/>
                  </a:moveTo>
                  <a:lnTo>
                    <a:pt x="68" y="1402"/>
                  </a:lnTo>
                  <a:lnTo>
                    <a:pt x="1" y="1269"/>
                  </a:lnTo>
                  <a:lnTo>
                    <a:pt x="2670" y="1"/>
                  </a:lnTo>
                  <a:cubicBezTo>
                    <a:pt x="2703" y="34"/>
                    <a:pt x="2736" y="101"/>
                    <a:pt x="2736" y="1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rot="-4357057">
              <a:off x="2184260" y="3129400"/>
              <a:ext cx="47948" cy="15983"/>
            </a:xfrm>
            <a:custGeom>
              <a:rect b="b" l="l" r="r" t="t"/>
              <a:pathLst>
                <a:path extrusionOk="0" h="1001" w="3003">
                  <a:moveTo>
                    <a:pt x="0" y="867"/>
                  </a:moveTo>
                  <a:lnTo>
                    <a:pt x="2969" y="0"/>
                  </a:lnTo>
                  <a:cubicBezTo>
                    <a:pt x="2969" y="67"/>
                    <a:pt x="3002" y="100"/>
                    <a:pt x="3002" y="167"/>
                  </a:cubicBezTo>
                  <a:lnTo>
                    <a:pt x="34" y="100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rot="-4357057">
              <a:off x="2158086" y="2758766"/>
              <a:ext cx="29315" cy="12278"/>
            </a:xfrm>
            <a:custGeom>
              <a:rect b="b" l="l" r="r" t="t"/>
              <a:pathLst>
                <a:path extrusionOk="0" h="769" w="1836">
                  <a:moveTo>
                    <a:pt x="1" y="601"/>
                  </a:moveTo>
                  <a:lnTo>
                    <a:pt x="1769" y="1"/>
                  </a:lnTo>
                  <a:cubicBezTo>
                    <a:pt x="1802" y="34"/>
                    <a:pt x="1802" y="101"/>
                    <a:pt x="1835" y="168"/>
                  </a:cubicBezTo>
                  <a:lnTo>
                    <a:pt x="68" y="768"/>
                  </a:lnTo>
                  <a:cubicBezTo>
                    <a:pt x="68" y="701"/>
                    <a:pt x="34" y="668"/>
                    <a:pt x="1" y="6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rot="-4357057">
              <a:off x="2150376" y="2754686"/>
              <a:ext cx="20789" cy="9596"/>
            </a:xfrm>
            <a:custGeom>
              <a:rect b="b" l="l" r="r" t="t"/>
              <a:pathLst>
                <a:path extrusionOk="0" h="601" w="1302">
                  <a:moveTo>
                    <a:pt x="1302" y="167"/>
                  </a:moveTo>
                  <a:lnTo>
                    <a:pt x="67" y="601"/>
                  </a:lnTo>
                  <a:cubicBezTo>
                    <a:pt x="67" y="534"/>
                    <a:pt x="34" y="500"/>
                    <a:pt x="1" y="434"/>
                  </a:cubicBezTo>
                  <a:lnTo>
                    <a:pt x="1235" y="0"/>
                  </a:lnTo>
                  <a:cubicBezTo>
                    <a:pt x="1235" y="67"/>
                    <a:pt x="1268" y="134"/>
                    <a:pt x="130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3"/>
          <p:cNvGrpSpPr/>
          <p:nvPr/>
        </p:nvGrpSpPr>
        <p:grpSpPr>
          <a:xfrm flipH="1" rot="10800000">
            <a:off x="-285641" y="3040040"/>
            <a:ext cx="685667" cy="1336890"/>
            <a:chOff x="1958659" y="2680194"/>
            <a:chExt cx="452765" cy="882902"/>
          </a:xfrm>
        </p:grpSpPr>
        <p:sp>
          <p:nvSpPr>
            <p:cNvPr id="123" name="Google Shape;123;p3"/>
            <p:cNvSpPr/>
            <p:nvPr/>
          </p:nvSpPr>
          <p:spPr>
            <a:xfrm rot="-4357057">
              <a:off x="1814344" y="3051956"/>
              <a:ext cx="741396" cy="242342"/>
            </a:xfrm>
            <a:custGeom>
              <a:rect b="b" l="l" r="r" t="t"/>
              <a:pathLst>
                <a:path extrusionOk="0" h="15178" w="46434">
                  <a:moveTo>
                    <a:pt x="0" y="15045"/>
                  </a:moveTo>
                  <a:cubicBezTo>
                    <a:pt x="334" y="14945"/>
                    <a:pt x="667" y="14844"/>
                    <a:pt x="1001" y="14744"/>
                  </a:cubicBezTo>
                  <a:cubicBezTo>
                    <a:pt x="4070" y="13710"/>
                    <a:pt x="7139" y="12643"/>
                    <a:pt x="10241" y="11709"/>
                  </a:cubicBezTo>
                  <a:cubicBezTo>
                    <a:pt x="13543" y="10641"/>
                    <a:pt x="16879" y="9674"/>
                    <a:pt x="20181" y="8673"/>
                  </a:cubicBezTo>
                  <a:cubicBezTo>
                    <a:pt x="24718" y="7272"/>
                    <a:pt x="29255" y="5871"/>
                    <a:pt x="33758" y="4404"/>
                  </a:cubicBezTo>
                  <a:cubicBezTo>
                    <a:pt x="37761" y="3069"/>
                    <a:pt x="41730" y="1602"/>
                    <a:pt x="45733" y="234"/>
                  </a:cubicBezTo>
                  <a:cubicBezTo>
                    <a:pt x="45933" y="134"/>
                    <a:pt x="46167" y="101"/>
                    <a:pt x="46367" y="0"/>
                  </a:cubicBezTo>
                  <a:lnTo>
                    <a:pt x="46433" y="167"/>
                  </a:lnTo>
                  <a:cubicBezTo>
                    <a:pt x="46300" y="234"/>
                    <a:pt x="46133" y="334"/>
                    <a:pt x="45966" y="401"/>
                  </a:cubicBezTo>
                  <a:cubicBezTo>
                    <a:pt x="42764" y="1502"/>
                    <a:pt x="39562" y="2669"/>
                    <a:pt x="36360" y="3736"/>
                  </a:cubicBezTo>
                  <a:cubicBezTo>
                    <a:pt x="33257" y="4771"/>
                    <a:pt x="30122" y="5738"/>
                    <a:pt x="27020" y="6705"/>
                  </a:cubicBezTo>
                  <a:cubicBezTo>
                    <a:pt x="21749" y="8340"/>
                    <a:pt x="16479" y="9941"/>
                    <a:pt x="11242" y="11609"/>
                  </a:cubicBezTo>
                  <a:cubicBezTo>
                    <a:pt x="7873" y="12676"/>
                    <a:pt x="4537" y="13777"/>
                    <a:pt x="1168" y="14878"/>
                  </a:cubicBezTo>
                  <a:cubicBezTo>
                    <a:pt x="801" y="15011"/>
                    <a:pt x="434" y="15078"/>
                    <a:pt x="34" y="1517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rot="-4357057">
              <a:off x="2005185" y="3256396"/>
              <a:ext cx="383487" cy="117722"/>
            </a:xfrm>
            <a:custGeom>
              <a:rect b="b" l="l" r="r" t="t"/>
              <a:pathLst>
                <a:path extrusionOk="0" h="7373" w="24018">
                  <a:moveTo>
                    <a:pt x="24018" y="0"/>
                  </a:moveTo>
                  <a:lnTo>
                    <a:pt x="1" y="7372"/>
                  </a:lnTo>
                  <a:cubicBezTo>
                    <a:pt x="7940" y="4704"/>
                    <a:pt x="15945" y="2235"/>
                    <a:pt x="2401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rot="-4357057">
              <a:off x="2090760" y="2954877"/>
              <a:ext cx="265797" cy="100670"/>
            </a:xfrm>
            <a:custGeom>
              <a:rect b="b" l="l" r="r" t="t"/>
              <a:pathLst>
                <a:path extrusionOk="0" h="6305" w="16647">
                  <a:moveTo>
                    <a:pt x="16646" y="200"/>
                  </a:moveTo>
                  <a:lnTo>
                    <a:pt x="68" y="6305"/>
                  </a:lnTo>
                  <a:lnTo>
                    <a:pt x="1" y="6171"/>
                  </a:lnTo>
                  <a:lnTo>
                    <a:pt x="16546" y="0"/>
                  </a:lnTo>
                  <a:cubicBezTo>
                    <a:pt x="16579" y="67"/>
                    <a:pt x="16613" y="133"/>
                    <a:pt x="16646"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rot="-4357057">
              <a:off x="2105389" y="2856957"/>
              <a:ext cx="191744" cy="68721"/>
            </a:xfrm>
            <a:custGeom>
              <a:rect b="b" l="l" r="r" t="t"/>
              <a:pathLst>
                <a:path extrusionOk="0" h="4304" w="12009">
                  <a:moveTo>
                    <a:pt x="0" y="4070"/>
                  </a:moveTo>
                  <a:cubicBezTo>
                    <a:pt x="4003" y="2869"/>
                    <a:pt x="7906" y="1335"/>
                    <a:pt x="11909" y="1"/>
                  </a:cubicBezTo>
                  <a:lnTo>
                    <a:pt x="12009" y="234"/>
                  </a:lnTo>
                  <a:lnTo>
                    <a:pt x="67" y="4304"/>
                  </a:lnTo>
                  <a:cubicBezTo>
                    <a:pt x="34" y="4237"/>
                    <a:pt x="34" y="4170"/>
                    <a:pt x="0" y="40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rot="-4357057">
              <a:off x="2109582" y="3270792"/>
              <a:ext cx="189093" cy="66070"/>
            </a:xfrm>
            <a:custGeom>
              <a:rect b="b" l="l" r="r" t="t"/>
              <a:pathLst>
                <a:path extrusionOk="0" h="4138" w="11843">
                  <a:moveTo>
                    <a:pt x="1" y="4037"/>
                  </a:moveTo>
                  <a:lnTo>
                    <a:pt x="11809" y="1"/>
                  </a:lnTo>
                  <a:cubicBezTo>
                    <a:pt x="11809" y="68"/>
                    <a:pt x="11842" y="134"/>
                    <a:pt x="11842" y="168"/>
                  </a:cubicBezTo>
                  <a:lnTo>
                    <a:pt x="34" y="41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rot="-4357057">
              <a:off x="2159500" y="3047535"/>
              <a:ext cx="78843" cy="28772"/>
            </a:xfrm>
            <a:custGeom>
              <a:rect b="b" l="l" r="r" t="t"/>
              <a:pathLst>
                <a:path extrusionOk="0" h="1802" w="4938">
                  <a:moveTo>
                    <a:pt x="0" y="1568"/>
                  </a:moveTo>
                  <a:lnTo>
                    <a:pt x="4871" y="1"/>
                  </a:lnTo>
                  <a:lnTo>
                    <a:pt x="4937" y="201"/>
                  </a:lnTo>
                  <a:lnTo>
                    <a:pt x="67" y="18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rot="-4357057">
              <a:off x="2187593" y="2762798"/>
              <a:ext cx="78316" cy="33562"/>
            </a:xfrm>
            <a:custGeom>
              <a:rect b="b" l="l" r="r" t="t"/>
              <a:pathLst>
                <a:path extrusionOk="0" h="2102" w="4905">
                  <a:moveTo>
                    <a:pt x="4904" y="167"/>
                  </a:moveTo>
                  <a:lnTo>
                    <a:pt x="34" y="2102"/>
                  </a:lnTo>
                  <a:cubicBezTo>
                    <a:pt x="34" y="2035"/>
                    <a:pt x="1" y="2002"/>
                    <a:pt x="1" y="1935"/>
                  </a:cubicBezTo>
                  <a:lnTo>
                    <a:pt x="4838"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rot="-4357057">
              <a:off x="2179074" y="2767221"/>
              <a:ext cx="72984" cy="26648"/>
            </a:xfrm>
            <a:custGeom>
              <a:rect b="b" l="l" r="r" t="t"/>
              <a:pathLst>
                <a:path extrusionOk="0" h="1669" w="4571">
                  <a:moveTo>
                    <a:pt x="4571" y="201"/>
                  </a:moveTo>
                  <a:lnTo>
                    <a:pt x="34" y="1669"/>
                  </a:lnTo>
                  <a:lnTo>
                    <a:pt x="1" y="1502"/>
                  </a:lnTo>
                  <a:lnTo>
                    <a:pt x="4537" y="1"/>
                  </a:lnTo>
                  <a:cubicBezTo>
                    <a:pt x="4537" y="67"/>
                    <a:pt x="4537" y="134"/>
                    <a:pt x="4571" y="2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rot="-4357057">
              <a:off x="2175427" y="3021170"/>
              <a:ext cx="68194" cy="24509"/>
            </a:xfrm>
            <a:custGeom>
              <a:rect b="b" l="l" r="r" t="t"/>
              <a:pathLst>
                <a:path extrusionOk="0" h="1535" w="4271">
                  <a:moveTo>
                    <a:pt x="4270" y="167"/>
                  </a:moveTo>
                  <a:lnTo>
                    <a:pt x="34" y="1535"/>
                  </a:lnTo>
                  <a:cubicBezTo>
                    <a:pt x="34" y="1468"/>
                    <a:pt x="0" y="1401"/>
                    <a:pt x="0" y="1334"/>
                  </a:cubicBezTo>
                  <a:lnTo>
                    <a:pt x="4203" y="0"/>
                  </a:lnTo>
                  <a:cubicBezTo>
                    <a:pt x="4203" y="67"/>
                    <a:pt x="4237" y="100"/>
                    <a:pt x="427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rot="-4357057">
              <a:off x="2263727" y="2699466"/>
              <a:ext cx="54877" cy="19719"/>
            </a:xfrm>
            <a:custGeom>
              <a:rect b="b" l="l" r="r" t="t"/>
              <a:pathLst>
                <a:path extrusionOk="0" h="1235" w="3437">
                  <a:moveTo>
                    <a:pt x="1" y="1068"/>
                  </a:moveTo>
                  <a:lnTo>
                    <a:pt x="3370" y="0"/>
                  </a:lnTo>
                  <a:cubicBezTo>
                    <a:pt x="3370" y="67"/>
                    <a:pt x="3436" y="134"/>
                    <a:pt x="3436" y="167"/>
                  </a:cubicBezTo>
                  <a:lnTo>
                    <a:pt x="67" y="1234"/>
                  </a:lnTo>
                  <a:cubicBezTo>
                    <a:pt x="34" y="1168"/>
                    <a:pt x="34" y="1134"/>
                    <a:pt x="1" y="10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rot="-4357057">
              <a:off x="2183274" y="3105179"/>
              <a:ext cx="68721" cy="23982"/>
            </a:xfrm>
            <a:custGeom>
              <a:rect b="b" l="l" r="r" t="t"/>
              <a:pathLst>
                <a:path extrusionOk="0" h="1502" w="4304">
                  <a:moveTo>
                    <a:pt x="4303" y="34"/>
                  </a:moveTo>
                  <a:lnTo>
                    <a:pt x="0" y="1501"/>
                  </a:lnTo>
                  <a:cubicBezTo>
                    <a:pt x="334" y="1168"/>
                    <a:pt x="3636" y="0"/>
                    <a:pt x="4303" y="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rot="-4357057">
              <a:off x="2199064" y="2894668"/>
              <a:ext cx="68194" cy="26648"/>
            </a:xfrm>
            <a:custGeom>
              <a:rect b="b" l="l" r="r" t="t"/>
              <a:pathLst>
                <a:path extrusionOk="0" h="1669" w="4271">
                  <a:moveTo>
                    <a:pt x="0" y="1535"/>
                  </a:moveTo>
                  <a:lnTo>
                    <a:pt x="4237" y="0"/>
                  </a:lnTo>
                  <a:cubicBezTo>
                    <a:pt x="4237" y="67"/>
                    <a:pt x="4270" y="101"/>
                    <a:pt x="4270" y="134"/>
                  </a:cubicBezTo>
                  <a:lnTo>
                    <a:pt x="34" y="1668"/>
                  </a:lnTo>
                  <a:cubicBezTo>
                    <a:pt x="34" y="1602"/>
                    <a:pt x="0" y="1568"/>
                    <a:pt x="0" y="1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rot="-4357057">
              <a:off x="2262035" y="2715111"/>
              <a:ext cx="43701" cy="22385"/>
            </a:xfrm>
            <a:custGeom>
              <a:rect b="b" l="l" r="r" t="t"/>
              <a:pathLst>
                <a:path extrusionOk="0" h="1402" w="2737">
                  <a:moveTo>
                    <a:pt x="2736" y="168"/>
                  </a:moveTo>
                  <a:lnTo>
                    <a:pt x="68" y="1402"/>
                  </a:lnTo>
                  <a:lnTo>
                    <a:pt x="1" y="1269"/>
                  </a:lnTo>
                  <a:lnTo>
                    <a:pt x="2670" y="1"/>
                  </a:lnTo>
                  <a:cubicBezTo>
                    <a:pt x="2703" y="34"/>
                    <a:pt x="2736" y="101"/>
                    <a:pt x="2736" y="1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rot="-4357057">
              <a:off x="2184260" y="3129400"/>
              <a:ext cx="47948" cy="15983"/>
            </a:xfrm>
            <a:custGeom>
              <a:rect b="b" l="l" r="r" t="t"/>
              <a:pathLst>
                <a:path extrusionOk="0" h="1001" w="3003">
                  <a:moveTo>
                    <a:pt x="0" y="867"/>
                  </a:moveTo>
                  <a:lnTo>
                    <a:pt x="2969" y="0"/>
                  </a:lnTo>
                  <a:cubicBezTo>
                    <a:pt x="2969" y="67"/>
                    <a:pt x="3002" y="100"/>
                    <a:pt x="3002" y="167"/>
                  </a:cubicBezTo>
                  <a:lnTo>
                    <a:pt x="34" y="100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rot="-4357057">
              <a:off x="2158086" y="2758766"/>
              <a:ext cx="29315" cy="12278"/>
            </a:xfrm>
            <a:custGeom>
              <a:rect b="b" l="l" r="r" t="t"/>
              <a:pathLst>
                <a:path extrusionOk="0" h="769" w="1836">
                  <a:moveTo>
                    <a:pt x="1" y="601"/>
                  </a:moveTo>
                  <a:lnTo>
                    <a:pt x="1769" y="1"/>
                  </a:lnTo>
                  <a:cubicBezTo>
                    <a:pt x="1802" y="34"/>
                    <a:pt x="1802" y="101"/>
                    <a:pt x="1835" y="168"/>
                  </a:cubicBezTo>
                  <a:lnTo>
                    <a:pt x="68" y="768"/>
                  </a:lnTo>
                  <a:cubicBezTo>
                    <a:pt x="68" y="701"/>
                    <a:pt x="34" y="668"/>
                    <a:pt x="1" y="6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rot="-4357057">
              <a:off x="2150376" y="2754686"/>
              <a:ext cx="20789" cy="9596"/>
            </a:xfrm>
            <a:custGeom>
              <a:rect b="b" l="l" r="r" t="t"/>
              <a:pathLst>
                <a:path extrusionOk="0" h="601" w="1302">
                  <a:moveTo>
                    <a:pt x="1302" y="167"/>
                  </a:moveTo>
                  <a:lnTo>
                    <a:pt x="67" y="601"/>
                  </a:lnTo>
                  <a:cubicBezTo>
                    <a:pt x="67" y="534"/>
                    <a:pt x="34" y="500"/>
                    <a:pt x="1" y="434"/>
                  </a:cubicBezTo>
                  <a:lnTo>
                    <a:pt x="1235" y="0"/>
                  </a:lnTo>
                  <a:cubicBezTo>
                    <a:pt x="1235" y="67"/>
                    <a:pt x="1268" y="134"/>
                    <a:pt x="130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3"/>
          <p:cNvSpPr txBox="1"/>
          <p:nvPr>
            <p:ph type="title"/>
          </p:nvPr>
        </p:nvSpPr>
        <p:spPr>
          <a:xfrm>
            <a:off x="2914797" y="2657863"/>
            <a:ext cx="3314400" cy="5232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0" name="Google Shape;140;p3"/>
          <p:cNvSpPr txBox="1"/>
          <p:nvPr>
            <p:ph hasCustomPrompt="1" idx="2" type="title"/>
          </p:nvPr>
        </p:nvSpPr>
        <p:spPr>
          <a:xfrm>
            <a:off x="3827450" y="1500200"/>
            <a:ext cx="1489200" cy="800100"/>
          </a:xfrm>
          <a:prstGeom prst="rect">
            <a:avLst/>
          </a:prstGeom>
        </p:spPr>
        <p:txBody>
          <a:bodyPr anchorCtr="0" anchor="ctr" bIns="91425" lIns="91425" spcFirstLastPara="1" rIns="91425" wrap="square" tIns="91425">
            <a:noAutofit/>
          </a:bodyPr>
          <a:lstStyle>
            <a:lvl1pPr lvl="0" rtl="0">
              <a:spcBef>
                <a:spcPts val="0"/>
              </a:spcBef>
              <a:spcAft>
                <a:spcPts val="0"/>
              </a:spcAft>
              <a:buSzPts val="7200"/>
              <a:buNone/>
              <a:defRPr sz="7200">
                <a:solidFill>
                  <a:schemeClr val="dk2"/>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41" name="Google Shape;141;p3"/>
          <p:cNvSpPr txBox="1"/>
          <p:nvPr>
            <p:ph idx="1" type="subTitle"/>
          </p:nvPr>
        </p:nvSpPr>
        <p:spPr>
          <a:xfrm>
            <a:off x="2914797" y="3299913"/>
            <a:ext cx="3314400" cy="609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864" name="Shape 864"/>
        <p:cNvGrpSpPr/>
        <p:nvPr/>
      </p:nvGrpSpPr>
      <p:grpSpPr>
        <a:xfrm>
          <a:off x="0" y="0"/>
          <a:ext cx="0" cy="0"/>
          <a:chOff x="0" y="0"/>
          <a:chExt cx="0" cy="0"/>
        </a:xfrm>
      </p:grpSpPr>
      <p:sp>
        <p:nvSpPr>
          <p:cNvPr id="865" name="Google Shape;865;p21"/>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grpSp>
        <p:nvGrpSpPr>
          <p:cNvPr id="866" name="Google Shape;866;p21"/>
          <p:cNvGrpSpPr/>
          <p:nvPr/>
        </p:nvGrpSpPr>
        <p:grpSpPr>
          <a:xfrm flipH="1">
            <a:off x="-121045" y="4646965"/>
            <a:ext cx="405628" cy="496537"/>
            <a:chOff x="-1305385" y="3124266"/>
            <a:chExt cx="606682" cy="742652"/>
          </a:xfrm>
        </p:grpSpPr>
        <p:sp>
          <p:nvSpPr>
            <p:cNvPr id="867" name="Google Shape;867;p21"/>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1"/>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1"/>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1"/>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1" name="Google Shape;871;p21"/>
          <p:cNvGrpSpPr/>
          <p:nvPr/>
        </p:nvGrpSpPr>
        <p:grpSpPr>
          <a:xfrm>
            <a:off x="-121045" y="4097790"/>
            <a:ext cx="405628" cy="496537"/>
            <a:chOff x="-1305385" y="3124266"/>
            <a:chExt cx="606682" cy="742652"/>
          </a:xfrm>
        </p:grpSpPr>
        <p:sp>
          <p:nvSpPr>
            <p:cNvPr id="872" name="Google Shape;872;p21"/>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1"/>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1"/>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1"/>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6" name="Google Shape;876;p21"/>
          <p:cNvGrpSpPr/>
          <p:nvPr/>
        </p:nvGrpSpPr>
        <p:grpSpPr>
          <a:xfrm flipH="1">
            <a:off x="-121045" y="1045690"/>
            <a:ext cx="405628" cy="496537"/>
            <a:chOff x="-1305385" y="3124266"/>
            <a:chExt cx="606682" cy="742652"/>
          </a:xfrm>
        </p:grpSpPr>
        <p:sp>
          <p:nvSpPr>
            <p:cNvPr id="877" name="Google Shape;877;p21"/>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1"/>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1"/>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1"/>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1" name="Google Shape;881;p21"/>
          <p:cNvGrpSpPr/>
          <p:nvPr/>
        </p:nvGrpSpPr>
        <p:grpSpPr>
          <a:xfrm>
            <a:off x="8859380" y="4646965"/>
            <a:ext cx="405628" cy="496537"/>
            <a:chOff x="-1305385" y="3124266"/>
            <a:chExt cx="606682" cy="742652"/>
          </a:xfrm>
        </p:grpSpPr>
        <p:sp>
          <p:nvSpPr>
            <p:cNvPr id="882" name="Google Shape;882;p21"/>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1"/>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1"/>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1"/>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6" name="Google Shape;886;p21"/>
          <p:cNvGrpSpPr/>
          <p:nvPr/>
        </p:nvGrpSpPr>
        <p:grpSpPr>
          <a:xfrm flipH="1">
            <a:off x="8859380" y="4097790"/>
            <a:ext cx="405628" cy="496537"/>
            <a:chOff x="-1305385" y="3124266"/>
            <a:chExt cx="606682" cy="742652"/>
          </a:xfrm>
        </p:grpSpPr>
        <p:sp>
          <p:nvSpPr>
            <p:cNvPr id="887" name="Google Shape;887;p21"/>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1"/>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1"/>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1"/>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1" name="Google Shape;891;p21"/>
          <p:cNvGrpSpPr/>
          <p:nvPr/>
        </p:nvGrpSpPr>
        <p:grpSpPr>
          <a:xfrm>
            <a:off x="8859380" y="1045690"/>
            <a:ext cx="405628" cy="496537"/>
            <a:chOff x="-1305385" y="3124266"/>
            <a:chExt cx="606682" cy="742652"/>
          </a:xfrm>
        </p:grpSpPr>
        <p:sp>
          <p:nvSpPr>
            <p:cNvPr id="892" name="Google Shape;892;p21"/>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1"/>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1"/>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1"/>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4">
    <p:spTree>
      <p:nvGrpSpPr>
        <p:cNvPr id="896" name="Shape 896"/>
        <p:cNvGrpSpPr/>
        <p:nvPr/>
      </p:nvGrpSpPr>
      <p:grpSpPr>
        <a:xfrm>
          <a:off x="0" y="0"/>
          <a:ext cx="0" cy="0"/>
          <a:chOff x="0" y="0"/>
          <a:chExt cx="0" cy="0"/>
        </a:xfrm>
      </p:grpSpPr>
      <p:sp>
        <p:nvSpPr>
          <p:cNvPr id="897" name="Google Shape;897;p22"/>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98" name="Google Shape;898;p22"/>
          <p:cNvSpPr txBox="1"/>
          <p:nvPr>
            <p:ph idx="1" type="subTitle"/>
          </p:nvPr>
        </p:nvSpPr>
        <p:spPr>
          <a:xfrm>
            <a:off x="713250" y="1381275"/>
            <a:ext cx="3734400" cy="400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899" name="Google Shape;899;p22"/>
          <p:cNvSpPr txBox="1"/>
          <p:nvPr>
            <p:ph idx="2" type="subTitle"/>
          </p:nvPr>
        </p:nvSpPr>
        <p:spPr>
          <a:xfrm>
            <a:off x="4696325" y="1381275"/>
            <a:ext cx="3734400" cy="400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900" name="Google Shape;900;p22"/>
          <p:cNvSpPr txBox="1"/>
          <p:nvPr>
            <p:ph idx="3" type="subTitle"/>
          </p:nvPr>
        </p:nvSpPr>
        <p:spPr>
          <a:xfrm>
            <a:off x="713250" y="1781775"/>
            <a:ext cx="3734400" cy="2769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2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p:txBody>
      </p:sp>
      <p:sp>
        <p:nvSpPr>
          <p:cNvPr id="901" name="Google Shape;901;p22"/>
          <p:cNvSpPr txBox="1"/>
          <p:nvPr>
            <p:ph idx="4" type="subTitle"/>
          </p:nvPr>
        </p:nvSpPr>
        <p:spPr>
          <a:xfrm>
            <a:off x="4696325" y="1781775"/>
            <a:ext cx="3734400" cy="2769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2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p:txBody>
      </p:sp>
      <p:grpSp>
        <p:nvGrpSpPr>
          <p:cNvPr id="902" name="Google Shape;902;p22"/>
          <p:cNvGrpSpPr/>
          <p:nvPr/>
        </p:nvGrpSpPr>
        <p:grpSpPr>
          <a:xfrm rot="10800000">
            <a:off x="-121045" y="-10"/>
            <a:ext cx="405628" cy="496537"/>
            <a:chOff x="-1305385" y="3124266"/>
            <a:chExt cx="606682" cy="742652"/>
          </a:xfrm>
        </p:grpSpPr>
        <p:sp>
          <p:nvSpPr>
            <p:cNvPr id="903" name="Google Shape;903;p22"/>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2"/>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2"/>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2"/>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22"/>
          <p:cNvGrpSpPr/>
          <p:nvPr/>
        </p:nvGrpSpPr>
        <p:grpSpPr>
          <a:xfrm flipH="1" rot="10800000">
            <a:off x="-121045" y="549165"/>
            <a:ext cx="405628" cy="496537"/>
            <a:chOff x="-1305385" y="3124266"/>
            <a:chExt cx="606682" cy="742652"/>
          </a:xfrm>
        </p:grpSpPr>
        <p:sp>
          <p:nvSpPr>
            <p:cNvPr id="908" name="Google Shape;908;p22"/>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2"/>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2"/>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2"/>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2" name="Google Shape;912;p22"/>
          <p:cNvGrpSpPr/>
          <p:nvPr/>
        </p:nvGrpSpPr>
        <p:grpSpPr>
          <a:xfrm flipH="1">
            <a:off x="-121045" y="1045690"/>
            <a:ext cx="405628" cy="496537"/>
            <a:chOff x="-1305385" y="3124266"/>
            <a:chExt cx="606682" cy="742652"/>
          </a:xfrm>
        </p:grpSpPr>
        <p:sp>
          <p:nvSpPr>
            <p:cNvPr id="913" name="Google Shape;913;p22"/>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2"/>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2"/>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2"/>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7" name="Google Shape;917;p22"/>
          <p:cNvGrpSpPr/>
          <p:nvPr/>
        </p:nvGrpSpPr>
        <p:grpSpPr>
          <a:xfrm flipH="1" rot="10800000">
            <a:off x="8859380" y="-10"/>
            <a:ext cx="405628" cy="496537"/>
            <a:chOff x="-1305385" y="3124266"/>
            <a:chExt cx="606682" cy="742652"/>
          </a:xfrm>
        </p:grpSpPr>
        <p:sp>
          <p:nvSpPr>
            <p:cNvPr id="918" name="Google Shape;918;p22"/>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2"/>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2"/>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2"/>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2" name="Google Shape;922;p22"/>
          <p:cNvGrpSpPr/>
          <p:nvPr/>
        </p:nvGrpSpPr>
        <p:grpSpPr>
          <a:xfrm rot="10800000">
            <a:off x="8859380" y="549165"/>
            <a:ext cx="405628" cy="496537"/>
            <a:chOff x="-1305385" y="3124266"/>
            <a:chExt cx="606682" cy="742652"/>
          </a:xfrm>
        </p:grpSpPr>
        <p:sp>
          <p:nvSpPr>
            <p:cNvPr id="923" name="Google Shape;923;p22"/>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2"/>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2"/>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2"/>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7" name="Google Shape;927;p22"/>
          <p:cNvGrpSpPr/>
          <p:nvPr/>
        </p:nvGrpSpPr>
        <p:grpSpPr>
          <a:xfrm>
            <a:off x="8859380" y="1045690"/>
            <a:ext cx="405628" cy="496537"/>
            <a:chOff x="-1305385" y="3124266"/>
            <a:chExt cx="606682" cy="742652"/>
          </a:xfrm>
        </p:grpSpPr>
        <p:sp>
          <p:nvSpPr>
            <p:cNvPr id="928" name="Google Shape;928;p22"/>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2"/>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2"/>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2"/>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2" name="Google Shape;932;p22"/>
          <p:cNvGrpSpPr/>
          <p:nvPr/>
        </p:nvGrpSpPr>
        <p:grpSpPr>
          <a:xfrm rot="417279">
            <a:off x="8875673" y="6538"/>
            <a:ext cx="124799" cy="276778"/>
            <a:chOff x="7451618" y="267775"/>
            <a:chExt cx="84751" cy="187946"/>
          </a:xfrm>
        </p:grpSpPr>
        <p:sp>
          <p:nvSpPr>
            <p:cNvPr id="933" name="Google Shape;933;p22"/>
            <p:cNvSpPr/>
            <p:nvPr/>
          </p:nvSpPr>
          <p:spPr>
            <a:xfrm>
              <a:off x="7510339" y="267775"/>
              <a:ext cx="26030" cy="187946"/>
            </a:xfrm>
            <a:custGeom>
              <a:rect b="b" l="l" r="r" t="t"/>
              <a:pathLst>
                <a:path extrusionOk="0" h="7473" w="1035">
                  <a:moveTo>
                    <a:pt x="200" y="34"/>
                  </a:moveTo>
                  <a:cubicBezTo>
                    <a:pt x="501" y="2535"/>
                    <a:pt x="934" y="4970"/>
                    <a:pt x="1034" y="7472"/>
                  </a:cubicBezTo>
                  <a:lnTo>
                    <a:pt x="901" y="7472"/>
                  </a:lnTo>
                  <a:cubicBezTo>
                    <a:pt x="601" y="4970"/>
                    <a:pt x="301" y="2469"/>
                    <a:pt x="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2"/>
            <p:cNvSpPr/>
            <p:nvPr/>
          </p:nvSpPr>
          <p:spPr>
            <a:xfrm>
              <a:off x="7451618" y="294608"/>
              <a:ext cx="13455" cy="116646"/>
            </a:xfrm>
            <a:custGeom>
              <a:rect b="b" l="l" r="r" t="t"/>
              <a:pathLst>
                <a:path extrusionOk="0" h="4638" w="535">
                  <a:moveTo>
                    <a:pt x="200" y="1"/>
                  </a:moveTo>
                  <a:cubicBezTo>
                    <a:pt x="301" y="1535"/>
                    <a:pt x="434" y="3070"/>
                    <a:pt x="534" y="4637"/>
                  </a:cubicBezTo>
                  <a:lnTo>
                    <a:pt x="367" y="4637"/>
                  </a:lnTo>
                  <a:cubicBezTo>
                    <a:pt x="134" y="3103"/>
                    <a:pt x="0" y="1535"/>
                    <a:pt x="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2"/>
            <p:cNvSpPr/>
            <p:nvPr/>
          </p:nvSpPr>
          <p:spPr>
            <a:xfrm>
              <a:off x="7496909" y="297978"/>
              <a:ext cx="11770" cy="146826"/>
            </a:xfrm>
            <a:custGeom>
              <a:rect b="b" l="l" r="r" t="t"/>
              <a:pathLst>
                <a:path extrusionOk="0" h="5838" w="468">
                  <a:moveTo>
                    <a:pt x="167" y="0"/>
                  </a:moveTo>
                  <a:cubicBezTo>
                    <a:pt x="267" y="1968"/>
                    <a:pt x="368" y="3903"/>
                    <a:pt x="468" y="5838"/>
                  </a:cubicBezTo>
                  <a:lnTo>
                    <a:pt x="334" y="5838"/>
                  </a:lnTo>
                  <a:cubicBezTo>
                    <a:pt x="234" y="3903"/>
                    <a:pt x="101" y="1968"/>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2"/>
            <p:cNvSpPr/>
            <p:nvPr/>
          </p:nvSpPr>
          <p:spPr>
            <a:xfrm>
              <a:off x="7479306" y="291263"/>
              <a:ext cx="10915" cy="146826"/>
            </a:xfrm>
            <a:custGeom>
              <a:rect b="b" l="l" r="r" t="t"/>
              <a:pathLst>
                <a:path extrusionOk="0" h="5838" w="434">
                  <a:moveTo>
                    <a:pt x="300" y="5838"/>
                  </a:moveTo>
                  <a:cubicBezTo>
                    <a:pt x="200" y="3903"/>
                    <a:pt x="100" y="1968"/>
                    <a:pt x="0" y="0"/>
                  </a:cubicBezTo>
                  <a:lnTo>
                    <a:pt x="167" y="0"/>
                  </a:lnTo>
                  <a:lnTo>
                    <a:pt x="434" y="583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7" name="Google Shape;937;p22"/>
          <p:cNvGrpSpPr/>
          <p:nvPr/>
        </p:nvGrpSpPr>
        <p:grpSpPr>
          <a:xfrm flipH="1" rot="-417279">
            <a:off x="137423" y="6538"/>
            <a:ext cx="124799" cy="276778"/>
            <a:chOff x="7451618" y="267775"/>
            <a:chExt cx="84751" cy="187946"/>
          </a:xfrm>
        </p:grpSpPr>
        <p:sp>
          <p:nvSpPr>
            <p:cNvPr id="938" name="Google Shape;938;p22"/>
            <p:cNvSpPr/>
            <p:nvPr/>
          </p:nvSpPr>
          <p:spPr>
            <a:xfrm>
              <a:off x="7510339" y="267775"/>
              <a:ext cx="26030" cy="187946"/>
            </a:xfrm>
            <a:custGeom>
              <a:rect b="b" l="l" r="r" t="t"/>
              <a:pathLst>
                <a:path extrusionOk="0" h="7473" w="1035">
                  <a:moveTo>
                    <a:pt x="200" y="34"/>
                  </a:moveTo>
                  <a:cubicBezTo>
                    <a:pt x="501" y="2535"/>
                    <a:pt x="934" y="4970"/>
                    <a:pt x="1034" y="7472"/>
                  </a:cubicBezTo>
                  <a:lnTo>
                    <a:pt x="901" y="7472"/>
                  </a:lnTo>
                  <a:cubicBezTo>
                    <a:pt x="601" y="4970"/>
                    <a:pt x="301" y="2469"/>
                    <a:pt x="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2"/>
            <p:cNvSpPr/>
            <p:nvPr/>
          </p:nvSpPr>
          <p:spPr>
            <a:xfrm>
              <a:off x="7451618" y="294608"/>
              <a:ext cx="13455" cy="116646"/>
            </a:xfrm>
            <a:custGeom>
              <a:rect b="b" l="l" r="r" t="t"/>
              <a:pathLst>
                <a:path extrusionOk="0" h="4638" w="535">
                  <a:moveTo>
                    <a:pt x="200" y="1"/>
                  </a:moveTo>
                  <a:cubicBezTo>
                    <a:pt x="301" y="1535"/>
                    <a:pt x="434" y="3070"/>
                    <a:pt x="534" y="4637"/>
                  </a:cubicBezTo>
                  <a:lnTo>
                    <a:pt x="367" y="4637"/>
                  </a:lnTo>
                  <a:cubicBezTo>
                    <a:pt x="134" y="3103"/>
                    <a:pt x="0" y="1535"/>
                    <a:pt x="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2"/>
            <p:cNvSpPr/>
            <p:nvPr/>
          </p:nvSpPr>
          <p:spPr>
            <a:xfrm>
              <a:off x="7496909" y="297978"/>
              <a:ext cx="11770" cy="146826"/>
            </a:xfrm>
            <a:custGeom>
              <a:rect b="b" l="l" r="r" t="t"/>
              <a:pathLst>
                <a:path extrusionOk="0" h="5838" w="468">
                  <a:moveTo>
                    <a:pt x="167" y="0"/>
                  </a:moveTo>
                  <a:cubicBezTo>
                    <a:pt x="267" y="1968"/>
                    <a:pt x="368" y="3903"/>
                    <a:pt x="468" y="5838"/>
                  </a:cubicBezTo>
                  <a:lnTo>
                    <a:pt x="334" y="5838"/>
                  </a:lnTo>
                  <a:cubicBezTo>
                    <a:pt x="234" y="3903"/>
                    <a:pt x="101" y="1968"/>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2"/>
            <p:cNvSpPr/>
            <p:nvPr/>
          </p:nvSpPr>
          <p:spPr>
            <a:xfrm>
              <a:off x="7479306" y="291263"/>
              <a:ext cx="10915" cy="146826"/>
            </a:xfrm>
            <a:custGeom>
              <a:rect b="b" l="l" r="r" t="t"/>
              <a:pathLst>
                <a:path extrusionOk="0" h="5838" w="434">
                  <a:moveTo>
                    <a:pt x="300" y="5838"/>
                  </a:moveTo>
                  <a:cubicBezTo>
                    <a:pt x="200" y="3903"/>
                    <a:pt x="100" y="1968"/>
                    <a:pt x="0" y="0"/>
                  </a:cubicBezTo>
                  <a:lnTo>
                    <a:pt x="167" y="0"/>
                  </a:lnTo>
                  <a:lnTo>
                    <a:pt x="434" y="583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4_2">
    <p:spTree>
      <p:nvGrpSpPr>
        <p:cNvPr id="942" name="Shape 942"/>
        <p:cNvGrpSpPr/>
        <p:nvPr/>
      </p:nvGrpSpPr>
      <p:grpSpPr>
        <a:xfrm>
          <a:off x="0" y="0"/>
          <a:ext cx="0" cy="0"/>
          <a:chOff x="0" y="0"/>
          <a:chExt cx="0" cy="0"/>
        </a:xfrm>
      </p:grpSpPr>
      <p:sp>
        <p:nvSpPr>
          <p:cNvPr id="943" name="Google Shape;943;p23"/>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44" name="Google Shape;944;p23"/>
          <p:cNvSpPr txBox="1"/>
          <p:nvPr>
            <p:ph idx="1" type="subTitle"/>
          </p:nvPr>
        </p:nvSpPr>
        <p:spPr>
          <a:xfrm>
            <a:off x="1951175" y="1238400"/>
            <a:ext cx="5241600" cy="400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945" name="Google Shape;945;p23"/>
          <p:cNvSpPr txBox="1"/>
          <p:nvPr>
            <p:ph idx="2" type="subTitle"/>
          </p:nvPr>
        </p:nvSpPr>
        <p:spPr>
          <a:xfrm>
            <a:off x="1951175" y="2851475"/>
            <a:ext cx="5241600" cy="400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946" name="Google Shape;946;p23"/>
          <p:cNvSpPr txBox="1"/>
          <p:nvPr>
            <p:ph idx="3" type="subTitle"/>
          </p:nvPr>
        </p:nvSpPr>
        <p:spPr>
          <a:xfrm>
            <a:off x="1951175" y="1638900"/>
            <a:ext cx="5241600" cy="1356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p:txBody>
      </p:sp>
      <p:sp>
        <p:nvSpPr>
          <p:cNvPr id="947" name="Google Shape;947;p23"/>
          <p:cNvSpPr txBox="1"/>
          <p:nvPr>
            <p:ph idx="4" type="subTitle"/>
          </p:nvPr>
        </p:nvSpPr>
        <p:spPr>
          <a:xfrm>
            <a:off x="1951175" y="3251975"/>
            <a:ext cx="5241600" cy="1356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p:txBody>
      </p:sp>
      <p:grpSp>
        <p:nvGrpSpPr>
          <p:cNvPr id="948" name="Google Shape;948;p23"/>
          <p:cNvGrpSpPr/>
          <p:nvPr/>
        </p:nvGrpSpPr>
        <p:grpSpPr>
          <a:xfrm flipH="1">
            <a:off x="-121045" y="4646965"/>
            <a:ext cx="405628" cy="496537"/>
            <a:chOff x="-1305385" y="3124266"/>
            <a:chExt cx="606682" cy="742652"/>
          </a:xfrm>
        </p:grpSpPr>
        <p:sp>
          <p:nvSpPr>
            <p:cNvPr id="949" name="Google Shape;949;p23"/>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3"/>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3"/>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3"/>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3" name="Google Shape;953;p23"/>
          <p:cNvGrpSpPr/>
          <p:nvPr/>
        </p:nvGrpSpPr>
        <p:grpSpPr>
          <a:xfrm>
            <a:off x="-121045" y="4097790"/>
            <a:ext cx="405628" cy="496537"/>
            <a:chOff x="-1305385" y="3124266"/>
            <a:chExt cx="606682" cy="742652"/>
          </a:xfrm>
        </p:grpSpPr>
        <p:sp>
          <p:nvSpPr>
            <p:cNvPr id="954" name="Google Shape;954;p23"/>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3"/>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3"/>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3"/>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8" name="Google Shape;958;p23"/>
          <p:cNvGrpSpPr/>
          <p:nvPr/>
        </p:nvGrpSpPr>
        <p:grpSpPr>
          <a:xfrm flipH="1">
            <a:off x="-121045" y="1045690"/>
            <a:ext cx="405628" cy="496537"/>
            <a:chOff x="-1305385" y="3124266"/>
            <a:chExt cx="606682" cy="742652"/>
          </a:xfrm>
        </p:grpSpPr>
        <p:sp>
          <p:nvSpPr>
            <p:cNvPr id="959" name="Google Shape;959;p23"/>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3"/>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3"/>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3"/>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3" name="Google Shape;963;p23"/>
          <p:cNvGrpSpPr/>
          <p:nvPr/>
        </p:nvGrpSpPr>
        <p:grpSpPr>
          <a:xfrm>
            <a:off x="8859380" y="4646965"/>
            <a:ext cx="405628" cy="496537"/>
            <a:chOff x="-1305385" y="3124266"/>
            <a:chExt cx="606682" cy="742652"/>
          </a:xfrm>
        </p:grpSpPr>
        <p:sp>
          <p:nvSpPr>
            <p:cNvPr id="964" name="Google Shape;964;p23"/>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3"/>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3"/>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3"/>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8" name="Google Shape;968;p23"/>
          <p:cNvGrpSpPr/>
          <p:nvPr/>
        </p:nvGrpSpPr>
        <p:grpSpPr>
          <a:xfrm flipH="1">
            <a:off x="8859380" y="4097790"/>
            <a:ext cx="405628" cy="496537"/>
            <a:chOff x="-1305385" y="3124266"/>
            <a:chExt cx="606682" cy="742652"/>
          </a:xfrm>
        </p:grpSpPr>
        <p:sp>
          <p:nvSpPr>
            <p:cNvPr id="969" name="Google Shape;969;p23"/>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3"/>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3"/>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3"/>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3" name="Google Shape;973;p23"/>
          <p:cNvGrpSpPr/>
          <p:nvPr/>
        </p:nvGrpSpPr>
        <p:grpSpPr>
          <a:xfrm>
            <a:off x="8859380" y="1045690"/>
            <a:ext cx="405628" cy="496537"/>
            <a:chOff x="-1305385" y="3124266"/>
            <a:chExt cx="606682" cy="742652"/>
          </a:xfrm>
        </p:grpSpPr>
        <p:sp>
          <p:nvSpPr>
            <p:cNvPr id="974" name="Google Shape;974;p23"/>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3"/>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3"/>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3"/>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8" name="Google Shape;978;p23"/>
          <p:cNvGrpSpPr/>
          <p:nvPr/>
        </p:nvGrpSpPr>
        <p:grpSpPr>
          <a:xfrm flipH="1" rot="10382721">
            <a:off x="8875673" y="4860176"/>
            <a:ext cx="124799" cy="276778"/>
            <a:chOff x="7451618" y="267775"/>
            <a:chExt cx="84751" cy="187946"/>
          </a:xfrm>
        </p:grpSpPr>
        <p:sp>
          <p:nvSpPr>
            <p:cNvPr id="979" name="Google Shape;979;p23"/>
            <p:cNvSpPr/>
            <p:nvPr/>
          </p:nvSpPr>
          <p:spPr>
            <a:xfrm>
              <a:off x="7510339" y="267775"/>
              <a:ext cx="26030" cy="187946"/>
            </a:xfrm>
            <a:custGeom>
              <a:rect b="b" l="l" r="r" t="t"/>
              <a:pathLst>
                <a:path extrusionOk="0" h="7473" w="1035">
                  <a:moveTo>
                    <a:pt x="200" y="34"/>
                  </a:moveTo>
                  <a:cubicBezTo>
                    <a:pt x="501" y="2535"/>
                    <a:pt x="934" y="4970"/>
                    <a:pt x="1034" y="7472"/>
                  </a:cubicBezTo>
                  <a:lnTo>
                    <a:pt x="901" y="7472"/>
                  </a:lnTo>
                  <a:cubicBezTo>
                    <a:pt x="601" y="4970"/>
                    <a:pt x="301" y="2469"/>
                    <a:pt x="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3"/>
            <p:cNvSpPr/>
            <p:nvPr/>
          </p:nvSpPr>
          <p:spPr>
            <a:xfrm>
              <a:off x="7451618" y="294608"/>
              <a:ext cx="13455" cy="116646"/>
            </a:xfrm>
            <a:custGeom>
              <a:rect b="b" l="l" r="r" t="t"/>
              <a:pathLst>
                <a:path extrusionOk="0" h="4638" w="535">
                  <a:moveTo>
                    <a:pt x="200" y="1"/>
                  </a:moveTo>
                  <a:cubicBezTo>
                    <a:pt x="301" y="1535"/>
                    <a:pt x="434" y="3070"/>
                    <a:pt x="534" y="4637"/>
                  </a:cubicBezTo>
                  <a:lnTo>
                    <a:pt x="367" y="4637"/>
                  </a:lnTo>
                  <a:cubicBezTo>
                    <a:pt x="134" y="3103"/>
                    <a:pt x="0" y="1535"/>
                    <a:pt x="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3"/>
            <p:cNvSpPr/>
            <p:nvPr/>
          </p:nvSpPr>
          <p:spPr>
            <a:xfrm>
              <a:off x="7496909" y="297978"/>
              <a:ext cx="11770" cy="146826"/>
            </a:xfrm>
            <a:custGeom>
              <a:rect b="b" l="l" r="r" t="t"/>
              <a:pathLst>
                <a:path extrusionOk="0" h="5838" w="468">
                  <a:moveTo>
                    <a:pt x="167" y="0"/>
                  </a:moveTo>
                  <a:cubicBezTo>
                    <a:pt x="267" y="1968"/>
                    <a:pt x="368" y="3903"/>
                    <a:pt x="468" y="5838"/>
                  </a:cubicBezTo>
                  <a:lnTo>
                    <a:pt x="334" y="5838"/>
                  </a:lnTo>
                  <a:cubicBezTo>
                    <a:pt x="234" y="3903"/>
                    <a:pt x="101" y="1968"/>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3"/>
            <p:cNvSpPr/>
            <p:nvPr/>
          </p:nvSpPr>
          <p:spPr>
            <a:xfrm>
              <a:off x="7479306" y="291263"/>
              <a:ext cx="10915" cy="146826"/>
            </a:xfrm>
            <a:custGeom>
              <a:rect b="b" l="l" r="r" t="t"/>
              <a:pathLst>
                <a:path extrusionOk="0" h="5838" w="434">
                  <a:moveTo>
                    <a:pt x="300" y="5838"/>
                  </a:moveTo>
                  <a:cubicBezTo>
                    <a:pt x="200" y="3903"/>
                    <a:pt x="100" y="1968"/>
                    <a:pt x="0" y="0"/>
                  </a:cubicBezTo>
                  <a:lnTo>
                    <a:pt x="167" y="0"/>
                  </a:lnTo>
                  <a:lnTo>
                    <a:pt x="434" y="583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3" name="Google Shape;983;p23"/>
          <p:cNvGrpSpPr/>
          <p:nvPr/>
        </p:nvGrpSpPr>
        <p:grpSpPr>
          <a:xfrm rot="-10382721">
            <a:off x="137423" y="4860176"/>
            <a:ext cx="124799" cy="276778"/>
            <a:chOff x="7451618" y="267775"/>
            <a:chExt cx="84751" cy="187946"/>
          </a:xfrm>
        </p:grpSpPr>
        <p:sp>
          <p:nvSpPr>
            <p:cNvPr id="984" name="Google Shape;984;p23"/>
            <p:cNvSpPr/>
            <p:nvPr/>
          </p:nvSpPr>
          <p:spPr>
            <a:xfrm>
              <a:off x="7510339" y="267775"/>
              <a:ext cx="26030" cy="187946"/>
            </a:xfrm>
            <a:custGeom>
              <a:rect b="b" l="l" r="r" t="t"/>
              <a:pathLst>
                <a:path extrusionOk="0" h="7473" w="1035">
                  <a:moveTo>
                    <a:pt x="200" y="34"/>
                  </a:moveTo>
                  <a:cubicBezTo>
                    <a:pt x="501" y="2535"/>
                    <a:pt x="934" y="4970"/>
                    <a:pt x="1034" y="7472"/>
                  </a:cubicBezTo>
                  <a:lnTo>
                    <a:pt x="901" y="7472"/>
                  </a:lnTo>
                  <a:cubicBezTo>
                    <a:pt x="601" y="4970"/>
                    <a:pt x="301" y="2469"/>
                    <a:pt x="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3"/>
            <p:cNvSpPr/>
            <p:nvPr/>
          </p:nvSpPr>
          <p:spPr>
            <a:xfrm>
              <a:off x="7451618" y="294608"/>
              <a:ext cx="13455" cy="116646"/>
            </a:xfrm>
            <a:custGeom>
              <a:rect b="b" l="l" r="r" t="t"/>
              <a:pathLst>
                <a:path extrusionOk="0" h="4638" w="535">
                  <a:moveTo>
                    <a:pt x="200" y="1"/>
                  </a:moveTo>
                  <a:cubicBezTo>
                    <a:pt x="301" y="1535"/>
                    <a:pt x="434" y="3070"/>
                    <a:pt x="534" y="4637"/>
                  </a:cubicBezTo>
                  <a:lnTo>
                    <a:pt x="367" y="4637"/>
                  </a:lnTo>
                  <a:cubicBezTo>
                    <a:pt x="134" y="3103"/>
                    <a:pt x="0" y="1535"/>
                    <a:pt x="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3"/>
            <p:cNvSpPr/>
            <p:nvPr/>
          </p:nvSpPr>
          <p:spPr>
            <a:xfrm>
              <a:off x="7496909" y="297978"/>
              <a:ext cx="11770" cy="146826"/>
            </a:xfrm>
            <a:custGeom>
              <a:rect b="b" l="l" r="r" t="t"/>
              <a:pathLst>
                <a:path extrusionOk="0" h="5838" w="468">
                  <a:moveTo>
                    <a:pt x="167" y="0"/>
                  </a:moveTo>
                  <a:cubicBezTo>
                    <a:pt x="267" y="1968"/>
                    <a:pt x="368" y="3903"/>
                    <a:pt x="468" y="5838"/>
                  </a:cubicBezTo>
                  <a:lnTo>
                    <a:pt x="334" y="5838"/>
                  </a:lnTo>
                  <a:cubicBezTo>
                    <a:pt x="234" y="3903"/>
                    <a:pt x="101" y="1968"/>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3"/>
            <p:cNvSpPr/>
            <p:nvPr/>
          </p:nvSpPr>
          <p:spPr>
            <a:xfrm>
              <a:off x="7479306" y="291263"/>
              <a:ext cx="10915" cy="146826"/>
            </a:xfrm>
            <a:custGeom>
              <a:rect b="b" l="l" r="r" t="t"/>
              <a:pathLst>
                <a:path extrusionOk="0" h="5838" w="434">
                  <a:moveTo>
                    <a:pt x="300" y="5838"/>
                  </a:moveTo>
                  <a:cubicBezTo>
                    <a:pt x="200" y="3903"/>
                    <a:pt x="100" y="1968"/>
                    <a:pt x="0" y="0"/>
                  </a:cubicBezTo>
                  <a:lnTo>
                    <a:pt x="167" y="0"/>
                  </a:lnTo>
                  <a:lnTo>
                    <a:pt x="434" y="583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4_1">
    <p:spTree>
      <p:nvGrpSpPr>
        <p:cNvPr id="988" name="Shape 988"/>
        <p:cNvGrpSpPr/>
        <p:nvPr/>
      </p:nvGrpSpPr>
      <p:grpSpPr>
        <a:xfrm>
          <a:off x="0" y="0"/>
          <a:ext cx="0" cy="0"/>
          <a:chOff x="0" y="0"/>
          <a:chExt cx="0" cy="0"/>
        </a:xfrm>
      </p:grpSpPr>
      <p:grpSp>
        <p:nvGrpSpPr>
          <p:cNvPr id="989" name="Google Shape;989;p24"/>
          <p:cNvGrpSpPr/>
          <p:nvPr/>
        </p:nvGrpSpPr>
        <p:grpSpPr>
          <a:xfrm rot="-5400000">
            <a:off x="1085278" y="4010644"/>
            <a:ext cx="1069840" cy="1745175"/>
            <a:chOff x="3883571" y="2796827"/>
            <a:chExt cx="772950" cy="1260873"/>
          </a:xfrm>
        </p:grpSpPr>
        <p:sp>
          <p:nvSpPr>
            <p:cNvPr id="990" name="Google Shape;990;p24"/>
            <p:cNvSpPr/>
            <p:nvPr/>
          </p:nvSpPr>
          <p:spPr>
            <a:xfrm rot="-4255095">
              <a:off x="3672970" y="3224862"/>
              <a:ext cx="1194151" cy="404804"/>
            </a:xfrm>
            <a:custGeom>
              <a:rect b="b" l="l" r="r" t="t"/>
              <a:pathLst>
                <a:path extrusionOk="0" h="25352" w="74787">
                  <a:moveTo>
                    <a:pt x="74787" y="167"/>
                  </a:moveTo>
                  <a:cubicBezTo>
                    <a:pt x="74553" y="267"/>
                    <a:pt x="74320" y="401"/>
                    <a:pt x="74086" y="467"/>
                  </a:cubicBezTo>
                  <a:cubicBezTo>
                    <a:pt x="71685" y="1335"/>
                    <a:pt x="69283" y="2169"/>
                    <a:pt x="66915" y="3103"/>
                  </a:cubicBezTo>
                  <a:cubicBezTo>
                    <a:pt x="62612" y="4771"/>
                    <a:pt x="58375" y="6639"/>
                    <a:pt x="53972" y="8106"/>
                  </a:cubicBezTo>
                  <a:cubicBezTo>
                    <a:pt x="42964" y="11809"/>
                    <a:pt x="31956" y="15512"/>
                    <a:pt x="20815" y="18747"/>
                  </a:cubicBezTo>
                  <a:cubicBezTo>
                    <a:pt x="14410" y="20615"/>
                    <a:pt x="8106" y="22817"/>
                    <a:pt x="1735" y="24852"/>
                  </a:cubicBezTo>
                  <a:cubicBezTo>
                    <a:pt x="1334" y="25018"/>
                    <a:pt x="867" y="25152"/>
                    <a:pt x="434" y="25285"/>
                  </a:cubicBezTo>
                  <a:cubicBezTo>
                    <a:pt x="300" y="25319"/>
                    <a:pt x="200" y="25319"/>
                    <a:pt x="67" y="25352"/>
                  </a:cubicBezTo>
                  <a:lnTo>
                    <a:pt x="0" y="25185"/>
                  </a:lnTo>
                  <a:cubicBezTo>
                    <a:pt x="100" y="25118"/>
                    <a:pt x="234" y="25052"/>
                    <a:pt x="367" y="25018"/>
                  </a:cubicBezTo>
                  <a:cubicBezTo>
                    <a:pt x="7539" y="22683"/>
                    <a:pt x="14677" y="20215"/>
                    <a:pt x="21916" y="18047"/>
                  </a:cubicBezTo>
                  <a:cubicBezTo>
                    <a:pt x="33858" y="14511"/>
                    <a:pt x="45666" y="10608"/>
                    <a:pt x="57441" y="6538"/>
                  </a:cubicBezTo>
                  <a:cubicBezTo>
                    <a:pt x="61044" y="5271"/>
                    <a:pt x="64513" y="3703"/>
                    <a:pt x="68082" y="2302"/>
                  </a:cubicBezTo>
                  <a:cubicBezTo>
                    <a:pt x="70150" y="1502"/>
                    <a:pt x="72285" y="801"/>
                    <a:pt x="74387" y="67"/>
                  </a:cubicBezTo>
                  <a:cubicBezTo>
                    <a:pt x="74487" y="34"/>
                    <a:pt x="74620" y="0"/>
                    <a:pt x="74720" y="0"/>
                  </a:cubicBezTo>
                  <a:cubicBezTo>
                    <a:pt x="74754" y="67"/>
                    <a:pt x="74787" y="101"/>
                    <a:pt x="74787"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4"/>
            <p:cNvSpPr/>
            <p:nvPr/>
          </p:nvSpPr>
          <p:spPr>
            <a:xfrm rot="-4255095">
              <a:off x="3855917" y="3284967"/>
              <a:ext cx="777115" cy="266336"/>
            </a:xfrm>
            <a:custGeom>
              <a:rect b="b" l="l" r="r" t="t"/>
              <a:pathLst>
                <a:path extrusionOk="0" h="16680" w="48669">
                  <a:moveTo>
                    <a:pt x="0" y="16579"/>
                  </a:moveTo>
                  <a:cubicBezTo>
                    <a:pt x="16112" y="10875"/>
                    <a:pt x="32190" y="5004"/>
                    <a:pt x="48602" y="1"/>
                  </a:cubicBezTo>
                  <a:lnTo>
                    <a:pt x="48668" y="234"/>
                  </a:lnTo>
                  <a:cubicBezTo>
                    <a:pt x="48501" y="334"/>
                    <a:pt x="48301" y="401"/>
                    <a:pt x="48135" y="468"/>
                  </a:cubicBezTo>
                  <a:cubicBezTo>
                    <a:pt x="44899" y="1502"/>
                    <a:pt x="41663" y="2469"/>
                    <a:pt x="38461" y="3537"/>
                  </a:cubicBezTo>
                  <a:cubicBezTo>
                    <a:pt x="30722" y="6105"/>
                    <a:pt x="22983" y="8740"/>
                    <a:pt x="15278" y="11375"/>
                  </a:cubicBezTo>
                  <a:cubicBezTo>
                    <a:pt x="10374" y="13043"/>
                    <a:pt x="5504" y="14811"/>
                    <a:pt x="601" y="16512"/>
                  </a:cubicBezTo>
                  <a:cubicBezTo>
                    <a:pt x="400" y="16579"/>
                    <a:pt x="200" y="16646"/>
                    <a:pt x="0" y="16679"/>
                  </a:cubicBezTo>
                  <a:cubicBezTo>
                    <a:pt x="0" y="16646"/>
                    <a:pt x="0" y="16613"/>
                    <a:pt x="0" y="1657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4"/>
            <p:cNvSpPr/>
            <p:nvPr/>
          </p:nvSpPr>
          <p:spPr>
            <a:xfrm rot="-4255095">
              <a:off x="4081896" y="3330326"/>
              <a:ext cx="272722" cy="92691"/>
            </a:xfrm>
            <a:custGeom>
              <a:rect b="b" l="l" r="r" t="t"/>
              <a:pathLst>
                <a:path extrusionOk="0" h="5805" w="17080">
                  <a:moveTo>
                    <a:pt x="17080" y="167"/>
                  </a:moveTo>
                  <a:lnTo>
                    <a:pt x="68" y="5804"/>
                  </a:lnTo>
                  <a:lnTo>
                    <a:pt x="1" y="5571"/>
                  </a:lnTo>
                  <a:cubicBezTo>
                    <a:pt x="5738" y="3903"/>
                    <a:pt x="11309" y="1768"/>
                    <a:pt x="17013" y="0"/>
                  </a:cubicBezTo>
                  <a:cubicBezTo>
                    <a:pt x="17046" y="67"/>
                    <a:pt x="17046" y="134"/>
                    <a:pt x="1708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4"/>
            <p:cNvSpPr/>
            <p:nvPr/>
          </p:nvSpPr>
          <p:spPr>
            <a:xfrm rot="-4255095">
              <a:off x="4174384" y="3230903"/>
              <a:ext cx="28246" cy="12263"/>
            </a:xfrm>
            <a:custGeom>
              <a:rect b="b" l="l" r="r" t="t"/>
              <a:pathLst>
                <a:path extrusionOk="0" h="768" w="1769">
                  <a:moveTo>
                    <a:pt x="1769" y="134"/>
                  </a:moveTo>
                  <a:lnTo>
                    <a:pt x="34" y="768"/>
                  </a:lnTo>
                  <a:cubicBezTo>
                    <a:pt x="34" y="735"/>
                    <a:pt x="34" y="701"/>
                    <a:pt x="1" y="668"/>
                  </a:cubicBezTo>
                  <a:lnTo>
                    <a:pt x="173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4" name="Google Shape;994;p24"/>
          <p:cNvGrpSpPr/>
          <p:nvPr/>
        </p:nvGrpSpPr>
        <p:grpSpPr>
          <a:xfrm flipH="1" rot="10800000">
            <a:off x="4076826" y="-93310"/>
            <a:ext cx="990342" cy="713775"/>
            <a:chOff x="115288" y="-174269"/>
            <a:chExt cx="990342" cy="713775"/>
          </a:xfrm>
        </p:grpSpPr>
        <p:sp>
          <p:nvSpPr>
            <p:cNvPr id="995" name="Google Shape;995;p24"/>
            <p:cNvSpPr/>
            <p:nvPr/>
          </p:nvSpPr>
          <p:spPr>
            <a:xfrm flipH="1" rot="1732954">
              <a:off x="317334" y="-22207"/>
              <a:ext cx="735095" cy="409652"/>
            </a:xfrm>
            <a:custGeom>
              <a:rect b="b" l="l" r="r" t="t"/>
              <a:pathLst>
                <a:path extrusionOk="0" h="9741" w="17480">
                  <a:moveTo>
                    <a:pt x="5704" y="3503"/>
                  </a:moveTo>
                  <a:cubicBezTo>
                    <a:pt x="5037" y="3102"/>
                    <a:pt x="4370" y="2669"/>
                    <a:pt x="3703" y="2268"/>
                  </a:cubicBezTo>
                  <a:cubicBezTo>
                    <a:pt x="2602" y="1635"/>
                    <a:pt x="1468" y="1001"/>
                    <a:pt x="334" y="367"/>
                  </a:cubicBezTo>
                  <a:cubicBezTo>
                    <a:pt x="234" y="300"/>
                    <a:pt x="133" y="200"/>
                    <a:pt x="0" y="134"/>
                  </a:cubicBezTo>
                  <a:cubicBezTo>
                    <a:pt x="33" y="100"/>
                    <a:pt x="67" y="67"/>
                    <a:pt x="67" y="0"/>
                  </a:cubicBezTo>
                  <a:cubicBezTo>
                    <a:pt x="200" y="67"/>
                    <a:pt x="334" y="134"/>
                    <a:pt x="500" y="200"/>
                  </a:cubicBezTo>
                  <a:cubicBezTo>
                    <a:pt x="5270" y="2802"/>
                    <a:pt x="10074" y="5404"/>
                    <a:pt x="14877" y="8006"/>
                  </a:cubicBezTo>
                  <a:cubicBezTo>
                    <a:pt x="15645" y="8406"/>
                    <a:pt x="16378" y="8873"/>
                    <a:pt x="17146" y="9340"/>
                  </a:cubicBezTo>
                  <a:cubicBezTo>
                    <a:pt x="17279" y="9407"/>
                    <a:pt x="17379" y="9507"/>
                    <a:pt x="17479" y="9607"/>
                  </a:cubicBezTo>
                  <a:lnTo>
                    <a:pt x="17412" y="9740"/>
                  </a:lnTo>
                  <a:cubicBezTo>
                    <a:pt x="17279" y="9640"/>
                    <a:pt x="17112" y="9574"/>
                    <a:pt x="16979" y="9474"/>
                  </a:cubicBezTo>
                  <a:lnTo>
                    <a:pt x="6004" y="3603"/>
                  </a:lnTo>
                  <a:cubicBezTo>
                    <a:pt x="5971" y="3569"/>
                    <a:pt x="5904" y="3569"/>
                    <a:pt x="5838" y="35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4"/>
            <p:cNvSpPr/>
            <p:nvPr/>
          </p:nvSpPr>
          <p:spPr>
            <a:xfrm flipH="1" rot="1732954">
              <a:off x="494224" y="112535"/>
              <a:ext cx="411073" cy="228692"/>
            </a:xfrm>
            <a:custGeom>
              <a:rect b="b" l="l" r="r" t="t"/>
              <a:pathLst>
                <a:path extrusionOk="0" h="5438" w="9775">
                  <a:moveTo>
                    <a:pt x="9674" y="5437"/>
                  </a:moveTo>
                  <a:lnTo>
                    <a:pt x="1" y="167"/>
                  </a:lnTo>
                  <a:lnTo>
                    <a:pt x="101" y="0"/>
                  </a:lnTo>
                  <a:lnTo>
                    <a:pt x="9774" y="5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4"/>
            <p:cNvSpPr/>
            <p:nvPr/>
          </p:nvSpPr>
          <p:spPr>
            <a:xfrm flipH="1" rot="1732954">
              <a:off x="706124" y="107828"/>
              <a:ext cx="331129" cy="181002"/>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4"/>
            <p:cNvSpPr/>
            <p:nvPr/>
          </p:nvSpPr>
          <p:spPr>
            <a:xfrm flipH="1" rot="1732954">
              <a:off x="498549" y="160791"/>
              <a:ext cx="138945" cy="81417"/>
            </a:xfrm>
            <a:custGeom>
              <a:rect b="b" l="l" r="r" t="t"/>
              <a:pathLst>
                <a:path extrusionOk="0" h="1936" w="3304">
                  <a:moveTo>
                    <a:pt x="67" y="1"/>
                  </a:moveTo>
                  <a:lnTo>
                    <a:pt x="3303" y="1802"/>
                  </a:lnTo>
                  <a:lnTo>
                    <a:pt x="3236" y="1935"/>
                  </a:lnTo>
                  <a:lnTo>
                    <a:pt x="1"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4"/>
            <p:cNvSpPr/>
            <p:nvPr/>
          </p:nvSpPr>
          <p:spPr>
            <a:xfrm flipH="1" rot="1732954">
              <a:off x="560397" y="225343"/>
              <a:ext cx="136085" cy="70189"/>
            </a:xfrm>
            <a:custGeom>
              <a:rect b="b" l="l" r="r" t="t"/>
              <a:pathLst>
                <a:path extrusionOk="0" h="1669" w="3236">
                  <a:moveTo>
                    <a:pt x="67" y="1"/>
                  </a:moveTo>
                  <a:lnTo>
                    <a:pt x="3236" y="1502"/>
                  </a:lnTo>
                  <a:lnTo>
                    <a:pt x="3169" y="1669"/>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4"/>
            <p:cNvSpPr/>
            <p:nvPr/>
          </p:nvSpPr>
          <p:spPr>
            <a:xfrm flipH="1" rot="1732954">
              <a:off x="589363" y="271489"/>
              <a:ext cx="103872" cy="56143"/>
            </a:xfrm>
            <a:custGeom>
              <a:rect b="b" l="l" r="r" t="t"/>
              <a:pathLst>
                <a:path extrusionOk="0" h="1335" w="2470">
                  <a:moveTo>
                    <a:pt x="2402" y="1335"/>
                  </a:moveTo>
                  <a:lnTo>
                    <a:pt x="1" y="167"/>
                  </a:lnTo>
                  <a:lnTo>
                    <a:pt x="101" y="1"/>
                  </a:lnTo>
                  <a:lnTo>
                    <a:pt x="2469" y="11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4"/>
            <p:cNvSpPr/>
            <p:nvPr/>
          </p:nvSpPr>
          <p:spPr>
            <a:xfrm flipH="1" rot="1732954">
              <a:off x="123662" y="154805"/>
              <a:ext cx="99667" cy="60348"/>
            </a:xfrm>
            <a:custGeom>
              <a:rect b="b" l="l" r="r" t="t"/>
              <a:pathLst>
                <a:path extrusionOk="0" h="1435" w="2370">
                  <a:moveTo>
                    <a:pt x="67" y="0"/>
                  </a:moveTo>
                  <a:lnTo>
                    <a:pt x="2369" y="1334"/>
                  </a:lnTo>
                  <a:lnTo>
                    <a:pt x="2302" y="1434"/>
                  </a:lnTo>
                  <a:lnTo>
                    <a:pt x="1" y="1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4"/>
            <p:cNvSpPr/>
            <p:nvPr/>
          </p:nvSpPr>
          <p:spPr>
            <a:xfrm flipH="1" rot="1732954">
              <a:off x="352741" y="184409"/>
              <a:ext cx="88396" cy="50549"/>
            </a:xfrm>
            <a:custGeom>
              <a:rect b="b" l="l" r="r" t="t"/>
              <a:pathLst>
                <a:path extrusionOk="0" h="1202" w="2102">
                  <a:moveTo>
                    <a:pt x="67" y="0"/>
                  </a:moveTo>
                  <a:lnTo>
                    <a:pt x="2102" y="1034"/>
                  </a:lnTo>
                  <a:lnTo>
                    <a:pt x="2035" y="1201"/>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3" name="Google Shape;1003;p24"/>
          <p:cNvGrpSpPr/>
          <p:nvPr/>
        </p:nvGrpSpPr>
        <p:grpSpPr>
          <a:xfrm>
            <a:off x="1758462" y="1456560"/>
            <a:ext cx="400177" cy="508627"/>
            <a:chOff x="1103057" y="3871091"/>
            <a:chExt cx="146077" cy="185651"/>
          </a:xfrm>
        </p:grpSpPr>
        <p:sp>
          <p:nvSpPr>
            <p:cNvPr id="1004" name="Google Shape;1004;p24"/>
            <p:cNvSpPr/>
            <p:nvPr/>
          </p:nvSpPr>
          <p:spPr>
            <a:xfrm rot="3667179">
              <a:off x="1103105" y="3918750"/>
              <a:ext cx="152898" cy="74589"/>
            </a:xfrm>
            <a:custGeom>
              <a:rect b="b" l="l" r="r" t="t"/>
              <a:pathLst>
                <a:path extrusionOk="0" h="4671" w="9575">
                  <a:moveTo>
                    <a:pt x="68" y="0"/>
                  </a:moveTo>
                  <a:cubicBezTo>
                    <a:pt x="3170" y="1668"/>
                    <a:pt x="6239" y="3370"/>
                    <a:pt x="9574" y="4470"/>
                  </a:cubicBezTo>
                  <a:lnTo>
                    <a:pt x="9541" y="4671"/>
                  </a:lnTo>
                  <a:cubicBezTo>
                    <a:pt x="9408" y="4671"/>
                    <a:pt x="9241" y="4671"/>
                    <a:pt x="9107" y="4637"/>
                  </a:cubicBezTo>
                  <a:cubicBezTo>
                    <a:pt x="7873" y="4103"/>
                    <a:pt x="6539" y="3670"/>
                    <a:pt x="5338" y="3069"/>
                  </a:cubicBezTo>
                  <a:cubicBezTo>
                    <a:pt x="3670" y="2235"/>
                    <a:pt x="2036" y="1301"/>
                    <a:pt x="368" y="401"/>
                  </a:cubicBezTo>
                  <a:cubicBezTo>
                    <a:pt x="234" y="334"/>
                    <a:pt x="101" y="234"/>
                    <a:pt x="1" y="13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4"/>
            <p:cNvSpPr/>
            <p:nvPr/>
          </p:nvSpPr>
          <p:spPr>
            <a:xfrm rot="3667179">
              <a:off x="1096553" y="3965140"/>
              <a:ext cx="117193" cy="54341"/>
            </a:xfrm>
            <a:custGeom>
              <a:rect b="b" l="l" r="r" t="t"/>
              <a:pathLst>
                <a:path extrusionOk="0" h="3403" w="7339">
                  <a:moveTo>
                    <a:pt x="7339" y="3403"/>
                  </a:moveTo>
                  <a:cubicBezTo>
                    <a:pt x="4704" y="2769"/>
                    <a:pt x="2202" y="1602"/>
                    <a:pt x="0" y="0"/>
                  </a:cubicBezTo>
                  <a:cubicBezTo>
                    <a:pt x="2335" y="1368"/>
                    <a:pt x="4804" y="2502"/>
                    <a:pt x="7339" y="340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4"/>
            <p:cNvSpPr/>
            <p:nvPr/>
          </p:nvSpPr>
          <p:spPr>
            <a:xfrm rot="3667179">
              <a:off x="1181324" y="3945957"/>
              <a:ext cx="42636" cy="24512"/>
            </a:xfrm>
            <a:custGeom>
              <a:rect b="b" l="l" r="r" t="t"/>
              <a:pathLst>
                <a:path extrusionOk="0" h="1535" w="2670">
                  <a:moveTo>
                    <a:pt x="2569" y="1535"/>
                  </a:moveTo>
                  <a:lnTo>
                    <a:pt x="1" y="201"/>
                  </a:lnTo>
                  <a:cubicBezTo>
                    <a:pt x="34" y="134"/>
                    <a:pt x="67" y="67"/>
                    <a:pt x="101" y="0"/>
                  </a:cubicBezTo>
                  <a:lnTo>
                    <a:pt x="2669" y="1301"/>
                  </a:lnTo>
                  <a:cubicBezTo>
                    <a:pt x="2636" y="1401"/>
                    <a:pt x="2602" y="1435"/>
                    <a:pt x="2569" y="153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7" name="Google Shape;1007;p24"/>
          <p:cNvGrpSpPr/>
          <p:nvPr/>
        </p:nvGrpSpPr>
        <p:grpSpPr>
          <a:xfrm flipH="1">
            <a:off x="6985362" y="1456560"/>
            <a:ext cx="400177" cy="508627"/>
            <a:chOff x="1103057" y="3871091"/>
            <a:chExt cx="146077" cy="185651"/>
          </a:xfrm>
        </p:grpSpPr>
        <p:sp>
          <p:nvSpPr>
            <p:cNvPr id="1008" name="Google Shape;1008;p24"/>
            <p:cNvSpPr/>
            <p:nvPr/>
          </p:nvSpPr>
          <p:spPr>
            <a:xfrm rot="3667179">
              <a:off x="1103105" y="3918750"/>
              <a:ext cx="152898" cy="74589"/>
            </a:xfrm>
            <a:custGeom>
              <a:rect b="b" l="l" r="r" t="t"/>
              <a:pathLst>
                <a:path extrusionOk="0" h="4671" w="9575">
                  <a:moveTo>
                    <a:pt x="68" y="0"/>
                  </a:moveTo>
                  <a:cubicBezTo>
                    <a:pt x="3170" y="1668"/>
                    <a:pt x="6239" y="3370"/>
                    <a:pt x="9574" y="4470"/>
                  </a:cubicBezTo>
                  <a:lnTo>
                    <a:pt x="9541" y="4671"/>
                  </a:lnTo>
                  <a:cubicBezTo>
                    <a:pt x="9408" y="4671"/>
                    <a:pt x="9241" y="4671"/>
                    <a:pt x="9107" y="4637"/>
                  </a:cubicBezTo>
                  <a:cubicBezTo>
                    <a:pt x="7873" y="4103"/>
                    <a:pt x="6539" y="3670"/>
                    <a:pt x="5338" y="3069"/>
                  </a:cubicBezTo>
                  <a:cubicBezTo>
                    <a:pt x="3670" y="2235"/>
                    <a:pt x="2036" y="1301"/>
                    <a:pt x="368" y="401"/>
                  </a:cubicBezTo>
                  <a:cubicBezTo>
                    <a:pt x="234" y="334"/>
                    <a:pt x="101" y="234"/>
                    <a:pt x="1" y="13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4"/>
            <p:cNvSpPr/>
            <p:nvPr/>
          </p:nvSpPr>
          <p:spPr>
            <a:xfrm rot="3667179">
              <a:off x="1096553" y="3965140"/>
              <a:ext cx="117193" cy="54341"/>
            </a:xfrm>
            <a:custGeom>
              <a:rect b="b" l="l" r="r" t="t"/>
              <a:pathLst>
                <a:path extrusionOk="0" h="3403" w="7339">
                  <a:moveTo>
                    <a:pt x="7339" y="3403"/>
                  </a:moveTo>
                  <a:cubicBezTo>
                    <a:pt x="4704" y="2769"/>
                    <a:pt x="2202" y="1602"/>
                    <a:pt x="0" y="0"/>
                  </a:cubicBezTo>
                  <a:cubicBezTo>
                    <a:pt x="2335" y="1368"/>
                    <a:pt x="4804" y="2502"/>
                    <a:pt x="7339" y="340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4"/>
            <p:cNvSpPr/>
            <p:nvPr/>
          </p:nvSpPr>
          <p:spPr>
            <a:xfrm rot="3667179">
              <a:off x="1181324" y="3945957"/>
              <a:ext cx="42636" cy="24512"/>
            </a:xfrm>
            <a:custGeom>
              <a:rect b="b" l="l" r="r" t="t"/>
              <a:pathLst>
                <a:path extrusionOk="0" h="1535" w="2670">
                  <a:moveTo>
                    <a:pt x="2569" y="1535"/>
                  </a:moveTo>
                  <a:lnTo>
                    <a:pt x="1" y="201"/>
                  </a:lnTo>
                  <a:cubicBezTo>
                    <a:pt x="34" y="134"/>
                    <a:pt x="67" y="67"/>
                    <a:pt x="101" y="0"/>
                  </a:cubicBezTo>
                  <a:lnTo>
                    <a:pt x="2669" y="1301"/>
                  </a:lnTo>
                  <a:cubicBezTo>
                    <a:pt x="2636" y="1401"/>
                    <a:pt x="2602" y="1435"/>
                    <a:pt x="2569" y="153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1" name="Google Shape;1011;p24"/>
          <p:cNvGrpSpPr/>
          <p:nvPr/>
        </p:nvGrpSpPr>
        <p:grpSpPr>
          <a:xfrm rot="-5400000">
            <a:off x="6933628" y="4010644"/>
            <a:ext cx="1069840" cy="1745175"/>
            <a:chOff x="3883571" y="2796827"/>
            <a:chExt cx="772950" cy="1260873"/>
          </a:xfrm>
        </p:grpSpPr>
        <p:sp>
          <p:nvSpPr>
            <p:cNvPr id="1012" name="Google Shape;1012;p24"/>
            <p:cNvSpPr/>
            <p:nvPr/>
          </p:nvSpPr>
          <p:spPr>
            <a:xfrm rot="-4255095">
              <a:off x="3672970" y="3224862"/>
              <a:ext cx="1194151" cy="404804"/>
            </a:xfrm>
            <a:custGeom>
              <a:rect b="b" l="l" r="r" t="t"/>
              <a:pathLst>
                <a:path extrusionOk="0" h="25352" w="74787">
                  <a:moveTo>
                    <a:pt x="74787" y="167"/>
                  </a:moveTo>
                  <a:cubicBezTo>
                    <a:pt x="74553" y="267"/>
                    <a:pt x="74320" y="401"/>
                    <a:pt x="74086" y="467"/>
                  </a:cubicBezTo>
                  <a:cubicBezTo>
                    <a:pt x="71685" y="1335"/>
                    <a:pt x="69283" y="2169"/>
                    <a:pt x="66915" y="3103"/>
                  </a:cubicBezTo>
                  <a:cubicBezTo>
                    <a:pt x="62612" y="4771"/>
                    <a:pt x="58375" y="6639"/>
                    <a:pt x="53972" y="8106"/>
                  </a:cubicBezTo>
                  <a:cubicBezTo>
                    <a:pt x="42964" y="11809"/>
                    <a:pt x="31956" y="15512"/>
                    <a:pt x="20815" y="18747"/>
                  </a:cubicBezTo>
                  <a:cubicBezTo>
                    <a:pt x="14410" y="20615"/>
                    <a:pt x="8106" y="22817"/>
                    <a:pt x="1735" y="24852"/>
                  </a:cubicBezTo>
                  <a:cubicBezTo>
                    <a:pt x="1334" y="25018"/>
                    <a:pt x="867" y="25152"/>
                    <a:pt x="434" y="25285"/>
                  </a:cubicBezTo>
                  <a:cubicBezTo>
                    <a:pt x="300" y="25319"/>
                    <a:pt x="200" y="25319"/>
                    <a:pt x="67" y="25352"/>
                  </a:cubicBezTo>
                  <a:lnTo>
                    <a:pt x="0" y="25185"/>
                  </a:lnTo>
                  <a:cubicBezTo>
                    <a:pt x="100" y="25118"/>
                    <a:pt x="234" y="25052"/>
                    <a:pt x="367" y="25018"/>
                  </a:cubicBezTo>
                  <a:cubicBezTo>
                    <a:pt x="7539" y="22683"/>
                    <a:pt x="14677" y="20215"/>
                    <a:pt x="21916" y="18047"/>
                  </a:cubicBezTo>
                  <a:cubicBezTo>
                    <a:pt x="33858" y="14511"/>
                    <a:pt x="45666" y="10608"/>
                    <a:pt x="57441" y="6538"/>
                  </a:cubicBezTo>
                  <a:cubicBezTo>
                    <a:pt x="61044" y="5271"/>
                    <a:pt x="64513" y="3703"/>
                    <a:pt x="68082" y="2302"/>
                  </a:cubicBezTo>
                  <a:cubicBezTo>
                    <a:pt x="70150" y="1502"/>
                    <a:pt x="72285" y="801"/>
                    <a:pt x="74387" y="67"/>
                  </a:cubicBezTo>
                  <a:cubicBezTo>
                    <a:pt x="74487" y="34"/>
                    <a:pt x="74620" y="0"/>
                    <a:pt x="74720" y="0"/>
                  </a:cubicBezTo>
                  <a:cubicBezTo>
                    <a:pt x="74754" y="67"/>
                    <a:pt x="74787" y="101"/>
                    <a:pt x="74787"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4"/>
            <p:cNvSpPr/>
            <p:nvPr/>
          </p:nvSpPr>
          <p:spPr>
            <a:xfrm rot="-4255095">
              <a:off x="3855917" y="3284967"/>
              <a:ext cx="777115" cy="266336"/>
            </a:xfrm>
            <a:custGeom>
              <a:rect b="b" l="l" r="r" t="t"/>
              <a:pathLst>
                <a:path extrusionOk="0" h="16680" w="48669">
                  <a:moveTo>
                    <a:pt x="0" y="16579"/>
                  </a:moveTo>
                  <a:cubicBezTo>
                    <a:pt x="16112" y="10875"/>
                    <a:pt x="32190" y="5004"/>
                    <a:pt x="48602" y="1"/>
                  </a:cubicBezTo>
                  <a:lnTo>
                    <a:pt x="48668" y="234"/>
                  </a:lnTo>
                  <a:cubicBezTo>
                    <a:pt x="48501" y="334"/>
                    <a:pt x="48301" y="401"/>
                    <a:pt x="48135" y="468"/>
                  </a:cubicBezTo>
                  <a:cubicBezTo>
                    <a:pt x="44899" y="1502"/>
                    <a:pt x="41663" y="2469"/>
                    <a:pt x="38461" y="3537"/>
                  </a:cubicBezTo>
                  <a:cubicBezTo>
                    <a:pt x="30722" y="6105"/>
                    <a:pt x="22983" y="8740"/>
                    <a:pt x="15278" y="11375"/>
                  </a:cubicBezTo>
                  <a:cubicBezTo>
                    <a:pt x="10374" y="13043"/>
                    <a:pt x="5504" y="14811"/>
                    <a:pt x="601" y="16512"/>
                  </a:cubicBezTo>
                  <a:cubicBezTo>
                    <a:pt x="400" y="16579"/>
                    <a:pt x="200" y="16646"/>
                    <a:pt x="0" y="16679"/>
                  </a:cubicBezTo>
                  <a:cubicBezTo>
                    <a:pt x="0" y="16646"/>
                    <a:pt x="0" y="16613"/>
                    <a:pt x="0" y="1657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4"/>
            <p:cNvSpPr/>
            <p:nvPr/>
          </p:nvSpPr>
          <p:spPr>
            <a:xfrm rot="-4255095">
              <a:off x="4081896" y="3330326"/>
              <a:ext cx="272722" cy="92691"/>
            </a:xfrm>
            <a:custGeom>
              <a:rect b="b" l="l" r="r" t="t"/>
              <a:pathLst>
                <a:path extrusionOk="0" h="5805" w="17080">
                  <a:moveTo>
                    <a:pt x="17080" y="167"/>
                  </a:moveTo>
                  <a:lnTo>
                    <a:pt x="68" y="5804"/>
                  </a:lnTo>
                  <a:lnTo>
                    <a:pt x="1" y="5571"/>
                  </a:lnTo>
                  <a:cubicBezTo>
                    <a:pt x="5738" y="3903"/>
                    <a:pt x="11309" y="1768"/>
                    <a:pt x="17013" y="0"/>
                  </a:cubicBezTo>
                  <a:cubicBezTo>
                    <a:pt x="17046" y="67"/>
                    <a:pt x="17046" y="134"/>
                    <a:pt x="1708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4"/>
            <p:cNvSpPr/>
            <p:nvPr/>
          </p:nvSpPr>
          <p:spPr>
            <a:xfrm rot="-4255095">
              <a:off x="4174384" y="3230903"/>
              <a:ext cx="28246" cy="12263"/>
            </a:xfrm>
            <a:custGeom>
              <a:rect b="b" l="l" r="r" t="t"/>
              <a:pathLst>
                <a:path extrusionOk="0" h="768" w="1769">
                  <a:moveTo>
                    <a:pt x="1769" y="134"/>
                  </a:moveTo>
                  <a:lnTo>
                    <a:pt x="34" y="768"/>
                  </a:lnTo>
                  <a:cubicBezTo>
                    <a:pt x="34" y="735"/>
                    <a:pt x="34" y="701"/>
                    <a:pt x="1" y="668"/>
                  </a:cubicBezTo>
                  <a:lnTo>
                    <a:pt x="173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6" name="Google Shape;1016;p24"/>
          <p:cNvSpPr txBox="1"/>
          <p:nvPr>
            <p:ph type="title"/>
          </p:nvPr>
        </p:nvSpPr>
        <p:spPr>
          <a:xfrm>
            <a:off x="713225" y="2157425"/>
            <a:ext cx="2490600" cy="12060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600"/>
              <a:buNone/>
              <a:defRPr/>
            </a:lvl1pPr>
            <a:lvl2pPr lvl="1" rtl="0" algn="l">
              <a:spcBef>
                <a:spcPts val="0"/>
              </a:spcBef>
              <a:spcAft>
                <a:spcPts val="0"/>
              </a:spcAft>
              <a:buSzPts val="3600"/>
              <a:buNone/>
              <a:defRPr/>
            </a:lvl2pPr>
            <a:lvl3pPr lvl="2" rtl="0" algn="l">
              <a:spcBef>
                <a:spcPts val="0"/>
              </a:spcBef>
              <a:spcAft>
                <a:spcPts val="0"/>
              </a:spcAft>
              <a:buSzPts val="3600"/>
              <a:buNone/>
              <a:defRPr/>
            </a:lvl3pPr>
            <a:lvl4pPr lvl="3" rtl="0" algn="l">
              <a:spcBef>
                <a:spcPts val="0"/>
              </a:spcBef>
              <a:spcAft>
                <a:spcPts val="0"/>
              </a:spcAft>
              <a:buSzPts val="3600"/>
              <a:buNone/>
              <a:defRPr/>
            </a:lvl4pPr>
            <a:lvl5pPr lvl="4" rtl="0" algn="l">
              <a:spcBef>
                <a:spcPts val="0"/>
              </a:spcBef>
              <a:spcAft>
                <a:spcPts val="0"/>
              </a:spcAft>
              <a:buSzPts val="3600"/>
              <a:buNone/>
              <a:defRPr/>
            </a:lvl5pPr>
            <a:lvl6pPr lvl="5" rtl="0" algn="l">
              <a:spcBef>
                <a:spcPts val="0"/>
              </a:spcBef>
              <a:spcAft>
                <a:spcPts val="0"/>
              </a:spcAft>
              <a:buSzPts val="3600"/>
              <a:buNone/>
              <a:defRPr/>
            </a:lvl6pPr>
            <a:lvl7pPr lvl="6" rtl="0" algn="l">
              <a:spcBef>
                <a:spcPts val="0"/>
              </a:spcBef>
              <a:spcAft>
                <a:spcPts val="0"/>
              </a:spcAft>
              <a:buSzPts val="3600"/>
              <a:buNone/>
              <a:defRPr/>
            </a:lvl7pPr>
            <a:lvl8pPr lvl="7" rtl="0" algn="l">
              <a:spcBef>
                <a:spcPts val="0"/>
              </a:spcBef>
              <a:spcAft>
                <a:spcPts val="0"/>
              </a:spcAft>
              <a:buSzPts val="3600"/>
              <a:buNone/>
              <a:defRPr/>
            </a:lvl8pPr>
            <a:lvl9pPr lvl="8" rtl="0" algn="l">
              <a:spcBef>
                <a:spcPts val="0"/>
              </a:spcBef>
              <a:spcAft>
                <a:spcPts val="0"/>
              </a:spcAft>
              <a:buSzPts val="3600"/>
              <a:buNone/>
              <a:defRPr/>
            </a:lvl9pPr>
          </a:lstStyle>
          <a:p/>
        </p:txBody>
      </p:sp>
      <p:sp>
        <p:nvSpPr>
          <p:cNvPr id="1017" name="Google Shape;1017;p24"/>
          <p:cNvSpPr txBox="1"/>
          <p:nvPr>
            <p:ph idx="1" type="subTitle"/>
          </p:nvPr>
        </p:nvSpPr>
        <p:spPr>
          <a:xfrm>
            <a:off x="713242" y="3363400"/>
            <a:ext cx="2490600" cy="984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600"/>
            </a:lvl1pPr>
            <a:lvl2pPr lvl="1" rtl="0">
              <a:spcBef>
                <a:spcPts val="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p:txBody>
      </p:sp>
      <p:sp>
        <p:nvSpPr>
          <p:cNvPr id="1018" name="Google Shape;1018;p24"/>
          <p:cNvSpPr txBox="1"/>
          <p:nvPr>
            <p:ph idx="2" type="subTitle"/>
          </p:nvPr>
        </p:nvSpPr>
        <p:spPr>
          <a:xfrm>
            <a:off x="5940175" y="3363400"/>
            <a:ext cx="2490600" cy="984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Char char="●"/>
              <a:defRPr sz="16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p:txBody>
      </p:sp>
      <p:sp>
        <p:nvSpPr>
          <p:cNvPr id="1019" name="Google Shape;1019;p24"/>
          <p:cNvSpPr txBox="1"/>
          <p:nvPr>
            <p:ph idx="3" type="subTitle"/>
          </p:nvPr>
        </p:nvSpPr>
        <p:spPr>
          <a:xfrm>
            <a:off x="5940175" y="2157425"/>
            <a:ext cx="2490600" cy="1206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sz="3600">
                <a:latin typeface="Playfair Display Black"/>
                <a:ea typeface="Playfair Display Black"/>
                <a:cs typeface="Playfair Display Black"/>
                <a:sym typeface="Playfair Display Black"/>
              </a:defRPr>
            </a:lvl1pPr>
            <a:lvl2pPr lvl="1" rtl="0">
              <a:spcBef>
                <a:spcPts val="1600"/>
              </a:spcBef>
              <a:spcAft>
                <a:spcPts val="0"/>
              </a:spcAft>
              <a:buSzPts val="3600"/>
              <a:buNone/>
              <a:defRPr sz="3600"/>
            </a:lvl2pPr>
            <a:lvl3pPr lvl="2" rtl="0">
              <a:spcBef>
                <a:spcPts val="1600"/>
              </a:spcBef>
              <a:spcAft>
                <a:spcPts val="0"/>
              </a:spcAft>
              <a:buSzPts val="3600"/>
              <a:buNone/>
              <a:defRPr sz="3600"/>
            </a:lvl3pPr>
            <a:lvl4pPr lvl="3" rtl="0">
              <a:spcBef>
                <a:spcPts val="1600"/>
              </a:spcBef>
              <a:spcAft>
                <a:spcPts val="0"/>
              </a:spcAft>
              <a:buSzPts val="3600"/>
              <a:buNone/>
              <a:defRPr sz="3600"/>
            </a:lvl4pPr>
            <a:lvl5pPr lvl="4" rtl="0">
              <a:spcBef>
                <a:spcPts val="1600"/>
              </a:spcBef>
              <a:spcAft>
                <a:spcPts val="0"/>
              </a:spcAft>
              <a:buSzPts val="3600"/>
              <a:buNone/>
              <a:defRPr sz="3600"/>
            </a:lvl5pPr>
            <a:lvl6pPr lvl="5" rtl="0">
              <a:spcBef>
                <a:spcPts val="1600"/>
              </a:spcBef>
              <a:spcAft>
                <a:spcPts val="0"/>
              </a:spcAft>
              <a:buSzPts val="3600"/>
              <a:buNone/>
              <a:defRPr sz="3600"/>
            </a:lvl6pPr>
            <a:lvl7pPr lvl="6" rtl="0">
              <a:spcBef>
                <a:spcPts val="1600"/>
              </a:spcBef>
              <a:spcAft>
                <a:spcPts val="0"/>
              </a:spcAft>
              <a:buSzPts val="3600"/>
              <a:buNone/>
              <a:defRPr sz="3600"/>
            </a:lvl7pPr>
            <a:lvl8pPr lvl="7" rtl="0">
              <a:spcBef>
                <a:spcPts val="1600"/>
              </a:spcBef>
              <a:spcAft>
                <a:spcPts val="0"/>
              </a:spcAft>
              <a:buSzPts val="3600"/>
              <a:buNone/>
              <a:defRPr sz="3600"/>
            </a:lvl8pPr>
            <a:lvl9pPr lvl="8" rtl="0">
              <a:spcBef>
                <a:spcPts val="1600"/>
              </a:spcBef>
              <a:spcAft>
                <a:spcPts val="1600"/>
              </a:spcAft>
              <a:buSzPts val="3600"/>
              <a:buNone/>
              <a:defRPr sz="3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CUSTOM">
    <p:spTree>
      <p:nvGrpSpPr>
        <p:cNvPr id="1020" name="Shape 1020"/>
        <p:cNvGrpSpPr/>
        <p:nvPr/>
      </p:nvGrpSpPr>
      <p:grpSpPr>
        <a:xfrm>
          <a:off x="0" y="0"/>
          <a:ext cx="0" cy="0"/>
          <a:chOff x="0" y="0"/>
          <a:chExt cx="0" cy="0"/>
        </a:xfrm>
      </p:grpSpPr>
      <p:sp>
        <p:nvSpPr>
          <p:cNvPr id="1021" name="Google Shape;1021;p25"/>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22" name="Google Shape;1022;p25"/>
          <p:cNvSpPr txBox="1"/>
          <p:nvPr>
            <p:ph idx="1" type="subTitle"/>
          </p:nvPr>
        </p:nvSpPr>
        <p:spPr>
          <a:xfrm>
            <a:off x="1185425" y="3417725"/>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023" name="Google Shape;1023;p25"/>
          <p:cNvSpPr txBox="1"/>
          <p:nvPr>
            <p:ph idx="2" type="subTitle"/>
          </p:nvPr>
        </p:nvSpPr>
        <p:spPr>
          <a:xfrm>
            <a:off x="1185425" y="2722625"/>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Ribeye"/>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p:txBody>
      </p:sp>
      <p:sp>
        <p:nvSpPr>
          <p:cNvPr id="1024" name="Google Shape;1024;p25"/>
          <p:cNvSpPr txBox="1"/>
          <p:nvPr>
            <p:ph idx="3" type="subTitle"/>
          </p:nvPr>
        </p:nvSpPr>
        <p:spPr>
          <a:xfrm>
            <a:off x="3700650" y="3417725"/>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025" name="Google Shape;1025;p25"/>
          <p:cNvSpPr txBox="1"/>
          <p:nvPr>
            <p:ph idx="4" type="subTitle"/>
          </p:nvPr>
        </p:nvSpPr>
        <p:spPr>
          <a:xfrm>
            <a:off x="3700650" y="2722625"/>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Ribeye"/>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p:txBody>
      </p:sp>
      <p:sp>
        <p:nvSpPr>
          <p:cNvPr id="1026" name="Google Shape;1026;p25"/>
          <p:cNvSpPr txBox="1"/>
          <p:nvPr>
            <p:ph idx="5" type="subTitle"/>
          </p:nvPr>
        </p:nvSpPr>
        <p:spPr>
          <a:xfrm>
            <a:off x="6215875" y="3417725"/>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027" name="Google Shape;1027;p25"/>
          <p:cNvSpPr txBox="1"/>
          <p:nvPr>
            <p:ph idx="6" type="subTitle"/>
          </p:nvPr>
        </p:nvSpPr>
        <p:spPr>
          <a:xfrm>
            <a:off x="6215875" y="2722625"/>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Ribeye"/>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p:txBody>
      </p:sp>
      <p:grpSp>
        <p:nvGrpSpPr>
          <p:cNvPr id="1028" name="Google Shape;1028;p25"/>
          <p:cNvGrpSpPr/>
          <p:nvPr/>
        </p:nvGrpSpPr>
        <p:grpSpPr>
          <a:xfrm>
            <a:off x="8454599" y="2038552"/>
            <a:ext cx="1130439" cy="1844027"/>
            <a:chOff x="3883571" y="2796827"/>
            <a:chExt cx="772950" cy="1260873"/>
          </a:xfrm>
        </p:grpSpPr>
        <p:sp>
          <p:nvSpPr>
            <p:cNvPr id="1029" name="Google Shape;1029;p25"/>
            <p:cNvSpPr/>
            <p:nvPr/>
          </p:nvSpPr>
          <p:spPr>
            <a:xfrm rot="-4255095">
              <a:off x="3672970" y="3224862"/>
              <a:ext cx="1194151" cy="404804"/>
            </a:xfrm>
            <a:custGeom>
              <a:rect b="b" l="l" r="r" t="t"/>
              <a:pathLst>
                <a:path extrusionOk="0" h="25352" w="74787">
                  <a:moveTo>
                    <a:pt x="74787" y="167"/>
                  </a:moveTo>
                  <a:cubicBezTo>
                    <a:pt x="74553" y="267"/>
                    <a:pt x="74320" y="401"/>
                    <a:pt x="74086" y="467"/>
                  </a:cubicBezTo>
                  <a:cubicBezTo>
                    <a:pt x="71685" y="1335"/>
                    <a:pt x="69283" y="2169"/>
                    <a:pt x="66915" y="3103"/>
                  </a:cubicBezTo>
                  <a:cubicBezTo>
                    <a:pt x="62612" y="4771"/>
                    <a:pt x="58375" y="6639"/>
                    <a:pt x="53972" y="8106"/>
                  </a:cubicBezTo>
                  <a:cubicBezTo>
                    <a:pt x="42964" y="11809"/>
                    <a:pt x="31956" y="15512"/>
                    <a:pt x="20815" y="18747"/>
                  </a:cubicBezTo>
                  <a:cubicBezTo>
                    <a:pt x="14410" y="20615"/>
                    <a:pt x="8106" y="22817"/>
                    <a:pt x="1735" y="24852"/>
                  </a:cubicBezTo>
                  <a:cubicBezTo>
                    <a:pt x="1334" y="25018"/>
                    <a:pt x="867" y="25152"/>
                    <a:pt x="434" y="25285"/>
                  </a:cubicBezTo>
                  <a:cubicBezTo>
                    <a:pt x="300" y="25319"/>
                    <a:pt x="200" y="25319"/>
                    <a:pt x="67" y="25352"/>
                  </a:cubicBezTo>
                  <a:lnTo>
                    <a:pt x="0" y="25185"/>
                  </a:lnTo>
                  <a:cubicBezTo>
                    <a:pt x="100" y="25118"/>
                    <a:pt x="234" y="25052"/>
                    <a:pt x="367" y="25018"/>
                  </a:cubicBezTo>
                  <a:cubicBezTo>
                    <a:pt x="7539" y="22683"/>
                    <a:pt x="14677" y="20215"/>
                    <a:pt x="21916" y="18047"/>
                  </a:cubicBezTo>
                  <a:cubicBezTo>
                    <a:pt x="33858" y="14511"/>
                    <a:pt x="45666" y="10608"/>
                    <a:pt x="57441" y="6538"/>
                  </a:cubicBezTo>
                  <a:cubicBezTo>
                    <a:pt x="61044" y="5271"/>
                    <a:pt x="64513" y="3703"/>
                    <a:pt x="68082" y="2302"/>
                  </a:cubicBezTo>
                  <a:cubicBezTo>
                    <a:pt x="70150" y="1502"/>
                    <a:pt x="72285" y="801"/>
                    <a:pt x="74387" y="67"/>
                  </a:cubicBezTo>
                  <a:cubicBezTo>
                    <a:pt x="74487" y="34"/>
                    <a:pt x="74620" y="0"/>
                    <a:pt x="74720" y="0"/>
                  </a:cubicBezTo>
                  <a:cubicBezTo>
                    <a:pt x="74754" y="67"/>
                    <a:pt x="74787" y="101"/>
                    <a:pt x="74787"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5"/>
            <p:cNvSpPr/>
            <p:nvPr/>
          </p:nvSpPr>
          <p:spPr>
            <a:xfrm rot="-4255095">
              <a:off x="3855917" y="3284967"/>
              <a:ext cx="777115" cy="266336"/>
            </a:xfrm>
            <a:custGeom>
              <a:rect b="b" l="l" r="r" t="t"/>
              <a:pathLst>
                <a:path extrusionOk="0" h="16680" w="48669">
                  <a:moveTo>
                    <a:pt x="0" y="16579"/>
                  </a:moveTo>
                  <a:cubicBezTo>
                    <a:pt x="16112" y="10875"/>
                    <a:pt x="32190" y="5004"/>
                    <a:pt x="48602" y="1"/>
                  </a:cubicBezTo>
                  <a:lnTo>
                    <a:pt x="48668" y="234"/>
                  </a:lnTo>
                  <a:cubicBezTo>
                    <a:pt x="48501" y="334"/>
                    <a:pt x="48301" y="401"/>
                    <a:pt x="48135" y="468"/>
                  </a:cubicBezTo>
                  <a:cubicBezTo>
                    <a:pt x="44899" y="1502"/>
                    <a:pt x="41663" y="2469"/>
                    <a:pt x="38461" y="3537"/>
                  </a:cubicBezTo>
                  <a:cubicBezTo>
                    <a:pt x="30722" y="6105"/>
                    <a:pt x="22983" y="8740"/>
                    <a:pt x="15278" y="11375"/>
                  </a:cubicBezTo>
                  <a:cubicBezTo>
                    <a:pt x="10374" y="13043"/>
                    <a:pt x="5504" y="14811"/>
                    <a:pt x="601" y="16512"/>
                  </a:cubicBezTo>
                  <a:cubicBezTo>
                    <a:pt x="400" y="16579"/>
                    <a:pt x="200" y="16646"/>
                    <a:pt x="0" y="16679"/>
                  </a:cubicBezTo>
                  <a:cubicBezTo>
                    <a:pt x="0" y="16646"/>
                    <a:pt x="0" y="16613"/>
                    <a:pt x="0" y="1657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5"/>
            <p:cNvSpPr/>
            <p:nvPr/>
          </p:nvSpPr>
          <p:spPr>
            <a:xfrm rot="-4255095">
              <a:off x="4003321" y="3038330"/>
              <a:ext cx="595487" cy="210945"/>
            </a:xfrm>
            <a:custGeom>
              <a:rect b="b" l="l" r="r" t="t"/>
              <a:pathLst>
                <a:path extrusionOk="0" h="13211" w="37294">
                  <a:moveTo>
                    <a:pt x="37294" y="1"/>
                  </a:moveTo>
                  <a:cubicBezTo>
                    <a:pt x="25085" y="5105"/>
                    <a:pt x="12576" y="9241"/>
                    <a:pt x="0" y="13210"/>
                  </a:cubicBezTo>
                  <a:cubicBezTo>
                    <a:pt x="167" y="13110"/>
                    <a:pt x="301" y="13044"/>
                    <a:pt x="467" y="12977"/>
                  </a:cubicBezTo>
                  <a:cubicBezTo>
                    <a:pt x="3803" y="11843"/>
                    <a:pt x="7105" y="10675"/>
                    <a:pt x="10441" y="9608"/>
                  </a:cubicBezTo>
                  <a:cubicBezTo>
                    <a:pt x="18747" y="7039"/>
                    <a:pt x="26819" y="3837"/>
                    <a:pt x="34925" y="768"/>
                  </a:cubicBezTo>
                  <a:cubicBezTo>
                    <a:pt x="35559" y="535"/>
                    <a:pt x="36226" y="301"/>
                    <a:pt x="36860" y="101"/>
                  </a:cubicBezTo>
                  <a:cubicBezTo>
                    <a:pt x="36993" y="68"/>
                    <a:pt x="37160" y="34"/>
                    <a:pt x="3729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5"/>
            <p:cNvSpPr/>
            <p:nvPr/>
          </p:nvSpPr>
          <p:spPr>
            <a:xfrm rot="-4255095">
              <a:off x="4081896" y="3330326"/>
              <a:ext cx="272722" cy="92691"/>
            </a:xfrm>
            <a:custGeom>
              <a:rect b="b" l="l" r="r" t="t"/>
              <a:pathLst>
                <a:path extrusionOk="0" h="5805" w="17080">
                  <a:moveTo>
                    <a:pt x="17080" y="167"/>
                  </a:moveTo>
                  <a:lnTo>
                    <a:pt x="68" y="5804"/>
                  </a:lnTo>
                  <a:lnTo>
                    <a:pt x="1" y="5571"/>
                  </a:lnTo>
                  <a:cubicBezTo>
                    <a:pt x="5738" y="3903"/>
                    <a:pt x="11309" y="1768"/>
                    <a:pt x="17013" y="0"/>
                  </a:cubicBezTo>
                  <a:cubicBezTo>
                    <a:pt x="17046" y="67"/>
                    <a:pt x="17046" y="134"/>
                    <a:pt x="1708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5"/>
            <p:cNvSpPr/>
            <p:nvPr/>
          </p:nvSpPr>
          <p:spPr>
            <a:xfrm rot="-4255095">
              <a:off x="4277172" y="2875976"/>
              <a:ext cx="111324" cy="44214"/>
            </a:xfrm>
            <a:custGeom>
              <a:rect b="b" l="l" r="r" t="t"/>
              <a:pathLst>
                <a:path extrusionOk="0" h="2769" w="6972">
                  <a:moveTo>
                    <a:pt x="6972" y="167"/>
                  </a:moveTo>
                  <a:lnTo>
                    <a:pt x="34" y="2769"/>
                  </a:lnTo>
                  <a:lnTo>
                    <a:pt x="0" y="2602"/>
                  </a:lnTo>
                  <a:lnTo>
                    <a:pt x="6905" y="0"/>
                  </a:lnTo>
                  <a:cubicBezTo>
                    <a:pt x="6939" y="67"/>
                    <a:pt x="6939" y="100"/>
                    <a:pt x="697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5"/>
            <p:cNvSpPr/>
            <p:nvPr/>
          </p:nvSpPr>
          <p:spPr>
            <a:xfrm rot="-4255095">
              <a:off x="4174384" y="3230903"/>
              <a:ext cx="28246" cy="12263"/>
            </a:xfrm>
            <a:custGeom>
              <a:rect b="b" l="l" r="r" t="t"/>
              <a:pathLst>
                <a:path extrusionOk="0" h="768" w="1769">
                  <a:moveTo>
                    <a:pt x="1769" y="134"/>
                  </a:moveTo>
                  <a:lnTo>
                    <a:pt x="34" y="768"/>
                  </a:lnTo>
                  <a:cubicBezTo>
                    <a:pt x="34" y="735"/>
                    <a:pt x="34" y="701"/>
                    <a:pt x="1" y="668"/>
                  </a:cubicBezTo>
                  <a:lnTo>
                    <a:pt x="173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5" name="Google Shape;1035;p25"/>
          <p:cNvGrpSpPr/>
          <p:nvPr/>
        </p:nvGrpSpPr>
        <p:grpSpPr>
          <a:xfrm flipH="1">
            <a:off x="-441038" y="2038552"/>
            <a:ext cx="1130439" cy="1844027"/>
            <a:chOff x="3883571" y="2796827"/>
            <a:chExt cx="772950" cy="1260873"/>
          </a:xfrm>
        </p:grpSpPr>
        <p:sp>
          <p:nvSpPr>
            <p:cNvPr id="1036" name="Google Shape;1036;p25"/>
            <p:cNvSpPr/>
            <p:nvPr/>
          </p:nvSpPr>
          <p:spPr>
            <a:xfrm rot="-4255095">
              <a:off x="3672970" y="3224862"/>
              <a:ext cx="1194151" cy="404804"/>
            </a:xfrm>
            <a:custGeom>
              <a:rect b="b" l="l" r="r" t="t"/>
              <a:pathLst>
                <a:path extrusionOk="0" h="25352" w="74787">
                  <a:moveTo>
                    <a:pt x="74787" y="167"/>
                  </a:moveTo>
                  <a:cubicBezTo>
                    <a:pt x="74553" y="267"/>
                    <a:pt x="74320" y="401"/>
                    <a:pt x="74086" y="467"/>
                  </a:cubicBezTo>
                  <a:cubicBezTo>
                    <a:pt x="71685" y="1335"/>
                    <a:pt x="69283" y="2169"/>
                    <a:pt x="66915" y="3103"/>
                  </a:cubicBezTo>
                  <a:cubicBezTo>
                    <a:pt x="62612" y="4771"/>
                    <a:pt x="58375" y="6639"/>
                    <a:pt x="53972" y="8106"/>
                  </a:cubicBezTo>
                  <a:cubicBezTo>
                    <a:pt x="42964" y="11809"/>
                    <a:pt x="31956" y="15512"/>
                    <a:pt x="20815" y="18747"/>
                  </a:cubicBezTo>
                  <a:cubicBezTo>
                    <a:pt x="14410" y="20615"/>
                    <a:pt x="8106" y="22817"/>
                    <a:pt x="1735" y="24852"/>
                  </a:cubicBezTo>
                  <a:cubicBezTo>
                    <a:pt x="1334" y="25018"/>
                    <a:pt x="867" y="25152"/>
                    <a:pt x="434" y="25285"/>
                  </a:cubicBezTo>
                  <a:cubicBezTo>
                    <a:pt x="300" y="25319"/>
                    <a:pt x="200" y="25319"/>
                    <a:pt x="67" y="25352"/>
                  </a:cubicBezTo>
                  <a:lnTo>
                    <a:pt x="0" y="25185"/>
                  </a:lnTo>
                  <a:cubicBezTo>
                    <a:pt x="100" y="25118"/>
                    <a:pt x="234" y="25052"/>
                    <a:pt x="367" y="25018"/>
                  </a:cubicBezTo>
                  <a:cubicBezTo>
                    <a:pt x="7539" y="22683"/>
                    <a:pt x="14677" y="20215"/>
                    <a:pt x="21916" y="18047"/>
                  </a:cubicBezTo>
                  <a:cubicBezTo>
                    <a:pt x="33858" y="14511"/>
                    <a:pt x="45666" y="10608"/>
                    <a:pt x="57441" y="6538"/>
                  </a:cubicBezTo>
                  <a:cubicBezTo>
                    <a:pt x="61044" y="5271"/>
                    <a:pt x="64513" y="3703"/>
                    <a:pt x="68082" y="2302"/>
                  </a:cubicBezTo>
                  <a:cubicBezTo>
                    <a:pt x="70150" y="1502"/>
                    <a:pt x="72285" y="801"/>
                    <a:pt x="74387" y="67"/>
                  </a:cubicBezTo>
                  <a:cubicBezTo>
                    <a:pt x="74487" y="34"/>
                    <a:pt x="74620" y="0"/>
                    <a:pt x="74720" y="0"/>
                  </a:cubicBezTo>
                  <a:cubicBezTo>
                    <a:pt x="74754" y="67"/>
                    <a:pt x="74787" y="101"/>
                    <a:pt x="74787"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5"/>
            <p:cNvSpPr/>
            <p:nvPr/>
          </p:nvSpPr>
          <p:spPr>
            <a:xfrm rot="-4255095">
              <a:off x="3855917" y="3284967"/>
              <a:ext cx="777115" cy="266336"/>
            </a:xfrm>
            <a:custGeom>
              <a:rect b="b" l="l" r="r" t="t"/>
              <a:pathLst>
                <a:path extrusionOk="0" h="16680" w="48669">
                  <a:moveTo>
                    <a:pt x="0" y="16579"/>
                  </a:moveTo>
                  <a:cubicBezTo>
                    <a:pt x="16112" y="10875"/>
                    <a:pt x="32190" y="5004"/>
                    <a:pt x="48602" y="1"/>
                  </a:cubicBezTo>
                  <a:lnTo>
                    <a:pt x="48668" y="234"/>
                  </a:lnTo>
                  <a:cubicBezTo>
                    <a:pt x="48501" y="334"/>
                    <a:pt x="48301" y="401"/>
                    <a:pt x="48135" y="468"/>
                  </a:cubicBezTo>
                  <a:cubicBezTo>
                    <a:pt x="44899" y="1502"/>
                    <a:pt x="41663" y="2469"/>
                    <a:pt x="38461" y="3537"/>
                  </a:cubicBezTo>
                  <a:cubicBezTo>
                    <a:pt x="30722" y="6105"/>
                    <a:pt x="22983" y="8740"/>
                    <a:pt x="15278" y="11375"/>
                  </a:cubicBezTo>
                  <a:cubicBezTo>
                    <a:pt x="10374" y="13043"/>
                    <a:pt x="5504" y="14811"/>
                    <a:pt x="601" y="16512"/>
                  </a:cubicBezTo>
                  <a:cubicBezTo>
                    <a:pt x="400" y="16579"/>
                    <a:pt x="200" y="16646"/>
                    <a:pt x="0" y="16679"/>
                  </a:cubicBezTo>
                  <a:cubicBezTo>
                    <a:pt x="0" y="16646"/>
                    <a:pt x="0" y="16613"/>
                    <a:pt x="0" y="1657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5"/>
            <p:cNvSpPr/>
            <p:nvPr/>
          </p:nvSpPr>
          <p:spPr>
            <a:xfrm rot="-4255095">
              <a:off x="4003321" y="3038330"/>
              <a:ext cx="595487" cy="210945"/>
            </a:xfrm>
            <a:custGeom>
              <a:rect b="b" l="l" r="r" t="t"/>
              <a:pathLst>
                <a:path extrusionOk="0" h="13211" w="37294">
                  <a:moveTo>
                    <a:pt x="37294" y="1"/>
                  </a:moveTo>
                  <a:cubicBezTo>
                    <a:pt x="25085" y="5105"/>
                    <a:pt x="12576" y="9241"/>
                    <a:pt x="0" y="13210"/>
                  </a:cubicBezTo>
                  <a:cubicBezTo>
                    <a:pt x="167" y="13110"/>
                    <a:pt x="301" y="13044"/>
                    <a:pt x="467" y="12977"/>
                  </a:cubicBezTo>
                  <a:cubicBezTo>
                    <a:pt x="3803" y="11843"/>
                    <a:pt x="7105" y="10675"/>
                    <a:pt x="10441" y="9608"/>
                  </a:cubicBezTo>
                  <a:cubicBezTo>
                    <a:pt x="18747" y="7039"/>
                    <a:pt x="26819" y="3837"/>
                    <a:pt x="34925" y="768"/>
                  </a:cubicBezTo>
                  <a:cubicBezTo>
                    <a:pt x="35559" y="535"/>
                    <a:pt x="36226" y="301"/>
                    <a:pt x="36860" y="101"/>
                  </a:cubicBezTo>
                  <a:cubicBezTo>
                    <a:pt x="36993" y="68"/>
                    <a:pt x="37160" y="34"/>
                    <a:pt x="3729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5"/>
            <p:cNvSpPr/>
            <p:nvPr/>
          </p:nvSpPr>
          <p:spPr>
            <a:xfrm rot="-4255095">
              <a:off x="4081896" y="3330326"/>
              <a:ext cx="272722" cy="92691"/>
            </a:xfrm>
            <a:custGeom>
              <a:rect b="b" l="l" r="r" t="t"/>
              <a:pathLst>
                <a:path extrusionOk="0" h="5805" w="17080">
                  <a:moveTo>
                    <a:pt x="17080" y="167"/>
                  </a:moveTo>
                  <a:lnTo>
                    <a:pt x="68" y="5804"/>
                  </a:lnTo>
                  <a:lnTo>
                    <a:pt x="1" y="5571"/>
                  </a:lnTo>
                  <a:cubicBezTo>
                    <a:pt x="5738" y="3903"/>
                    <a:pt x="11309" y="1768"/>
                    <a:pt x="17013" y="0"/>
                  </a:cubicBezTo>
                  <a:cubicBezTo>
                    <a:pt x="17046" y="67"/>
                    <a:pt x="17046" y="134"/>
                    <a:pt x="1708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5"/>
            <p:cNvSpPr/>
            <p:nvPr/>
          </p:nvSpPr>
          <p:spPr>
            <a:xfrm rot="-4255095">
              <a:off x="4277172" y="2875976"/>
              <a:ext cx="111324" cy="44214"/>
            </a:xfrm>
            <a:custGeom>
              <a:rect b="b" l="l" r="r" t="t"/>
              <a:pathLst>
                <a:path extrusionOk="0" h="2769" w="6972">
                  <a:moveTo>
                    <a:pt x="6972" y="167"/>
                  </a:moveTo>
                  <a:lnTo>
                    <a:pt x="34" y="2769"/>
                  </a:lnTo>
                  <a:lnTo>
                    <a:pt x="0" y="2602"/>
                  </a:lnTo>
                  <a:lnTo>
                    <a:pt x="6905" y="0"/>
                  </a:lnTo>
                  <a:cubicBezTo>
                    <a:pt x="6939" y="67"/>
                    <a:pt x="6939" y="100"/>
                    <a:pt x="697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5"/>
            <p:cNvSpPr/>
            <p:nvPr/>
          </p:nvSpPr>
          <p:spPr>
            <a:xfrm rot="-4255095">
              <a:off x="4174384" y="3230903"/>
              <a:ext cx="28246" cy="12263"/>
            </a:xfrm>
            <a:custGeom>
              <a:rect b="b" l="l" r="r" t="t"/>
              <a:pathLst>
                <a:path extrusionOk="0" h="768" w="1769">
                  <a:moveTo>
                    <a:pt x="1769" y="134"/>
                  </a:moveTo>
                  <a:lnTo>
                    <a:pt x="34" y="768"/>
                  </a:lnTo>
                  <a:cubicBezTo>
                    <a:pt x="34" y="735"/>
                    <a:pt x="34" y="701"/>
                    <a:pt x="1" y="668"/>
                  </a:cubicBezTo>
                  <a:lnTo>
                    <a:pt x="173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9">
    <p:spTree>
      <p:nvGrpSpPr>
        <p:cNvPr id="1042" name="Shape 1042"/>
        <p:cNvGrpSpPr/>
        <p:nvPr/>
      </p:nvGrpSpPr>
      <p:grpSpPr>
        <a:xfrm>
          <a:off x="0" y="0"/>
          <a:ext cx="0" cy="0"/>
          <a:chOff x="0" y="0"/>
          <a:chExt cx="0" cy="0"/>
        </a:xfrm>
      </p:grpSpPr>
      <p:sp>
        <p:nvSpPr>
          <p:cNvPr id="1043" name="Google Shape;1043;p26"/>
          <p:cNvSpPr txBox="1"/>
          <p:nvPr>
            <p:ph type="title"/>
          </p:nvPr>
        </p:nvSpPr>
        <p:spPr>
          <a:xfrm>
            <a:off x="713250" y="539500"/>
            <a:ext cx="4269300" cy="6129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44" name="Google Shape;1044;p26"/>
          <p:cNvSpPr txBox="1"/>
          <p:nvPr>
            <p:ph idx="1" type="subTitle"/>
          </p:nvPr>
        </p:nvSpPr>
        <p:spPr>
          <a:xfrm>
            <a:off x="2022925" y="2313000"/>
            <a:ext cx="1650000" cy="55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045" name="Google Shape;1045;p26"/>
          <p:cNvSpPr txBox="1"/>
          <p:nvPr>
            <p:ph idx="2" type="subTitle"/>
          </p:nvPr>
        </p:nvSpPr>
        <p:spPr>
          <a:xfrm>
            <a:off x="2022925" y="1891750"/>
            <a:ext cx="1650000" cy="421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Ribeye"/>
              <a:buNone/>
              <a:defRPr sz="2000">
                <a:latin typeface="Playfair Display Black"/>
                <a:ea typeface="Playfair Display Black"/>
                <a:cs typeface="Playfair Display Black"/>
                <a:sym typeface="Playfair Display Black"/>
              </a:defRPr>
            </a:lvl1pPr>
            <a:lvl2pPr lvl="1" rtl="0">
              <a:spcBef>
                <a:spcPts val="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p:txBody>
      </p:sp>
      <p:sp>
        <p:nvSpPr>
          <p:cNvPr id="1046" name="Google Shape;1046;p26"/>
          <p:cNvSpPr txBox="1"/>
          <p:nvPr>
            <p:ph idx="3" type="subTitle"/>
          </p:nvPr>
        </p:nvSpPr>
        <p:spPr>
          <a:xfrm>
            <a:off x="3332613" y="3834475"/>
            <a:ext cx="1650000" cy="55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047" name="Google Shape;1047;p26"/>
          <p:cNvSpPr txBox="1"/>
          <p:nvPr>
            <p:ph idx="4" type="subTitle"/>
          </p:nvPr>
        </p:nvSpPr>
        <p:spPr>
          <a:xfrm>
            <a:off x="3332600" y="3413225"/>
            <a:ext cx="1650000" cy="421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Ribeye"/>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p:txBody>
      </p:sp>
      <p:sp>
        <p:nvSpPr>
          <p:cNvPr id="1048" name="Google Shape;1048;p26"/>
          <p:cNvSpPr txBox="1"/>
          <p:nvPr>
            <p:ph idx="5" type="subTitle"/>
          </p:nvPr>
        </p:nvSpPr>
        <p:spPr>
          <a:xfrm>
            <a:off x="713238" y="3834475"/>
            <a:ext cx="1650000" cy="55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049" name="Google Shape;1049;p26"/>
          <p:cNvSpPr txBox="1"/>
          <p:nvPr>
            <p:ph idx="6" type="subTitle"/>
          </p:nvPr>
        </p:nvSpPr>
        <p:spPr>
          <a:xfrm>
            <a:off x="713225" y="3413225"/>
            <a:ext cx="1650000" cy="421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Ribeye"/>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p:txBody>
      </p:sp>
      <p:grpSp>
        <p:nvGrpSpPr>
          <p:cNvPr id="1050" name="Google Shape;1050;p26"/>
          <p:cNvGrpSpPr/>
          <p:nvPr/>
        </p:nvGrpSpPr>
        <p:grpSpPr>
          <a:xfrm flipH="1" rot="524251">
            <a:off x="8789127" y="4347723"/>
            <a:ext cx="512841" cy="814455"/>
            <a:chOff x="1695199" y="2889882"/>
            <a:chExt cx="291015" cy="462171"/>
          </a:xfrm>
        </p:grpSpPr>
        <p:sp>
          <p:nvSpPr>
            <p:cNvPr id="1051" name="Google Shape;1051;p26"/>
            <p:cNvSpPr/>
            <p:nvPr/>
          </p:nvSpPr>
          <p:spPr>
            <a:xfrm rot="6691194">
              <a:off x="1643109" y="3030985"/>
              <a:ext cx="402700" cy="145965"/>
            </a:xfrm>
            <a:custGeom>
              <a:rect b="b" l="l" r="r" t="t"/>
              <a:pathLst>
                <a:path extrusionOk="0" h="9141" w="25219">
                  <a:moveTo>
                    <a:pt x="0" y="8974"/>
                  </a:moveTo>
                  <a:cubicBezTo>
                    <a:pt x="134" y="8840"/>
                    <a:pt x="300" y="8740"/>
                    <a:pt x="467" y="8674"/>
                  </a:cubicBezTo>
                  <a:cubicBezTo>
                    <a:pt x="2502" y="7906"/>
                    <a:pt x="4537" y="7073"/>
                    <a:pt x="6605" y="6372"/>
                  </a:cubicBezTo>
                  <a:cubicBezTo>
                    <a:pt x="10941" y="4838"/>
                    <a:pt x="15344" y="3337"/>
                    <a:pt x="19714" y="1835"/>
                  </a:cubicBezTo>
                  <a:cubicBezTo>
                    <a:pt x="21382" y="1268"/>
                    <a:pt x="23017" y="701"/>
                    <a:pt x="24684" y="134"/>
                  </a:cubicBezTo>
                  <a:cubicBezTo>
                    <a:pt x="24818" y="68"/>
                    <a:pt x="24985" y="34"/>
                    <a:pt x="25151" y="1"/>
                  </a:cubicBezTo>
                  <a:lnTo>
                    <a:pt x="25218" y="134"/>
                  </a:lnTo>
                  <a:cubicBezTo>
                    <a:pt x="25085" y="234"/>
                    <a:pt x="24918" y="301"/>
                    <a:pt x="24718" y="401"/>
                  </a:cubicBezTo>
                  <a:cubicBezTo>
                    <a:pt x="20115" y="2002"/>
                    <a:pt x="15478" y="3603"/>
                    <a:pt x="10875" y="5205"/>
                  </a:cubicBezTo>
                  <a:cubicBezTo>
                    <a:pt x="7772" y="6305"/>
                    <a:pt x="4670" y="7439"/>
                    <a:pt x="1568" y="8540"/>
                  </a:cubicBezTo>
                  <a:cubicBezTo>
                    <a:pt x="1201" y="8674"/>
                    <a:pt x="867" y="8874"/>
                    <a:pt x="501" y="9007"/>
                  </a:cubicBezTo>
                  <a:cubicBezTo>
                    <a:pt x="367" y="9074"/>
                    <a:pt x="234" y="9107"/>
                    <a:pt x="100" y="914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6"/>
            <p:cNvSpPr/>
            <p:nvPr/>
          </p:nvSpPr>
          <p:spPr>
            <a:xfrm rot="6691194">
              <a:off x="1635218" y="3036849"/>
              <a:ext cx="396856" cy="141158"/>
            </a:xfrm>
            <a:custGeom>
              <a:rect b="b" l="l" r="r" t="t"/>
              <a:pathLst>
                <a:path extrusionOk="0" h="8840" w="24853">
                  <a:moveTo>
                    <a:pt x="24852" y="200"/>
                  </a:moveTo>
                  <a:cubicBezTo>
                    <a:pt x="24685" y="267"/>
                    <a:pt x="24552" y="334"/>
                    <a:pt x="24385" y="401"/>
                  </a:cubicBezTo>
                  <a:cubicBezTo>
                    <a:pt x="19515" y="2102"/>
                    <a:pt x="14645" y="3836"/>
                    <a:pt x="9775" y="5538"/>
                  </a:cubicBezTo>
                  <a:cubicBezTo>
                    <a:pt x="7106" y="6438"/>
                    <a:pt x="4437" y="7272"/>
                    <a:pt x="1769" y="8173"/>
                  </a:cubicBezTo>
                  <a:cubicBezTo>
                    <a:pt x="1202" y="8340"/>
                    <a:pt x="635" y="8607"/>
                    <a:pt x="68" y="8840"/>
                  </a:cubicBezTo>
                  <a:lnTo>
                    <a:pt x="1" y="8707"/>
                  </a:lnTo>
                  <a:cubicBezTo>
                    <a:pt x="134" y="8640"/>
                    <a:pt x="268" y="8573"/>
                    <a:pt x="401" y="8506"/>
                  </a:cubicBezTo>
                  <a:cubicBezTo>
                    <a:pt x="3337" y="7506"/>
                    <a:pt x="6272" y="6472"/>
                    <a:pt x="9208" y="5438"/>
                  </a:cubicBezTo>
                  <a:cubicBezTo>
                    <a:pt x="12376" y="4370"/>
                    <a:pt x="15545" y="3303"/>
                    <a:pt x="18681" y="2202"/>
                  </a:cubicBezTo>
                  <a:cubicBezTo>
                    <a:pt x="20582" y="1535"/>
                    <a:pt x="22450" y="834"/>
                    <a:pt x="24318" y="167"/>
                  </a:cubicBezTo>
                  <a:cubicBezTo>
                    <a:pt x="24452" y="100"/>
                    <a:pt x="24619" y="67"/>
                    <a:pt x="24785" y="0"/>
                  </a:cubicBezTo>
                  <a:cubicBezTo>
                    <a:pt x="24819" y="67"/>
                    <a:pt x="24819" y="134"/>
                    <a:pt x="24852"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6"/>
            <p:cNvSpPr/>
            <p:nvPr/>
          </p:nvSpPr>
          <p:spPr>
            <a:xfrm rot="6691194">
              <a:off x="1690549" y="3130217"/>
              <a:ext cx="253031" cy="87905"/>
            </a:xfrm>
            <a:custGeom>
              <a:rect b="b" l="l" r="r" t="t"/>
              <a:pathLst>
                <a:path extrusionOk="0" h="5505" w="15846">
                  <a:moveTo>
                    <a:pt x="15846" y="134"/>
                  </a:moveTo>
                  <a:cubicBezTo>
                    <a:pt x="10575" y="2168"/>
                    <a:pt x="5438" y="4303"/>
                    <a:pt x="1" y="5504"/>
                  </a:cubicBezTo>
                  <a:cubicBezTo>
                    <a:pt x="5338" y="4136"/>
                    <a:pt x="10375" y="1901"/>
                    <a:pt x="15545" y="33"/>
                  </a:cubicBezTo>
                  <a:cubicBezTo>
                    <a:pt x="15612" y="0"/>
                    <a:pt x="15679" y="67"/>
                    <a:pt x="15846"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6"/>
            <p:cNvSpPr/>
            <p:nvPr/>
          </p:nvSpPr>
          <p:spPr>
            <a:xfrm rot="6691194">
              <a:off x="1742516" y="3273953"/>
              <a:ext cx="95905" cy="39968"/>
            </a:xfrm>
            <a:custGeom>
              <a:rect b="b" l="l" r="r" t="t"/>
              <a:pathLst>
                <a:path extrusionOk="0" h="2503" w="6006">
                  <a:moveTo>
                    <a:pt x="6005" y="234"/>
                  </a:moveTo>
                  <a:lnTo>
                    <a:pt x="1" y="2502"/>
                  </a:lnTo>
                  <a:cubicBezTo>
                    <a:pt x="168" y="1968"/>
                    <a:pt x="5271" y="0"/>
                    <a:pt x="59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6"/>
            <p:cNvSpPr/>
            <p:nvPr/>
          </p:nvSpPr>
          <p:spPr>
            <a:xfrm rot="6691194">
              <a:off x="1789727" y="3332864"/>
              <a:ext cx="25581" cy="10667"/>
            </a:xfrm>
            <a:custGeom>
              <a:rect b="b" l="l" r="r" t="t"/>
              <a:pathLst>
                <a:path extrusionOk="0" h="668" w="1602">
                  <a:moveTo>
                    <a:pt x="0" y="468"/>
                  </a:moveTo>
                  <a:lnTo>
                    <a:pt x="1534" y="1"/>
                  </a:lnTo>
                  <a:lnTo>
                    <a:pt x="1601" y="168"/>
                  </a:lnTo>
                  <a:lnTo>
                    <a:pt x="67" y="6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26"/>
          <p:cNvGrpSpPr/>
          <p:nvPr/>
        </p:nvGrpSpPr>
        <p:grpSpPr>
          <a:xfrm rot="9680395">
            <a:off x="8638919" y="2381"/>
            <a:ext cx="558733" cy="662791"/>
            <a:chOff x="1105825" y="3039416"/>
            <a:chExt cx="267017" cy="375908"/>
          </a:xfrm>
        </p:grpSpPr>
        <p:sp>
          <p:nvSpPr>
            <p:cNvPr id="1057" name="Google Shape;1057;p26"/>
            <p:cNvSpPr/>
            <p:nvPr/>
          </p:nvSpPr>
          <p:spPr>
            <a:xfrm rot="3746396">
              <a:off x="1099784" y="3121345"/>
              <a:ext cx="279100" cy="155533"/>
            </a:xfrm>
            <a:custGeom>
              <a:rect b="b" l="l" r="r" t="t"/>
              <a:pathLst>
                <a:path extrusionOk="0" h="9741" w="17480">
                  <a:moveTo>
                    <a:pt x="5704" y="3503"/>
                  </a:moveTo>
                  <a:cubicBezTo>
                    <a:pt x="5037" y="3102"/>
                    <a:pt x="4370" y="2669"/>
                    <a:pt x="3703" y="2268"/>
                  </a:cubicBezTo>
                  <a:cubicBezTo>
                    <a:pt x="2602" y="1635"/>
                    <a:pt x="1468" y="1001"/>
                    <a:pt x="334" y="367"/>
                  </a:cubicBezTo>
                  <a:cubicBezTo>
                    <a:pt x="234" y="300"/>
                    <a:pt x="133" y="200"/>
                    <a:pt x="0" y="134"/>
                  </a:cubicBezTo>
                  <a:cubicBezTo>
                    <a:pt x="33" y="100"/>
                    <a:pt x="67" y="67"/>
                    <a:pt x="67" y="0"/>
                  </a:cubicBezTo>
                  <a:cubicBezTo>
                    <a:pt x="200" y="67"/>
                    <a:pt x="334" y="134"/>
                    <a:pt x="500" y="200"/>
                  </a:cubicBezTo>
                  <a:cubicBezTo>
                    <a:pt x="5270" y="2802"/>
                    <a:pt x="10074" y="5404"/>
                    <a:pt x="14877" y="8006"/>
                  </a:cubicBezTo>
                  <a:cubicBezTo>
                    <a:pt x="15645" y="8406"/>
                    <a:pt x="16378" y="8873"/>
                    <a:pt x="17146" y="9340"/>
                  </a:cubicBezTo>
                  <a:cubicBezTo>
                    <a:pt x="17279" y="9407"/>
                    <a:pt x="17379" y="9507"/>
                    <a:pt x="17479" y="9607"/>
                  </a:cubicBezTo>
                  <a:lnTo>
                    <a:pt x="17412" y="9740"/>
                  </a:lnTo>
                  <a:cubicBezTo>
                    <a:pt x="17279" y="9640"/>
                    <a:pt x="17112" y="9574"/>
                    <a:pt x="16979" y="9474"/>
                  </a:cubicBezTo>
                  <a:lnTo>
                    <a:pt x="6004" y="3603"/>
                  </a:lnTo>
                  <a:cubicBezTo>
                    <a:pt x="5971" y="3569"/>
                    <a:pt x="5904" y="3569"/>
                    <a:pt x="5838" y="35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6"/>
            <p:cNvSpPr/>
            <p:nvPr/>
          </p:nvSpPr>
          <p:spPr>
            <a:xfrm rot="3746396">
              <a:off x="1144633" y="3149674"/>
              <a:ext cx="156076" cy="86828"/>
            </a:xfrm>
            <a:custGeom>
              <a:rect b="b" l="l" r="r" t="t"/>
              <a:pathLst>
                <a:path extrusionOk="0" h="5438" w="9775">
                  <a:moveTo>
                    <a:pt x="9674" y="5437"/>
                  </a:moveTo>
                  <a:lnTo>
                    <a:pt x="1" y="167"/>
                  </a:lnTo>
                  <a:lnTo>
                    <a:pt x="101" y="0"/>
                  </a:lnTo>
                  <a:lnTo>
                    <a:pt x="9774" y="5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6"/>
            <p:cNvSpPr/>
            <p:nvPr/>
          </p:nvSpPr>
          <p:spPr>
            <a:xfrm rot="3746396">
              <a:off x="1156248" y="3296044"/>
              <a:ext cx="72457" cy="34089"/>
            </a:xfrm>
            <a:custGeom>
              <a:rect b="b" l="l" r="r" t="t"/>
              <a:pathLst>
                <a:path extrusionOk="0" h="2135" w="4538">
                  <a:moveTo>
                    <a:pt x="4470" y="2135"/>
                  </a:moveTo>
                  <a:lnTo>
                    <a:pt x="1" y="167"/>
                  </a:lnTo>
                  <a:lnTo>
                    <a:pt x="101" y="0"/>
                  </a:lnTo>
                  <a:lnTo>
                    <a:pt x="4537" y="19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6"/>
            <p:cNvSpPr/>
            <p:nvPr/>
          </p:nvSpPr>
          <p:spPr>
            <a:xfrm rot="3746396">
              <a:off x="1151806" y="3299278"/>
              <a:ext cx="67124" cy="31439"/>
            </a:xfrm>
            <a:custGeom>
              <a:rect b="b" l="l" r="r" t="t"/>
              <a:pathLst>
                <a:path extrusionOk="0" h="1969" w="4204">
                  <a:moveTo>
                    <a:pt x="4103" y="1969"/>
                  </a:moveTo>
                  <a:lnTo>
                    <a:pt x="0" y="134"/>
                  </a:lnTo>
                  <a:lnTo>
                    <a:pt x="67" y="1"/>
                  </a:lnTo>
                  <a:lnTo>
                    <a:pt x="4203" y="1835"/>
                  </a:lnTo>
                  <a:cubicBezTo>
                    <a:pt x="4170" y="1869"/>
                    <a:pt x="4137" y="1936"/>
                    <a:pt x="4103" y="19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6"/>
            <p:cNvSpPr/>
            <p:nvPr/>
          </p:nvSpPr>
          <p:spPr>
            <a:xfrm rot="3746396">
              <a:off x="1204790" y="3227873"/>
              <a:ext cx="52754" cy="30912"/>
            </a:xfrm>
            <a:custGeom>
              <a:rect b="b" l="l" r="r" t="t"/>
              <a:pathLst>
                <a:path extrusionOk="0" h="1936" w="3304">
                  <a:moveTo>
                    <a:pt x="67" y="1"/>
                  </a:moveTo>
                  <a:lnTo>
                    <a:pt x="3303" y="1802"/>
                  </a:lnTo>
                  <a:lnTo>
                    <a:pt x="3236" y="1935"/>
                  </a:lnTo>
                  <a:lnTo>
                    <a:pt x="1"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6"/>
            <p:cNvSpPr/>
            <p:nvPr/>
          </p:nvSpPr>
          <p:spPr>
            <a:xfrm rot="3746396">
              <a:off x="1183485" y="3206555"/>
              <a:ext cx="51669" cy="26649"/>
            </a:xfrm>
            <a:custGeom>
              <a:rect b="b" l="l" r="r" t="t"/>
              <a:pathLst>
                <a:path extrusionOk="0" h="1669" w="3236">
                  <a:moveTo>
                    <a:pt x="67" y="1"/>
                  </a:moveTo>
                  <a:lnTo>
                    <a:pt x="3236" y="1502"/>
                  </a:lnTo>
                  <a:lnTo>
                    <a:pt x="3169" y="1669"/>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6"/>
            <p:cNvSpPr/>
            <p:nvPr/>
          </p:nvSpPr>
          <p:spPr>
            <a:xfrm rot="3746396">
              <a:off x="1135014" y="3237770"/>
              <a:ext cx="42631" cy="21332"/>
            </a:xfrm>
            <a:custGeom>
              <a:rect b="b" l="l" r="r" t="t"/>
              <a:pathLst>
                <a:path extrusionOk="0" h="1336" w="2670">
                  <a:moveTo>
                    <a:pt x="68" y="1"/>
                  </a:moveTo>
                  <a:lnTo>
                    <a:pt x="2669" y="1168"/>
                  </a:lnTo>
                  <a:cubicBezTo>
                    <a:pt x="2669" y="1235"/>
                    <a:pt x="2636" y="1268"/>
                    <a:pt x="2603" y="1335"/>
                  </a:cubicBezTo>
                  <a:lnTo>
                    <a:pt x="1" y="168"/>
                  </a:lnTo>
                  <a:cubicBezTo>
                    <a:pt x="1" y="101"/>
                    <a:pt x="34" y="68"/>
                    <a:pt x="68"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6"/>
            <p:cNvSpPr/>
            <p:nvPr/>
          </p:nvSpPr>
          <p:spPr>
            <a:xfrm rot="3746396">
              <a:off x="1174862" y="3204000"/>
              <a:ext cx="39438" cy="21316"/>
            </a:xfrm>
            <a:custGeom>
              <a:rect b="b" l="l" r="r" t="t"/>
              <a:pathLst>
                <a:path extrusionOk="0" h="1335" w="2470">
                  <a:moveTo>
                    <a:pt x="2402" y="1335"/>
                  </a:moveTo>
                  <a:lnTo>
                    <a:pt x="1" y="167"/>
                  </a:lnTo>
                  <a:lnTo>
                    <a:pt x="101" y="1"/>
                  </a:lnTo>
                  <a:lnTo>
                    <a:pt x="2469" y="11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6"/>
            <p:cNvSpPr/>
            <p:nvPr/>
          </p:nvSpPr>
          <p:spPr>
            <a:xfrm rot="3746396">
              <a:off x="1145421" y="3231792"/>
              <a:ext cx="37298" cy="19192"/>
            </a:xfrm>
            <a:custGeom>
              <a:rect b="b" l="l" r="r" t="t"/>
              <a:pathLst>
                <a:path extrusionOk="0" h="1202" w="2336">
                  <a:moveTo>
                    <a:pt x="2269" y="1202"/>
                  </a:moveTo>
                  <a:lnTo>
                    <a:pt x="1" y="168"/>
                  </a:lnTo>
                  <a:lnTo>
                    <a:pt x="68" y="1"/>
                  </a:lnTo>
                  <a:lnTo>
                    <a:pt x="2336" y="10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6"/>
            <p:cNvSpPr/>
            <p:nvPr/>
          </p:nvSpPr>
          <p:spPr>
            <a:xfrm rot="3746396">
              <a:off x="1215087" y="3381794"/>
              <a:ext cx="37841" cy="22912"/>
            </a:xfrm>
            <a:custGeom>
              <a:rect b="b" l="l" r="r" t="t"/>
              <a:pathLst>
                <a:path extrusionOk="0" h="1435" w="2370">
                  <a:moveTo>
                    <a:pt x="67" y="0"/>
                  </a:moveTo>
                  <a:lnTo>
                    <a:pt x="2369" y="1334"/>
                  </a:lnTo>
                  <a:lnTo>
                    <a:pt x="2302" y="1434"/>
                  </a:lnTo>
                  <a:lnTo>
                    <a:pt x="1" y="1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6"/>
            <p:cNvSpPr/>
            <p:nvPr/>
          </p:nvSpPr>
          <p:spPr>
            <a:xfrm rot="3746396">
              <a:off x="1209792" y="3298612"/>
              <a:ext cx="33562" cy="19192"/>
            </a:xfrm>
            <a:custGeom>
              <a:rect b="b" l="l" r="r" t="t"/>
              <a:pathLst>
                <a:path extrusionOk="0" h="1202" w="2102">
                  <a:moveTo>
                    <a:pt x="67" y="0"/>
                  </a:moveTo>
                  <a:lnTo>
                    <a:pt x="2102" y="1034"/>
                  </a:lnTo>
                  <a:lnTo>
                    <a:pt x="2035" y="1201"/>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6"/>
            <p:cNvSpPr/>
            <p:nvPr/>
          </p:nvSpPr>
          <p:spPr>
            <a:xfrm rot="3746396">
              <a:off x="1154884" y="3309241"/>
              <a:ext cx="34632" cy="18649"/>
            </a:xfrm>
            <a:custGeom>
              <a:rect b="b" l="l" r="r" t="t"/>
              <a:pathLst>
                <a:path extrusionOk="0" h="1168" w="2169">
                  <a:moveTo>
                    <a:pt x="67" y="0"/>
                  </a:moveTo>
                  <a:lnTo>
                    <a:pt x="2168" y="1034"/>
                  </a:lnTo>
                  <a:cubicBezTo>
                    <a:pt x="2168" y="1101"/>
                    <a:pt x="2135" y="1134"/>
                    <a:pt x="2102" y="1168"/>
                  </a:cubicBezTo>
                  <a:lnTo>
                    <a:pt x="0" y="13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1">
    <p:spTree>
      <p:nvGrpSpPr>
        <p:cNvPr id="1069" name="Shape 1069"/>
        <p:cNvGrpSpPr/>
        <p:nvPr/>
      </p:nvGrpSpPr>
      <p:grpSpPr>
        <a:xfrm>
          <a:off x="0" y="0"/>
          <a:ext cx="0" cy="0"/>
          <a:chOff x="0" y="0"/>
          <a:chExt cx="0" cy="0"/>
        </a:xfrm>
      </p:grpSpPr>
      <p:sp>
        <p:nvSpPr>
          <p:cNvPr id="1070" name="Google Shape;1070;p27"/>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71" name="Google Shape;1071;p27"/>
          <p:cNvSpPr txBox="1"/>
          <p:nvPr>
            <p:ph idx="1" type="subTitle"/>
          </p:nvPr>
        </p:nvSpPr>
        <p:spPr>
          <a:xfrm>
            <a:off x="6766938" y="2029875"/>
            <a:ext cx="1534200" cy="5685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072" name="Google Shape;1072;p27"/>
          <p:cNvSpPr txBox="1"/>
          <p:nvPr>
            <p:ph idx="2" type="subTitle"/>
          </p:nvPr>
        </p:nvSpPr>
        <p:spPr>
          <a:xfrm>
            <a:off x="6766944" y="1700050"/>
            <a:ext cx="1534200" cy="372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073" name="Google Shape;1073;p27"/>
          <p:cNvSpPr txBox="1"/>
          <p:nvPr>
            <p:ph idx="3" type="subTitle"/>
          </p:nvPr>
        </p:nvSpPr>
        <p:spPr>
          <a:xfrm>
            <a:off x="2841939" y="3639901"/>
            <a:ext cx="1534200" cy="5685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074" name="Google Shape;1074;p27"/>
          <p:cNvSpPr txBox="1"/>
          <p:nvPr>
            <p:ph idx="4" type="subTitle"/>
          </p:nvPr>
        </p:nvSpPr>
        <p:spPr>
          <a:xfrm>
            <a:off x="2841944" y="3319606"/>
            <a:ext cx="1534200" cy="372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075" name="Google Shape;1075;p27"/>
          <p:cNvSpPr txBox="1"/>
          <p:nvPr>
            <p:ph idx="5" type="subTitle"/>
          </p:nvPr>
        </p:nvSpPr>
        <p:spPr>
          <a:xfrm>
            <a:off x="6766939" y="3639901"/>
            <a:ext cx="1534200" cy="5685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076" name="Google Shape;1076;p27"/>
          <p:cNvSpPr txBox="1"/>
          <p:nvPr>
            <p:ph idx="6" type="subTitle"/>
          </p:nvPr>
        </p:nvSpPr>
        <p:spPr>
          <a:xfrm>
            <a:off x="6766944" y="3319606"/>
            <a:ext cx="1534200" cy="372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077" name="Google Shape;1077;p27"/>
          <p:cNvSpPr txBox="1"/>
          <p:nvPr>
            <p:ph idx="7" type="subTitle"/>
          </p:nvPr>
        </p:nvSpPr>
        <p:spPr>
          <a:xfrm>
            <a:off x="2841939" y="2029875"/>
            <a:ext cx="1534200" cy="5685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078" name="Google Shape;1078;p27"/>
          <p:cNvSpPr txBox="1"/>
          <p:nvPr>
            <p:ph idx="8" type="subTitle"/>
          </p:nvPr>
        </p:nvSpPr>
        <p:spPr>
          <a:xfrm>
            <a:off x="2841938" y="1700050"/>
            <a:ext cx="1534200" cy="372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grpSp>
        <p:nvGrpSpPr>
          <p:cNvPr id="1079" name="Google Shape;1079;p27"/>
          <p:cNvGrpSpPr/>
          <p:nvPr/>
        </p:nvGrpSpPr>
        <p:grpSpPr>
          <a:xfrm rot="5400000">
            <a:off x="1686651" y="3906538"/>
            <a:ext cx="1215618" cy="1982975"/>
            <a:chOff x="3883571" y="2796827"/>
            <a:chExt cx="772950" cy="1260873"/>
          </a:xfrm>
        </p:grpSpPr>
        <p:sp>
          <p:nvSpPr>
            <p:cNvPr id="1080" name="Google Shape;1080;p27"/>
            <p:cNvSpPr/>
            <p:nvPr/>
          </p:nvSpPr>
          <p:spPr>
            <a:xfrm rot="-4255095">
              <a:off x="3672970" y="3224862"/>
              <a:ext cx="1194151" cy="404804"/>
            </a:xfrm>
            <a:custGeom>
              <a:rect b="b" l="l" r="r" t="t"/>
              <a:pathLst>
                <a:path extrusionOk="0" h="25352" w="74787">
                  <a:moveTo>
                    <a:pt x="74787" y="167"/>
                  </a:moveTo>
                  <a:cubicBezTo>
                    <a:pt x="74553" y="267"/>
                    <a:pt x="74320" y="401"/>
                    <a:pt x="74086" y="467"/>
                  </a:cubicBezTo>
                  <a:cubicBezTo>
                    <a:pt x="71685" y="1335"/>
                    <a:pt x="69283" y="2169"/>
                    <a:pt x="66915" y="3103"/>
                  </a:cubicBezTo>
                  <a:cubicBezTo>
                    <a:pt x="62612" y="4771"/>
                    <a:pt x="58375" y="6639"/>
                    <a:pt x="53972" y="8106"/>
                  </a:cubicBezTo>
                  <a:cubicBezTo>
                    <a:pt x="42964" y="11809"/>
                    <a:pt x="31956" y="15512"/>
                    <a:pt x="20815" y="18747"/>
                  </a:cubicBezTo>
                  <a:cubicBezTo>
                    <a:pt x="14410" y="20615"/>
                    <a:pt x="8106" y="22817"/>
                    <a:pt x="1735" y="24852"/>
                  </a:cubicBezTo>
                  <a:cubicBezTo>
                    <a:pt x="1334" y="25018"/>
                    <a:pt x="867" y="25152"/>
                    <a:pt x="434" y="25285"/>
                  </a:cubicBezTo>
                  <a:cubicBezTo>
                    <a:pt x="300" y="25319"/>
                    <a:pt x="200" y="25319"/>
                    <a:pt x="67" y="25352"/>
                  </a:cubicBezTo>
                  <a:lnTo>
                    <a:pt x="0" y="25185"/>
                  </a:lnTo>
                  <a:cubicBezTo>
                    <a:pt x="100" y="25118"/>
                    <a:pt x="234" y="25052"/>
                    <a:pt x="367" y="25018"/>
                  </a:cubicBezTo>
                  <a:cubicBezTo>
                    <a:pt x="7539" y="22683"/>
                    <a:pt x="14677" y="20215"/>
                    <a:pt x="21916" y="18047"/>
                  </a:cubicBezTo>
                  <a:cubicBezTo>
                    <a:pt x="33858" y="14511"/>
                    <a:pt x="45666" y="10608"/>
                    <a:pt x="57441" y="6538"/>
                  </a:cubicBezTo>
                  <a:cubicBezTo>
                    <a:pt x="61044" y="5271"/>
                    <a:pt x="64513" y="3703"/>
                    <a:pt x="68082" y="2302"/>
                  </a:cubicBezTo>
                  <a:cubicBezTo>
                    <a:pt x="70150" y="1502"/>
                    <a:pt x="72285" y="801"/>
                    <a:pt x="74387" y="67"/>
                  </a:cubicBezTo>
                  <a:cubicBezTo>
                    <a:pt x="74487" y="34"/>
                    <a:pt x="74620" y="0"/>
                    <a:pt x="74720" y="0"/>
                  </a:cubicBezTo>
                  <a:cubicBezTo>
                    <a:pt x="74754" y="67"/>
                    <a:pt x="74787" y="101"/>
                    <a:pt x="74787"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7"/>
            <p:cNvSpPr/>
            <p:nvPr/>
          </p:nvSpPr>
          <p:spPr>
            <a:xfrm rot="-4255095">
              <a:off x="3855917" y="3284967"/>
              <a:ext cx="777115" cy="266336"/>
            </a:xfrm>
            <a:custGeom>
              <a:rect b="b" l="l" r="r" t="t"/>
              <a:pathLst>
                <a:path extrusionOk="0" h="16680" w="48669">
                  <a:moveTo>
                    <a:pt x="0" y="16579"/>
                  </a:moveTo>
                  <a:cubicBezTo>
                    <a:pt x="16112" y="10875"/>
                    <a:pt x="32190" y="5004"/>
                    <a:pt x="48602" y="1"/>
                  </a:cubicBezTo>
                  <a:lnTo>
                    <a:pt x="48668" y="234"/>
                  </a:lnTo>
                  <a:cubicBezTo>
                    <a:pt x="48501" y="334"/>
                    <a:pt x="48301" y="401"/>
                    <a:pt x="48135" y="468"/>
                  </a:cubicBezTo>
                  <a:cubicBezTo>
                    <a:pt x="44899" y="1502"/>
                    <a:pt x="41663" y="2469"/>
                    <a:pt x="38461" y="3537"/>
                  </a:cubicBezTo>
                  <a:cubicBezTo>
                    <a:pt x="30722" y="6105"/>
                    <a:pt x="22983" y="8740"/>
                    <a:pt x="15278" y="11375"/>
                  </a:cubicBezTo>
                  <a:cubicBezTo>
                    <a:pt x="10374" y="13043"/>
                    <a:pt x="5504" y="14811"/>
                    <a:pt x="601" y="16512"/>
                  </a:cubicBezTo>
                  <a:cubicBezTo>
                    <a:pt x="400" y="16579"/>
                    <a:pt x="200" y="16646"/>
                    <a:pt x="0" y="16679"/>
                  </a:cubicBezTo>
                  <a:cubicBezTo>
                    <a:pt x="0" y="16646"/>
                    <a:pt x="0" y="16613"/>
                    <a:pt x="0" y="1657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7"/>
            <p:cNvSpPr/>
            <p:nvPr/>
          </p:nvSpPr>
          <p:spPr>
            <a:xfrm rot="-4255095">
              <a:off x="4003321" y="3038330"/>
              <a:ext cx="595487" cy="210945"/>
            </a:xfrm>
            <a:custGeom>
              <a:rect b="b" l="l" r="r" t="t"/>
              <a:pathLst>
                <a:path extrusionOk="0" h="13211" w="37294">
                  <a:moveTo>
                    <a:pt x="37294" y="1"/>
                  </a:moveTo>
                  <a:cubicBezTo>
                    <a:pt x="25085" y="5105"/>
                    <a:pt x="12576" y="9241"/>
                    <a:pt x="0" y="13210"/>
                  </a:cubicBezTo>
                  <a:cubicBezTo>
                    <a:pt x="167" y="13110"/>
                    <a:pt x="301" y="13044"/>
                    <a:pt x="467" y="12977"/>
                  </a:cubicBezTo>
                  <a:cubicBezTo>
                    <a:pt x="3803" y="11843"/>
                    <a:pt x="7105" y="10675"/>
                    <a:pt x="10441" y="9608"/>
                  </a:cubicBezTo>
                  <a:cubicBezTo>
                    <a:pt x="18747" y="7039"/>
                    <a:pt x="26819" y="3837"/>
                    <a:pt x="34925" y="768"/>
                  </a:cubicBezTo>
                  <a:cubicBezTo>
                    <a:pt x="35559" y="535"/>
                    <a:pt x="36226" y="301"/>
                    <a:pt x="36860" y="101"/>
                  </a:cubicBezTo>
                  <a:cubicBezTo>
                    <a:pt x="36993" y="68"/>
                    <a:pt x="37160" y="34"/>
                    <a:pt x="3729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7"/>
            <p:cNvSpPr/>
            <p:nvPr/>
          </p:nvSpPr>
          <p:spPr>
            <a:xfrm rot="-4255095">
              <a:off x="4081896" y="3330326"/>
              <a:ext cx="272722" cy="92691"/>
            </a:xfrm>
            <a:custGeom>
              <a:rect b="b" l="l" r="r" t="t"/>
              <a:pathLst>
                <a:path extrusionOk="0" h="5805" w="17080">
                  <a:moveTo>
                    <a:pt x="17080" y="167"/>
                  </a:moveTo>
                  <a:lnTo>
                    <a:pt x="68" y="5804"/>
                  </a:lnTo>
                  <a:lnTo>
                    <a:pt x="1" y="5571"/>
                  </a:lnTo>
                  <a:cubicBezTo>
                    <a:pt x="5738" y="3903"/>
                    <a:pt x="11309" y="1768"/>
                    <a:pt x="17013" y="0"/>
                  </a:cubicBezTo>
                  <a:cubicBezTo>
                    <a:pt x="17046" y="67"/>
                    <a:pt x="17046" y="134"/>
                    <a:pt x="1708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7"/>
            <p:cNvSpPr/>
            <p:nvPr/>
          </p:nvSpPr>
          <p:spPr>
            <a:xfrm rot="-4255095">
              <a:off x="4277172" y="2875976"/>
              <a:ext cx="111324" cy="44214"/>
            </a:xfrm>
            <a:custGeom>
              <a:rect b="b" l="l" r="r" t="t"/>
              <a:pathLst>
                <a:path extrusionOk="0" h="2769" w="6972">
                  <a:moveTo>
                    <a:pt x="6972" y="167"/>
                  </a:moveTo>
                  <a:lnTo>
                    <a:pt x="34" y="2769"/>
                  </a:lnTo>
                  <a:lnTo>
                    <a:pt x="0" y="2602"/>
                  </a:lnTo>
                  <a:lnTo>
                    <a:pt x="6905" y="0"/>
                  </a:lnTo>
                  <a:cubicBezTo>
                    <a:pt x="6939" y="67"/>
                    <a:pt x="6939" y="100"/>
                    <a:pt x="697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7"/>
            <p:cNvSpPr/>
            <p:nvPr/>
          </p:nvSpPr>
          <p:spPr>
            <a:xfrm rot="-4255095">
              <a:off x="4174384" y="3230903"/>
              <a:ext cx="28246" cy="12263"/>
            </a:xfrm>
            <a:custGeom>
              <a:rect b="b" l="l" r="r" t="t"/>
              <a:pathLst>
                <a:path extrusionOk="0" h="768" w="1769">
                  <a:moveTo>
                    <a:pt x="1769" y="134"/>
                  </a:moveTo>
                  <a:lnTo>
                    <a:pt x="34" y="768"/>
                  </a:lnTo>
                  <a:cubicBezTo>
                    <a:pt x="34" y="735"/>
                    <a:pt x="34" y="701"/>
                    <a:pt x="1" y="668"/>
                  </a:cubicBezTo>
                  <a:lnTo>
                    <a:pt x="173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6" name="Google Shape;1086;p27"/>
          <p:cNvGrpSpPr/>
          <p:nvPr/>
        </p:nvGrpSpPr>
        <p:grpSpPr>
          <a:xfrm flipH="1" rot="-5400000">
            <a:off x="6241731" y="3906538"/>
            <a:ext cx="1215618" cy="1982975"/>
            <a:chOff x="3883571" y="2796827"/>
            <a:chExt cx="772950" cy="1260873"/>
          </a:xfrm>
        </p:grpSpPr>
        <p:sp>
          <p:nvSpPr>
            <p:cNvPr id="1087" name="Google Shape;1087;p27"/>
            <p:cNvSpPr/>
            <p:nvPr/>
          </p:nvSpPr>
          <p:spPr>
            <a:xfrm rot="-4255095">
              <a:off x="3672970" y="3224862"/>
              <a:ext cx="1194151" cy="404804"/>
            </a:xfrm>
            <a:custGeom>
              <a:rect b="b" l="l" r="r" t="t"/>
              <a:pathLst>
                <a:path extrusionOk="0" h="25352" w="74787">
                  <a:moveTo>
                    <a:pt x="74787" y="167"/>
                  </a:moveTo>
                  <a:cubicBezTo>
                    <a:pt x="74553" y="267"/>
                    <a:pt x="74320" y="401"/>
                    <a:pt x="74086" y="467"/>
                  </a:cubicBezTo>
                  <a:cubicBezTo>
                    <a:pt x="71685" y="1335"/>
                    <a:pt x="69283" y="2169"/>
                    <a:pt x="66915" y="3103"/>
                  </a:cubicBezTo>
                  <a:cubicBezTo>
                    <a:pt x="62612" y="4771"/>
                    <a:pt x="58375" y="6639"/>
                    <a:pt x="53972" y="8106"/>
                  </a:cubicBezTo>
                  <a:cubicBezTo>
                    <a:pt x="42964" y="11809"/>
                    <a:pt x="31956" y="15512"/>
                    <a:pt x="20815" y="18747"/>
                  </a:cubicBezTo>
                  <a:cubicBezTo>
                    <a:pt x="14410" y="20615"/>
                    <a:pt x="8106" y="22817"/>
                    <a:pt x="1735" y="24852"/>
                  </a:cubicBezTo>
                  <a:cubicBezTo>
                    <a:pt x="1334" y="25018"/>
                    <a:pt x="867" y="25152"/>
                    <a:pt x="434" y="25285"/>
                  </a:cubicBezTo>
                  <a:cubicBezTo>
                    <a:pt x="300" y="25319"/>
                    <a:pt x="200" y="25319"/>
                    <a:pt x="67" y="25352"/>
                  </a:cubicBezTo>
                  <a:lnTo>
                    <a:pt x="0" y="25185"/>
                  </a:lnTo>
                  <a:cubicBezTo>
                    <a:pt x="100" y="25118"/>
                    <a:pt x="234" y="25052"/>
                    <a:pt x="367" y="25018"/>
                  </a:cubicBezTo>
                  <a:cubicBezTo>
                    <a:pt x="7539" y="22683"/>
                    <a:pt x="14677" y="20215"/>
                    <a:pt x="21916" y="18047"/>
                  </a:cubicBezTo>
                  <a:cubicBezTo>
                    <a:pt x="33858" y="14511"/>
                    <a:pt x="45666" y="10608"/>
                    <a:pt x="57441" y="6538"/>
                  </a:cubicBezTo>
                  <a:cubicBezTo>
                    <a:pt x="61044" y="5271"/>
                    <a:pt x="64513" y="3703"/>
                    <a:pt x="68082" y="2302"/>
                  </a:cubicBezTo>
                  <a:cubicBezTo>
                    <a:pt x="70150" y="1502"/>
                    <a:pt x="72285" y="801"/>
                    <a:pt x="74387" y="67"/>
                  </a:cubicBezTo>
                  <a:cubicBezTo>
                    <a:pt x="74487" y="34"/>
                    <a:pt x="74620" y="0"/>
                    <a:pt x="74720" y="0"/>
                  </a:cubicBezTo>
                  <a:cubicBezTo>
                    <a:pt x="74754" y="67"/>
                    <a:pt x="74787" y="101"/>
                    <a:pt x="74787"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7"/>
            <p:cNvSpPr/>
            <p:nvPr/>
          </p:nvSpPr>
          <p:spPr>
            <a:xfrm rot="-4255095">
              <a:off x="3855917" y="3284967"/>
              <a:ext cx="777115" cy="266336"/>
            </a:xfrm>
            <a:custGeom>
              <a:rect b="b" l="l" r="r" t="t"/>
              <a:pathLst>
                <a:path extrusionOk="0" h="16680" w="48669">
                  <a:moveTo>
                    <a:pt x="0" y="16579"/>
                  </a:moveTo>
                  <a:cubicBezTo>
                    <a:pt x="16112" y="10875"/>
                    <a:pt x="32190" y="5004"/>
                    <a:pt x="48602" y="1"/>
                  </a:cubicBezTo>
                  <a:lnTo>
                    <a:pt x="48668" y="234"/>
                  </a:lnTo>
                  <a:cubicBezTo>
                    <a:pt x="48501" y="334"/>
                    <a:pt x="48301" y="401"/>
                    <a:pt x="48135" y="468"/>
                  </a:cubicBezTo>
                  <a:cubicBezTo>
                    <a:pt x="44899" y="1502"/>
                    <a:pt x="41663" y="2469"/>
                    <a:pt x="38461" y="3537"/>
                  </a:cubicBezTo>
                  <a:cubicBezTo>
                    <a:pt x="30722" y="6105"/>
                    <a:pt x="22983" y="8740"/>
                    <a:pt x="15278" y="11375"/>
                  </a:cubicBezTo>
                  <a:cubicBezTo>
                    <a:pt x="10374" y="13043"/>
                    <a:pt x="5504" y="14811"/>
                    <a:pt x="601" y="16512"/>
                  </a:cubicBezTo>
                  <a:cubicBezTo>
                    <a:pt x="400" y="16579"/>
                    <a:pt x="200" y="16646"/>
                    <a:pt x="0" y="16679"/>
                  </a:cubicBezTo>
                  <a:cubicBezTo>
                    <a:pt x="0" y="16646"/>
                    <a:pt x="0" y="16613"/>
                    <a:pt x="0" y="1657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7"/>
            <p:cNvSpPr/>
            <p:nvPr/>
          </p:nvSpPr>
          <p:spPr>
            <a:xfrm rot="-4255095">
              <a:off x="4003321" y="3038330"/>
              <a:ext cx="595487" cy="210945"/>
            </a:xfrm>
            <a:custGeom>
              <a:rect b="b" l="l" r="r" t="t"/>
              <a:pathLst>
                <a:path extrusionOk="0" h="13211" w="37294">
                  <a:moveTo>
                    <a:pt x="37294" y="1"/>
                  </a:moveTo>
                  <a:cubicBezTo>
                    <a:pt x="25085" y="5105"/>
                    <a:pt x="12576" y="9241"/>
                    <a:pt x="0" y="13210"/>
                  </a:cubicBezTo>
                  <a:cubicBezTo>
                    <a:pt x="167" y="13110"/>
                    <a:pt x="301" y="13044"/>
                    <a:pt x="467" y="12977"/>
                  </a:cubicBezTo>
                  <a:cubicBezTo>
                    <a:pt x="3803" y="11843"/>
                    <a:pt x="7105" y="10675"/>
                    <a:pt x="10441" y="9608"/>
                  </a:cubicBezTo>
                  <a:cubicBezTo>
                    <a:pt x="18747" y="7039"/>
                    <a:pt x="26819" y="3837"/>
                    <a:pt x="34925" y="768"/>
                  </a:cubicBezTo>
                  <a:cubicBezTo>
                    <a:pt x="35559" y="535"/>
                    <a:pt x="36226" y="301"/>
                    <a:pt x="36860" y="101"/>
                  </a:cubicBezTo>
                  <a:cubicBezTo>
                    <a:pt x="36993" y="68"/>
                    <a:pt x="37160" y="34"/>
                    <a:pt x="3729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7"/>
            <p:cNvSpPr/>
            <p:nvPr/>
          </p:nvSpPr>
          <p:spPr>
            <a:xfrm rot="-4255095">
              <a:off x="4081896" y="3330326"/>
              <a:ext cx="272722" cy="92691"/>
            </a:xfrm>
            <a:custGeom>
              <a:rect b="b" l="l" r="r" t="t"/>
              <a:pathLst>
                <a:path extrusionOk="0" h="5805" w="17080">
                  <a:moveTo>
                    <a:pt x="17080" y="167"/>
                  </a:moveTo>
                  <a:lnTo>
                    <a:pt x="68" y="5804"/>
                  </a:lnTo>
                  <a:lnTo>
                    <a:pt x="1" y="5571"/>
                  </a:lnTo>
                  <a:cubicBezTo>
                    <a:pt x="5738" y="3903"/>
                    <a:pt x="11309" y="1768"/>
                    <a:pt x="17013" y="0"/>
                  </a:cubicBezTo>
                  <a:cubicBezTo>
                    <a:pt x="17046" y="67"/>
                    <a:pt x="17046" y="134"/>
                    <a:pt x="1708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7"/>
            <p:cNvSpPr/>
            <p:nvPr/>
          </p:nvSpPr>
          <p:spPr>
            <a:xfrm rot="-4255095">
              <a:off x="4277172" y="2875976"/>
              <a:ext cx="111324" cy="44214"/>
            </a:xfrm>
            <a:custGeom>
              <a:rect b="b" l="l" r="r" t="t"/>
              <a:pathLst>
                <a:path extrusionOk="0" h="2769" w="6972">
                  <a:moveTo>
                    <a:pt x="6972" y="167"/>
                  </a:moveTo>
                  <a:lnTo>
                    <a:pt x="34" y="2769"/>
                  </a:lnTo>
                  <a:lnTo>
                    <a:pt x="0" y="2602"/>
                  </a:lnTo>
                  <a:lnTo>
                    <a:pt x="6905" y="0"/>
                  </a:lnTo>
                  <a:cubicBezTo>
                    <a:pt x="6939" y="67"/>
                    <a:pt x="6939" y="100"/>
                    <a:pt x="697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7"/>
            <p:cNvSpPr/>
            <p:nvPr/>
          </p:nvSpPr>
          <p:spPr>
            <a:xfrm rot="-4255095">
              <a:off x="4174384" y="3230903"/>
              <a:ext cx="28246" cy="12263"/>
            </a:xfrm>
            <a:custGeom>
              <a:rect b="b" l="l" r="r" t="t"/>
              <a:pathLst>
                <a:path extrusionOk="0" h="768" w="1769">
                  <a:moveTo>
                    <a:pt x="1769" y="134"/>
                  </a:moveTo>
                  <a:lnTo>
                    <a:pt x="34" y="768"/>
                  </a:lnTo>
                  <a:cubicBezTo>
                    <a:pt x="34" y="735"/>
                    <a:pt x="34" y="701"/>
                    <a:pt x="1" y="668"/>
                  </a:cubicBezTo>
                  <a:lnTo>
                    <a:pt x="173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3" name="Google Shape;1093;p27"/>
          <p:cNvGrpSpPr/>
          <p:nvPr/>
        </p:nvGrpSpPr>
        <p:grpSpPr>
          <a:xfrm flipH="1" rot="5400000">
            <a:off x="253584" y="-312547"/>
            <a:ext cx="713753" cy="990339"/>
            <a:chOff x="1518729" y="3576925"/>
            <a:chExt cx="271018" cy="376069"/>
          </a:xfrm>
        </p:grpSpPr>
        <p:sp>
          <p:nvSpPr>
            <p:cNvPr id="1094" name="Google Shape;1094;p27"/>
            <p:cNvSpPr/>
            <p:nvPr/>
          </p:nvSpPr>
          <p:spPr>
            <a:xfrm rot="3667179">
              <a:off x="1514673" y="3658921"/>
              <a:ext cx="279129" cy="155549"/>
            </a:xfrm>
            <a:custGeom>
              <a:rect b="b" l="l" r="r" t="t"/>
              <a:pathLst>
                <a:path extrusionOk="0" h="9741" w="17480">
                  <a:moveTo>
                    <a:pt x="5704" y="3503"/>
                  </a:moveTo>
                  <a:cubicBezTo>
                    <a:pt x="5037" y="3102"/>
                    <a:pt x="4370" y="2669"/>
                    <a:pt x="3703" y="2268"/>
                  </a:cubicBezTo>
                  <a:cubicBezTo>
                    <a:pt x="2602" y="1635"/>
                    <a:pt x="1468" y="1001"/>
                    <a:pt x="334" y="367"/>
                  </a:cubicBezTo>
                  <a:cubicBezTo>
                    <a:pt x="234" y="300"/>
                    <a:pt x="133" y="200"/>
                    <a:pt x="0" y="134"/>
                  </a:cubicBezTo>
                  <a:cubicBezTo>
                    <a:pt x="33" y="100"/>
                    <a:pt x="67" y="67"/>
                    <a:pt x="67" y="0"/>
                  </a:cubicBezTo>
                  <a:cubicBezTo>
                    <a:pt x="200" y="67"/>
                    <a:pt x="334" y="134"/>
                    <a:pt x="500" y="200"/>
                  </a:cubicBezTo>
                  <a:cubicBezTo>
                    <a:pt x="5270" y="2802"/>
                    <a:pt x="10074" y="5404"/>
                    <a:pt x="14877" y="8006"/>
                  </a:cubicBezTo>
                  <a:cubicBezTo>
                    <a:pt x="15645" y="8406"/>
                    <a:pt x="16378" y="8873"/>
                    <a:pt x="17146" y="9340"/>
                  </a:cubicBezTo>
                  <a:cubicBezTo>
                    <a:pt x="17279" y="9407"/>
                    <a:pt x="17379" y="9507"/>
                    <a:pt x="17479" y="9607"/>
                  </a:cubicBezTo>
                  <a:lnTo>
                    <a:pt x="17412" y="9740"/>
                  </a:lnTo>
                  <a:cubicBezTo>
                    <a:pt x="17279" y="9640"/>
                    <a:pt x="17112" y="9574"/>
                    <a:pt x="16979" y="9474"/>
                  </a:cubicBezTo>
                  <a:lnTo>
                    <a:pt x="6004" y="3603"/>
                  </a:lnTo>
                  <a:cubicBezTo>
                    <a:pt x="5971" y="3569"/>
                    <a:pt x="5904" y="3569"/>
                    <a:pt x="5838" y="35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7"/>
            <p:cNvSpPr/>
            <p:nvPr/>
          </p:nvSpPr>
          <p:spPr>
            <a:xfrm rot="3667179">
              <a:off x="1559386" y="3687629"/>
              <a:ext cx="156092" cy="86837"/>
            </a:xfrm>
            <a:custGeom>
              <a:rect b="b" l="l" r="r" t="t"/>
              <a:pathLst>
                <a:path extrusionOk="0" h="5438" w="9775">
                  <a:moveTo>
                    <a:pt x="9674" y="5437"/>
                  </a:moveTo>
                  <a:lnTo>
                    <a:pt x="1" y="167"/>
                  </a:lnTo>
                  <a:lnTo>
                    <a:pt x="101" y="0"/>
                  </a:lnTo>
                  <a:lnTo>
                    <a:pt x="9774" y="5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7"/>
            <p:cNvSpPr/>
            <p:nvPr/>
          </p:nvSpPr>
          <p:spPr>
            <a:xfrm rot="3667179">
              <a:off x="1585405" y="3631396"/>
              <a:ext cx="125736" cy="68728"/>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7"/>
            <p:cNvSpPr/>
            <p:nvPr/>
          </p:nvSpPr>
          <p:spPr>
            <a:xfrm rot="3667179">
              <a:off x="1573757" y="3834657"/>
              <a:ext cx="72465" cy="34093"/>
            </a:xfrm>
            <a:custGeom>
              <a:rect b="b" l="l" r="r" t="t"/>
              <a:pathLst>
                <a:path extrusionOk="0" h="2135" w="4538">
                  <a:moveTo>
                    <a:pt x="4470" y="2135"/>
                  </a:moveTo>
                  <a:lnTo>
                    <a:pt x="1" y="167"/>
                  </a:lnTo>
                  <a:lnTo>
                    <a:pt x="101" y="0"/>
                  </a:lnTo>
                  <a:lnTo>
                    <a:pt x="4537" y="19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7"/>
            <p:cNvSpPr/>
            <p:nvPr/>
          </p:nvSpPr>
          <p:spPr>
            <a:xfrm rot="3667179">
              <a:off x="1569360" y="3838053"/>
              <a:ext cx="67132" cy="31442"/>
            </a:xfrm>
            <a:custGeom>
              <a:rect b="b" l="l" r="r" t="t"/>
              <a:pathLst>
                <a:path extrusionOk="0" h="1969" w="4204">
                  <a:moveTo>
                    <a:pt x="4103" y="1969"/>
                  </a:moveTo>
                  <a:lnTo>
                    <a:pt x="0" y="134"/>
                  </a:lnTo>
                  <a:lnTo>
                    <a:pt x="67" y="1"/>
                  </a:lnTo>
                  <a:lnTo>
                    <a:pt x="4203" y="1835"/>
                  </a:lnTo>
                  <a:cubicBezTo>
                    <a:pt x="4170" y="1869"/>
                    <a:pt x="4137" y="1936"/>
                    <a:pt x="4103" y="19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7"/>
            <p:cNvSpPr/>
            <p:nvPr/>
          </p:nvSpPr>
          <p:spPr>
            <a:xfrm rot="3667179">
              <a:off x="1620690" y="3765617"/>
              <a:ext cx="52760" cy="30915"/>
            </a:xfrm>
            <a:custGeom>
              <a:rect b="b" l="l" r="r" t="t"/>
              <a:pathLst>
                <a:path extrusionOk="0" h="1936" w="3304">
                  <a:moveTo>
                    <a:pt x="67" y="1"/>
                  </a:moveTo>
                  <a:lnTo>
                    <a:pt x="3303" y="1802"/>
                  </a:lnTo>
                  <a:lnTo>
                    <a:pt x="3236" y="1935"/>
                  </a:lnTo>
                  <a:lnTo>
                    <a:pt x="1"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7"/>
            <p:cNvSpPr/>
            <p:nvPr/>
          </p:nvSpPr>
          <p:spPr>
            <a:xfrm rot="3667179">
              <a:off x="1598854" y="3744806"/>
              <a:ext cx="51674" cy="26651"/>
            </a:xfrm>
            <a:custGeom>
              <a:rect b="b" l="l" r="r" t="t"/>
              <a:pathLst>
                <a:path extrusionOk="0" h="1669" w="3236">
                  <a:moveTo>
                    <a:pt x="67" y="1"/>
                  </a:moveTo>
                  <a:lnTo>
                    <a:pt x="3236" y="1502"/>
                  </a:lnTo>
                  <a:lnTo>
                    <a:pt x="3169" y="1669"/>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7"/>
            <p:cNvSpPr/>
            <p:nvPr/>
          </p:nvSpPr>
          <p:spPr>
            <a:xfrm rot="3667179">
              <a:off x="1551050" y="3777227"/>
              <a:ext cx="42636" cy="21334"/>
            </a:xfrm>
            <a:custGeom>
              <a:rect b="b" l="l" r="r" t="t"/>
              <a:pathLst>
                <a:path extrusionOk="0" h="1336" w="2670">
                  <a:moveTo>
                    <a:pt x="68" y="1"/>
                  </a:moveTo>
                  <a:lnTo>
                    <a:pt x="2669" y="1168"/>
                  </a:lnTo>
                  <a:cubicBezTo>
                    <a:pt x="2669" y="1235"/>
                    <a:pt x="2636" y="1268"/>
                    <a:pt x="2603" y="1335"/>
                  </a:cubicBezTo>
                  <a:lnTo>
                    <a:pt x="1" y="168"/>
                  </a:lnTo>
                  <a:cubicBezTo>
                    <a:pt x="1" y="101"/>
                    <a:pt x="34" y="68"/>
                    <a:pt x="68"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7"/>
            <p:cNvSpPr/>
            <p:nvPr/>
          </p:nvSpPr>
          <p:spPr>
            <a:xfrm rot="3667179">
              <a:off x="1590114" y="3742589"/>
              <a:ext cx="39442" cy="21318"/>
            </a:xfrm>
            <a:custGeom>
              <a:rect b="b" l="l" r="r" t="t"/>
              <a:pathLst>
                <a:path extrusionOk="0" h="1335" w="2470">
                  <a:moveTo>
                    <a:pt x="2402" y="1335"/>
                  </a:moveTo>
                  <a:lnTo>
                    <a:pt x="1" y="167"/>
                  </a:lnTo>
                  <a:lnTo>
                    <a:pt x="101" y="1"/>
                  </a:lnTo>
                  <a:lnTo>
                    <a:pt x="2469" y="11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7"/>
            <p:cNvSpPr/>
            <p:nvPr/>
          </p:nvSpPr>
          <p:spPr>
            <a:xfrm rot="3667179">
              <a:off x="1561294" y="3771074"/>
              <a:ext cx="37302" cy="19194"/>
            </a:xfrm>
            <a:custGeom>
              <a:rect b="b" l="l" r="r" t="t"/>
              <a:pathLst>
                <a:path extrusionOk="0" h="1202" w="2336">
                  <a:moveTo>
                    <a:pt x="2269" y="1202"/>
                  </a:moveTo>
                  <a:lnTo>
                    <a:pt x="1" y="168"/>
                  </a:lnTo>
                  <a:lnTo>
                    <a:pt x="68" y="1"/>
                  </a:lnTo>
                  <a:lnTo>
                    <a:pt x="2336" y="10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7"/>
            <p:cNvSpPr/>
            <p:nvPr/>
          </p:nvSpPr>
          <p:spPr>
            <a:xfrm rot="3667179">
              <a:off x="1634420" y="3919434"/>
              <a:ext cx="37845" cy="22915"/>
            </a:xfrm>
            <a:custGeom>
              <a:rect b="b" l="l" r="r" t="t"/>
              <a:pathLst>
                <a:path extrusionOk="0" h="1435" w="2370">
                  <a:moveTo>
                    <a:pt x="67" y="0"/>
                  </a:moveTo>
                  <a:lnTo>
                    <a:pt x="2369" y="1334"/>
                  </a:lnTo>
                  <a:lnTo>
                    <a:pt x="2302" y="1434"/>
                  </a:lnTo>
                  <a:lnTo>
                    <a:pt x="1" y="1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7"/>
            <p:cNvSpPr/>
            <p:nvPr/>
          </p:nvSpPr>
          <p:spPr>
            <a:xfrm rot="3667179">
              <a:off x="1627179" y="3836444"/>
              <a:ext cx="33566" cy="19194"/>
            </a:xfrm>
            <a:custGeom>
              <a:rect b="b" l="l" r="r" t="t"/>
              <a:pathLst>
                <a:path extrusionOk="0" h="1202" w="2102">
                  <a:moveTo>
                    <a:pt x="67" y="0"/>
                  </a:moveTo>
                  <a:lnTo>
                    <a:pt x="2102" y="1034"/>
                  </a:lnTo>
                  <a:lnTo>
                    <a:pt x="2035" y="1201"/>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7"/>
            <p:cNvSpPr/>
            <p:nvPr/>
          </p:nvSpPr>
          <p:spPr>
            <a:xfrm rot="3667179">
              <a:off x="1572522" y="3848316"/>
              <a:ext cx="34636" cy="18651"/>
            </a:xfrm>
            <a:custGeom>
              <a:rect b="b" l="l" r="r" t="t"/>
              <a:pathLst>
                <a:path extrusionOk="0" h="1168" w="2169">
                  <a:moveTo>
                    <a:pt x="67" y="0"/>
                  </a:moveTo>
                  <a:lnTo>
                    <a:pt x="2168" y="1034"/>
                  </a:lnTo>
                  <a:cubicBezTo>
                    <a:pt x="2168" y="1101"/>
                    <a:pt x="2135" y="1134"/>
                    <a:pt x="2102" y="1168"/>
                  </a:cubicBezTo>
                  <a:lnTo>
                    <a:pt x="0" y="13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7" name="Google Shape;1107;p27"/>
          <p:cNvGrpSpPr/>
          <p:nvPr/>
        </p:nvGrpSpPr>
        <p:grpSpPr>
          <a:xfrm rot="-5400000">
            <a:off x="8178384" y="-312547"/>
            <a:ext cx="713753" cy="990339"/>
            <a:chOff x="1518729" y="3576925"/>
            <a:chExt cx="271018" cy="376069"/>
          </a:xfrm>
        </p:grpSpPr>
        <p:sp>
          <p:nvSpPr>
            <p:cNvPr id="1108" name="Google Shape;1108;p27"/>
            <p:cNvSpPr/>
            <p:nvPr/>
          </p:nvSpPr>
          <p:spPr>
            <a:xfrm rot="3667179">
              <a:off x="1514673" y="3658921"/>
              <a:ext cx="279129" cy="155549"/>
            </a:xfrm>
            <a:custGeom>
              <a:rect b="b" l="l" r="r" t="t"/>
              <a:pathLst>
                <a:path extrusionOk="0" h="9741" w="17480">
                  <a:moveTo>
                    <a:pt x="5704" y="3503"/>
                  </a:moveTo>
                  <a:cubicBezTo>
                    <a:pt x="5037" y="3102"/>
                    <a:pt x="4370" y="2669"/>
                    <a:pt x="3703" y="2268"/>
                  </a:cubicBezTo>
                  <a:cubicBezTo>
                    <a:pt x="2602" y="1635"/>
                    <a:pt x="1468" y="1001"/>
                    <a:pt x="334" y="367"/>
                  </a:cubicBezTo>
                  <a:cubicBezTo>
                    <a:pt x="234" y="300"/>
                    <a:pt x="133" y="200"/>
                    <a:pt x="0" y="134"/>
                  </a:cubicBezTo>
                  <a:cubicBezTo>
                    <a:pt x="33" y="100"/>
                    <a:pt x="67" y="67"/>
                    <a:pt x="67" y="0"/>
                  </a:cubicBezTo>
                  <a:cubicBezTo>
                    <a:pt x="200" y="67"/>
                    <a:pt x="334" y="134"/>
                    <a:pt x="500" y="200"/>
                  </a:cubicBezTo>
                  <a:cubicBezTo>
                    <a:pt x="5270" y="2802"/>
                    <a:pt x="10074" y="5404"/>
                    <a:pt x="14877" y="8006"/>
                  </a:cubicBezTo>
                  <a:cubicBezTo>
                    <a:pt x="15645" y="8406"/>
                    <a:pt x="16378" y="8873"/>
                    <a:pt x="17146" y="9340"/>
                  </a:cubicBezTo>
                  <a:cubicBezTo>
                    <a:pt x="17279" y="9407"/>
                    <a:pt x="17379" y="9507"/>
                    <a:pt x="17479" y="9607"/>
                  </a:cubicBezTo>
                  <a:lnTo>
                    <a:pt x="17412" y="9740"/>
                  </a:lnTo>
                  <a:cubicBezTo>
                    <a:pt x="17279" y="9640"/>
                    <a:pt x="17112" y="9574"/>
                    <a:pt x="16979" y="9474"/>
                  </a:cubicBezTo>
                  <a:lnTo>
                    <a:pt x="6004" y="3603"/>
                  </a:lnTo>
                  <a:cubicBezTo>
                    <a:pt x="5971" y="3569"/>
                    <a:pt x="5904" y="3569"/>
                    <a:pt x="5838" y="35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7"/>
            <p:cNvSpPr/>
            <p:nvPr/>
          </p:nvSpPr>
          <p:spPr>
            <a:xfrm rot="3667179">
              <a:off x="1559386" y="3687629"/>
              <a:ext cx="156092" cy="86837"/>
            </a:xfrm>
            <a:custGeom>
              <a:rect b="b" l="l" r="r" t="t"/>
              <a:pathLst>
                <a:path extrusionOk="0" h="5438" w="9775">
                  <a:moveTo>
                    <a:pt x="9674" y="5437"/>
                  </a:moveTo>
                  <a:lnTo>
                    <a:pt x="1" y="167"/>
                  </a:lnTo>
                  <a:lnTo>
                    <a:pt x="101" y="0"/>
                  </a:lnTo>
                  <a:lnTo>
                    <a:pt x="9774" y="5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7"/>
            <p:cNvSpPr/>
            <p:nvPr/>
          </p:nvSpPr>
          <p:spPr>
            <a:xfrm rot="3667179">
              <a:off x="1585405" y="3631396"/>
              <a:ext cx="125736" cy="68728"/>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7"/>
            <p:cNvSpPr/>
            <p:nvPr/>
          </p:nvSpPr>
          <p:spPr>
            <a:xfrm rot="3667179">
              <a:off x="1573757" y="3834657"/>
              <a:ext cx="72465" cy="34093"/>
            </a:xfrm>
            <a:custGeom>
              <a:rect b="b" l="l" r="r" t="t"/>
              <a:pathLst>
                <a:path extrusionOk="0" h="2135" w="4538">
                  <a:moveTo>
                    <a:pt x="4470" y="2135"/>
                  </a:moveTo>
                  <a:lnTo>
                    <a:pt x="1" y="167"/>
                  </a:lnTo>
                  <a:lnTo>
                    <a:pt x="101" y="0"/>
                  </a:lnTo>
                  <a:lnTo>
                    <a:pt x="4537" y="19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7"/>
            <p:cNvSpPr/>
            <p:nvPr/>
          </p:nvSpPr>
          <p:spPr>
            <a:xfrm rot="3667179">
              <a:off x="1569360" y="3838053"/>
              <a:ext cx="67132" cy="31442"/>
            </a:xfrm>
            <a:custGeom>
              <a:rect b="b" l="l" r="r" t="t"/>
              <a:pathLst>
                <a:path extrusionOk="0" h="1969" w="4204">
                  <a:moveTo>
                    <a:pt x="4103" y="1969"/>
                  </a:moveTo>
                  <a:lnTo>
                    <a:pt x="0" y="134"/>
                  </a:lnTo>
                  <a:lnTo>
                    <a:pt x="67" y="1"/>
                  </a:lnTo>
                  <a:lnTo>
                    <a:pt x="4203" y="1835"/>
                  </a:lnTo>
                  <a:cubicBezTo>
                    <a:pt x="4170" y="1869"/>
                    <a:pt x="4137" y="1936"/>
                    <a:pt x="4103" y="19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7"/>
            <p:cNvSpPr/>
            <p:nvPr/>
          </p:nvSpPr>
          <p:spPr>
            <a:xfrm rot="3667179">
              <a:off x="1620690" y="3765617"/>
              <a:ext cx="52760" cy="30915"/>
            </a:xfrm>
            <a:custGeom>
              <a:rect b="b" l="l" r="r" t="t"/>
              <a:pathLst>
                <a:path extrusionOk="0" h="1936" w="3304">
                  <a:moveTo>
                    <a:pt x="67" y="1"/>
                  </a:moveTo>
                  <a:lnTo>
                    <a:pt x="3303" y="1802"/>
                  </a:lnTo>
                  <a:lnTo>
                    <a:pt x="3236" y="1935"/>
                  </a:lnTo>
                  <a:lnTo>
                    <a:pt x="1"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7"/>
            <p:cNvSpPr/>
            <p:nvPr/>
          </p:nvSpPr>
          <p:spPr>
            <a:xfrm rot="3667179">
              <a:off x="1598854" y="3744806"/>
              <a:ext cx="51674" cy="26651"/>
            </a:xfrm>
            <a:custGeom>
              <a:rect b="b" l="l" r="r" t="t"/>
              <a:pathLst>
                <a:path extrusionOk="0" h="1669" w="3236">
                  <a:moveTo>
                    <a:pt x="67" y="1"/>
                  </a:moveTo>
                  <a:lnTo>
                    <a:pt x="3236" y="1502"/>
                  </a:lnTo>
                  <a:lnTo>
                    <a:pt x="3169" y="1669"/>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7"/>
            <p:cNvSpPr/>
            <p:nvPr/>
          </p:nvSpPr>
          <p:spPr>
            <a:xfrm rot="3667179">
              <a:off x="1551050" y="3777227"/>
              <a:ext cx="42636" cy="21334"/>
            </a:xfrm>
            <a:custGeom>
              <a:rect b="b" l="l" r="r" t="t"/>
              <a:pathLst>
                <a:path extrusionOk="0" h="1336" w="2670">
                  <a:moveTo>
                    <a:pt x="68" y="1"/>
                  </a:moveTo>
                  <a:lnTo>
                    <a:pt x="2669" y="1168"/>
                  </a:lnTo>
                  <a:cubicBezTo>
                    <a:pt x="2669" y="1235"/>
                    <a:pt x="2636" y="1268"/>
                    <a:pt x="2603" y="1335"/>
                  </a:cubicBezTo>
                  <a:lnTo>
                    <a:pt x="1" y="168"/>
                  </a:lnTo>
                  <a:cubicBezTo>
                    <a:pt x="1" y="101"/>
                    <a:pt x="34" y="68"/>
                    <a:pt x="68"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7"/>
            <p:cNvSpPr/>
            <p:nvPr/>
          </p:nvSpPr>
          <p:spPr>
            <a:xfrm rot="3667179">
              <a:off x="1590114" y="3742589"/>
              <a:ext cx="39442" cy="21318"/>
            </a:xfrm>
            <a:custGeom>
              <a:rect b="b" l="l" r="r" t="t"/>
              <a:pathLst>
                <a:path extrusionOk="0" h="1335" w="2470">
                  <a:moveTo>
                    <a:pt x="2402" y="1335"/>
                  </a:moveTo>
                  <a:lnTo>
                    <a:pt x="1" y="167"/>
                  </a:lnTo>
                  <a:lnTo>
                    <a:pt x="101" y="1"/>
                  </a:lnTo>
                  <a:lnTo>
                    <a:pt x="2469" y="11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7"/>
            <p:cNvSpPr/>
            <p:nvPr/>
          </p:nvSpPr>
          <p:spPr>
            <a:xfrm rot="3667179">
              <a:off x="1561294" y="3771074"/>
              <a:ext cx="37302" cy="19194"/>
            </a:xfrm>
            <a:custGeom>
              <a:rect b="b" l="l" r="r" t="t"/>
              <a:pathLst>
                <a:path extrusionOk="0" h="1202" w="2336">
                  <a:moveTo>
                    <a:pt x="2269" y="1202"/>
                  </a:moveTo>
                  <a:lnTo>
                    <a:pt x="1" y="168"/>
                  </a:lnTo>
                  <a:lnTo>
                    <a:pt x="68" y="1"/>
                  </a:lnTo>
                  <a:lnTo>
                    <a:pt x="2336" y="10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7"/>
            <p:cNvSpPr/>
            <p:nvPr/>
          </p:nvSpPr>
          <p:spPr>
            <a:xfrm rot="3667179">
              <a:off x="1634420" y="3919434"/>
              <a:ext cx="37845" cy="22915"/>
            </a:xfrm>
            <a:custGeom>
              <a:rect b="b" l="l" r="r" t="t"/>
              <a:pathLst>
                <a:path extrusionOk="0" h="1435" w="2370">
                  <a:moveTo>
                    <a:pt x="67" y="0"/>
                  </a:moveTo>
                  <a:lnTo>
                    <a:pt x="2369" y="1334"/>
                  </a:lnTo>
                  <a:lnTo>
                    <a:pt x="2302" y="1434"/>
                  </a:lnTo>
                  <a:lnTo>
                    <a:pt x="1" y="1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7"/>
            <p:cNvSpPr/>
            <p:nvPr/>
          </p:nvSpPr>
          <p:spPr>
            <a:xfrm rot="3667179">
              <a:off x="1627179" y="3836444"/>
              <a:ext cx="33566" cy="19194"/>
            </a:xfrm>
            <a:custGeom>
              <a:rect b="b" l="l" r="r" t="t"/>
              <a:pathLst>
                <a:path extrusionOk="0" h="1202" w="2102">
                  <a:moveTo>
                    <a:pt x="67" y="0"/>
                  </a:moveTo>
                  <a:lnTo>
                    <a:pt x="2102" y="1034"/>
                  </a:lnTo>
                  <a:lnTo>
                    <a:pt x="2035" y="1201"/>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7"/>
            <p:cNvSpPr/>
            <p:nvPr/>
          </p:nvSpPr>
          <p:spPr>
            <a:xfrm rot="3667179">
              <a:off x="1572522" y="3848316"/>
              <a:ext cx="34636" cy="18651"/>
            </a:xfrm>
            <a:custGeom>
              <a:rect b="b" l="l" r="r" t="t"/>
              <a:pathLst>
                <a:path extrusionOk="0" h="1168" w="2169">
                  <a:moveTo>
                    <a:pt x="67" y="0"/>
                  </a:moveTo>
                  <a:lnTo>
                    <a:pt x="2168" y="1034"/>
                  </a:lnTo>
                  <a:cubicBezTo>
                    <a:pt x="2168" y="1101"/>
                    <a:pt x="2135" y="1134"/>
                    <a:pt x="2102" y="1168"/>
                  </a:cubicBezTo>
                  <a:lnTo>
                    <a:pt x="0" y="13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1" name="Google Shape;1121;p27"/>
          <p:cNvGrpSpPr/>
          <p:nvPr/>
        </p:nvGrpSpPr>
        <p:grpSpPr>
          <a:xfrm>
            <a:off x="513137" y="1941997"/>
            <a:ext cx="400177" cy="508627"/>
            <a:chOff x="1103057" y="3871091"/>
            <a:chExt cx="146077" cy="185651"/>
          </a:xfrm>
        </p:grpSpPr>
        <p:sp>
          <p:nvSpPr>
            <p:cNvPr id="1122" name="Google Shape;1122;p27"/>
            <p:cNvSpPr/>
            <p:nvPr/>
          </p:nvSpPr>
          <p:spPr>
            <a:xfrm rot="3667179">
              <a:off x="1103105" y="3918750"/>
              <a:ext cx="152898" cy="74589"/>
            </a:xfrm>
            <a:custGeom>
              <a:rect b="b" l="l" r="r" t="t"/>
              <a:pathLst>
                <a:path extrusionOk="0" h="4671" w="9575">
                  <a:moveTo>
                    <a:pt x="68" y="0"/>
                  </a:moveTo>
                  <a:cubicBezTo>
                    <a:pt x="3170" y="1668"/>
                    <a:pt x="6239" y="3370"/>
                    <a:pt x="9574" y="4470"/>
                  </a:cubicBezTo>
                  <a:lnTo>
                    <a:pt x="9541" y="4671"/>
                  </a:lnTo>
                  <a:cubicBezTo>
                    <a:pt x="9408" y="4671"/>
                    <a:pt x="9241" y="4671"/>
                    <a:pt x="9107" y="4637"/>
                  </a:cubicBezTo>
                  <a:cubicBezTo>
                    <a:pt x="7873" y="4103"/>
                    <a:pt x="6539" y="3670"/>
                    <a:pt x="5338" y="3069"/>
                  </a:cubicBezTo>
                  <a:cubicBezTo>
                    <a:pt x="3670" y="2235"/>
                    <a:pt x="2036" y="1301"/>
                    <a:pt x="368" y="401"/>
                  </a:cubicBezTo>
                  <a:cubicBezTo>
                    <a:pt x="234" y="334"/>
                    <a:pt x="101" y="234"/>
                    <a:pt x="1" y="13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7"/>
            <p:cNvSpPr/>
            <p:nvPr/>
          </p:nvSpPr>
          <p:spPr>
            <a:xfrm rot="3667179">
              <a:off x="1096553" y="3965140"/>
              <a:ext cx="117193" cy="54341"/>
            </a:xfrm>
            <a:custGeom>
              <a:rect b="b" l="l" r="r" t="t"/>
              <a:pathLst>
                <a:path extrusionOk="0" h="3403" w="7339">
                  <a:moveTo>
                    <a:pt x="7339" y="3403"/>
                  </a:moveTo>
                  <a:cubicBezTo>
                    <a:pt x="4704" y="2769"/>
                    <a:pt x="2202" y="1602"/>
                    <a:pt x="0" y="0"/>
                  </a:cubicBezTo>
                  <a:cubicBezTo>
                    <a:pt x="2335" y="1368"/>
                    <a:pt x="4804" y="2502"/>
                    <a:pt x="7339" y="340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7"/>
            <p:cNvSpPr/>
            <p:nvPr/>
          </p:nvSpPr>
          <p:spPr>
            <a:xfrm rot="3667179">
              <a:off x="1181324" y="3945957"/>
              <a:ext cx="42636" cy="24512"/>
            </a:xfrm>
            <a:custGeom>
              <a:rect b="b" l="l" r="r" t="t"/>
              <a:pathLst>
                <a:path extrusionOk="0" h="1535" w="2670">
                  <a:moveTo>
                    <a:pt x="2569" y="1535"/>
                  </a:moveTo>
                  <a:lnTo>
                    <a:pt x="1" y="201"/>
                  </a:lnTo>
                  <a:cubicBezTo>
                    <a:pt x="34" y="134"/>
                    <a:pt x="67" y="67"/>
                    <a:pt x="101" y="0"/>
                  </a:cubicBezTo>
                  <a:lnTo>
                    <a:pt x="2669" y="1301"/>
                  </a:lnTo>
                  <a:cubicBezTo>
                    <a:pt x="2636" y="1401"/>
                    <a:pt x="2602" y="1435"/>
                    <a:pt x="2569" y="153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27"/>
          <p:cNvGrpSpPr/>
          <p:nvPr/>
        </p:nvGrpSpPr>
        <p:grpSpPr>
          <a:xfrm>
            <a:off x="513137" y="3669835"/>
            <a:ext cx="400177" cy="508627"/>
            <a:chOff x="1103057" y="3871091"/>
            <a:chExt cx="146077" cy="185651"/>
          </a:xfrm>
        </p:grpSpPr>
        <p:sp>
          <p:nvSpPr>
            <p:cNvPr id="1126" name="Google Shape;1126;p27"/>
            <p:cNvSpPr/>
            <p:nvPr/>
          </p:nvSpPr>
          <p:spPr>
            <a:xfrm rot="3667179">
              <a:off x="1103105" y="3918750"/>
              <a:ext cx="152898" cy="74589"/>
            </a:xfrm>
            <a:custGeom>
              <a:rect b="b" l="l" r="r" t="t"/>
              <a:pathLst>
                <a:path extrusionOk="0" h="4671" w="9575">
                  <a:moveTo>
                    <a:pt x="68" y="0"/>
                  </a:moveTo>
                  <a:cubicBezTo>
                    <a:pt x="3170" y="1668"/>
                    <a:pt x="6239" y="3370"/>
                    <a:pt x="9574" y="4470"/>
                  </a:cubicBezTo>
                  <a:lnTo>
                    <a:pt x="9541" y="4671"/>
                  </a:lnTo>
                  <a:cubicBezTo>
                    <a:pt x="9408" y="4671"/>
                    <a:pt x="9241" y="4671"/>
                    <a:pt x="9107" y="4637"/>
                  </a:cubicBezTo>
                  <a:cubicBezTo>
                    <a:pt x="7873" y="4103"/>
                    <a:pt x="6539" y="3670"/>
                    <a:pt x="5338" y="3069"/>
                  </a:cubicBezTo>
                  <a:cubicBezTo>
                    <a:pt x="3670" y="2235"/>
                    <a:pt x="2036" y="1301"/>
                    <a:pt x="368" y="401"/>
                  </a:cubicBezTo>
                  <a:cubicBezTo>
                    <a:pt x="234" y="334"/>
                    <a:pt x="101" y="234"/>
                    <a:pt x="1" y="13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7"/>
            <p:cNvSpPr/>
            <p:nvPr/>
          </p:nvSpPr>
          <p:spPr>
            <a:xfrm rot="3667179">
              <a:off x="1096553" y="3965140"/>
              <a:ext cx="117193" cy="54341"/>
            </a:xfrm>
            <a:custGeom>
              <a:rect b="b" l="l" r="r" t="t"/>
              <a:pathLst>
                <a:path extrusionOk="0" h="3403" w="7339">
                  <a:moveTo>
                    <a:pt x="7339" y="3403"/>
                  </a:moveTo>
                  <a:cubicBezTo>
                    <a:pt x="4704" y="2769"/>
                    <a:pt x="2202" y="1602"/>
                    <a:pt x="0" y="0"/>
                  </a:cubicBezTo>
                  <a:cubicBezTo>
                    <a:pt x="2335" y="1368"/>
                    <a:pt x="4804" y="2502"/>
                    <a:pt x="7339" y="340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7"/>
            <p:cNvSpPr/>
            <p:nvPr/>
          </p:nvSpPr>
          <p:spPr>
            <a:xfrm rot="3667179">
              <a:off x="1181324" y="3945957"/>
              <a:ext cx="42636" cy="24512"/>
            </a:xfrm>
            <a:custGeom>
              <a:rect b="b" l="l" r="r" t="t"/>
              <a:pathLst>
                <a:path extrusionOk="0" h="1535" w="2670">
                  <a:moveTo>
                    <a:pt x="2569" y="1535"/>
                  </a:moveTo>
                  <a:lnTo>
                    <a:pt x="1" y="201"/>
                  </a:lnTo>
                  <a:cubicBezTo>
                    <a:pt x="34" y="134"/>
                    <a:pt x="67" y="67"/>
                    <a:pt x="101" y="0"/>
                  </a:cubicBezTo>
                  <a:lnTo>
                    <a:pt x="2669" y="1301"/>
                  </a:lnTo>
                  <a:cubicBezTo>
                    <a:pt x="2636" y="1401"/>
                    <a:pt x="2602" y="1435"/>
                    <a:pt x="2569" y="153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9" name="Google Shape;1129;p27"/>
          <p:cNvGrpSpPr/>
          <p:nvPr/>
        </p:nvGrpSpPr>
        <p:grpSpPr>
          <a:xfrm>
            <a:off x="4436787" y="1941997"/>
            <a:ext cx="400177" cy="508627"/>
            <a:chOff x="1103057" y="3871091"/>
            <a:chExt cx="146077" cy="185651"/>
          </a:xfrm>
        </p:grpSpPr>
        <p:sp>
          <p:nvSpPr>
            <p:cNvPr id="1130" name="Google Shape;1130;p27"/>
            <p:cNvSpPr/>
            <p:nvPr/>
          </p:nvSpPr>
          <p:spPr>
            <a:xfrm rot="3667179">
              <a:off x="1103105" y="3918750"/>
              <a:ext cx="152898" cy="74589"/>
            </a:xfrm>
            <a:custGeom>
              <a:rect b="b" l="l" r="r" t="t"/>
              <a:pathLst>
                <a:path extrusionOk="0" h="4671" w="9575">
                  <a:moveTo>
                    <a:pt x="68" y="0"/>
                  </a:moveTo>
                  <a:cubicBezTo>
                    <a:pt x="3170" y="1668"/>
                    <a:pt x="6239" y="3370"/>
                    <a:pt x="9574" y="4470"/>
                  </a:cubicBezTo>
                  <a:lnTo>
                    <a:pt x="9541" y="4671"/>
                  </a:lnTo>
                  <a:cubicBezTo>
                    <a:pt x="9408" y="4671"/>
                    <a:pt x="9241" y="4671"/>
                    <a:pt x="9107" y="4637"/>
                  </a:cubicBezTo>
                  <a:cubicBezTo>
                    <a:pt x="7873" y="4103"/>
                    <a:pt x="6539" y="3670"/>
                    <a:pt x="5338" y="3069"/>
                  </a:cubicBezTo>
                  <a:cubicBezTo>
                    <a:pt x="3670" y="2235"/>
                    <a:pt x="2036" y="1301"/>
                    <a:pt x="368" y="401"/>
                  </a:cubicBezTo>
                  <a:cubicBezTo>
                    <a:pt x="234" y="334"/>
                    <a:pt x="101" y="234"/>
                    <a:pt x="1" y="13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7"/>
            <p:cNvSpPr/>
            <p:nvPr/>
          </p:nvSpPr>
          <p:spPr>
            <a:xfrm rot="3667179">
              <a:off x="1096553" y="3965140"/>
              <a:ext cx="117193" cy="54341"/>
            </a:xfrm>
            <a:custGeom>
              <a:rect b="b" l="l" r="r" t="t"/>
              <a:pathLst>
                <a:path extrusionOk="0" h="3403" w="7339">
                  <a:moveTo>
                    <a:pt x="7339" y="3403"/>
                  </a:moveTo>
                  <a:cubicBezTo>
                    <a:pt x="4704" y="2769"/>
                    <a:pt x="2202" y="1602"/>
                    <a:pt x="0" y="0"/>
                  </a:cubicBezTo>
                  <a:cubicBezTo>
                    <a:pt x="2335" y="1368"/>
                    <a:pt x="4804" y="2502"/>
                    <a:pt x="7339" y="340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7"/>
            <p:cNvSpPr/>
            <p:nvPr/>
          </p:nvSpPr>
          <p:spPr>
            <a:xfrm rot="3667179">
              <a:off x="1181324" y="3945957"/>
              <a:ext cx="42636" cy="24512"/>
            </a:xfrm>
            <a:custGeom>
              <a:rect b="b" l="l" r="r" t="t"/>
              <a:pathLst>
                <a:path extrusionOk="0" h="1535" w="2670">
                  <a:moveTo>
                    <a:pt x="2569" y="1535"/>
                  </a:moveTo>
                  <a:lnTo>
                    <a:pt x="1" y="201"/>
                  </a:lnTo>
                  <a:cubicBezTo>
                    <a:pt x="34" y="134"/>
                    <a:pt x="67" y="67"/>
                    <a:pt x="101" y="0"/>
                  </a:cubicBezTo>
                  <a:lnTo>
                    <a:pt x="2669" y="1301"/>
                  </a:lnTo>
                  <a:cubicBezTo>
                    <a:pt x="2636" y="1401"/>
                    <a:pt x="2602" y="1435"/>
                    <a:pt x="2569" y="153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3" name="Google Shape;1133;p27"/>
          <p:cNvGrpSpPr/>
          <p:nvPr/>
        </p:nvGrpSpPr>
        <p:grpSpPr>
          <a:xfrm>
            <a:off x="4436787" y="3669835"/>
            <a:ext cx="400177" cy="508627"/>
            <a:chOff x="1103057" y="3871091"/>
            <a:chExt cx="146077" cy="185651"/>
          </a:xfrm>
        </p:grpSpPr>
        <p:sp>
          <p:nvSpPr>
            <p:cNvPr id="1134" name="Google Shape;1134;p27"/>
            <p:cNvSpPr/>
            <p:nvPr/>
          </p:nvSpPr>
          <p:spPr>
            <a:xfrm rot="3667179">
              <a:off x="1103105" y="3918750"/>
              <a:ext cx="152898" cy="74589"/>
            </a:xfrm>
            <a:custGeom>
              <a:rect b="b" l="l" r="r" t="t"/>
              <a:pathLst>
                <a:path extrusionOk="0" h="4671" w="9575">
                  <a:moveTo>
                    <a:pt x="68" y="0"/>
                  </a:moveTo>
                  <a:cubicBezTo>
                    <a:pt x="3170" y="1668"/>
                    <a:pt x="6239" y="3370"/>
                    <a:pt x="9574" y="4470"/>
                  </a:cubicBezTo>
                  <a:lnTo>
                    <a:pt x="9541" y="4671"/>
                  </a:lnTo>
                  <a:cubicBezTo>
                    <a:pt x="9408" y="4671"/>
                    <a:pt x="9241" y="4671"/>
                    <a:pt x="9107" y="4637"/>
                  </a:cubicBezTo>
                  <a:cubicBezTo>
                    <a:pt x="7873" y="4103"/>
                    <a:pt x="6539" y="3670"/>
                    <a:pt x="5338" y="3069"/>
                  </a:cubicBezTo>
                  <a:cubicBezTo>
                    <a:pt x="3670" y="2235"/>
                    <a:pt x="2036" y="1301"/>
                    <a:pt x="368" y="401"/>
                  </a:cubicBezTo>
                  <a:cubicBezTo>
                    <a:pt x="234" y="334"/>
                    <a:pt x="101" y="234"/>
                    <a:pt x="1" y="13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7"/>
            <p:cNvSpPr/>
            <p:nvPr/>
          </p:nvSpPr>
          <p:spPr>
            <a:xfrm rot="3667179">
              <a:off x="1096553" y="3965140"/>
              <a:ext cx="117193" cy="54341"/>
            </a:xfrm>
            <a:custGeom>
              <a:rect b="b" l="l" r="r" t="t"/>
              <a:pathLst>
                <a:path extrusionOk="0" h="3403" w="7339">
                  <a:moveTo>
                    <a:pt x="7339" y="3403"/>
                  </a:moveTo>
                  <a:cubicBezTo>
                    <a:pt x="4704" y="2769"/>
                    <a:pt x="2202" y="1602"/>
                    <a:pt x="0" y="0"/>
                  </a:cubicBezTo>
                  <a:cubicBezTo>
                    <a:pt x="2335" y="1368"/>
                    <a:pt x="4804" y="2502"/>
                    <a:pt x="7339" y="3403"/>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7"/>
            <p:cNvSpPr/>
            <p:nvPr/>
          </p:nvSpPr>
          <p:spPr>
            <a:xfrm rot="3667179">
              <a:off x="1181324" y="3945957"/>
              <a:ext cx="42636" cy="24512"/>
            </a:xfrm>
            <a:custGeom>
              <a:rect b="b" l="l" r="r" t="t"/>
              <a:pathLst>
                <a:path extrusionOk="0" h="1535" w="2670">
                  <a:moveTo>
                    <a:pt x="2569" y="1535"/>
                  </a:moveTo>
                  <a:lnTo>
                    <a:pt x="1" y="201"/>
                  </a:lnTo>
                  <a:cubicBezTo>
                    <a:pt x="34" y="134"/>
                    <a:pt x="67" y="67"/>
                    <a:pt x="101" y="0"/>
                  </a:cubicBezTo>
                  <a:lnTo>
                    <a:pt x="2669" y="1301"/>
                  </a:lnTo>
                  <a:cubicBezTo>
                    <a:pt x="2636" y="1401"/>
                    <a:pt x="2602" y="1435"/>
                    <a:pt x="2569" y="153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7">
    <p:spTree>
      <p:nvGrpSpPr>
        <p:cNvPr id="1137" name="Shape 1137"/>
        <p:cNvGrpSpPr/>
        <p:nvPr/>
      </p:nvGrpSpPr>
      <p:grpSpPr>
        <a:xfrm>
          <a:off x="0" y="0"/>
          <a:ext cx="0" cy="0"/>
          <a:chOff x="0" y="0"/>
          <a:chExt cx="0" cy="0"/>
        </a:xfrm>
      </p:grpSpPr>
      <p:sp>
        <p:nvSpPr>
          <p:cNvPr id="1138" name="Google Shape;1138;p28"/>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139" name="Google Shape;1139;p28"/>
          <p:cNvSpPr txBox="1"/>
          <p:nvPr>
            <p:ph idx="1" type="subTitle"/>
          </p:nvPr>
        </p:nvSpPr>
        <p:spPr>
          <a:xfrm>
            <a:off x="6412298" y="2278500"/>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140" name="Google Shape;1140;p28"/>
          <p:cNvSpPr txBox="1"/>
          <p:nvPr>
            <p:ph idx="2" type="subTitle"/>
          </p:nvPr>
        </p:nvSpPr>
        <p:spPr>
          <a:xfrm>
            <a:off x="6412310" y="1853425"/>
            <a:ext cx="1742700" cy="37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141" name="Google Shape;1141;p28"/>
          <p:cNvSpPr txBox="1"/>
          <p:nvPr>
            <p:ph idx="3" type="subTitle"/>
          </p:nvPr>
        </p:nvSpPr>
        <p:spPr>
          <a:xfrm>
            <a:off x="4537040" y="3920425"/>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142" name="Google Shape;1142;p28"/>
          <p:cNvSpPr txBox="1"/>
          <p:nvPr>
            <p:ph idx="4" type="subTitle"/>
          </p:nvPr>
        </p:nvSpPr>
        <p:spPr>
          <a:xfrm>
            <a:off x="4537052" y="3495350"/>
            <a:ext cx="1742700" cy="37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143" name="Google Shape;1143;p28"/>
          <p:cNvSpPr txBox="1"/>
          <p:nvPr>
            <p:ph idx="5" type="subTitle"/>
          </p:nvPr>
        </p:nvSpPr>
        <p:spPr>
          <a:xfrm>
            <a:off x="6412306" y="3920425"/>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144" name="Google Shape;1144;p28"/>
          <p:cNvSpPr txBox="1"/>
          <p:nvPr>
            <p:ph idx="6" type="subTitle"/>
          </p:nvPr>
        </p:nvSpPr>
        <p:spPr>
          <a:xfrm>
            <a:off x="6412319" y="3495350"/>
            <a:ext cx="1742700" cy="37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145" name="Google Shape;1145;p28"/>
          <p:cNvSpPr txBox="1"/>
          <p:nvPr>
            <p:ph idx="7" type="subTitle"/>
          </p:nvPr>
        </p:nvSpPr>
        <p:spPr>
          <a:xfrm>
            <a:off x="4537031" y="2278500"/>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146" name="Google Shape;1146;p28"/>
          <p:cNvSpPr txBox="1"/>
          <p:nvPr>
            <p:ph idx="8" type="subTitle"/>
          </p:nvPr>
        </p:nvSpPr>
        <p:spPr>
          <a:xfrm>
            <a:off x="4537044" y="1853425"/>
            <a:ext cx="1742700" cy="37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grpSp>
        <p:nvGrpSpPr>
          <p:cNvPr id="1147" name="Google Shape;1147;p28"/>
          <p:cNvGrpSpPr/>
          <p:nvPr/>
        </p:nvGrpSpPr>
        <p:grpSpPr>
          <a:xfrm flipH="1" rot="10800000">
            <a:off x="8730834" y="3"/>
            <a:ext cx="713753" cy="990339"/>
            <a:chOff x="1518729" y="3576925"/>
            <a:chExt cx="271018" cy="376069"/>
          </a:xfrm>
        </p:grpSpPr>
        <p:sp>
          <p:nvSpPr>
            <p:cNvPr id="1148" name="Google Shape;1148;p28"/>
            <p:cNvSpPr/>
            <p:nvPr/>
          </p:nvSpPr>
          <p:spPr>
            <a:xfrm rot="3667179">
              <a:off x="1514673" y="3658921"/>
              <a:ext cx="279129" cy="155549"/>
            </a:xfrm>
            <a:custGeom>
              <a:rect b="b" l="l" r="r" t="t"/>
              <a:pathLst>
                <a:path extrusionOk="0" h="9741" w="17480">
                  <a:moveTo>
                    <a:pt x="5704" y="3503"/>
                  </a:moveTo>
                  <a:cubicBezTo>
                    <a:pt x="5037" y="3102"/>
                    <a:pt x="4370" y="2669"/>
                    <a:pt x="3703" y="2268"/>
                  </a:cubicBezTo>
                  <a:cubicBezTo>
                    <a:pt x="2602" y="1635"/>
                    <a:pt x="1468" y="1001"/>
                    <a:pt x="334" y="367"/>
                  </a:cubicBezTo>
                  <a:cubicBezTo>
                    <a:pt x="234" y="300"/>
                    <a:pt x="133" y="200"/>
                    <a:pt x="0" y="134"/>
                  </a:cubicBezTo>
                  <a:cubicBezTo>
                    <a:pt x="33" y="100"/>
                    <a:pt x="67" y="67"/>
                    <a:pt x="67" y="0"/>
                  </a:cubicBezTo>
                  <a:cubicBezTo>
                    <a:pt x="200" y="67"/>
                    <a:pt x="334" y="134"/>
                    <a:pt x="500" y="200"/>
                  </a:cubicBezTo>
                  <a:cubicBezTo>
                    <a:pt x="5270" y="2802"/>
                    <a:pt x="10074" y="5404"/>
                    <a:pt x="14877" y="8006"/>
                  </a:cubicBezTo>
                  <a:cubicBezTo>
                    <a:pt x="15645" y="8406"/>
                    <a:pt x="16378" y="8873"/>
                    <a:pt x="17146" y="9340"/>
                  </a:cubicBezTo>
                  <a:cubicBezTo>
                    <a:pt x="17279" y="9407"/>
                    <a:pt x="17379" y="9507"/>
                    <a:pt x="17479" y="9607"/>
                  </a:cubicBezTo>
                  <a:lnTo>
                    <a:pt x="17412" y="9740"/>
                  </a:lnTo>
                  <a:cubicBezTo>
                    <a:pt x="17279" y="9640"/>
                    <a:pt x="17112" y="9574"/>
                    <a:pt x="16979" y="9474"/>
                  </a:cubicBezTo>
                  <a:lnTo>
                    <a:pt x="6004" y="3603"/>
                  </a:lnTo>
                  <a:cubicBezTo>
                    <a:pt x="5971" y="3569"/>
                    <a:pt x="5904" y="3569"/>
                    <a:pt x="5838" y="35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8"/>
            <p:cNvSpPr/>
            <p:nvPr/>
          </p:nvSpPr>
          <p:spPr>
            <a:xfrm rot="3667179">
              <a:off x="1559386" y="3687629"/>
              <a:ext cx="156092" cy="86837"/>
            </a:xfrm>
            <a:custGeom>
              <a:rect b="b" l="l" r="r" t="t"/>
              <a:pathLst>
                <a:path extrusionOk="0" h="5438" w="9775">
                  <a:moveTo>
                    <a:pt x="9674" y="5437"/>
                  </a:moveTo>
                  <a:lnTo>
                    <a:pt x="1" y="167"/>
                  </a:lnTo>
                  <a:lnTo>
                    <a:pt x="101" y="0"/>
                  </a:lnTo>
                  <a:lnTo>
                    <a:pt x="9774" y="5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8"/>
            <p:cNvSpPr/>
            <p:nvPr/>
          </p:nvSpPr>
          <p:spPr>
            <a:xfrm rot="3667179">
              <a:off x="1585405" y="3631396"/>
              <a:ext cx="125736" cy="68728"/>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8"/>
            <p:cNvSpPr/>
            <p:nvPr/>
          </p:nvSpPr>
          <p:spPr>
            <a:xfrm rot="3667179">
              <a:off x="1573757" y="3834657"/>
              <a:ext cx="72465" cy="34093"/>
            </a:xfrm>
            <a:custGeom>
              <a:rect b="b" l="l" r="r" t="t"/>
              <a:pathLst>
                <a:path extrusionOk="0" h="2135" w="4538">
                  <a:moveTo>
                    <a:pt x="4470" y="2135"/>
                  </a:moveTo>
                  <a:lnTo>
                    <a:pt x="1" y="167"/>
                  </a:lnTo>
                  <a:lnTo>
                    <a:pt x="101" y="0"/>
                  </a:lnTo>
                  <a:lnTo>
                    <a:pt x="4537" y="19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8"/>
            <p:cNvSpPr/>
            <p:nvPr/>
          </p:nvSpPr>
          <p:spPr>
            <a:xfrm rot="3667179">
              <a:off x="1569360" y="3838053"/>
              <a:ext cx="67132" cy="31442"/>
            </a:xfrm>
            <a:custGeom>
              <a:rect b="b" l="l" r="r" t="t"/>
              <a:pathLst>
                <a:path extrusionOk="0" h="1969" w="4204">
                  <a:moveTo>
                    <a:pt x="4103" y="1969"/>
                  </a:moveTo>
                  <a:lnTo>
                    <a:pt x="0" y="134"/>
                  </a:lnTo>
                  <a:lnTo>
                    <a:pt x="67" y="1"/>
                  </a:lnTo>
                  <a:lnTo>
                    <a:pt x="4203" y="1835"/>
                  </a:lnTo>
                  <a:cubicBezTo>
                    <a:pt x="4170" y="1869"/>
                    <a:pt x="4137" y="1936"/>
                    <a:pt x="4103" y="19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8"/>
            <p:cNvSpPr/>
            <p:nvPr/>
          </p:nvSpPr>
          <p:spPr>
            <a:xfrm rot="3667179">
              <a:off x="1620690" y="3765617"/>
              <a:ext cx="52760" cy="30915"/>
            </a:xfrm>
            <a:custGeom>
              <a:rect b="b" l="l" r="r" t="t"/>
              <a:pathLst>
                <a:path extrusionOk="0" h="1936" w="3304">
                  <a:moveTo>
                    <a:pt x="67" y="1"/>
                  </a:moveTo>
                  <a:lnTo>
                    <a:pt x="3303" y="1802"/>
                  </a:lnTo>
                  <a:lnTo>
                    <a:pt x="3236" y="1935"/>
                  </a:lnTo>
                  <a:lnTo>
                    <a:pt x="1"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8"/>
            <p:cNvSpPr/>
            <p:nvPr/>
          </p:nvSpPr>
          <p:spPr>
            <a:xfrm rot="3667179">
              <a:off x="1598854" y="3744806"/>
              <a:ext cx="51674" cy="26651"/>
            </a:xfrm>
            <a:custGeom>
              <a:rect b="b" l="l" r="r" t="t"/>
              <a:pathLst>
                <a:path extrusionOk="0" h="1669" w="3236">
                  <a:moveTo>
                    <a:pt x="67" y="1"/>
                  </a:moveTo>
                  <a:lnTo>
                    <a:pt x="3236" y="1502"/>
                  </a:lnTo>
                  <a:lnTo>
                    <a:pt x="3169" y="1669"/>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8"/>
            <p:cNvSpPr/>
            <p:nvPr/>
          </p:nvSpPr>
          <p:spPr>
            <a:xfrm rot="3667179">
              <a:off x="1551050" y="3777227"/>
              <a:ext cx="42636" cy="21334"/>
            </a:xfrm>
            <a:custGeom>
              <a:rect b="b" l="l" r="r" t="t"/>
              <a:pathLst>
                <a:path extrusionOk="0" h="1336" w="2670">
                  <a:moveTo>
                    <a:pt x="68" y="1"/>
                  </a:moveTo>
                  <a:lnTo>
                    <a:pt x="2669" y="1168"/>
                  </a:lnTo>
                  <a:cubicBezTo>
                    <a:pt x="2669" y="1235"/>
                    <a:pt x="2636" y="1268"/>
                    <a:pt x="2603" y="1335"/>
                  </a:cubicBezTo>
                  <a:lnTo>
                    <a:pt x="1" y="168"/>
                  </a:lnTo>
                  <a:cubicBezTo>
                    <a:pt x="1" y="101"/>
                    <a:pt x="34" y="68"/>
                    <a:pt x="68"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8"/>
            <p:cNvSpPr/>
            <p:nvPr/>
          </p:nvSpPr>
          <p:spPr>
            <a:xfrm rot="3667179">
              <a:off x="1590114" y="3742589"/>
              <a:ext cx="39442" cy="21318"/>
            </a:xfrm>
            <a:custGeom>
              <a:rect b="b" l="l" r="r" t="t"/>
              <a:pathLst>
                <a:path extrusionOk="0" h="1335" w="2470">
                  <a:moveTo>
                    <a:pt x="2402" y="1335"/>
                  </a:moveTo>
                  <a:lnTo>
                    <a:pt x="1" y="167"/>
                  </a:lnTo>
                  <a:lnTo>
                    <a:pt x="101" y="1"/>
                  </a:lnTo>
                  <a:lnTo>
                    <a:pt x="2469" y="11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8"/>
            <p:cNvSpPr/>
            <p:nvPr/>
          </p:nvSpPr>
          <p:spPr>
            <a:xfrm rot="3667179">
              <a:off x="1561294" y="3771074"/>
              <a:ext cx="37302" cy="19194"/>
            </a:xfrm>
            <a:custGeom>
              <a:rect b="b" l="l" r="r" t="t"/>
              <a:pathLst>
                <a:path extrusionOk="0" h="1202" w="2336">
                  <a:moveTo>
                    <a:pt x="2269" y="1202"/>
                  </a:moveTo>
                  <a:lnTo>
                    <a:pt x="1" y="168"/>
                  </a:lnTo>
                  <a:lnTo>
                    <a:pt x="68" y="1"/>
                  </a:lnTo>
                  <a:lnTo>
                    <a:pt x="2336" y="10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8"/>
            <p:cNvSpPr/>
            <p:nvPr/>
          </p:nvSpPr>
          <p:spPr>
            <a:xfrm rot="3667179">
              <a:off x="1634420" y="3919434"/>
              <a:ext cx="37845" cy="22915"/>
            </a:xfrm>
            <a:custGeom>
              <a:rect b="b" l="l" r="r" t="t"/>
              <a:pathLst>
                <a:path extrusionOk="0" h="1435" w="2370">
                  <a:moveTo>
                    <a:pt x="67" y="0"/>
                  </a:moveTo>
                  <a:lnTo>
                    <a:pt x="2369" y="1334"/>
                  </a:lnTo>
                  <a:lnTo>
                    <a:pt x="2302" y="1434"/>
                  </a:lnTo>
                  <a:lnTo>
                    <a:pt x="1" y="1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8"/>
            <p:cNvSpPr/>
            <p:nvPr/>
          </p:nvSpPr>
          <p:spPr>
            <a:xfrm rot="3667179">
              <a:off x="1627179" y="3836444"/>
              <a:ext cx="33566" cy="19194"/>
            </a:xfrm>
            <a:custGeom>
              <a:rect b="b" l="l" r="r" t="t"/>
              <a:pathLst>
                <a:path extrusionOk="0" h="1202" w="2102">
                  <a:moveTo>
                    <a:pt x="67" y="0"/>
                  </a:moveTo>
                  <a:lnTo>
                    <a:pt x="2102" y="1034"/>
                  </a:lnTo>
                  <a:lnTo>
                    <a:pt x="2035" y="1201"/>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8"/>
            <p:cNvSpPr/>
            <p:nvPr/>
          </p:nvSpPr>
          <p:spPr>
            <a:xfrm rot="3667179">
              <a:off x="1572522" y="3848316"/>
              <a:ext cx="34636" cy="18651"/>
            </a:xfrm>
            <a:custGeom>
              <a:rect b="b" l="l" r="r" t="t"/>
              <a:pathLst>
                <a:path extrusionOk="0" h="1168" w="2169">
                  <a:moveTo>
                    <a:pt x="67" y="0"/>
                  </a:moveTo>
                  <a:lnTo>
                    <a:pt x="2168" y="1034"/>
                  </a:lnTo>
                  <a:cubicBezTo>
                    <a:pt x="2168" y="1101"/>
                    <a:pt x="2135" y="1134"/>
                    <a:pt x="2102" y="1168"/>
                  </a:cubicBezTo>
                  <a:lnTo>
                    <a:pt x="0" y="13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1" name="Google Shape;1161;p28"/>
          <p:cNvGrpSpPr/>
          <p:nvPr/>
        </p:nvGrpSpPr>
        <p:grpSpPr>
          <a:xfrm>
            <a:off x="8730834" y="4153153"/>
            <a:ext cx="713753" cy="990339"/>
            <a:chOff x="1518729" y="3576925"/>
            <a:chExt cx="271018" cy="376069"/>
          </a:xfrm>
        </p:grpSpPr>
        <p:sp>
          <p:nvSpPr>
            <p:cNvPr id="1162" name="Google Shape;1162;p28"/>
            <p:cNvSpPr/>
            <p:nvPr/>
          </p:nvSpPr>
          <p:spPr>
            <a:xfrm rot="3667179">
              <a:off x="1514673" y="3658921"/>
              <a:ext cx="279129" cy="155549"/>
            </a:xfrm>
            <a:custGeom>
              <a:rect b="b" l="l" r="r" t="t"/>
              <a:pathLst>
                <a:path extrusionOk="0" h="9741" w="17480">
                  <a:moveTo>
                    <a:pt x="5704" y="3503"/>
                  </a:moveTo>
                  <a:cubicBezTo>
                    <a:pt x="5037" y="3102"/>
                    <a:pt x="4370" y="2669"/>
                    <a:pt x="3703" y="2268"/>
                  </a:cubicBezTo>
                  <a:cubicBezTo>
                    <a:pt x="2602" y="1635"/>
                    <a:pt x="1468" y="1001"/>
                    <a:pt x="334" y="367"/>
                  </a:cubicBezTo>
                  <a:cubicBezTo>
                    <a:pt x="234" y="300"/>
                    <a:pt x="133" y="200"/>
                    <a:pt x="0" y="134"/>
                  </a:cubicBezTo>
                  <a:cubicBezTo>
                    <a:pt x="33" y="100"/>
                    <a:pt x="67" y="67"/>
                    <a:pt x="67" y="0"/>
                  </a:cubicBezTo>
                  <a:cubicBezTo>
                    <a:pt x="200" y="67"/>
                    <a:pt x="334" y="134"/>
                    <a:pt x="500" y="200"/>
                  </a:cubicBezTo>
                  <a:cubicBezTo>
                    <a:pt x="5270" y="2802"/>
                    <a:pt x="10074" y="5404"/>
                    <a:pt x="14877" y="8006"/>
                  </a:cubicBezTo>
                  <a:cubicBezTo>
                    <a:pt x="15645" y="8406"/>
                    <a:pt x="16378" y="8873"/>
                    <a:pt x="17146" y="9340"/>
                  </a:cubicBezTo>
                  <a:cubicBezTo>
                    <a:pt x="17279" y="9407"/>
                    <a:pt x="17379" y="9507"/>
                    <a:pt x="17479" y="9607"/>
                  </a:cubicBezTo>
                  <a:lnTo>
                    <a:pt x="17412" y="9740"/>
                  </a:lnTo>
                  <a:cubicBezTo>
                    <a:pt x="17279" y="9640"/>
                    <a:pt x="17112" y="9574"/>
                    <a:pt x="16979" y="9474"/>
                  </a:cubicBezTo>
                  <a:lnTo>
                    <a:pt x="6004" y="3603"/>
                  </a:lnTo>
                  <a:cubicBezTo>
                    <a:pt x="5971" y="3569"/>
                    <a:pt x="5904" y="3569"/>
                    <a:pt x="5838" y="35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8"/>
            <p:cNvSpPr/>
            <p:nvPr/>
          </p:nvSpPr>
          <p:spPr>
            <a:xfrm rot="3667179">
              <a:off x="1559386" y="3687629"/>
              <a:ext cx="156092" cy="86837"/>
            </a:xfrm>
            <a:custGeom>
              <a:rect b="b" l="l" r="r" t="t"/>
              <a:pathLst>
                <a:path extrusionOk="0" h="5438" w="9775">
                  <a:moveTo>
                    <a:pt x="9674" y="5437"/>
                  </a:moveTo>
                  <a:lnTo>
                    <a:pt x="1" y="167"/>
                  </a:lnTo>
                  <a:lnTo>
                    <a:pt x="101" y="0"/>
                  </a:lnTo>
                  <a:lnTo>
                    <a:pt x="9774" y="5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8"/>
            <p:cNvSpPr/>
            <p:nvPr/>
          </p:nvSpPr>
          <p:spPr>
            <a:xfrm rot="3667179">
              <a:off x="1585405" y="3631396"/>
              <a:ext cx="125736" cy="68728"/>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8"/>
            <p:cNvSpPr/>
            <p:nvPr/>
          </p:nvSpPr>
          <p:spPr>
            <a:xfrm rot="3667179">
              <a:off x="1573757" y="3834657"/>
              <a:ext cx="72465" cy="34093"/>
            </a:xfrm>
            <a:custGeom>
              <a:rect b="b" l="l" r="r" t="t"/>
              <a:pathLst>
                <a:path extrusionOk="0" h="2135" w="4538">
                  <a:moveTo>
                    <a:pt x="4470" y="2135"/>
                  </a:moveTo>
                  <a:lnTo>
                    <a:pt x="1" y="167"/>
                  </a:lnTo>
                  <a:lnTo>
                    <a:pt x="101" y="0"/>
                  </a:lnTo>
                  <a:lnTo>
                    <a:pt x="4537" y="19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8"/>
            <p:cNvSpPr/>
            <p:nvPr/>
          </p:nvSpPr>
          <p:spPr>
            <a:xfrm rot="3667179">
              <a:off x="1569360" y="3838053"/>
              <a:ext cx="67132" cy="31442"/>
            </a:xfrm>
            <a:custGeom>
              <a:rect b="b" l="l" r="r" t="t"/>
              <a:pathLst>
                <a:path extrusionOk="0" h="1969" w="4204">
                  <a:moveTo>
                    <a:pt x="4103" y="1969"/>
                  </a:moveTo>
                  <a:lnTo>
                    <a:pt x="0" y="134"/>
                  </a:lnTo>
                  <a:lnTo>
                    <a:pt x="67" y="1"/>
                  </a:lnTo>
                  <a:lnTo>
                    <a:pt x="4203" y="1835"/>
                  </a:lnTo>
                  <a:cubicBezTo>
                    <a:pt x="4170" y="1869"/>
                    <a:pt x="4137" y="1936"/>
                    <a:pt x="4103" y="19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8"/>
            <p:cNvSpPr/>
            <p:nvPr/>
          </p:nvSpPr>
          <p:spPr>
            <a:xfrm rot="3667179">
              <a:off x="1620690" y="3765617"/>
              <a:ext cx="52760" cy="30915"/>
            </a:xfrm>
            <a:custGeom>
              <a:rect b="b" l="l" r="r" t="t"/>
              <a:pathLst>
                <a:path extrusionOk="0" h="1936" w="3304">
                  <a:moveTo>
                    <a:pt x="67" y="1"/>
                  </a:moveTo>
                  <a:lnTo>
                    <a:pt x="3303" y="1802"/>
                  </a:lnTo>
                  <a:lnTo>
                    <a:pt x="3236" y="1935"/>
                  </a:lnTo>
                  <a:lnTo>
                    <a:pt x="1"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8"/>
            <p:cNvSpPr/>
            <p:nvPr/>
          </p:nvSpPr>
          <p:spPr>
            <a:xfrm rot="3667179">
              <a:off x="1598854" y="3744806"/>
              <a:ext cx="51674" cy="26651"/>
            </a:xfrm>
            <a:custGeom>
              <a:rect b="b" l="l" r="r" t="t"/>
              <a:pathLst>
                <a:path extrusionOk="0" h="1669" w="3236">
                  <a:moveTo>
                    <a:pt x="67" y="1"/>
                  </a:moveTo>
                  <a:lnTo>
                    <a:pt x="3236" y="1502"/>
                  </a:lnTo>
                  <a:lnTo>
                    <a:pt x="3169" y="1669"/>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8"/>
            <p:cNvSpPr/>
            <p:nvPr/>
          </p:nvSpPr>
          <p:spPr>
            <a:xfrm rot="3667179">
              <a:off x="1551050" y="3777227"/>
              <a:ext cx="42636" cy="21334"/>
            </a:xfrm>
            <a:custGeom>
              <a:rect b="b" l="l" r="r" t="t"/>
              <a:pathLst>
                <a:path extrusionOk="0" h="1336" w="2670">
                  <a:moveTo>
                    <a:pt x="68" y="1"/>
                  </a:moveTo>
                  <a:lnTo>
                    <a:pt x="2669" y="1168"/>
                  </a:lnTo>
                  <a:cubicBezTo>
                    <a:pt x="2669" y="1235"/>
                    <a:pt x="2636" y="1268"/>
                    <a:pt x="2603" y="1335"/>
                  </a:cubicBezTo>
                  <a:lnTo>
                    <a:pt x="1" y="168"/>
                  </a:lnTo>
                  <a:cubicBezTo>
                    <a:pt x="1" y="101"/>
                    <a:pt x="34" y="68"/>
                    <a:pt x="68"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8"/>
            <p:cNvSpPr/>
            <p:nvPr/>
          </p:nvSpPr>
          <p:spPr>
            <a:xfrm rot="3667179">
              <a:off x="1590114" y="3742589"/>
              <a:ext cx="39442" cy="21318"/>
            </a:xfrm>
            <a:custGeom>
              <a:rect b="b" l="l" r="r" t="t"/>
              <a:pathLst>
                <a:path extrusionOk="0" h="1335" w="2470">
                  <a:moveTo>
                    <a:pt x="2402" y="1335"/>
                  </a:moveTo>
                  <a:lnTo>
                    <a:pt x="1" y="167"/>
                  </a:lnTo>
                  <a:lnTo>
                    <a:pt x="101" y="1"/>
                  </a:lnTo>
                  <a:lnTo>
                    <a:pt x="2469" y="11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8"/>
            <p:cNvSpPr/>
            <p:nvPr/>
          </p:nvSpPr>
          <p:spPr>
            <a:xfrm rot="3667179">
              <a:off x="1561294" y="3771074"/>
              <a:ext cx="37302" cy="19194"/>
            </a:xfrm>
            <a:custGeom>
              <a:rect b="b" l="l" r="r" t="t"/>
              <a:pathLst>
                <a:path extrusionOk="0" h="1202" w="2336">
                  <a:moveTo>
                    <a:pt x="2269" y="1202"/>
                  </a:moveTo>
                  <a:lnTo>
                    <a:pt x="1" y="168"/>
                  </a:lnTo>
                  <a:lnTo>
                    <a:pt x="68" y="1"/>
                  </a:lnTo>
                  <a:lnTo>
                    <a:pt x="2336" y="10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8"/>
            <p:cNvSpPr/>
            <p:nvPr/>
          </p:nvSpPr>
          <p:spPr>
            <a:xfrm rot="3667179">
              <a:off x="1634420" y="3919434"/>
              <a:ext cx="37845" cy="22915"/>
            </a:xfrm>
            <a:custGeom>
              <a:rect b="b" l="l" r="r" t="t"/>
              <a:pathLst>
                <a:path extrusionOk="0" h="1435" w="2370">
                  <a:moveTo>
                    <a:pt x="67" y="0"/>
                  </a:moveTo>
                  <a:lnTo>
                    <a:pt x="2369" y="1334"/>
                  </a:lnTo>
                  <a:lnTo>
                    <a:pt x="2302" y="1434"/>
                  </a:lnTo>
                  <a:lnTo>
                    <a:pt x="1" y="1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8"/>
            <p:cNvSpPr/>
            <p:nvPr/>
          </p:nvSpPr>
          <p:spPr>
            <a:xfrm rot="3667179">
              <a:off x="1627179" y="3836444"/>
              <a:ext cx="33566" cy="19194"/>
            </a:xfrm>
            <a:custGeom>
              <a:rect b="b" l="l" r="r" t="t"/>
              <a:pathLst>
                <a:path extrusionOk="0" h="1202" w="2102">
                  <a:moveTo>
                    <a:pt x="67" y="0"/>
                  </a:moveTo>
                  <a:lnTo>
                    <a:pt x="2102" y="1034"/>
                  </a:lnTo>
                  <a:lnTo>
                    <a:pt x="2035" y="1201"/>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8"/>
            <p:cNvSpPr/>
            <p:nvPr/>
          </p:nvSpPr>
          <p:spPr>
            <a:xfrm rot="3667179">
              <a:off x="1572522" y="3848316"/>
              <a:ext cx="34636" cy="18651"/>
            </a:xfrm>
            <a:custGeom>
              <a:rect b="b" l="l" r="r" t="t"/>
              <a:pathLst>
                <a:path extrusionOk="0" h="1168" w="2169">
                  <a:moveTo>
                    <a:pt x="67" y="0"/>
                  </a:moveTo>
                  <a:lnTo>
                    <a:pt x="2168" y="1034"/>
                  </a:lnTo>
                  <a:cubicBezTo>
                    <a:pt x="2168" y="1101"/>
                    <a:pt x="2135" y="1134"/>
                    <a:pt x="2102" y="1168"/>
                  </a:cubicBezTo>
                  <a:lnTo>
                    <a:pt x="0" y="13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TITLE_AND_TWO_COLUMNS_1_1_1_1">
    <p:spTree>
      <p:nvGrpSpPr>
        <p:cNvPr id="1175" name="Shape 1175"/>
        <p:cNvGrpSpPr/>
        <p:nvPr/>
      </p:nvGrpSpPr>
      <p:grpSpPr>
        <a:xfrm>
          <a:off x="0" y="0"/>
          <a:ext cx="0" cy="0"/>
          <a:chOff x="0" y="0"/>
          <a:chExt cx="0" cy="0"/>
        </a:xfrm>
      </p:grpSpPr>
      <p:sp>
        <p:nvSpPr>
          <p:cNvPr id="1176" name="Google Shape;1176;p29"/>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177" name="Google Shape;1177;p29"/>
          <p:cNvSpPr txBox="1"/>
          <p:nvPr>
            <p:ph idx="1" type="subTitle"/>
          </p:nvPr>
        </p:nvSpPr>
        <p:spPr>
          <a:xfrm>
            <a:off x="774100" y="2314900"/>
            <a:ext cx="1892100" cy="547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178" name="Google Shape;1178;p29"/>
          <p:cNvSpPr txBox="1"/>
          <p:nvPr>
            <p:ph idx="2" type="subTitle"/>
          </p:nvPr>
        </p:nvSpPr>
        <p:spPr>
          <a:xfrm>
            <a:off x="774100" y="1965413"/>
            <a:ext cx="1892100" cy="39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179" name="Google Shape;1179;p29"/>
          <p:cNvSpPr txBox="1"/>
          <p:nvPr>
            <p:ph idx="3" type="subTitle"/>
          </p:nvPr>
        </p:nvSpPr>
        <p:spPr>
          <a:xfrm>
            <a:off x="3625950" y="2314900"/>
            <a:ext cx="1892100" cy="547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180" name="Google Shape;1180;p29"/>
          <p:cNvSpPr txBox="1"/>
          <p:nvPr>
            <p:ph idx="4" type="subTitle"/>
          </p:nvPr>
        </p:nvSpPr>
        <p:spPr>
          <a:xfrm>
            <a:off x="3625950" y="1965413"/>
            <a:ext cx="1892100" cy="39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181" name="Google Shape;1181;p29"/>
          <p:cNvSpPr txBox="1"/>
          <p:nvPr>
            <p:ph idx="5" type="subTitle"/>
          </p:nvPr>
        </p:nvSpPr>
        <p:spPr>
          <a:xfrm>
            <a:off x="6477800" y="2314900"/>
            <a:ext cx="1892100" cy="547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182" name="Google Shape;1182;p29"/>
          <p:cNvSpPr txBox="1"/>
          <p:nvPr>
            <p:ph idx="6" type="subTitle"/>
          </p:nvPr>
        </p:nvSpPr>
        <p:spPr>
          <a:xfrm>
            <a:off x="6477800" y="1965413"/>
            <a:ext cx="1892100" cy="39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183" name="Google Shape;1183;p29"/>
          <p:cNvSpPr txBox="1"/>
          <p:nvPr>
            <p:ph idx="7" type="subTitle"/>
          </p:nvPr>
        </p:nvSpPr>
        <p:spPr>
          <a:xfrm>
            <a:off x="774100" y="4061075"/>
            <a:ext cx="1892100" cy="547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184" name="Google Shape;1184;p29"/>
          <p:cNvSpPr txBox="1"/>
          <p:nvPr>
            <p:ph idx="8" type="subTitle"/>
          </p:nvPr>
        </p:nvSpPr>
        <p:spPr>
          <a:xfrm>
            <a:off x="774100" y="3707700"/>
            <a:ext cx="1892100" cy="39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185" name="Google Shape;1185;p29"/>
          <p:cNvSpPr txBox="1"/>
          <p:nvPr>
            <p:ph idx="9" type="subTitle"/>
          </p:nvPr>
        </p:nvSpPr>
        <p:spPr>
          <a:xfrm>
            <a:off x="3625950" y="4061075"/>
            <a:ext cx="1892100" cy="547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186" name="Google Shape;1186;p29"/>
          <p:cNvSpPr txBox="1"/>
          <p:nvPr>
            <p:ph idx="13" type="subTitle"/>
          </p:nvPr>
        </p:nvSpPr>
        <p:spPr>
          <a:xfrm>
            <a:off x="3625950" y="3707700"/>
            <a:ext cx="1892100" cy="39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187" name="Google Shape;1187;p29"/>
          <p:cNvSpPr txBox="1"/>
          <p:nvPr>
            <p:ph idx="14" type="subTitle"/>
          </p:nvPr>
        </p:nvSpPr>
        <p:spPr>
          <a:xfrm>
            <a:off x="6477800" y="4061075"/>
            <a:ext cx="1892100" cy="547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188" name="Google Shape;1188;p29"/>
          <p:cNvSpPr txBox="1"/>
          <p:nvPr>
            <p:ph idx="15" type="subTitle"/>
          </p:nvPr>
        </p:nvSpPr>
        <p:spPr>
          <a:xfrm>
            <a:off x="6477800" y="3707700"/>
            <a:ext cx="1892100" cy="39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grpSp>
        <p:nvGrpSpPr>
          <p:cNvPr id="1189" name="Google Shape;1189;p29"/>
          <p:cNvGrpSpPr/>
          <p:nvPr/>
        </p:nvGrpSpPr>
        <p:grpSpPr>
          <a:xfrm flipH="1">
            <a:off x="-137867" y="2399127"/>
            <a:ext cx="670038" cy="929755"/>
            <a:chOff x="1518729" y="3576925"/>
            <a:chExt cx="271018" cy="376069"/>
          </a:xfrm>
        </p:grpSpPr>
        <p:sp>
          <p:nvSpPr>
            <p:cNvPr id="1190" name="Google Shape;1190;p29"/>
            <p:cNvSpPr/>
            <p:nvPr/>
          </p:nvSpPr>
          <p:spPr>
            <a:xfrm rot="3667179">
              <a:off x="1514673" y="3658921"/>
              <a:ext cx="279129" cy="155549"/>
            </a:xfrm>
            <a:custGeom>
              <a:rect b="b" l="l" r="r" t="t"/>
              <a:pathLst>
                <a:path extrusionOk="0" h="9741" w="17480">
                  <a:moveTo>
                    <a:pt x="5704" y="3503"/>
                  </a:moveTo>
                  <a:cubicBezTo>
                    <a:pt x="5037" y="3102"/>
                    <a:pt x="4370" y="2669"/>
                    <a:pt x="3703" y="2268"/>
                  </a:cubicBezTo>
                  <a:cubicBezTo>
                    <a:pt x="2602" y="1635"/>
                    <a:pt x="1468" y="1001"/>
                    <a:pt x="334" y="367"/>
                  </a:cubicBezTo>
                  <a:cubicBezTo>
                    <a:pt x="234" y="300"/>
                    <a:pt x="133" y="200"/>
                    <a:pt x="0" y="134"/>
                  </a:cubicBezTo>
                  <a:cubicBezTo>
                    <a:pt x="33" y="100"/>
                    <a:pt x="67" y="67"/>
                    <a:pt x="67" y="0"/>
                  </a:cubicBezTo>
                  <a:cubicBezTo>
                    <a:pt x="200" y="67"/>
                    <a:pt x="334" y="134"/>
                    <a:pt x="500" y="200"/>
                  </a:cubicBezTo>
                  <a:cubicBezTo>
                    <a:pt x="5270" y="2802"/>
                    <a:pt x="10074" y="5404"/>
                    <a:pt x="14877" y="8006"/>
                  </a:cubicBezTo>
                  <a:cubicBezTo>
                    <a:pt x="15645" y="8406"/>
                    <a:pt x="16378" y="8873"/>
                    <a:pt x="17146" y="9340"/>
                  </a:cubicBezTo>
                  <a:cubicBezTo>
                    <a:pt x="17279" y="9407"/>
                    <a:pt x="17379" y="9507"/>
                    <a:pt x="17479" y="9607"/>
                  </a:cubicBezTo>
                  <a:lnTo>
                    <a:pt x="17412" y="9740"/>
                  </a:lnTo>
                  <a:cubicBezTo>
                    <a:pt x="17279" y="9640"/>
                    <a:pt x="17112" y="9574"/>
                    <a:pt x="16979" y="9474"/>
                  </a:cubicBezTo>
                  <a:lnTo>
                    <a:pt x="6004" y="3603"/>
                  </a:lnTo>
                  <a:cubicBezTo>
                    <a:pt x="5971" y="3569"/>
                    <a:pt x="5904" y="3569"/>
                    <a:pt x="5838" y="35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9"/>
            <p:cNvSpPr/>
            <p:nvPr/>
          </p:nvSpPr>
          <p:spPr>
            <a:xfrm rot="3667179">
              <a:off x="1559386" y="3687629"/>
              <a:ext cx="156092" cy="86837"/>
            </a:xfrm>
            <a:custGeom>
              <a:rect b="b" l="l" r="r" t="t"/>
              <a:pathLst>
                <a:path extrusionOk="0" h="5438" w="9775">
                  <a:moveTo>
                    <a:pt x="9674" y="5437"/>
                  </a:moveTo>
                  <a:lnTo>
                    <a:pt x="1" y="167"/>
                  </a:lnTo>
                  <a:lnTo>
                    <a:pt x="101" y="0"/>
                  </a:lnTo>
                  <a:lnTo>
                    <a:pt x="9774" y="5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9"/>
            <p:cNvSpPr/>
            <p:nvPr/>
          </p:nvSpPr>
          <p:spPr>
            <a:xfrm rot="3667179">
              <a:off x="1585405" y="3631396"/>
              <a:ext cx="125736" cy="68728"/>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9"/>
            <p:cNvSpPr/>
            <p:nvPr/>
          </p:nvSpPr>
          <p:spPr>
            <a:xfrm rot="3667179">
              <a:off x="1573757" y="3834657"/>
              <a:ext cx="72465" cy="34093"/>
            </a:xfrm>
            <a:custGeom>
              <a:rect b="b" l="l" r="r" t="t"/>
              <a:pathLst>
                <a:path extrusionOk="0" h="2135" w="4538">
                  <a:moveTo>
                    <a:pt x="4470" y="2135"/>
                  </a:moveTo>
                  <a:lnTo>
                    <a:pt x="1" y="167"/>
                  </a:lnTo>
                  <a:lnTo>
                    <a:pt x="101" y="0"/>
                  </a:lnTo>
                  <a:lnTo>
                    <a:pt x="4537" y="19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9"/>
            <p:cNvSpPr/>
            <p:nvPr/>
          </p:nvSpPr>
          <p:spPr>
            <a:xfrm rot="3667179">
              <a:off x="1569360" y="3838053"/>
              <a:ext cx="67132" cy="31442"/>
            </a:xfrm>
            <a:custGeom>
              <a:rect b="b" l="l" r="r" t="t"/>
              <a:pathLst>
                <a:path extrusionOk="0" h="1969" w="4204">
                  <a:moveTo>
                    <a:pt x="4103" y="1969"/>
                  </a:moveTo>
                  <a:lnTo>
                    <a:pt x="0" y="134"/>
                  </a:lnTo>
                  <a:lnTo>
                    <a:pt x="67" y="1"/>
                  </a:lnTo>
                  <a:lnTo>
                    <a:pt x="4203" y="1835"/>
                  </a:lnTo>
                  <a:cubicBezTo>
                    <a:pt x="4170" y="1869"/>
                    <a:pt x="4137" y="1936"/>
                    <a:pt x="4103" y="19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9"/>
            <p:cNvSpPr/>
            <p:nvPr/>
          </p:nvSpPr>
          <p:spPr>
            <a:xfrm rot="3667179">
              <a:off x="1620690" y="3765617"/>
              <a:ext cx="52760" cy="30915"/>
            </a:xfrm>
            <a:custGeom>
              <a:rect b="b" l="l" r="r" t="t"/>
              <a:pathLst>
                <a:path extrusionOk="0" h="1936" w="3304">
                  <a:moveTo>
                    <a:pt x="67" y="1"/>
                  </a:moveTo>
                  <a:lnTo>
                    <a:pt x="3303" y="1802"/>
                  </a:lnTo>
                  <a:lnTo>
                    <a:pt x="3236" y="1935"/>
                  </a:lnTo>
                  <a:lnTo>
                    <a:pt x="1"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9"/>
            <p:cNvSpPr/>
            <p:nvPr/>
          </p:nvSpPr>
          <p:spPr>
            <a:xfrm rot="3667179">
              <a:off x="1598854" y="3744806"/>
              <a:ext cx="51674" cy="26651"/>
            </a:xfrm>
            <a:custGeom>
              <a:rect b="b" l="l" r="r" t="t"/>
              <a:pathLst>
                <a:path extrusionOk="0" h="1669" w="3236">
                  <a:moveTo>
                    <a:pt x="67" y="1"/>
                  </a:moveTo>
                  <a:lnTo>
                    <a:pt x="3236" y="1502"/>
                  </a:lnTo>
                  <a:lnTo>
                    <a:pt x="3169" y="1669"/>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9"/>
            <p:cNvSpPr/>
            <p:nvPr/>
          </p:nvSpPr>
          <p:spPr>
            <a:xfrm rot="3667179">
              <a:off x="1551050" y="3777227"/>
              <a:ext cx="42636" cy="21334"/>
            </a:xfrm>
            <a:custGeom>
              <a:rect b="b" l="l" r="r" t="t"/>
              <a:pathLst>
                <a:path extrusionOk="0" h="1336" w="2670">
                  <a:moveTo>
                    <a:pt x="68" y="1"/>
                  </a:moveTo>
                  <a:lnTo>
                    <a:pt x="2669" y="1168"/>
                  </a:lnTo>
                  <a:cubicBezTo>
                    <a:pt x="2669" y="1235"/>
                    <a:pt x="2636" y="1268"/>
                    <a:pt x="2603" y="1335"/>
                  </a:cubicBezTo>
                  <a:lnTo>
                    <a:pt x="1" y="168"/>
                  </a:lnTo>
                  <a:cubicBezTo>
                    <a:pt x="1" y="101"/>
                    <a:pt x="34" y="68"/>
                    <a:pt x="68"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9"/>
            <p:cNvSpPr/>
            <p:nvPr/>
          </p:nvSpPr>
          <p:spPr>
            <a:xfrm rot="3667179">
              <a:off x="1590114" y="3742589"/>
              <a:ext cx="39442" cy="21318"/>
            </a:xfrm>
            <a:custGeom>
              <a:rect b="b" l="l" r="r" t="t"/>
              <a:pathLst>
                <a:path extrusionOk="0" h="1335" w="2470">
                  <a:moveTo>
                    <a:pt x="2402" y="1335"/>
                  </a:moveTo>
                  <a:lnTo>
                    <a:pt x="1" y="167"/>
                  </a:lnTo>
                  <a:lnTo>
                    <a:pt x="101" y="1"/>
                  </a:lnTo>
                  <a:lnTo>
                    <a:pt x="2469" y="11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9"/>
            <p:cNvSpPr/>
            <p:nvPr/>
          </p:nvSpPr>
          <p:spPr>
            <a:xfrm rot="3667179">
              <a:off x="1561294" y="3771074"/>
              <a:ext cx="37302" cy="19194"/>
            </a:xfrm>
            <a:custGeom>
              <a:rect b="b" l="l" r="r" t="t"/>
              <a:pathLst>
                <a:path extrusionOk="0" h="1202" w="2336">
                  <a:moveTo>
                    <a:pt x="2269" y="1202"/>
                  </a:moveTo>
                  <a:lnTo>
                    <a:pt x="1" y="168"/>
                  </a:lnTo>
                  <a:lnTo>
                    <a:pt x="68" y="1"/>
                  </a:lnTo>
                  <a:lnTo>
                    <a:pt x="2336" y="10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9"/>
            <p:cNvSpPr/>
            <p:nvPr/>
          </p:nvSpPr>
          <p:spPr>
            <a:xfrm rot="3667179">
              <a:off x="1634420" y="3919434"/>
              <a:ext cx="37845" cy="22915"/>
            </a:xfrm>
            <a:custGeom>
              <a:rect b="b" l="l" r="r" t="t"/>
              <a:pathLst>
                <a:path extrusionOk="0" h="1435" w="2370">
                  <a:moveTo>
                    <a:pt x="67" y="0"/>
                  </a:moveTo>
                  <a:lnTo>
                    <a:pt x="2369" y="1334"/>
                  </a:lnTo>
                  <a:lnTo>
                    <a:pt x="2302" y="1434"/>
                  </a:lnTo>
                  <a:lnTo>
                    <a:pt x="1" y="1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9"/>
            <p:cNvSpPr/>
            <p:nvPr/>
          </p:nvSpPr>
          <p:spPr>
            <a:xfrm rot="3667179">
              <a:off x="1627179" y="3836444"/>
              <a:ext cx="33566" cy="19194"/>
            </a:xfrm>
            <a:custGeom>
              <a:rect b="b" l="l" r="r" t="t"/>
              <a:pathLst>
                <a:path extrusionOk="0" h="1202" w="2102">
                  <a:moveTo>
                    <a:pt x="67" y="0"/>
                  </a:moveTo>
                  <a:lnTo>
                    <a:pt x="2102" y="1034"/>
                  </a:lnTo>
                  <a:lnTo>
                    <a:pt x="2035" y="1201"/>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9"/>
            <p:cNvSpPr/>
            <p:nvPr/>
          </p:nvSpPr>
          <p:spPr>
            <a:xfrm rot="3667179">
              <a:off x="1572522" y="3848316"/>
              <a:ext cx="34636" cy="18651"/>
            </a:xfrm>
            <a:custGeom>
              <a:rect b="b" l="l" r="r" t="t"/>
              <a:pathLst>
                <a:path extrusionOk="0" h="1168" w="2169">
                  <a:moveTo>
                    <a:pt x="67" y="0"/>
                  </a:moveTo>
                  <a:lnTo>
                    <a:pt x="2168" y="1034"/>
                  </a:lnTo>
                  <a:cubicBezTo>
                    <a:pt x="2168" y="1101"/>
                    <a:pt x="2135" y="1134"/>
                    <a:pt x="2102" y="1168"/>
                  </a:cubicBezTo>
                  <a:lnTo>
                    <a:pt x="0" y="13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3" name="Google Shape;1203;p29"/>
          <p:cNvGrpSpPr/>
          <p:nvPr/>
        </p:nvGrpSpPr>
        <p:grpSpPr>
          <a:xfrm>
            <a:off x="8659458" y="2399127"/>
            <a:ext cx="670038" cy="929755"/>
            <a:chOff x="1518729" y="3576925"/>
            <a:chExt cx="271018" cy="376069"/>
          </a:xfrm>
        </p:grpSpPr>
        <p:sp>
          <p:nvSpPr>
            <p:cNvPr id="1204" name="Google Shape;1204;p29"/>
            <p:cNvSpPr/>
            <p:nvPr/>
          </p:nvSpPr>
          <p:spPr>
            <a:xfrm rot="3667179">
              <a:off x="1514673" y="3658921"/>
              <a:ext cx="279129" cy="155549"/>
            </a:xfrm>
            <a:custGeom>
              <a:rect b="b" l="l" r="r" t="t"/>
              <a:pathLst>
                <a:path extrusionOk="0" h="9741" w="17480">
                  <a:moveTo>
                    <a:pt x="5704" y="3503"/>
                  </a:moveTo>
                  <a:cubicBezTo>
                    <a:pt x="5037" y="3102"/>
                    <a:pt x="4370" y="2669"/>
                    <a:pt x="3703" y="2268"/>
                  </a:cubicBezTo>
                  <a:cubicBezTo>
                    <a:pt x="2602" y="1635"/>
                    <a:pt x="1468" y="1001"/>
                    <a:pt x="334" y="367"/>
                  </a:cubicBezTo>
                  <a:cubicBezTo>
                    <a:pt x="234" y="300"/>
                    <a:pt x="133" y="200"/>
                    <a:pt x="0" y="134"/>
                  </a:cubicBezTo>
                  <a:cubicBezTo>
                    <a:pt x="33" y="100"/>
                    <a:pt x="67" y="67"/>
                    <a:pt x="67" y="0"/>
                  </a:cubicBezTo>
                  <a:cubicBezTo>
                    <a:pt x="200" y="67"/>
                    <a:pt x="334" y="134"/>
                    <a:pt x="500" y="200"/>
                  </a:cubicBezTo>
                  <a:cubicBezTo>
                    <a:pt x="5270" y="2802"/>
                    <a:pt x="10074" y="5404"/>
                    <a:pt x="14877" y="8006"/>
                  </a:cubicBezTo>
                  <a:cubicBezTo>
                    <a:pt x="15645" y="8406"/>
                    <a:pt x="16378" y="8873"/>
                    <a:pt x="17146" y="9340"/>
                  </a:cubicBezTo>
                  <a:cubicBezTo>
                    <a:pt x="17279" y="9407"/>
                    <a:pt x="17379" y="9507"/>
                    <a:pt x="17479" y="9607"/>
                  </a:cubicBezTo>
                  <a:lnTo>
                    <a:pt x="17412" y="9740"/>
                  </a:lnTo>
                  <a:cubicBezTo>
                    <a:pt x="17279" y="9640"/>
                    <a:pt x="17112" y="9574"/>
                    <a:pt x="16979" y="9474"/>
                  </a:cubicBezTo>
                  <a:lnTo>
                    <a:pt x="6004" y="3603"/>
                  </a:lnTo>
                  <a:cubicBezTo>
                    <a:pt x="5971" y="3569"/>
                    <a:pt x="5904" y="3569"/>
                    <a:pt x="5838" y="35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9"/>
            <p:cNvSpPr/>
            <p:nvPr/>
          </p:nvSpPr>
          <p:spPr>
            <a:xfrm rot="3667179">
              <a:off x="1559386" y="3687629"/>
              <a:ext cx="156092" cy="86837"/>
            </a:xfrm>
            <a:custGeom>
              <a:rect b="b" l="l" r="r" t="t"/>
              <a:pathLst>
                <a:path extrusionOk="0" h="5438" w="9775">
                  <a:moveTo>
                    <a:pt x="9674" y="5437"/>
                  </a:moveTo>
                  <a:lnTo>
                    <a:pt x="1" y="167"/>
                  </a:lnTo>
                  <a:lnTo>
                    <a:pt x="101" y="0"/>
                  </a:lnTo>
                  <a:lnTo>
                    <a:pt x="9774" y="5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9"/>
            <p:cNvSpPr/>
            <p:nvPr/>
          </p:nvSpPr>
          <p:spPr>
            <a:xfrm rot="3667179">
              <a:off x="1585405" y="3631396"/>
              <a:ext cx="125736" cy="68728"/>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9"/>
            <p:cNvSpPr/>
            <p:nvPr/>
          </p:nvSpPr>
          <p:spPr>
            <a:xfrm rot="3667179">
              <a:off x="1573757" y="3834657"/>
              <a:ext cx="72465" cy="34093"/>
            </a:xfrm>
            <a:custGeom>
              <a:rect b="b" l="l" r="r" t="t"/>
              <a:pathLst>
                <a:path extrusionOk="0" h="2135" w="4538">
                  <a:moveTo>
                    <a:pt x="4470" y="2135"/>
                  </a:moveTo>
                  <a:lnTo>
                    <a:pt x="1" y="167"/>
                  </a:lnTo>
                  <a:lnTo>
                    <a:pt x="101" y="0"/>
                  </a:lnTo>
                  <a:lnTo>
                    <a:pt x="4537" y="19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9"/>
            <p:cNvSpPr/>
            <p:nvPr/>
          </p:nvSpPr>
          <p:spPr>
            <a:xfrm rot="3667179">
              <a:off x="1569360" y="3838053"/>
              <a:ext cx="67132" cy="31442"/>
            </a:xfrm>
            <a:custGeom>
              <a:rect b="b" l="l" r="r" t="t"/>
              <a:pathLst>
                <a:path extrusionOk="0" h="1969" w="4204">
                  <a:moveTo>
                    <a:pt x="4103" y="1969"/>
                  </a:moveTo>
                  <a:lnTo>
                    <a:pt x="0" y="134"/>
                  </a:lnTo>
                  <a:lnTo>
                    <a:pt x="67" y="1"/>
                  </a:lnTo>
                  <a:lnTo>
                    <a:pt x="4203" y="1835"/>
                  </a:lnTo>
                  <a:cubicBezTo>
                    <a:pt x="4170" y="1869"/>
                    <a:pt x="4137" y="1936"/>
                    <a:pt x="4103" y="19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9"/>
            <p:cNvSpPr/>
            <p:nvPr/>
          </p:nvSpPr>
          <p:spPr>
            <a:xfrm rot="3667179">
              <a:off x="1620690" y="3765617"/>
              <a:ext cx="52760" cy="30915"/>
            </a:xfrm>
            <a:custGeom>
              <a:rect b="b" l="l" r="r" t="t"/>
              <a:pathLst>
                <a:path extrusionOk="0" h="1936" w="3304">
                  <a:moveTo>
                    <a:pt x="67" y="1"/>
                  </a:moveTo>
                  <a:lnTo>
                    <a:pt x="3303" y="1802"/>
                  </a:lnTo>
                  <a:lnTo>
                    <a:pt x="3236" y="1935"/>
                  </a:lnTo>
                  <a:lnTo>
                    <a:pt x="1"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9"/>
            <p:cNvSpPr/>
            <p:nvPr/>
          </p:nvSpPr>
          <p:spPr>
            <a:xfrm rot="3667179">
              <a:off x="1598854" y="3744806"/>
              <a:ext cx="51674" cy="26651"/>
            </a:xfrm>
            <a:custGeom>
              <a:rect b="b" l="l" r="r" t="t"/>
              <a:pathLst>
                <a:path extrusionOk="0" h="1669" w="3236">
                  <a:moveTo>
                    <a:pt x="67" y="1"/>
                  </a:moveTo>
                  <a:lnTo>
                    <a:pt x="3236" y="1502"/>
                  </a:lnTo>
                  <a:lnTo>
                    <a:pt x="3169" y="1669"/>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9"/>
            <p:cNvSpPr/>
            <p:nvPr/>
          </p:nvSpPr>
          <p:spPr>
            <a:xfrm rot="3667179">
              <a:off x="1551050" y="3777227"/>
              <a:ext cx="42636" cy="21334"/>
            </a:xfrm>
            <a:custGeom>
              <a:rect b="b" l="l" r="r" t="t"/>
              <a:pathLst>
                <a:path extrusionOk="0" h="1336" w="2670">
                  <a:moveTo>
                    <a:pt x="68" y="1"/>
                  </a:moveTo>
                  <a:lnTo>
                    <a:pt x="2669" y="1168"/>
                  </a:lnTo>
                  <a:cubicBezTo>
                    <a:pt x="2669" y="1235"/>
                    <a:pt x="2636" y="1268"/>
                    <a:pt x="2603" y="1335"/>
                  </a:cubicBezTo>
                  <a:lnTo>
                    <a:pt x="1" y="168"/>
                  </a:lnTo>
                  <a:cubicBezTo>
                    <a:pt x="1" y="101"/>
                    <a:pt x="34" y="68"/>
                    <a:pt x="68"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9"/>
            <p:cNvSpPr/>
            <p:nvPr/>
          </p:nvSpPr>
          <p:spPr>
            <a:xfrm rot="3667179">
              <a:off x="1590114" y="3742589"/>
              <a:ext cx="39442" cy="21318"/>
            </a:xfrm>
            <a:custGeom>
              <a:rect b="b" l="l" r="r" t="t"/>
              <a:pathLst>
                <a:path extrusionOk="0" h="1335" w="2470">
                  <a:moveTo>
                    <a:pt x="2402" y="1335"/>
                  </a:moveTo>
                  <a:lnTo>
                    <a:pt x="1" y="167"/>
                  </a:lnTo>
                  <a:lnTo>
                    <a:pt x="101" y="1"/>
                  </a:lnTo>
                  <a:lnTo>
                    <a:pt x="2469" y="11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9"/>
            <p:cNvSpPr/>
            <p:nvPr/>
          </p:nvSpPr>
          <p:spPr>
            <a:xfrm rot="3667179">
              <a:off x="1561294" y="3771074"/>
              <a:ext cx="37302" cy="19194"/>
            </a:xfrm>
            <a:custGeom>
              <a:rect b="b" l="l" r="r" t="t"/>
              <a:pathLst>
                <a:path extrusionOk="0" h="1202" w="2336">
                  <a:moveTo>
                    <a:pt x="2269" y="1202"/>
                  </a:moveTo>
                  <a:lnTo>
                    <a:pt x="1" y="168"/>
                  </a:lnTo>
                  <a:lnTo>
                    <a:pt x="68" y="1"/>
                  </a:lnTo>
                  <a:lnTo>
                    <a:pt x="2336" y="10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9"/>
            <p:cNvSpPr/>
            <p:nvPr/>
          </p:nvSpPr>
          <p:spPr>
            <a:xfrm rot="3667179">
              <a:off x="1634420" y="3919434"/>
              <a:ext cx="37845" cy="22915"/>
            </a:xfrm>
            <a:custGeom>
              <a:rect b="b" l="l" r="r" t="t"/>
              <a:pathLst>
                <a:path extrusionOk="0" h="1435" w="2370">
                  <a:moveTo>
                    <a:pt x="67" y="0"/>
                  </a:moveTo>
                  <a:lnTo>
                    <a:pt x="2369" y="1334"/>
                  </a:lnTo>
                  <a:lnTo>
                    <a:pt x="2302" y="1434"/>
                  </a:lnTo>
                  <a:lnTo>
                    <a:pt x="1" y="1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9"/>
            <p:cNvSpPr/>
            <p:nvPr/>
          </p:nvSpPr>
          <p:spPr>
            <a:xfrm rot="3667179">
              <a:off x="1627179" y="3836444"/>
              <a:ext cx="33566" cy="19194"/>
            </a:xfrm>
            <a:custGeom>
              <a:rect b="b" l="l" r="r" t="t"/>
              <a:pathLst>
                <a:path extrusionOk="0" h="1202" w="2102">
                  <a:moveTo>
                    <a:pt x="67" y="0"/>
                  </a:moveTo>
                  <a:lnTo>
                    <a:pt x="2102" y="1034"/>
                  </a:lnTo>
                  <a:lnTo>
                    <a:pt x="2035" y="1201"/>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9"/>
            <p:cNvSpPr/>
            <p:nvPr/>
          </p:nvSpPr>
          <p:spPr>
            <a:xfrm rot="3667179">
              <a:off x="1572522" y="3848316"/>
              <a:ext cx="34636" cy="18651"/>
            </a:xfrm>
            <a:custGeom>
              <a:rect b="b" l="l" r="r" t="t"/>
              <a:pathLst>
                <a:path extrusionOk="0" h="1168" w="2169">
                  <a:moveTo>
                    <a:pt x="67" y="0"/>
                  </a:moveTo>
                  <a:lnTo>
                    <a:pt x="2168" y="1034"/>
                  </a:lnTo>
                  <a:cubicBezTo>
                    <a:pt x="2168" y="1101"/>
                    <a:pt x="2135" y="1134"/>
                    <a:pt x="2102" y="1168"/>
                  </a:cubicBezTo>
                  <a:lnTo>
                    <a:pt x="0" y="13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TITLE_AND_TWO_COLUMNS_1_1_1_1_1">
    <p:spTree>
      <p:nvGrpSpPr>
        <p:cNvPr id="1217" name="Shape 1217"/>
        <p:cNvGrpSpPr/>
        <p:nvPr/>
      </p:nvGrpSpPr>
      <p:grpSpPr>
        <a:xfrm>
          <a:off x="0" y="0"/>
          <a:ext cx="0" cy="0"/>
          <a:chOff x="0" y="0"/>
          <a:chExt cx="0" cy="0"/>
        </a:xfrm>
      </p:grpSpPr>
      <p:sp>
        <p:nvSpPr>
          <p:cNvPr id="1218" name="Google Shape;1218;p30"/>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219" name="Google Shape;1219;p30"/>
          <p:cNvSpPr txBox="1"/>
          <p:nvPr>
            <p:ph idx="1" type="subTitle"/>
          </p:nvPr>
        </p:nvSpPr>
        <p:spPr>
          <a:xfrm>
            <a:off x="830460" y="1714225"/>
            <a:ext cx="1482300" cy="5475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220" name="Google Shape;1220;p30"/>
          <p:cNvSpPr txBox="1"/>
          <p:nvPr>
            <p:ph idx="2" type="subTitle"/>
          </p:nvPr>
        </p:nvSpPr>
        <p:spPr>
          <a:xfrm>
            <a:off x="830460" y="1401625"/>
            <a:ext cx="1482300" cy="312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221" name="Google Shape;1221;p30"/>
          <p:cNvSpPr txBox="1"/>
          <p:nvPr>
            <p:ph idx="3" type="subTitle"/>
          </p:nvPr>
        </p:nvSpPr>
        <p:spPr>
          <a:xfrm>
            <a:off x="6827635" y="1714249"/>
            <a:ext cx="1482300" cy="54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222" name="Google Shape;1222;p30"/>
          <p:cNvSpPr txBox="1"/>
          <p:nvPr>
            <p:ph idx="4" type="subTitle"/>
          </p:nvPr>
        </p:nvSpPr>
        <p:spPr>
          <a:xfrm>
            <a:off x="6827635" y="1401650"/>
            <a:ext cx="1482300" cy="31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223" name="Google Shape;1223;p30"/>
          <p:cNvSpPr txBox="1"/>
          <p:nvPr>
            <p:ph idx="5" type="subTitle"/>
          </p:nvPr>
        </p:nvSpPr>
        <p:spPr>
          <a:xfrm>
            <a:off x="6829428" y="2887656"/>
            <a:ext cx="1482300" cy="54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224" name="Google Shape;1224;p30"/>
          <p:cNvSpPr txBox="1"/>
          <p:nvPr>
            <p:ph idx="6" type="subTitle"/>
          </p:nvPr>
        </p:nvSpPr>
        <p:spPr>
          <a:xfrm>
            <a:off x="6829428" y="2575057"/>
            <a:ext cx="1482300" cy="31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225" name="Google Shape;1225;p30"/>
          <p:cNvSpPr txBox="1"/>
          <p:nvPr>
            <p:ph idx="7" type="subTitle"/>
          </p:nvPr>
        </p:nvSpPr>
        <p:spPr>
          <a:xfrm>
            <a:off x="832272" y="4052850"/>
            <a:ext cx="1482300" cy="5475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226" name="Google Shape;1226;p30"/>
          <p:cNvSpPr txBox="1"/>
          <p:nvPr>
            <p:ph idx="8" type="subTitle"/>
          </p:nvPr>
        </p:nvSpPr>
        <p:spPr>
          <a:xfrm>
            <a:off x="832272" y="3740250"/>
            <a:ext cx="1482300" cy="312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227" name="Google Shape;1227;p30"/>
          <p:cNvSpPr txBox="1"/>
          <p:nvPr>
            <p:ph idx="9" type="subTitle"/>
          </p:nvPr>
        </p:nvSpPr>
        <p:spPr>
          <a:xfrm>
            <a:off x="832253" y="2887650"/>
            <a:ext cx="1482300" cy="5475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228" name="Google Shape;1228;p30"/>
          <p:cNvSpPr txBox="1"/>
          <p:nvPr>
            <p:ph idx="13" type="subTitle"/>
          </p:nvPr>
        </p:nvSpPr>
        <p:spPr>
          <a:xfrm>
            <a:off x="832253" y="2575050"/>
            <a:ext cx="1482300" cy="312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229" name="Google Shape;1229;p30"/>
          <p:cNvSpPr txBox="1"/>
          <p:nvPr>
            <p:ph idx="14" type="subTitle"/>
          </p:nvPr>
        </p:nvSpPr>
        <p:spPr>
          <a:xfrm>
            <a:off x="6829447" y="4052850"/>
            <a:ext cx="1482300" cy="54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230" name="Google Shape;1230;p30"/>
          <p:cNvSpPr txBox="1"/>
          <p:nvPr>
            <p:ph idx="15" type="subTitle"/>
          </p:nvPr>
        </p:nvSpPr>
        <p:spPr>
          <a:xfrm>
            <a:off x="6829447" y="3740252"/>
            <a:ext cx="1482300" cy="31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grpSp>
        <p:nvGrpSpPr>
          <p:cNvPr id="1231" name="Google Shape;1231;p30"/>
          <p:cNvGrpSpPr/>
          <p:nvPr/>
        </p:nvGrpSpPr>
        <p:grpSpPr>
          <a:xfrm rot="5400000">
            <a:off x="7877231" y="-770419"/>
            <a:ext cx="858850" cy="1674688"/>
            <a:chOff x="1958659" y="2680194"/>
            <a:chExt cx="452765" cy="882902"/>
          </a:xfrm>
        </p:grpSpPr>
        <p:sp>
          <p:nvSpPr>
            <p:cNvPr id="1232" name="Google Shape;1232;p30"/>
            <p:cNvSpPr/>
            <p:nvPr/>
          </p:nvSpPr>
          <p:spPr>
            <a:xfrm rot="-4357057">
              <a:off x="1814344" y="3051956"/>
              <a:ext cx="741396" cy="242342"/>
            </a:xfrm>
            <a:custGeom>
              <a:rect b="b" l="l" r="r" t="t"/>
              <a:pathLst>
                <a:path extrusionOk="0" h="15178" w="46434">
                  <a:moveTo>
                    <a:pt x="0" y="15045"/>
                  </a:moveTo>
                  <a:cubicBezTo>
                    <a:pt x="334" y="14945"/>
                    <a:pt x="667" y="14844"/>
                    <a:pt x="1001" y="14744"/>
                  </a:cubicBezTo>
                  <a:cubicBezTo>
                    <a:pt x="4070" y="13710"/>
                    <a:pt x="7139" y="12643"/>
                    <a:pt x="10241" y="11709"/>
                  </a:cubicBezTo>
                  <a:cubicBezTo>
                    <a:pt x="13543" y="10641"/>
                    <a:pt x="16879" y="9674"/>
                    <a:pt x="20181" y="8673"/>
                  </a:cubicBezTo>
                  <a:cubicBezTo>
                    <a:pt x="24718" y="7272"/>
                    <a:pt x="29255" y="5871"/>
                    <a:pt x="33758" y="4404"/>
                  </a:cubicBezTo>
                  <a:cubicBezTo>
                    <a:pt x="37761" y="3069"/>
                    <a:pt x="41730" y="1602"/>
                    <a:pt x="45733" y="234"/>
                  </a:cubicBezTo>
                  <a:cubicBezTo>
                    <a:pt x="45933" y="134"/>
                    <a:pt x="46167" y="101"/>
                    <a:pt x="46367" y="0"/>
                  </a:cubicBezTo>
                  <a:lnTo>
                    <a:pt x="46433" y="167"/>
                  </a:lnTo>
                  <a:cubicBezTo>
                    <a:pt x="46300" y="234"/>
                    <a:pt x="46133" y="334"/>
                    <a:pt x="45966" y="401"/>
                  </a:cubicBezTo>
                  <a:cubicBezTo>
                    <a:pt x="42764" y="1502"/>
                    <a:pt x="39562" y="2669"/>
                    <a:pt x="36360" y="3736"/>
                  </a:cubicBezTo>
                  <a:cubicBezTo>
                    <a:pt x="33257" y="4771"/>
                    <a:pt x="30122" y="5738"/>
                    <a:pt x="27020" y="6705"/>
                  </a:cubicBezTo>
                  <a:cubicBezTo>
                    <a:pt x="21749" y="8340"/>
                    <a:pt x="16479" y="9941"/>
                    <a:pt x="11242" y="11609"/>
                  </a:cubicBezTo>
                  <a:cubicBezTo>
                    <a:pt x="7873" y="12676"/>
                    <a:pt x="4537" y="13777"/>
                    <a:pt x="1168" y="14878"/>
                  </a:cubicBezTo>
                  <a:cubicBezTo>
                    <a:pt x="801" y="15011"/>
                    <a:pt x="434" y="15078"/>
                    <a:pt x="34" y="1517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0"/>
            <p:cNvSpPr/>
            <p:nvPr/>
          </p:nvSpPr>
          <p:spPr>
            <a:xfrm rot="-4357057">
              <a:off x="2005185" y="3256396"/>
              <a:ext cx="383487" cy="117722"/>
            </a:xfrm>
            <a:custGeom>
              <a:rect b="b" l="l" r="r" t="t"/>
              <a:pathLst>
                <a:path extrusionOk="0" h="7373" w="24018">
                  <a:moveTo>
                    <a:pt x="24018" y="0"/>
                  </a:moveTo>
                  <a:lnTo>
                    <a:pt x="1" y="7372"/>
                  </a:lnTo>
                  <a:cubicBezTo>
                    <a:pt x="7940" y="4704"/>
                    <a:pt x="15945" y="2235"/>
                    <a:pt x="2401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0"/>
            <p:cNvSpPr/>
            <p:nvPr/>
          </p:nvSpPr>
          <p:spPr>
            <a:xfrm rot="-4357057">
              <a:off x="2090760" y="2954877"/>
              <a:ext cx="265797" cy="100670"/>
            </a:xfrm>
            <a:custGeom>
              <a:rect b="b" l="l" r="r" t="t"/>
              <a:pathLst>
                <a:path extrusionOk="0" h="6305" w="16647">
                  <a:moveTo>
                    <a:pt x="16646" y="200"/>
                  </a:moveTo>
                  <a:lnTo>
                    <a:pt x="68" y="6305"/>
                  </a:lnTo>
                  <a:lnTo>
                    <a:pt x="1" y="6171"/>
                  </a:lnTo>
                  <a:lnTo>
                    <a:pt x="16546" y="0"/>
                  </a:lnTo>
                  <a:cubicBezTo>
                    <a:pt x="16579" y="67"/>
                    <a:pt x="16613" y="133"/>
                    <a:pt x="16646"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0"/>
            <p:cNvSpPr/>
            <p:nvPr/>
          </p:nvSpPr>
          <p:spPr>
            <a:xfrm rot="-4357057">
              <a:off x="2105389" y="2856957"/>
              <a:ext cx="191744" cy="68721"/>
            </a:xfrm>
            <a:custGeom>
              <a:rect b="b" l="l" r="r" t="t"/>
              <a:pathLst>
                <a:path extrusionOk="0" h="4304" w="12009">
                  <a:moveTo>
                    <a:pt x="0" y="4070"/>
                  </a:moveTo>
                  <a:cubicBezTo>
                    <a:pt x="4003" y="2869"/>
                    <a:pt x="7906" y="1335"/>
                    <a:pt x="11909" y="1"/>
                  </a:cubicBezTo>
                  <a:lnTo>
                    <a:pt x="12009" y="234"/>
                  </a:lnTo>
                  <a:lnTo>
                    <a:pt x="67" y="4304"/>
                  </a:lnTo>
                  <a:cubicBezTo>
                    <a:pt x="34" y="4237"/>
                    <a:pt x="34" y="4170"/>
                    <a:pt x="0" y="40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0"/>
            <p:cNvSpPr/>
            <p:nvPr/>
          </p:nvSpPr>
          <p:spPr>
            <a:xfrm rot="-4357057">
              <a:off x="2109582" y="3270792"/>
              <a:ext cx="189093" cy="66070"/>
            </a:xfrm>
            <a:custGeom>
              <a:rect b="b" l="l" r="r" t="t"/>
              <a:pathLst>
                <a:path extrusionOk="0" h="4138" w="11843">
                  <a:moveTo>
                    <a:pt x="1" y="4037"/>
                  </a:moveTo>
                  <a:lnTo>
                    <a:pt x="11809" y="1"/>
                  </a:lnTo>
                  <a:cubicBezTo>
                    <a:pt x="11809" y="68"/>
                    <a:pt x="11842" y="134"/>
                    <a:pt x="11842" y="168"/>
                  </a:cubicBezTo>
                  <a:lnTo>
                    <a:pt x="34" y="41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0"/>
            <p:cNvSpPr/>
            <p:nvPr/>
          </p:nvSpPr>
          <p:spPr>
            <a:xfrm rot="-4357057">
              <a:off x="2159500" y="3047535"/>
              <a:ext cx="78843" cy="28772"/>
            </a:xfrm>
            <a:custGeom>
              <a:rect b="b" l="l" r="r" t="t"/>
              <a:pathLst>
                <a:path extrusionOk="0" h="1802" w="4938">
                  <a:moveTo>
                    <a:pt x="0" y="1568"/>
                  </a:moveTo>
                  <a:lnTo>
                    <a:pt x="4871" y="1"/>
                  </a:lnTo>
                  <a:lnTo>
                    <a:pt x="4937" y="201"/>
                  </a:lnTo>
                  <a:lnTo>
                    <a:pt x="67" y="18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0"/>
            <p:cNvSpPr/>
            <p:nvPr/>
          </p:nvSpPr>
          <p:spPr>
            <a:xfrm rot="-4357057">
              <a:off x="2187593" y="2762798"/>
              <a:ext cx="78316" cy="33562"/>
            </a:xfrm>
            <a:custGeom>
              <a:rect b="b" l="l" r="r" t="t"/>
              <a:pathLst>
                <a:path extrusionOk="0" h="2102" w="4905">
                  <a:moveTo>
                    <a:pt x="4904" y="167"/>
                  </a:moveTo>
                  <a:lnTo>
                    <a:pt x="34" y="2102"/>
                  </a:lnTo>
                  <a:cubicBezTo>
                    <a:pt x="34" y="2035"/>
                    <a:pt x="1" y="2002"/>
                    <a:pt x="1" y="1935"/>
                  </a:cubicBezTo>
                  <a:lnTo>
                    <a:pt x="4838"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0"/>
            <p:cNvSpPr/>
            <p:nvPr/>
          </p:nvSpPr>
          <p:spPr>
            <a:xfrm rot="-4357057">
              <a:off x="2179074" y="2767221"/>
              <a:ext cx="72984" cy="26648"/>
            </a:xfrm>
            <a:custGeom>
              <a:rect b="b" l="l" r="r" t="t"/>
              <a:pathLst>
                <a:path extrusionOk="0" h="1669" w="4571">
                  <a:moveTo>
                    <a:pt x="4571" y="201"/>
                  </a:moveTo>
                  <a:lnTo>
                    <a:pt x="34" y="1669"/>
                  </a:lnTo>
                  <a:lnTo>
                    <a:pt x="1" y="1502"/>
                  </a:lnTo>
                  <a:lnTo>
                    <a:pt x="4537" y="1"/>
                  </a:lnTo>
                  <a:cubicBezTo>
                    <a:pt x="4537" y="67"/>
                    <a:pt x="4537" y="134"/>
                    <a:pt x="4571" y="2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0"/>
            <p:cNvSpPr/>
            <p:nvPr/>
          </p:nvSpPr>
          <p:spPr>
            <a:xfrm rot="-4357057">
              <a:off x="2175427" y="3021170"/>
              <a:ext cx="68194" cy="24509"/>
            </a:xfrm>
            <a:custGeom>
              <a:rect b="b" l="l" r="r" t="t"/>
              <a:pathLst>
                <a:path extrusionOk="0" h="1535" w="4271">
                  <a:moveTo>
                    <a:pt x="4270" y="167"/>
                  </a:moveTo>
                  <a:lnTo>
                    <a:pt x="34" y="1535"/>
                  </a:lnTo>
                  <a:cubicBezTo>
                    <a:pt x="34" y="1468"/>
                    <a:pt x="0" y="1401"/>
                    <a:pt x="0" y="1334"/>
                  </a:cubicBezTo>
                  <a:lnTo>
                    <a:pt x="4203" y="0"/>
                  </a:lnTo>
                  <a:cubicBezTo>
                    <a:pt x="4203" y="67"/>
                    <a:pt x="4237" y="100"/>
                    <a:pt x="427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0"/>
            <p:cNvSpPr/>
            <p:nvPr/>
          </p:nvSpPr>
          <p:spPr>
            <a:xfrm rot="-4357057">
              <a:off x="2263727" y="2699466"/>
              <a:ext cx="54877" cy="19719"/>
            </a:xfrm>
            <a:custGeom>
              <a:rect b="b" l="l" r="r" t="t"/>
              <a:pathLst>
                <a:path extrusionOk="0" h="1235" w="3437">
                  <a:moveTo>
                    <a:pt x="1" y="1068"/>
                  </a:moveTo>
                  <a:lnTo>
                    <a:pt x="3370" y="0"/>
                  </a:lnTo>
                  <a:cubicBezTo>
                    <a:pt x="3370" y="67"/>
                    <a:pt x="3436" y="134"/>
                    <a:pt x="3436" y="167"/>
                  </a:cubicBezTo>
                  <a:lnTo>
                    <a:pt x="67" y="1234"/>
                  </a:lnTo>
                  <a:cubicBezTo>
                    <a:pt x="34" y="1168"/>
                    <a:pt x="34" y="1134"/>
                    <a:pt x="1" y="10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0"/>
            <p:cNvSpPr/>
            <p:nvPr/>
          </p:nvSpPr>
          <p:spPr>
            <a:xfrm rot="-4357057">
              <a:off x="2183274" y="3105179"/>
              <a:ext cx="68721" cy="23982"/>
            </a:xfrm>
            <a:custGeom>
              <a:rect b="b" l="l" r="r" t="t"/>
              <a:pathLst>
                <a:path extrusionOk="0" h="1502" w="4304">
                  <a:moveTo>
                    <a:pt x="4303" y="34"/>
                  </a:moveTo>
                  <a:lnTo>
                    <a:pt x="0" y="1501"/>
                  </a:lnTo>
                  <a:cubicBezTo>
                    <a:pt x="334" y="1168"/>
                    <a:pt x="3636" y="0"/>
                    <a:pt x="4303" y="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0"/>
            <p:cNvSpPr/>
            <p:nvPr/>
          </p:nvSpPr>
          <p:spPr>
            <a:xfrm rot="-4357057">
              <a:off x="2199064" y="2894668"/>
              <a:ext cx="68194" cy="26648"/>
            </a:xfrm>
            <a:custGeom>
              <a:rect b="b" l="l" r="r" t="t"/>
              <a:pathLst>
                <a:path extrusionOk="0" h="1669" w="4271">
                  <a:moveTo>
                    <a:pt x="0" y="1535"/>
                  </a:moveTo>
                  <a:lnTo>
                    <a:pt x="4237" y="0"/>
                  </a:lnTo>
                  <a:cubicBezTo>
                    <a:pt x="4237" y="67"/>
                    <a:pt x="4270" y="101"/>
                    <a:pt x="4270" y="134"/>
                  </a:cubicBezTo>
                  <a:lnTo>
                    <a:pt x="34" y="1668"/>
                  </a:lnTo>
                  <a:cubicBezTo>
                    <a:pt x="34" y="1602"/>
                    <a:pt x="0" y="1568"/>
                    <a:pt x="0" y="1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0"/>
            <p:cNvSpPr/>
            <p:nvPr/>
          </p:nvSpPr>
          <p:spPr>
            <a:xfrm rot="-4357057">
              <a:off x="2262035" y="2715111"/>
              <a:ext cx="43701" cy="22385"/>
            </a:xfrm>
            <a:custGeom>
              <a:rect b="b" l="l" r="r" t="t"/>
              <a:pathLst>
                <a:path extrusionOk="0" h="1402" w="2737">
                  <a:moveTo>
                    <a:pt x="2736" y="168"/>
                  </a:moveTo>
                  <a:lnTo>
                    <a:pt x="68" y="1402"/>
                  </a:lnTo>
                  <a:lnTo>
                    <a:pt x="1" y="1269"/>
                  </a:lnTo>
                  <a:lnTo>
                    <a:pt x="2670" y="1"/>
                  </a:lnTo>
                  <a:cubicBezTo>
                    <a:pt x="2703" y="34"/>
                    <a:pt x="2736" y="101"/>
                    <a:pt x="2736" y="1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0"/>
            <p:cNvSpPr/>
            <p:nvPr/>
          </p:nvSpPr>
          <p:spPr>
            <a:xfrm rot="-4357057">
              <a:off x="2184260" y="3129400"/>
              <a:ext cx="47948" cy="15983"/>
            </a:xfrm>
            <a:custGeom>
              <a:rect b="b" l="l" r="r" t="t"/>
              <a:pathLst>
                <a:path extrusionOk="0" h="1001" w="3003">
                  <a:moveTo>
                    <a:pt x="0" y="867"/>
                  </a:moveTo>
                  <a:lnTo>
                    <a:pt x="2969" y="0"/>
                  </a:lnTo>
                  <a:cubicBezTo>
                    <a:pt x="2969" y="67"/>
                    <a:pt x="3002" y="100"/>
                    <a:pt x="3002" y="167"/>
                  </a:cubicBezTo>
                  <a:lnTo>
                    <a:pt x="34" y="100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0"/>
            <p:cNvSpPr/>
            <p:nvPr/>
          </p:nvSpPr>
          <p:spPr>
            <a:xfrm rot="-4357057">
              <a:off x="2158086" y="2758766"/>
              <a:ext cx="29315" cy="12278"/>
            </a:xfrm>
            <a:custGeom>
              <a:rect b="b" l="l" r="r" t="t"/>
              <a:pathLst>
                <a:path extrusionOk="0" h="769" w="1836">
                  <a:moveTo>
                    <a:pt x="1" y="601"/>
                  </a:moveTo>
                  <a:lnTo>
                    <a:pt x="1769" y="1"/>
                  </a:lnTo>
                  <a:cubicBezTo>
                    <a:pt x="1802" y="34"/>
                    <a:pt x="1802" y="101"/>
                    <a:pt x="1835" y="168"/>
                  </a:cubicBezTo>
                  <a:lnTo>
                    <a:pt x="68" y="768"/>
                  </a:lnTo>
                  <a:cubicBezTo>
                    <a:pt x="68" y="701"/>
                    <a:pt x="34" y="668"/>
                    <a:pt x="1" y="6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0"/>
            <p:cNvSpPr/>
            <p:nvPr/>
          </p:nvSpPr>
          <p:spPr>
            <a:xfrm rot="-4357057">
              <a:off x="2150376" y="2754686"/>
              <a:ext cx="20789" cy="9596"/>
            </a:xfrm>
            <a:custGeom>
              <a:rect b="b" l="l" r="r" t="t"/>
              <a:pathLst>
                <a:path extrusionOk="0" h="601" w="1302">
                  <a:moveTo>
                    <a:pt x="1302" y="167"/>
                  </a:moveTo>
                  <a:lnTo>
                    <a:pt x="67" y="601"/>
                  </a:lnTo>
                  <a:cubicBezTo>
                    <a:pt x="67" y="534"/>
                    <a:pt x="34" y="500"/>
                    <a:pt x="1" y="434"/>
                  </a:cubicBezTo>
                  <a:lnTo>
                    <a:pt x="1235" y="0"/>
                  </a:lnTo>
                  <a:cubicBezTo>
                    <a:pt x="1235" y="67"/>
                    <a:pt x="1268" y="134"/>
                    <a:pt x="130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8" name="Google Shape;1248;p30"/>
          <p:cNvGrpSpPr/>
          <p:nvPr/>
        </p:nvGrpSpPr>
        <p:grpSpPr>
          <a:xfrm flipH="1" rot="-5400000">
            <a:off x="407931" y="-770419"/>
            <a:ext cx="858850" cy="1674688"/>
            <a:chOff x="1958659" y="2680194"/>
            <a:chExt cx="452765" cy="882902"/>
          </a:xfrm>
        </p:grpSpPr>
        <p:sp>
          <p:nvSpPr>
            <p:cNvPr id="1249" name="Google Shape;1249;p30"/>
            <p:cNvSpPr/>
            <p:nvPr/>
          </p:nvSpPr>
          <p:spPr>
            <a:xfrm rot="-4357057">
              <a:off x="1814344" y="3051956"/>
              <a:ext cx="741396" cy="242342"/>
            </a:xfrm>
            <a:custGeom>
              <a:rect b="b" l="l" r="r" t="t"/>
              <a:pathLst>
                <a:path extrusionOk="0" h="15178" w="46434">
                  <a:moveTo>
                    <a:pt x="0" y="15045"/>
                  </a:moveTo>
                  <a:cubicBezTo>
                    <a:pt x="334" y="14945"/>
                    <a:pt x="667" y="14844"/>
                    <a:pt x="1001" y="14744"/>
                  </a:cubicBezTo>
                  <a:cubicBezTo>
                    <a:pt x="4070" y="13710"/>
                    <a:pt x="7139" y="12643"/>
                    <a:pt x="10241" y="11709"/>
                  </a:cubicBezTo>
                  <a:cubicBezTo>
                    <a:pt x="13543" y="10641"/>
                    <a:pt x="16879" y="9674"/>
                    <a:pt x="20181" y="8673"/>
                  </a:cubicBezTo>
                  <a:cubicBezTo>
                    <a:pt x="24718" y="7272"/>
                    <a:pt x="29255" y="5871"/>
                    <a:pt x="33758" y="4404"/>
                  </a:cubicBezTo>
                  <a:cubicBezTo>
                    <a:pt x="37761" y="3069"/>
                    <a:pt x="41730" y="1602"/>
                    <a:pt x="45733" y="234"/>
                  </a:cubicBezTo>
                  <a:cubicBezTo>
                    <a:pt x="45933" y="134"/>
                    <a:pt x="46167" y="101"/>
                    <a:pt x="46367" y="0"/>
                  </a:cubicBezTo>
                  <a:lnTo>
                    <a:pt x="46433" y="167"/>
                  </a:lnTo>
                  <a:cubicBezTo>
                    <a:pt x="46300" y="234"/>
                    <a:pt x="46133" y="334"/>
                    <a:pt x="45966" y="401"/>
                  </a:cubicBezTo>
                  <a:cubicBezTo>
                    <a:pt x="42764" y="1502"/>
                    <a:pt x="39562" y="2669"/>
                    <a:pt x="36360" y="3736"/>
                  </a:cubicBezTo>
                  <a:cubicBezTo>
                    <a:pt x="33257" y="4771"/>
                    <a:pt x="30122" y="5738"/>
                    <a:pt x="27020" y="6705"/>
                  </a:cubicBezTo>
                  <a:cubicBezTo>
                    <a:pt x="21749" y="8340"/>
                    <a:pt x="16479" y="9941"/>
                    <a:pt x="11242" y="11609"/>
                  </a:cubicBezTo>
                  <a:cubicBezTo>
                    <a:pt x="7873" y="12676"/>
                    <a:pt x="4537" y="13777"/>
                    <a:pt x="1168" y="14878"/>
                  </a:cubicBezTo>
                  <a:cubicBezTo>
                    <a:pt x="801" y="15011"/>
                    <a:pt x="434" y="15078"/>
                    <a:pt x="34" y="1517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0"/>
            <p:cNvSpPr/>
            <p:nvPr/>
          </p:nvSpPr>
          <p:spPr>
            <a:xfrm rot="-4357057">
              <a:off x="2005185" y="3256396"/>
              <a:ext cx="383487" cy="117722"/>
            </a:xfrm>
            <a:custGeom>
              <a:rect b="b" l="l" r="r" t="t"/>
              <a:pathLst>
                <a:path extrusionOk="0" h="7373" w="24018">
                  <a:moveTo>
                    <a:pt x="24018" y="0"/>
                  </a:moveTo>
                  <a:lnTo>
                    <a:pt x="1" y="7372"/>
                  </a:lnTo>
                  <a:cubicBezTo>
                    <a:pt x="7940" y="4704"/>
                    <a:pt x="15945" y="2235"/>
                    <a:pt x="2401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0"/>
            <p:cNvSpPr/>
            <p:nvPr/>
          </p:nvSpPr>
          <p:spPr>
            <a:xfrm rot="-4357057">
              <a:off x="2090760" y="2954877"/>
              <a:ext cx="265797" cy="100670"/>
            </a:xfrm>
            <a:custGeom>
              <a:rect b="b" l="l" r="r" t="t"/>
              <a:pathLst>
                <a:path extrusionOk="0" h="6305" w="16647">
                  <a:moveTo>
                    <a:pt x="16646" y="200"/>
                  </a:moveTo>
                  <a:lnTo>
                    <a:pt x="68" y="6305"/>
                  </a:lnTo>
                  <a:lnTo>
                    <a:pt x="1" y="6171"/>
                  </a:lnTo>
                  <a:lnTo>
                    <a:pt x="16546" y="0"/>
                  </a:lnTo>
                  <a:cubicBezTo>
                    <a:pt x="16579" y="67"/>
                    <a:pt x="16613" y="133"/>
                    <a:pt x="16646"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0"/>
            <p:cNvSpPr/>
            <p:nvPr/>
          </p:nvSpPr>
          <p:spPr>
            <a:xfrm rot="-4357057">
              <a:off x="2105389" y="2856957"/>
              <a:ext cx="191744" cy="68721"/>
            </a:xfrm>
            <a:custGeom>
              <a:rect b="b" l="l" r="r" t="t"/>
              <a:pathLst>
                <a:path extrusionOk="0" h="4304" w="12009">
                  <a:moveTo>
                    <a:pt x="0" y="4070"/>
                  </a:moveTo>
                  <a:cubicBezTo>
                    <a:pt x="4003" y="2869"/>
                    <a:pt x="7906" y="1335"/>
                    <a:pt x="11909" y="1"/>
                  </a:cubicBezTo>
                  <a:lnTo>
                    <a:pt x="12009" y="234"/>
                  </a:lnTo>
                  <a:lnTo>
                    <a:pt x="67" y="4304"/>
                  </a:lnTo>
                  <a:cubicBezTo>
                    <a:pt x="34" y="4237"/>
                    <a:pt x="34" y="4170"/>
                    <a:pt x="0" y="40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0"/>
            <p:cNvSpPr/>
            <p:nvPr/>
          </p:nvSpPr>
          <p:spPr>
            <a:xfrm rot="-4357057">
              <a:off x="2109582" y="3270792"/>
              <a:ext cx="189093" cy="66070"/>
            </a:xfrm>
            <a:custGeom>
              <a:rect b="b" l="l" r="r" t="t"/>
              <a:pathLst>
                <a:path extrusionOk="0" h="4138" w="11843">
                  <a:moveTo>
                    <a:pt x="1" y="4037"/>
                  </a:moveTo>
                  <a:lnTo>
                    <a:pt x="11809" y="1"/>
                  </a:lnTo>
                  <a:cubicBezTo>
                    <a:pt x="11809" y="68"/>
                    <a:pt x="11842" y="134"/>
                    <a:pt x="11842" y="168"/>
                  </a:cubicBezTo>
                  <a:lnTo>
                    <a:pt x="34" y="41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0"/>
            <p:cNvSpPr/>
            <p:nvPr/>
          </p:nvSpPr>
          <p:spPr>
            <a:xfrm rot="-4357057">
              <a:off x="2159500" y="3047535"/>
              <a:ext cx="78843" cy="28772"/>
            </a:xfrm>
            <a:custGeom>
              <a:rect b="b" l="l" r="r" t="t"/>
              <a:pathLst>
                <a:path extrusionOk="0" h="1802" w="4938">
                  <a:moveTo>
                    <a:pt x="0" y="1568"/>
                  </a:moveTo>
                  <a:lnTo>
                    <a:pt x="4871" y="1"/>
                  </a:lnTo>
                  <a:lnTo>
                    <a:pt x="4937" y="201"/>
                  </a:lnTo>
                  <a:lnTo>
                    <a:pt x="67" y="18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0"/>
            <p:cNvSpPr/>
            <p:nvPr/>
          </p:nvSpPr>
          <p:spPr>
            <a:xfrm rot="-4357057">
              <a:off x="2187593" y="2762798"/>
              <a:ext cx="78316" cy="33562"/>
            </a:xfrm>
            <a:custGeom>
              <a:rect b="b" l="l" r="r" t="t"/>
              <a:pathLst>
                <a:path extrusionOk="0" h="2102" w="4905">
                  <a:moveTo>
                    <a:pt x="4904" y="167"/>
                  </a:moveTo>
                  <a:lnTo>
                    <a:pt x="34" y="2102"/>
                  </a:lnTo>
                  <a:cubicBezTo>
                    <a:pt x="34" y="2035"/>
                    <a:pt x="1" y="2002"/>
                    <a:pt x="1" y="1935"/>
                  </a:cubicBezTo>
                  <a:lnTo>
                    <a:pt x="4838"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0"/>
            <p:cNvSpPr/>
            <p:nvPr/>
          </p:nvSpPr>
          <p:spPr>
            <a:xfrm rot="-4357057">
              <a:off x="2179074" y="2767221"/>
              <a:ext cx="72984" cy="26648"/>
            </a:xfrm>
            <a:custGeom>
              <a:rect b="b" l="l" r="r" t="t"/>
              <a:pathLst>
                <a:path extrusionOk="0" h="1669" w="4571">
                  <a:moveTo>
                    <a:pt x="4571" y="201"/>
                  </a:moveTo>
                  <a:lnTo>
                    <a:pt x="34" y="1669"/>
                  </a:lnTo>
                  <a:lnTo>
                    <a:pt x="1" y="1502"/>
                  </a:lnTo>
                  <a:lnTo>
                    <a:pt x="4537" y="1"/>
                  </a:lnTo>
                  <a:cubicBezTo>
                    <a:pt x="4537" y="67"/>
                    <a:pt x="4537" y="134"/>
                    <a:pt x="4571" y="2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0"/>
            <p:cNvSpPr/>
            <p:nvPr/>
          </p:nvSpPr>
          <p:spPr>
            <a:xfrm rot="-4357057">
              <a:off x="2175427" y="3021170"/>
              <a:ext cx="68194" cy="24509"/>
            </a:xfrm>
            <a:custGeom>
              <a:rect b="b" l="l" r="r" t="t"/>
              <a:pathLst>
                <a:path extrusionOk="0" h="1535" w="4271">
                  <a:moveTo>
                    <a:pt x="4270" y="167"/>
                  </a:moveTo>
                  <a:lnTo>
                    <a:pt x="34" y="1535"/>
                  </a:lnTo>
                  <a:cubicBezTo>
                    <a:pt x="34" y="1468"/>
                    <a:pt x="0" y="1401"/>
                    <a:pt x="0" y="1334"/>
                  </a:cubicBezTo>
                  <a:lnTo>
                    <a:pt x="4203" y="0"/>
                  </a:lnTo>
                  <a:cubicBezTo>
                    <a:pt x="4203" y="67"/>
                    <a:pt x="4237" y="100"/>
                    <a:pt x="427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0"/>
            <p:cNvSpPr/>
            <p:nvPr/>
          </p:nvSpPr>
          <p:spPr>
            <a:xfrm rot="-4357057">
              <a:off x="2263727" y="2699466"/>
              <a:ext cx="54877" cy="19719"/>
            </a:xfrm>
            <a:custGeom>
              <a:rect b="b" l="l" r="r" t="t"/>
              <a:pathLst>
                <a:path extrusionOk="0" h="1235" w="3437">
                  <a:moveTo>
                    <a:pt x="1" y="1068"/>
                  </a:moveTo>
                  <a:lnTo>
                    <a:pt x="3370" y="0"/>
                  </a:lnTo>
                  <a:cubicBezTo>
                    <a:pt x="3370" y="67"/>
                    <a:pt x="3436" y="134"/>
                    <a:pt x="3436" y="167"/>
                  </a:cubicBezTo>
                  <a:lnTo>
                    <a:pt x="67" y="1234"/>
                  </a:lnTo>
                  <a:cubicBezTo>
                    <a:pt x="34" y="1168"/>
                    <a:pt x="34" y="1134"/>
                    <a:pt x="1" y="10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0"/>
            <p:cNvSpPr/>
            <p:nvPr/>
          </p:nvSpPr>
          <p:spPr>
            <a:xfrm rot="-4357057">
              <a:off x="2183274" y="3105179"/>
              <a:ext cx="68721" cy="23982"/>
            </a:xfrm>
            <a:custGeom>
              <a:rect b="b" l="l" r="r" t="t"/>
              <a:pathLst>
                <a:path extrusionOk="0" h="1502" w="4304">
                  <a:moveTo>
                    <a:pt x="4303" y="34"/>
                  </a:moveTo>
                  <a:lnTo>
                    <a:pt x="0" y="1501"/>
                  </a:lnTo>
                  <a:cubicBezTo>
                    <a:pt x="334" y="1168"/>
                    <a:pt x="3636" y="0"/>
                    <a:pt x="4303" y="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0"/>
            <p:cNvSpPr/>
            <p:nvPr/>
          </p:nvSpPr>
          <p:spPr>
            <a:xfrm rot="-4357057">
              <a:off x="2199064" y="2894668"/>
              <a:ext cx="68194" cy="26648"/>
            </a:xfrm>
            <a:custGeom>
              <a:rect b="b" l="l" r="r" t="t"/>
              <a:pathLst>
                <a:path extrusionOk="0" h="1669" w="4271">
                  <a:moveTo>
                    <a:pt x="0" y="1535"/>
                  </a:moveTo>
                  <a:lnTo>
                    <a:pt x="4237" y="0"/>
                  </a:lnTo>
                  <a:cubicBezTo>
                    <a:pt x="4237" y="67"/>
                    <a:pt x="4270" y="101"/>
                    <a:pt x="4270" y="134"/>
                  </a:cubicBezTo>
                  <a:lnTo>
                    <a:pt x="34" y="1668"/>
                  </a:lnTo>
                  <a:cubicBezTo>
                    <a:pt x="34" y="1602"/>
                    <a:pt x="0" y="1568"/>
                    <a:pt x="0" y="1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0"/>
            <p:cNvSpPr/>
            <p:nvPr/>
          </p:nvSpPr>
          <p:spPr>
            <a:xfrm rot="-4357057">
              <a:off x="2262035" y="2715111"/>
              <a:ext cx="43701" cy="22385"/>
            </a:xfrm>
            <a:custGeom>
              <a:rect b="b" l="l" r="r" t="t"/>
              <a:pathLst>
                <a:path extrusionOk="0" h="1402" w="2737">
                  <a:moveTo>
                    <a:pt x="2736" y="168"/>
                  </a:moveTo>
                  <a:lnTo>
                    <a:pt x="68" y="1402"/>
                  </a:lnTo>
                  <a:lnTo>
                    <a:pt x="1" y="1269"/>
                  </a:lnTo>
                  <a:lnTo>
                    <a:pt x="2670" y="1"/>
                  </a:lnTo>
                  <a:cubicBezTo>
                    <a:pt x="2703" y="34"/>
                    <a:pt x="2736" y="101"/>
                    <a:pt x="2736" y="1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0"/>
            <p:cNvSpPr/>
            <p:nvPr/>
          </p:nvSpPr>
          <p:spPr>
            <a:xfrm rot="-4357057">
              <a:off x="2184260" y="3129400"/>
              <a:ext cx="47948" cy="15983"/>
            </a:xfrm>
            <a:custGeom>
              <a:rect b="b" l="l" r="r" t="t"/>
              <a:pathLst>
                <a:path extrusionOk="0" h="1001" w="3003">
                  <a:moveTo>
                    <a:pt x="0" y="867"/>
                  </a:moveTo>
                  <a:lnTo>
                    <a:pt x="2969" y="0"/>
                  </a:lnTo>
                  <a:cubicBezTo>
                    <a:pt x="2969" y="67"/>
                    <a:pt x="3002" y="100"/>
                    <a:pt x="3002" y="167"/>
                  </a:cubicBezTo>
                  <a:lnTo>
                    <a:pt x="34" y="100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0"/>
            <p:cNvSpPr/>
            <p:nvPr/>
          </p:nvSpPr>
          <p:spPr>
            <a:xfrm rot="-4357057">
              <a:off x="2158086" y="2758766"/>
              <a:ext cx="29315" cy="12278"/>
            </a:xfrm>
            <a:custGeom>
              <a:rect b="b" l="l" r="r" t="t"/>
              <a:pathLst>
                <a:path extrusionOk="0" h="769" w="1836">
                  <a:moveTo>
                    <a:pt x="1" y="601"/>
                  </a:moveTo>
                  <a:lnTo>
                    <a:pt x="1769" y="1"/>
                  </a:lnTo>
                  <a:cubicBezTo>
                    <a:pt x="1802" y="34"/>
                    <a:pt x="1802" y="101"/>
                    <a:pt x="1835" y="168"/>
                  </a:cubicBezTo>
                  <a:lnTo>
                    <a:pt x="68" y="768"/>
                  </a:lnTo>
                  <a:cubicBezTo>
                    <a:pt x="68" y="701"/>
                    <a:pt x="34" y="668"/>
                    <a:pt x="1" y="6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0"/>
            <p:cNvSpPr/>
            <p:nvPr/>
          </p:nvSpPr>
          <p:spPr>
            <a:xfrm rot="-4357057">
              <a:off x="2150376" y="2754686"/>
              <a:ext cx="20789" cy="9596"/>
            </a:xfrm>
            <a:custGeom>
              <a:rect b="b" l="l" r="r" t="t"/>
              <a:pathLst>
                <a:path extrusionOk="0" h="601" w="1302">
                  <a:moveTo>
                    <a:pt x="1302" y="167"/>
                  </a:moveTo>
                  <a:lnTo>
                    <a:pt x="67" y="601"/>
                  </a:lnTo>
                  <a:cubicBezTo>
                    <a:pt x="67" y="534"/>
                    <a:pt x="34" y="500"/>
                    <a:pt x="1" y="434"/>
                  </a:cubicBezTo>
                  <a:lnTo>
                    <a:pt x="1235" y="0"/>
                  </a:lnTo>
                  <a:cubicBezTo>
                    <a:pt x="1235" y="67"/>
                    <a:pt x="1268" y="134"/>
                    <a:pt x="130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2" name="Shape 142"/>
        <p:cNvGrpSpPr/>
        <p:nvPr/>
      </p:nvGrpSpPr>
      <p:grpSpPr>
        <a:xfrm>
          <a:off x="0" y="0"/>
          <a:ext cx="0" cy="0"/>
          <a:chOff x="0" y="0"/>
          <a:chExt cx="0" cy="0"/>
        </a:xfrm>
      </p:grpSpPr>
      <p:sp>
        <p:nvSpPr>
          <p:cNvPr id="143" name="Google Shape;143;p4"/>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sz="36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44" name="Google Shape;144;p4"/>
          <p:cNvSpPr txBox="1"/>
          <p:nvPr>
            <p:ph idx="1" type="body"/>
          </p:nvPr>
        </p:nvSpPr>
        <p:spPr>
          <a:xfrm>
            <a:off x="713225" y="1415550"/>
            <a:ext cx="7717500" cy="31929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SzPts val="1100"/>
              <a:buFont typeface="Livvic"/>
              <a:buAutoNum type="arabicPeriod"/>
              <a:defRPr sz="1100"/>
            </a:lvl1pPr>
            <a:lvl2pPr indent="-298450" lvl="1" marL="914400" rtl="0">
              <a:spcBef>
                <a:spcPts val="1600"/>
              </a:spcBef>
              <a:spcAft>
                <a:spcPts val="0"/>
              </a:spcAft>
              <a:buSzPts val="1100"/>
              <a:buFont typeface="Roboto Condensed Light"/>
              <a:buAutoNum type="alphaLcPeriod"/>
              <a:defRPr sz="1100"/>
            </a:lvl2pPr>
            <a:lvl3pPr indent="-298450" lvl="2" marL="1371600" rtl="0">
              <a:spcBef>
                <a:spcPts val="1600"/>
              </a:spcBef>
              <a:spcAft>
                <a:spcPts val="0"/>
              </a:spcAft>
              <a:buSzPts val="1100"/>
              <a:buFont typeface="Roboto Condensed Light"/>
              <a:buAutoNum type="romanLcPeriod"/>
              <a:defRPr sz="1100"/>
            </a:lvl3pPr>
            <a:lvl4pPr indent="-298450" lvl="3" marL="1828800" rtl="0">
              <a:spcBef>
                <a:spcPts val="1600"/>
              </a:spcBef>
              <a:spcAft>
                <a:spcPts val="0"/>
              </a:spcAft>
              <a:buSzPts val="1100"/>
              <a:buFont typeface="Roboto Condensed Light"/>
              <a:buAutoNum type="arabicPeriod"/>
              <a:defRPr sz="1100"/>
            </a:lvl4pPr>
            <a:lvl5pPr indent="-298450" lvl="4" marL="2286000" rtl="0">
              <a:spcBef>
                <a:spcPts val="1600"/>
              </a:spcBef>
              <a:spcAft>
                <a:spcPts val="0"/>
              </a:spcAft>
              <a:buSzPts val="1100"/>
              <a:buFont typeface="Roboto Condensed Light"/>
              <a:buAutoNum type="alphaLcPeriod"/>
              <a:defRPr sz="1100"/>
            </a:lvl5pPr>
            <a:lvl6pPr indent="-298450" lvl="5" marL="2743200" rtl="0">
              <a:spcBef>
                <a:spcPts val="1600"/>
              </a:spcBef>
              <a:spcAft>
                <a:spcPts val="0"/>
              </a:spcAft>
              <a:buSzPts val="1100"/>
              <a:buFont typeface="Roboto Condensed Light"/>
              <a:buAutoNum type="romanLcPeriod"/>
              <a:defRPr sz="1100"/>
            </a:lvl6pPr>
            <a:lvl7pPr indent="-298450" lvl="6" marL="3200400" rtl="0">
              <a:spcBef>
                <a:spcPts val="1600"/>
              </a:spcBef>
              <a:spcAft>
                <a:spcPts val="0"/>
              </a:spcAft>
              <a:buSzPts val="1100"/>
              <a:buFont typeface="Roboto Condensed Light"/>
              <a:buAutoNum type="arabicPeriod"/>
              <a:defRPr sz="1100"/>
            </a:lvl7pPr>
            <a:lvl8pPr indent="-298450" lvl="7" marL="3657600" rtl="0">
              <a:spcBef>
                <a:spcPts val="1600"/>
              </a:spcBef>
              <a:spcAft>
                <a:spcPts val="0"/>
              </a:spcAft>
              <a:buSzPts val="1100"/>
              <a:buFont typeface="Roboto Condensed Light"/>
              <a:buAutoNum type="alphaLcPeriod"/>
              <a:defRPr sz="1100"/>
            </a:lvl8pPr>
            <a:lvl9pPr indent="-298450" lvl="8" marL="4114800" rtl="0">
              <a:spcBef>
                <a:spcPts val="1600"/>
              </a:spcBef>
              <a:spcAft>
                <a:spcPts val="1600"/>
              </a:spcAft>
              <a:buSzPts val="1100"/>
              <a:buFont typeface="Roboto Condensed Light"/>
              <a:buAutoNum type="romanLcPeriod"/>
              <a:defRPr sz="1100"/>
            </a:lvl9pPr>
          </a:lstStyle>
          <a:p/>
        </p:txBody>
      </p:sp>
      <p:grpSp>
        <p:nvGrpSpPr>
          <p:cNvPr id="145" name="Google Shape;145;p4"/>
          <p:cNvGrpSpPr/>
          <p:nvPr/>
        </p:nvGrpSpPr>
        <p:grpSpPr>
          <a:xfrm rot="10800000">
            <a:off x="-121045" y="-10"/>
            <a:ext cx="405628" cy="496537"/>
            <a:chOff x="-1305385" y="3124266"/>
            <a:chExt cx="606682" cy="742652"/>
          </a:xfrm>
        </p:grpSpPr>
        <p:sp>
          <p:nvSpPr>
            <p:cNvPr id="146" name="Google Shape;146;p4"/>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 name="Google Shape;150;p4"/>
          <p:cNvGrpSpPr/>
          <p:nvPr/>
        </p:nvGrpSpPr>
        <p:grpSpPr>
          <a:xfrm flipH="1" rot="10800000">
            <a:off x="-121045" y="549165"/>
            <a:ext cx="405628" cy="496537"/>
            <a:chOff x="-1305385" y="3124266"/>
            <a:chExt cx="606682" cy="742652"/>
          </a:xfrm>
        </p:grpSpPr>
        <p:sp>
          <p:nvSpPr>
            <p:cNvPr id="151" name="Google Shape;151;p4"/>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 name="Google Shape;155;p4"/>
          <p:cNvGrpSpPr/>
          <p:nvPr/>
        </p:nvGrpSpPr>
        <p:grpSpPr>
          <a:xfrm flipH="1">
            <a:off x="-121045" y="1045690"/>
            <a:ext cx="405628" cy="496537"/>
            <a:chOff x="-1305385" y="3124266"/>
            <a:chExt cx="606682" cy="742652"/>
          </a:xfrm>
        </p:grpSpPr>
        <p:sp>
          <p:nvSpPr>
            <p:cNvPr id="156" name="Google Shape;156;p4"/>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4"/>
          <p:cNvGrpSpPr/>
          <p:nvPr/>
        </p:nvGrpSpPr>
        <p:grpSpPr>
          <a:xfrm flipH="1" rot="10800000">
            <a:off x="8859380" y="-10"/>
            <a:ext cx="405628" cy="496537"/>
            <a:chOff x="-1305385" y="3124266"/>
            <a:chExt cx="606682" cy="742652"/>
          </a:xfrm>
        </p:grpSpPr>
        <p:sp>
          <p:nvSpPr>
            <p:cNvPr id="161" name="Google Shape;161;p4"/>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4"/>
          <p:cNvGrpSpPr/>
          <p:nvPr/>
        </p:nvGrpSpPr>
        <p:grpSpPr>
          <a:xfrm rot="10800000">
            <a:off x="8859380" y="549165"/>
            <a:ext cx="405628" cy="496537"/>
            <a:chOff x="-1305385" y="3124266"/>
            <a:chExt cx="606682" cy="742652"/>
          </a:xfrm>
        </p:grpSpPr>
        <p:sp>
          <p:nvSpPr>
            <p:cNvPr id="166" name="Google Shape;166;p4"/>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4"/>
          <p:cNvGrpSpPr/>
          <p:nvPr/>
        </p:nvGrpSpPr>
        <p:grpSpPr>
          <a:xfrm>
            <a:off x="8859380" y="1045690"/>
            <a:ext cx="405628" cy="496537"/>
            <a:chOff x="-1305385" y="3124266"/>
            <a:chExt cx="606682" cy="742652"/>
          </a:xfrm>
        </p:grpSpPr>
        <p:sp>
          <p:nvSpPr>
            <p:cNvPr id="171" name="Google Shape;171;p4"/>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 name="Google Shape;175;p4"/>
          <p:cNvGrpSpPr/>
          <p:nvPr/>
        </p:nvGrpSpPr>
        <p:grpSpPr>
          <a:xfrm rot="417279">
            <a:off x="8875673" y="6538"/>
            <a:ext cx="124799" cy="276778"/>
            <a:chOff x="7451618" y="267775"/>
            <a:chExt cx="84751" cy="187946"/>
          </a:xfrm>
        </p:grpSpPr>
        <p:sp>
          <p:nvSpPr>
            <p:cNvPr id="176" name="Google Shape;176;p4"/>
            <p:cNvSpPr/>
            <p:nvPr/>
          </p:nvSpPr>
          <p:spPr>
            <a:xfrm>
              <a:off x="7510339" y="267775"/>
              <a:ext cx="26030" cy="187946"/>
            </a:xfrm>
            <a:custGeom>
              <a:rect b="b" l="l" r="r" t="t"/>
              <a:pathLst>
                <a:path extrusionOk="0" h="7473" w="1035">
                  <a:moveTo>
                    <a:pt x="200" y="34"/>
                  </a:moveTo>
                  <a:cubicBezTo>
                    <a:pt x="501" y="2535"/>
                    <a:pt x="934" y="4970"/>
                    <a:pt x="1034" y="7472"/>
                  </a:cubicBezTo>
                  <a:lnTo>
                    <a:pt x="901" y="7472"/>
                  </a:lnTo>
                  <a:cubicBezTo>
                    <a:pt x="601" y="4970"/>
                    <a:pt x="301" y="2469"/>
                    <a:pt x="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a:off x="7451618" y="294608"/>
              <a:ext cx="13455" cy="116646"/>
            </a:xfrm>
            <a:custGeom>
              <a:rect b="b" l="l" r="r" t="t"/>
              <a:pathLst>
                <a:path extrusionOk="0" h="4638" w="535">
                  <a:moveTo>
                    <a:pt x="200" y="1"/>
                  </a:moveTo>
                  <a:cubicBezTo>
                    <a:pt x="301" y="1535"/>
                    <a:pt x="434" y="3070"/>
                    <a:pt x="534" y="4637"/>
                  </a:cubicBezTo>
                  <a:lnTo>
                    <a:pt x="367" y="4637"/>
                  </a:lnTo>
                  <a:cubicBezTo>
                    <a:pt x="134" y="3103"/>
                    <a:pt x="0" y="1535"/>
                    <a:pt x="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p:nvPr/>
          </p:nvSpPr>
          <p:spPr>
            <a:xfrm>
              <a:off x="7496909" y="297978"/>
              <a:ext cx="11770" cy="146826"/>
            </a:xfrm>
            <a:custGeom>
              <a:rect b="b" l="l" r="r" t="t"/>
              <a:pathLst>
                <a:path extrusionOk="0" h="5838" w="468">
                  <a:moveTo>
                    <a:pt x="167" y="0"/>
                  </a:moveTo>
                  <a:cubicBezTo>
                    <a:pt x="267" y="1968"/>
                    <a:pt x="368" y="3903"/>
                    <a:pt x="468" y="5838"/>
                  </a:cubicBezTo>
                  <a:lnTo>
                    <a:pt x="334" y="5838"/>
                  </a:lnTo>
                  <a:cubicBezTo>
                    <a:pt x="234" y="3903"/>
                    <a:pt x="101" y="1968"/>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
            <p:cNvSpPr/>
            <p:nvPr/>
          </p:nvSpPr>
          <p:spPr>
            <a:xfrm>
              <a:off x="7479306" y="291263"/>
              <a:ext cx="10915" cy="146826"/>
            </a:xfrm>
            <a:custGeom>
              <a:rect b="b" l="l" r="r" t="t"/>
              <a:pathLst>
                <a:path extrusionOk="0" h="5838" w="434">
                  <a:moveTo>
                    <a:pt x="300" y="5838"/>
                  </a:moveTo>
                  <a:cubicBezTo>
                    <a:pt x="200" y="3903"/>
                    <a:pt x="100" y="1968"/>
                    <a:pt x="0" y="0"/>
                  </a:cubicBezTo>
                  <a:lnTo>
                    <a:pt x="167" y="0"/>
                  </a:lnTo>
                  <a:lnTo>
                    <a:pt x="434" y="583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 name="Google Shape;180;p4"/>
          <p:cNvGrpSpPr/>
          <p:nvPr/>
        </p:nvGrpSpPr>
        <p:grpSpPr>
          <a:xfrm flipH="1" rot="-417279">
            <a:off x="137423" y="6538"/>
            <a:ext cx="124799" cy="276778"/>
            <a:chOff x="7451618" y="267775"/>
            <a:chExt cx="84751" cy="187946"/>
          </a:xfrm>
        </p:grpSpPr>
        <p:sp>
          <p:nvSpPr>
            <p:cNvPr id="181" name="Google Shape;181;p4"/>
            <p:cNvSpPr/>
            <p:nvPr/>
          </p:nvSpPr>
          <p:spPr>
            <a:xfrm>
              <a:off x="7510339" y="267775"/>
              <a:ext cx="26030" cy="187946"/>
            </a:xfrm>
            <a:custGeom>
              <a:rect b="b" l="l" r="r" t="t"/>
              <a:pathLst>
                <a:path extrusionOk="0" h="7473" w="1035">
                  <a:moveTo>
                    <a:pt x="200" y="34"/>
                  </a:moveTo>
                  <a:cubicBezTo>
                    <a:pt x="501" y="2535"/>
                    <a:pt x="934" y="4970"/>
                    <a:pt x="1034" y="7472"/>
                  </a:cubicBezTo>
                  <a:lnTo>
                    <a:pt x="901" y="7472"/>
                  </a:lnTo>
                  <a:cubicBezTo>
                    <a:pt x="601" y="4970"/>
                    <a:pt x="301" y="2469"/>
                    <a:pt x="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a:off x="7451618" y="294608"/>
              <a:ext cx="13455" cy="116646"/>
            </a:xfrm>
            <a:custGeom>
              <a:rect b="b" l="l" r="r" t="t"/>
              <a:pathLst>
                <a:path extrusionOk="0" h="4638" w="535">
                  <a:moveTo>
                    <a:pt x="200" y="1"/>
                  </a:moveTo>
                  <a:cubicBezTo>
                    <a:pt x="301" y="1535"/>
                    <a:pt x="434" y="3070"/>
                    <a:pt x="534" y="4637"/>
                  </a:cubicBezTo>
                  <a:lnTo>
                    <a:pt x="367" y="4637"/>
                  </a:lnTo>
                  <a:cubicBezTo>
                    <a:pt x="134" y="3103"/>
                    <a:pt x="0" y="1535"/>
                    <a:pt x="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a:off x="7496909" y="297978"/>
              <a:ext cx="11770" cy="146826"/>
            </a:xfrm>
            <a:custGeom>
              <a:rect b="b" l="l" r="r" t="t"/>
              <a:pathLst>
                <a:path extrusionOk="0" h="5838" w="468">
                  <a:moveTo>
                    <a:pt x="167" y="0"/>
                  </a:moveTo>
                  <a:cubicBezTo>
                    <a:pt x="267" y="1968"/>
                    <a:pt x="368" y="3903"/>
                    <a:pt x="468" y="5838"/>
                  </a:cubicBezTo>
                  <a:lnTo>
                    <a:pt x="334" y="5838"/>
                  </a:lnTo>
                  <a:cubicBezTo>
                    <a:pt x="234" y="3903"/>
                    <a:pt x="101" y="1968"/>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a:off x="7479306" y="291263"/>
              <a:ext cx="10915" cy="146826"/>
            </a:xfrm>
            <a:custGeom>
              <a:rect b="b" l="l" r="r" t="t"/>
              <a:pathLst>
                <a:path extrusionOk="0" h="5838" w="434">
                  <a:moveTo>
                    <a:pt x="300" y="5838"/>
                  </a:moveTo>
                  <a:cubicBezTo>
                    <a:pt x="200" y="3903"/>
                    <a:pt x="100" y="1968"/>
                    <a:pt x="0" y="0"/>
                  </a:cubicBezTo>
                  <a:lnTo>
                    <a:pt x="167" y="0"/>
                  </a:lnTo>
                  <a:lnTo>
                    <a:pt x="434" y="583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
    <p:spTree>
      <p:nvGrpSpPr>
        <p:cNvPr id="1265" name="Shape 1265"/>
        <p:cNvGrpSpPr/>
        <p:nvPr/>
      </p:nvGrpSpPr>
      <p:grpSpPr>
        <a:xfrm>
          <a:off x="0" y="0"/>
          <a:ext cx="0" cy="0"/>
          <a:chOff x="0" y="0"/>
          <a:chExt cx="0" cy="0"/>
        </a:xfrm>
      </p:grpSpPr>
      <p:sp>
        <p:nvSpPr>
          <p:cNvPr id="1266" name="Google Shape;1266;p31"/>
          <p:cNvSpPr/>
          <p:nvPr/>
        </p:nvSpPr>
        <p:spPr>
          <a:xfrm>
            <a:off x="3400475" y="1925813"/>
            <a:ext cx="2343150" cy="1019175"/>
          </a:xfrm>
          <a:custGeom>
            <a:rect b="b" l="l" r="r" t="t"/>
            <a:pathLst>
              <a:path extrusionOk="0" h="40767" w="93726">
                <a:moveTo>
                  <a:pt x="0" y="0"/>
                </a:moveTo>
                <a:lnTo>
                  <a:pt x="762" y="40767"/>
                </a:lnTo>
                <a:lnTo>
                  <a:pt x="93726" y="39624"/>
                </a:lnTo>
                <a:lnTo>
                  <a:pt x="93726" y="0"/>
                </a:lnTo>
                <a:close/>
              </a:path>
            </a:pathLst>
          </a:custGeom>
          <a:noFill/>
          <a:ln cap="flat" cmpd="sng" w="19050">
            <a:solidFill>
              <a:schemeClr val="accent2"/>
            </a:solidFill>
            <a:prstDash val="solid"/>
            <a:round/>
            <a:headEnd len="med" w="med" type="none"/>
            <a:tailEnd len="med" w="med" type="none"/>
          </a:ln>
        </p:spPr>
      </p:sp>
      <p:sp>
        <p:nvSpPr>
          <p:cNvPr id="1267" name="Google Shape;1267;p31"/>
          <p:cNvSpPr txBox="1"/>
          <p:nvPr>
            <p:ph type="title"/>
          </p:nvPr>
        </p:nvSpPr>
        <p:spPr>
          <a:xfrm>
            <a:off x="2766150" y="615700"/>
            <a:ext cx="3611700" cy="685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8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268" name="Google Shape;1268;p31"/>
          <p:cNvSpPr txBox="1"/>
          <p:nvPr>
            <p:ph idx="1" type="subTitle"/>
          </p:nvPr>
        </p:nvSpPr>
        <p:spPr>
          <a:xfrm>
            <a:off x="3465500" y="1984800"/>
            <a:ext cx="2213100" cy="901200"/>
          </a:xfrm>
          <a:prstGeom prst="rect">
            <a:avLst/>
          </a:prstGeom>
          <a:solidFill>
            <a:schemeClr val="accent2"/>
          </a:solidFill>
        </p:spPr>
        <p:txBody>
          <a:bodyPr anchorCtr="0" anchor="t" bIns="91425" lIns="91425" spcFirstLastPara="1" rIns="91425" wrap="square" tIns="91425">
            <a:noAutofit/>
          </a:bodyPr>
          <a:lstStyle>
            <a:lvl1pPr lvl="0" rtl="0" algn="ctr">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269" name="Google Shape;1269;p31"/>
          <p:cNvSpPr txBox="1"/>
          <p:nvPr>
            <p:ph idx="2" type="subTitle"/>
          </p:nvPr>
        </p:nvSpPr>
        <p:spPr>
          <a:xfrm>
            <a:off x="2793750" y="1458075"/>
            <a:ext cx="3556500" cy="3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270" name="Google Shape;1270;p31"/>
          <p:cNvSpPr txBox="1"/>
          <p:nvPr/>
        </p:nvSpPr>
        <p:spPr>
          <a:xfrm>
            <a:off x="2865425" y="3707050"/>
            <a:ext cx="3413100" cy="5715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1200">
                <a:solidFill>
                  <a:schemeClr val="dk1"/>
                </a:solidFill>
                <a:latin typeface="Bellota Text"/>
                <a:ea typeface="Bellota Text"/>
                <a:cs typeface="Bellota Text"/>
                <a:sym typeface="Bellota Text"/>
              </a:rPr>
              <a:t>CREDITS: This presentation template was created by </a:t>
            </a:r>
            <a:r>
              <a:rPr b="1" lang="en" sz="1200">
                <a:solidFill>
                  <a:schemeClr val="dk1"/>
                </a:solidFill>
                <a:uFill>
                  <a:noFill/>
                </a:uFill>
                <a:latin typeface="Bellota Text"/>
                <a:ea typeface="Bellota Text"/>
                <a:cs typeface="Bellota Text"/>
                <a:sym typeface="Bellota Text"/>
                <a:hlinkClick r:id="rId2">
                  <a:extLst>
                    <a:ext uri="{A12FA001-AC4F-418D-AE19-62706E023703}">
                      <ahyp:hlinkClr val="tx"/>
                    </a:ext>
                  </a:extLst>
                </a:hlinkClick>
              </a:rPr>
              <a:t>Slidesgo</a:t>
            </a:r>
            <a:r>
              <a:rPr lang="en" sz="1200">
                <a:solidFill>
                  <a:schemeClr val="dk1"/>
                </a:solidFill>
                <a:latin typeface="Bellota Text"/>
                <a:ea typeface="Bellota Text"/>
                <a:cs typeface="Bellota Text"/>
                <a:sym typeface="Bellota Text"/>
              </a:rPr>
              <a:t>, including icons by </a:t>
            </a:r>
            <a:r>
              <a:rPr b="1" lang="en" sz="1200">
                <a:solidFill>
                  <a:schemeClr val="dk1"/>
                </a:solidFill>
                <a:uFill>
                  <a:noFill/>
                </a:uFill>
                <a:latin typeface="Bellota Text"/>
                <a:ea typeface="Bellota Text"/>
                <a:cs typeface="Bellota Text"/>
                <a:sym typeface="Bellota Text"/>
                <a:hlinkClick r:id="rId3">
                  <a:extLst>
                    <a:ext uri="{A12FA001-AC4F-418D-AE19-62706E023703}">
                      <ahyp:hlinkClr val="tx"/>
                    </a:ext>
                  </a:extLst>
                </a:hlinkClick>
              </a:rPr>
              <a:t>Flaticon</a:t>
            </a:r>
            <a:r>
              <a:rPr lang="en" sz="1200">
                <a:solidFill>
                  <a:schemeClr val="dk1"/>
                </a:solidFill>
                <a:latin typeface="Bellota Text"/>
                <a:ea typeface="Bellota Text"/>
                <a:cs typeface="Bellota Text"/>
                <a:sym typeface="Bellota Text"/>
              </a:rPr>
              <a:t>, and infographics &amp; images by </a:t>
            </a:r>
            <a:r>
              <a:rPr b="1" lang="en" sz="1200">
                <a:solidFill>
                  <a:schemeClr val="dk1"/>
                </a:solidFill>
                <a:uFill>
                  <a:noFill/>
                </a:uFill>
                <a:latin typeface="Bellota Text"/>
                <a:ea typeface="Bellota Text"/>
                <a:cs typeface="Bellota Text"/>
                <a:sym typeface="Bellota Text"/>
                <a:hlinkClick r:id="rId4">
                  <a:extLst>
                    <a:ext uri="{A12FA001-AC4F-418D-AE19-62706E023703}">
                      <ahyp:hlinkClr val="tx"/>
                    </a:ext>
                  </a:extLst>
                </a:hlinkClick>
              </a:rPr>
              <a:t>Freepik</a:t>
            </a:r>
            <a:endParaRPr b="1" sz="1200">
              <a:solidFill>
                <a:schemeClr val="dk1"/>
              </a:solidFill>
              <a:latin typeface="Bellota Text"/>
              <a:ea typeface="Bellota Text"/>
              <a:cs typeface="Bellota Text"/>
              <a:sym typeface="Bellota Text"/>
            </a:endParaRPr>
          </a:p>
        </p:txBody>
      </p:sp>
      <p:grpSp>
        <p:nvGrpSpPr>
          <p:cNvPr id="1271" name="Google Shape;1271;p31"/>
          <p:cNvGrpSpPr/>
          <p:nvPr/>
        </p:nvGrpSpPr>
        <p:grpSpPr>
          <a:xfrm flipH="1" rot="-5400000">
            <a:off x="352897" y="4094896"/>
            <a:ext cx="848362" cy="1554178"/>
            <a:chOff x="2003783" y="2849685"/>
            <a:chExt cx="669795" cy="1227047"/>
          </a:xfrm>
        </p:grpSpPr>
        <p:sp>
          <p:nvSpPr>
            <p:cNvPr id="1272" name="Google Shape;1272;p31"/>
            <p:cNvSpPr/>
            <p:nvPr/>
          </p:nvSpPr>
          <p:spPr>
            <a:xfrm rot="-3599416">
              <a:off x="1994110" y="3496734"/>
              <a:ext cx="689142" cy="375456"/>
            </a:xfrm>
            <a:custGeom>
              <a:rect b="b" l="l" r="r" t="t"/>
              <a:pathLst>
                <a:path extrusionOk="0" h="23517" w="43165">
                  <a:moveTo>
                    <a:pt x="1" y="23317"/>
                  </a:moveTo>
                  <a:cubicBezTo>
                    <a:pt x="134" y="23217"/>
                    <a:pt x="301" y="23083"/>
                    <a:pt x="468" y="22983"/>
                  </a:cubicBezTo>
                  <a:cubicBezTo>
                    <a:pt x="3203" y="21582"/>
                    <a:pt x="5972" y="20248"/>
                    <a:pt x="8707" y="18780"/>
                  </a:cubicBezTo>
                  <a:cubicBezTo>
                    <a:pt x="15278" y="15278"/>
                    <a:pt x="21850" y="11708"/>
                    <a:pt x="28421" y="8139"/>
                  </a:cubicBezTo>
                  <a:cubicBezTo>
                    <a:pt x="30389" y="7072"/>
                    <a:pt x="32224" y="5771"/>
                    <a:pt x="34192" y="4703"/>
                  </a:cubicBezTo>
                  <a:cubicBezTo>
                    <a:pt x="37094" y="3102"/>
                    <a:pt x="40029" y="1568"/>
                    <a:pt x="42931" y="33"/>
                  </a:cubicBezTo>
                  <a:cubicBezTo>
                    <a:pt x="42998" y="0"/>
                    <a:pt x="43065" y="0"/>
                    <a:pt x="43165" y="100"/>
                  </a:cubicBezTo>
                  <a:cubicBezTo>
                    <a:pt x="43032" y="167"/>
                    <a:pt x="42898" y="234"/>
                    <a:pt x="42765" y="334"/>
                  </a:cubicBezTo>
                  <a:cubicBezTo>
                    <a:pt x="40596" y="1434"/>
                    <a:pt x="38462" y="2502"/>
                    <a:pt x="36327" y="3703"/>
                  </a:cubicBezTo>
                  <a:cubicBezTo>
                    <a:pt x="34692" y="4603"/>
                    <a:pt x="33124" y="5604"/>
                    <a:pt x="31523" y="6605"/>
                  </a:cubicBezTo>
                  <a:cubicBezTo>
                    <a:pt x="26987" y="9407"/>
                    <a:pt x="22283" y="11842"/>
                    <a:pt x="17580" y="14344"/>
                  </a:cubicBezTo>
                  <a:cubicBezTo>
                    <a:pt x="14611" y="15911"/>
                    <a:pt x="11709" y="17613"/>
                    <a:pt x="8740" y="19214"/>
                  </a:cubicBezTo>
                  <a:cubicBezTo>
                    <a:pt x="6038" y="20615"/>
                    <a:pt x="3337" y="21982"/>
                    <a:pt x="635" y="23350"/>
                  </a:cubicBezTo>
                  <a:cubicBezTo>
                    <a:pt x="434" y="23417"/>
                    <a:pt x="268" y="23450"/>
                    <a:pt x="68" y="23517"/>
                  </a:cubicBezTo>
                  <a:cubicBezTo>
                    <a:pt x="68" y="23450"/>
                    <a:pt x="34" y="23383"/>
                    <a:pt x="1" y="2331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1"/>
            <p:cNvSpPr/>
            <p:nvPr/>
          </p:nvSpPr>
          <p:spPr>
            <a:xfrm rot="-3599416">
              <a:off x="2263663" y="3332998"/>
              <a:ext cx="369613" cy="210902"/>
            </a:xfrm>
            <a:custGeom>
              <a:rect b="b" l="l" r="r" t="t"/>
              <a:pathLst>
                <a:path extrusionOk="0" h="13210" w="23151">
                  <a:moveTo>
                    <a:pt x="1" y="13110"/>
                  </a:moveTo>
                  <a:cubicBezTo>
                    <a:pt x="67" y="13010"/>
                    <a:pt x="167" y="12943"/>
                    <a:pt x="267" y="12876"/>
                  </a:cubicBezTo>
                  <a:cubicBezTo>
                    <a:pt x="8006" y="8773"/>
                    <a:pt x="15545" y="4304"/>
                    <a:pt x="23150" y="0"/>
                  </a:cubicBezTo>
                  <a:cubicBezTo>
                    <a:pt x="15545" y="4570"/>
                    <a:pt x="8006" y="9207"/>
                    <a:pt x="67" y="1321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1"/>
            <p:cNvSpPr/>
            <p:nvPr/>
          </p:nvSpPr>
          <p:spPr>
            <a:xfrm rot="-3599416">
              <a:off x="2401915" y="3138099"/>
              <a:ext cx="246584" cy="172026"/>
            </a:xfrm>
            <a:custGeom>
              <a:rect b="b" l="l" r="r" t="t"/>
              <a:pathLst>
                <a:path extrusionOk="0" h="10775" w="15445">
                  <a:moveTo>
                    <a:pt x="0" y="10608"/>
                  </a:moveTo>
                  <a:cubicBezTo>
                    <a:pt x="167" y="10508"/>
                    <a:pt x="300" y="10408"/>
                    <a:pt x="467" y="10274"/>
                  </a:cubicBezTo>
                  <a:cubicBezTo>
                    <a:pt x="4637" y="7506"/>
                    <a:pt x="8773" y="4737"/>
                    <a:pt x="12943" y="1968"/>
                  </a:cubicBezTo>
                  <a:cubicBezTo>
                    <a:pt x="13543" y="1568"/>
                    <a:pt x="14110" y="1134"/>
                    <a:pt x="14677" y="701"/>
                  </a:cubicBezTo>
                  <a:cubicBezTo>
                    <a:pt x="14911" y="501"/>
                    <a:pt x="15111" y="300"/>
                    <a:pt x="15444" y="0"/>
                  </a:cubicBezTo>
                  <a:cubicBezTo>
                    <a:pt x="15411" y="200"/>
                    <a:pt x="15444" y="367"/>
                    <a:pt x="15378" y="434"/>
                  </a:cubicBezTo>
                  <a:cubicBezTo>
                    <a:pt x="15211" y="634"/>
                    <a:pt x="15011" y="801"/>
                    <a:pt x="14777" y="934"/>
                  </a:cubicBezTo>
                  <a:cubicBezTo>
                    <a:pt x="10708" y="3703"/>
                    <a:pt x="6638" y="6471"/>
                    <a:pt x="2535" y="9240"/>
                  </a:cubicBezTo>
                  <a:cubicBezTo>
                    <a:pt x="1868" y="9674"/>
                    <a:pt x="1168" y="10107"/>
                    <a:pt x="500" y="10574"/>
                  </a:cubicBezTo>
                  <a:cubicBezTo>
                    <a:pt x="367" y="10641"/>
                    <a:pt x="234" y="10708"/>
                    <a:pt x="100" y="10775"/>
                  </a:cubicBezTo>
                  <a:cubicBezTo>
                    <a:pt x="100" y="10708"/>
                    <a:pt x="33" y="10674"/>
                    <a:pt x="0" y="1060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1"/>
            <p:cNvSpPr/>
            <p:nvPr/>
          </p:nvSpPr>
          <p:spPr>
            <a:xfrm rot="-3599416">
              <a:off x="2359142" y="3275054"/>
              <a:ext cx="252986" cy="142730"/>
            </a:xfrm>
            <a:custGeom>
              <a:rect b="b" l="l" r="r" t="t"/>
              <a:pathLst>
                <a:path extrusionOk="0" h="8940" w="15846">
                  <a:moveTo>
                    <a:pt x="1" y="8673"/>
                  </a:moveTo>
                  <a:cubicBezTo>
                    <a:pt x="5471" y="6171"/>
                    <a:pt x="10608" y="2969"/>
                    <a:pt x="15845" y="0"/>
                  </a:cubicBezTo>
                  <a:cubicBezTo>
                    <a:pt x="10675" y="3102"/>
                    <a:pt x="5605" y="6405"/>
                    <a:pt x="134" y="894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1"/>
            <p:cNvSpPr/>
            <p:nvPr/>
          </p:nvSpPr>
          <p:spPr>
            <a:xfrm rot="-3599416">
              <a:off x="2276763" y="3430277"/>
              <a:ext cx="217831" cy="132624"/>
            </a:xfrm>
            <a:custGeom>
              <a:rect b="b" l="l" r="r" t="t"/>
              <a:pathLst>
                <a:path extrusionOk="0" h="8307" w="13644">
                  <a:moveTo>
                    <a:pt x="1" y="8173"/>
                  </a:moveTo>
                  <a:cubicBezTo>
                    <a:pt x="4270" y="5004"/>
                    <a:pt x="9141" y="2836"/>
                    <a:pt x="13644" y="1"/>
                  </a:cubicBezTo>
                  <a:cubicBezTo>
                    <a:pt x="13510" y="101"/>
                    <a:pt x="13377" y="201"/>
                    <a:pt x="13277" y="268"/>
                  </a:cubicBezTo>
                  <a:cubicBezTo>
                    <a:pt x="11242" y="1468"/>
                    <a:pt x="9241" y="2669"/>
                    <a:pt x="7239" y="3904"/>
                  </a:cubicBezTo>
                  <a:cubicBezTo>
                    <a:pt x="4971" y="5305"/>
                    <a:pt x="2703" y="6706"/>
                    <a:pt x="434" y="8107"/>
                  </a:cubicBezTo>
                  <a:cubicBezTo>
                    <a:pt x="334" y="8207"/>
                    <a:pt x="201" y="8240"/>
                    <a:pt x="101" y="830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1"/>
            <p:cNvSpPr/>
            <p:nvPr/>
          </p:nvSpPr>
          <p:spPr>
            <a:xfrm rot="-3599416">
              <a:off x="2345775" y="2953513"/>
              <a:ext cx="208251" cy="149132"/>
            </a:xfrm>
            <a:custGeom>
              <a:rect b="b" l="l" r="r" t="t"/>
              <a:pathLst>
                <a:path extrusionOk="0" h="9341" w="13044">
                  <a:moveTo>
                    <a:pt x="13043" y="0"/>
                  </a:moveTo>
                  <a:cubicBezTo>
                    <a:pt x="13010" y="134"/>
                    <a:pt x="13010" y="334"/>
                    <a:pt x="12910" y="401"/>
                  </a:cubicBezTo>
                  <a:cubicBezTo>
                    <a:pt x="12509" y="768"/>
                    <a:pt x="12142" y="1068"/>
                    <a:pt x="11709" y="1368"/>
                  </a:cubicBezTo>
                  <a:cubicBezTo>
                    <a:pt x="7939" y="3970"/>
                    <a:pt x="4170" y="6605"/>
                    <a:pt x="367" y="9207"/>
                  </a:cubicBezTo>
                  <a:cubicBezTo>
                    <a:pt x="267" y="9274"/>
                    <a:pt x="201" y="9307"/>
                    <a:pt x="101" y="9340"/>
                  </a:cubicBezTo>
                  <a:lnTo>
                    <a:pt x="0" y="9240"/>
                  </a:lnTo>
                  <a:cubicBezTo>
                    <a:pt x="167" y="9140"/>
                    <a:pt x="301" y="9040"/>
                    <a:pt x="434" y="8940"/>
                  </a:cubicBezTo>
                  <a:cubicBezTo>
                    <a:pt x="3770" y="6638"/>
                    <a:pt x="7106" y="4337"/>
                    <a:pt x="10441" y="2069"/>
                  </a:cubicBezTo>
                  <a:cubicBezTo>
                    <a:pt x="11175" y="1568"/>
                    <a:pt x="11842" y="1001"/>
                    <a:pt x="12509" y="434"/>
                  </a:cubicBezTo>
                  <a:cubicBezTo>
                    <a:pt x="12676" y="301"/>
                    <a:pt x="12776" y="167"/>
                    <a:pt x="1291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1"/>
            <p:cNvSpPr/>
            <p:nvPr/>
          </p:nvSpPr>
          <p:spPr>
            <a:xfrm rot="-3599416">
              <a:off x="2333094" y="3075770"/>
              <a:ext cx="177885" cy="96941"/>
            </a:xfrm>
            <a:custGeom>
              <a:rect b="b" l="l" r="r" t="t"/>
              <a:pathLst>
                <a:path extrusionOk="0" h="6072" w="11142">
                  <a:moveTo>
                    <a:pt x="11142" y="201"/>
                  </a:moveTo>
                  <a:lnTo>
                    <a:pt x="134" y="6072"/>
                  </a:lnTo>
                  <a:lnTo>
                    <a:pt x="0" y="5872"/>
                  </a:lnTo>
                  <a:lnTo>
                    <a:pt x="11042"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1"/>
            <p:cNvSpPr/>
            <p:nvPr/>
          </p:nvSpPr>
          <p:spPr>
            <a:xfrm rot="-3599416">
              <a:off x="2363262" y="3297721"/>
              <a:ext cx="98011" cy="57523"/>
            </a:xfrm>
            <a:custGeom>
              <a:rect b="b" l="l" r="r" t="t"/>
              <a:pathLst>
                <a:path extrusionOk="0" h="3603" w="6139">
                  <a:moveTo>
                    <a:pt x="1" y="3503"/>
                  </a:moveTo>
                  <a:lnTo>
                    <a:pt x="6138" y="0"/>
                  </a:lnTo>
                  <a:cubicBezTo>
                    <a:pt x="5971" y="534"/>
                    <a:pt x="768" y="3536"/>
                    <a:pt x="67" y="3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1"/>
            <p:cNvSpPr/>
            <p:nvPr/>
          </p:nvSpPr>
          <p:spPr>
            <a:xfrm rot="-3599416">
              <a:off x="2295200" y="3128035"/>
              <a:ext cx="143815" cy="81487"/>
            </a:xfrm>
            <a:custGeom>
              <a:rect b="b" l="l" r="r" t="t"/>
              <a:pathLst>
                <a:path extrusionOk="0" h="5104" w="9008">
                  <a:moveTo>
                    <a:pt x="1" y="4937"/>
                  </a:moveTo>
                  <a:lnTo>
                    <a:pt x="8907" y="0"/>
                  </a:lnTo>
                  <a:lnTo>
                    <a:pt x="9007" y="167"/>
                  </a:lnTo>
                  <a:lnTo>
                    <a:pt x="101" y="5104"/>
                  </a:lnTo>
                  <a:cubicBezTo>
                    <a:pt x="67" y="5037"/>
                    <a:pt x="34" y="5004"/>
                    <a:pt x="1" y="493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1"/>
            <p:cNvSpPr/>
            <p:nvPr/>
          </p:nvSpPr>
          <p:spPr>
            <a:xfrm rot="-3599416">
              <a:off x="2324257" y="3155785"/>
              <a:ext cx="112396" cy="70311"/>
            </a:xfrm>
            <a:custGeom>
              <a:rect b="b" l="l" r="r" t="t"/>
              <a:pathLst>
                <a:path extrusionOk="0" h="4404" w="7040">
                  <a:moveTo>
                    <a:pt x="7039" y="167"/>
                  </a:moveTo>
                  <a:lnTo>
                    <a:pt x="134" y="4403"/>
                  </a:lnTo>
                  <a:lnTo>
                    <a:pt x="1" y="4203"/>
                  </a:lnTo>
                  <a:lnTo>
                    <a:pt x="6972" y="0"/>
                  </a:lnTo>
                  <a:cubicBezTo>
                    <a:pt x="7006" y="67"/>
                    <a:pt x="7006" y="134"/>
                    <a:pt x="7039"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1"/>
            <p:cNvSpPr/>
            <p:nvPr/>
          </p:nvSpPr>
          <p:spPr>
            <a:xfrm rot="-3599416">
              <a:off x="2351890" y="3146022"/>
              <a:ext cx="100677" cy="55942"/>
            </a:xfrm>
            <a:custGeom>
              <a:rect b="b" l="l" r="r" t="t"/>
              <a:pathLst>
                <a:path extrusionOk="0" h="3504" w="6306">
                  <a:moveTo>
                    <a:pt x="1" y="3303"/>
                  </a:moveTo>
                  <a:cubicBezTo>
                    <a:pt x="2069" y="2202"/>
                    <a:pt x="4070" y="902"/>
                    <a:pt x="6239" y="1"/>
                  </a:cubicBezTo>
                  <a:lnTo>
                    <a:pt x="6305" y="134"/>
                  </a:lnTo>
                  <a:lnTo>
                    <a:pt x="68" y="350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1"/>
            <p:cNvSpPr/>
            <p:nvPr/>
          </p:nvSpPr>
          <p:spPr>
            <a:xfrm rot="-3599416">
              <a:off x="2452178" y="3105799"/>
              <a:ext cx="86819" cy="47401"/>
            </a:xfrm>
            <a:custGeom>
              <a:rect b="b" l="l" r="r" t="t"/>
              <a:pathLst>
                <a:path extrusionOk="0" h="2969" w="5438">
                  <a:moveTo>
                    <a:pt x="5438" y="100"/>
                  </a:moveTo>
                  <a:cubicBezTo>
                    <a:pt x="3737" y="1201"/>
                    <a:pt x="1869" y="2035"/>
                    <a:pt x="67" y="2969"/>
                  </a:cubicBezTo>
                  <a:cubicBezTo>
                    <a:pt x="34" y="2935"/>
                    <a:pt x="34" y="2869"/>
                    <a:pt x="1" y="2835"/>
                  </a:cubicBezTo>
                  <a:lnTo>
                    <a:pt x="5371" y="0"/>
                  </a:lnTo>
                  <a:cubicBezTo>
                    <a:pt x="5404" y="33"/>
                    <a:pt x="5438" y="100"/>
                    <a:pt x="54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1"/>
            <p:cNvSpPr/>
            <p:nvPr/>
          </p:nvSpPr>
          <p:spPr>
            <a:xfrm rot="-3599416">
              <a:off x="2308047" y="2886135"/>
              <a:ext cx="78294" cy="56996"/>
            </a:xfrm>
            <a:custGeom>
              <a:rect b="b" l="l" r="r" t="t"/>
              <a:pathLst>
                <a:path extrusionOk="0" h="3570" w="4904">
                  <a:moveTo>
                    <a:pt x="0" y="3436"/>
                  </a:moveTo>
                  <a:lnTo>
                    <a:pt x="4837" y="1"/>
                  </a:lnTo>
                  <a:lnTo>
                    <a:pt x="4904" y="134"/>
                  </a:lnTo>
                  <a:lnTo>
                    <a:pt x="101" y="357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1"/>
            <p:cNvSpPr/>
            <p:nvPr/>
          </p:nvSpPr>
          <p:spPr>
            <a:xfrm rot="-3599416">
              <a:off x="2369559" y="2919622"/>
              <a:ext cx="79906" cy="56453"/>
            </a:xfrm>
            <a:custGeom>
              <a:rect b="b" l="l" r="r" t="t"/>
              <a:pathLst>
                <a:path extrusionOk="0" h="3536" w="5005">
                  <a:moveTo>
                    <a:pt x="5004" y="0"/>
                  </a:moveTo>
                  <a:cubicBezTo>
                    <a:pt x="3503" y="1434"/>
                    <a:pt x="1735" y="2435"/>
                    <a:pt x="1" y="35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1"/>
            <p:cNvSpPr/>
            <p:nvPr/>
          </p:nvSpPr>
          <p:spPr>
            <a:xfrm rot="-3599416">
              <a:off x="2286212" y="2923972"/>
              <a:ext cx="66591" cy="45278"/>
            </a:xfrm>
            <a:custGeom>
              <a:rect b="b" l="l" r="r" t="t"/>
              <a:pathLst>
                <a:path extrusionOk="0" h="2836" w="4171">
                  <a:moveTo>
                    <a:pt x="1" y="2735"/>
                  </a:moveTo>
                  <a:lnTo>
                    <a:pt x="4103" y="0"/>
                  </a:lnTo>
                  <a:lnTo>
                    <a:pt x="4170" y="100"/>
                  </a:lnTo>
                  <a:lnTo>
                    <a:pt x="67" y="28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1"/>
            <p:cNvSpPr/>
            <p:nvPr/>
          </p:nvSpPr>
          <p:spPr>
            <a:xfrm rot="-3599416">
              <a:off x="2242899" y="2864966"/>
              <a:ext cx="60205" cy="43154"/>
            </a:xfrm>
            <a:custGeom>
              <a:rect b="b" l="l" r="r" t="t"/>
              <a:pathLst>
                <a:path extrusionOk="0" h="2703" w="3771">
                  <a:moveTo>
                    <a:pt x="1" y="2636"/>
                  </a:moveTo>
                  <a:lnTo>
                    <a:pt x="3670" y="1"/>
                  </a:lnTo>
                  <a:cubicBezTo>
                    <a:pt x="3704" y="34"/>
                    <a:pt x="3737" y="101"/>
                    <a:pt x="3770" y="134"/>
                  </a:cubicBezTo>
                  <a:lnTo>
                    <a:pt x="68" y="270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1"/>
            <p:cNvSpPr/>
            <p:nvPr/>
          </p:nvSpPr>
          <p:spPr>
            <a:xfrm rot="-3599416">
              <a:off x="2272723" y="2937231"/>
              <a:ext cx="46874" cy="29312"/>
            </a:xfrm>
            <a:custGeom>
              <a:rect b="b" l="l" r="r" t="t"/>
              <a:pathLst>
                <a:path extrusionOk="0" h="1836" w="2936">
                  <a:moveTo>
                    <a:pt x="0" y="1735"/>
                  </a:moveTo>
                  <a:lnTo>
                    <a:pt x="2869" y="1"/>
                  </a:lnTo>
                  <a:lnTo>
                    <a:pt x="2936" y="101"/>
                  </a:lnTo>
                  <a:lnTo>
                    <a:pt x="67" y="18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1"/>
            <p:cNvSpPr/>
            <p:nvPr/>
          </p:nvSpPr>
          <p:spPr>
            <a:xfrm rot="-3599416">
              <a:off x="2259801" y="2931414"/>
              <a:ext cx="37295" cy="26646"/>
            </a:xfrm>
            <a:custGeom>
              <a:rect b="b" l="l" r="r" t="t"/>
              <a:pathLst>
                <a:path extrusionOk="0" h="1669" w="2336">
                  <a:moveTo>
                    <a:pt x="2336" y="68"/>
                  </a:moveTo>
                  <a:lnTo>
                    <a:pt x="101" y="1669"/>
                  </a:lnTo>
                  <a:lnTo>
                    <a:pt x="1" y="1535"/>
                  </a:lnTo>
                  <a:lnTo>
                    <a:pt x="2269"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0" name="Google Shape;1290;p31"/>
          <p:cNvGrpSpPr/>
          <p:nvPr/>
        </p:nvGrpSpPr>
        <p:grpSpPr>
          <a:xfrm rot="5400000">
            <a:off x="7770155" y="-703737"/>
            <a:ext cx="1002902" cy="1635983"/>
            <a:chOff x="3883571" y="2796827"/>
            <a:chExt cx="772950" cy="1260873"/>
          </a:xfrm>
        </p:grpSpPr>
        <p:sp>
          <p:nvSpPr>
            <p:cNvPr id="1291" name="Google Shape;1291;p31"/>
            <p:cNvSpPr/>
            <p:nvPr/>
          </p:nvSpPr>
          <p:spPr>
            <a:xfrm rot="-4255095">
              <a:off x="3672970" y="3224862"/>
              <a:ext cx="1194151" cy="404804"/>
            </a:xfrm>
            <a:custGeom>
              <a:rect b="b" l="l" r="r" t="t"/>
              <a:pathLst>
                <a:path extrusionOk="0" h="25352" w="74787">
                  <a:moveTo>
                    <a:pt x="74787" y="167"/>
                  </a:moveTo>
                  <a:cubicBezTo>
                    <a:pt x="74553" y="267"/>
                    <a:pt x="74320" y="401"/>
                    <a:pt x="74086" y="467"/>
                  </a:cubicBezTo>
                  <a:cubicBezTo>
                    <a:pt x="71685" y="1335"/>
                    <a:pt x="69283" y="2169"/>
                    <a:pt x="66915" y="3103"/>
                  </a:cubicBezTo>
                  <a:cubicBezTo>
                    <a:pt x="62612" y="4771"/>
                    <a:pt x="58375" y="6639"/>
                    <a:pt x="53972" y="8106"/>
                  </a:cubicBezTo>
                  <a:cubicBezTo>
                    <a:pt x="42964" y="11809"/>
                    <a:pt x="31956" y="15512"/>
                    <a:pt x="20815" y="18747"/>
                  </a:cubicBezTo>
                  <a:cubicBezTo>
                    <a:pt x="14410" y="20615"/>
                    <a:pt x="8106" y="22817"/>
                    <a:pt x="1735" y="24852"/>
                  </a:cubicBezTo>
                  <a:cubicBezTo>
                    <a:pt x="1334" y="25018"/>
                    <a:pt x="867" y="25152"/>
                    <a:pt x="434" y="25285"/>
                  </a:cubicBezTo>
                  <a:cubicBezTo>
                    <a:pt x="300" y="25319"/>
                    <a:pt x="200" y="25319"/>
                    <a:pt x="67" y="25352"/>
                  </a:cubicBezTo>
                  <a:lnTo>
                    <a:pt x="0" y="25185"/>
                  </a:lnTo>
                  <a:cubicBezTo>
                    <a:pt x="100" y="25118"/>
                    <a:pt x="234" y="25052"/>
                    <a:pt x="367" y="25018"/>
                  </a:cubicBezTo>
                  <a:cubicBezTo>
                    <a:pt x="7539" y="22683"/>
                    <a:pt x="14677" y="20215"/>
                    <a:pt x="21916" y="18047"/>
                  </a:cubicBezTo>
                  <a:cubicBezTo>
                    <a:pt x="33858" y="14511"/>
                    <a:pt x="45666" y="10608"/>
                    <a:pt x="57441" y="6538"/>
                  </a:cubicBezTo>
                  <a:cubicBezTo>
                    <a:pt x="61044" y="5271"/>
                    <a:pt x="64513" y="3703"/>
                    <a:pt x="68082" y="2302"/>
                  </a:cubicBezTo>
                  <a:cubicBezTo>
                    <a:pt x="70150" y="1502"/>
                    <a:pt x="72285" y="801"/>
                    <a:pt x="74387" y="67"/>
                  </a:cubicBezTo>
                  <a:cubicBezTo>
                    <a:pt x="74487" y="34"/>
                    <a:pt x="74620" y="0"/>
                    <a:pt x="74720" y="0"/>
                  </a:cubicBezTo>
                  <a:cubicBezTo>
                    <a:pt x="74754" y="67"/>
                    <a:pt x="74787" y="101"/>
                    <a:pt x="74787"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1"/>
            <p:cNvSpPr/>
            <p:nvPr/>
          </p:nvSpPr>
          <p:spPr>
            <a:xfrm rot="-4255095">
              <a:off x="3855917" y="3284967"/>
              <a:ext cx="777115" cy="266336"/>
            </a:xfrm>
            <a:custGeom>
              <a:rect b="b" l="l" r="r" t="t"/>
              <a:pathLst>
                <a:path extrusionOk="0" h="16680" w="48669">
                  <a:moveTo>
                    <a:pt x="0" y="16579"/>
                  </a:moveTo>
                  <a:cubicBezTo>
                    <a:pt x="16112" y="10875"/>
                    <a:pt x="32190" y="5004"/>
                    <a:pt x="48602" y="1"/>
                  </a:cubicBezTo>
                  <a:lnTo>
                    <a:pt x="48668" y="234"/>
                  </a:lnTo>
                  <a:cubicBezTo>
                    <a:pt x="48501" y="334"/>
                    <a:pt x="48301" y="401"/>
                    <a:pt x="48135" y="468"/>
                  </a:cubicBezTo>
                  <a:cubicBezTo>
                    <a:pt x="44899" y="1502"/>
                    <a:pt x="41663" y="2469"/>
                    <a:pt x="38461" y="3537"/>
                  </a:cubicBezTo>
                  <a:cubicBezTo>
                    <a:pt x="30722" y="6105"/>
                    <a:pt x="22983" y="8740"/>
                    <a:pt x="15278" y="11375"/>
                  </a:cubicBezTo>
                  <a:cubicBezTo>
                    <a:pt x="10374" y="13043"/>
                    <a:pt x="5504" y="14811"/>
                    <a:pt x="601" y="16512"/>
                  </a:cubicBezTo>
                  <a:cubicBezTo>
                    <a:pt x="400" y="16579"/>
                    <a:pt x="200" y="16646"/>
                    <a:pt x="0" y="16679"/>
                  </a:cubicBezTo>
                  <a:cubicBezTo>
                    <a:pt x="0" y="16646"/>
                    <a:pt x="0" y="16613"/>
                    <a:pt x="0" y="1657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1"/>
            <p:cNvSpPr/>
            <p:nvPr/>
          </p:nvSpPr>
          <p:spPr>
            <a:xfrm rot="-4255095">
              <a:off x="4003321" y="3038330"/>
              <a:ext cx="595487" cy="210945"/>
            </a:xfrm>
            <a:custGeom>
              <a:rect b="b" l="l" r="r" t="t"/>
              <a:pathLst>
                <a:path extrusionOk="0" h="13211" w="37294">
                  <a:moveTo>
                    <a:pt x="37294" y="1"/>
                  </a:moveTo>
                  <a:cubicBezTo>
                    <a:pt x="25085" y="5105"/>
                    <a:pt x="12576" y="9241"/>
                    <a:pt x="0" y="13210"/>
                  </a:cubicBezTo>
                  <a:cubicBezTo>
                    <a:pt x="167" y="13110"/>
                    <a:pt x="301" y="13044"/>
                    <a:pt x="467" y="12977"/>
                  </a:cubicBezTo>
                  <a:cubicBezTo>
                    <a:pt x="3803" y="11843"/>
                    <a:pt x="7105" y="10675"/>
                    <a:pt x="10441" y="9608"/>
                  </a:cubicBezTo>
                  <a:cubicBezTo>
                    <a:pt x="18747" y="7039"/>
                    <a:pt x="26819" y="3837"/>
                    <a:pt x="34925" y="768"/>
                  </a:cubicBezTo>
                  <a:cubicBezTo>
                    <a:pt x="35559" y="535"/>
                    <a:pt x="36226" y="301"/>
                    <a:pt x="36860" y="101"/>
                  </a:cubicBezTo>
                  <a:cubicBezTo>
                    <a:pt x="36993" y="68"/>
                    <a:pt x="37160" y="34"/>
                    <a:pt x="3729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1"/>
            <p:cNvSpPr/>
            <p:nvPr/>
          </p:nvSpPr>
          <p:spPr>
            <a:xfrm rot="-4255095">
              <a:off x="4081896" y="3330326"/>
              <a:ext cx="272722" cy="92691"/>
            </a:xfrm>
            <a:custGeom>
              <a:rect b="b" l="l" r="r" t="t"/>
              <a:pathLst>
                <a:path extrusionOk="0" h="5805" w="17080">
                  <a:moveTo>
                    <a:pt x="17080" y="167"/>
                  </a:moveTo>
                  <a:lnTo>
                    <a:pt x="68" y="5804"/>
                  </a:lnTo>
                  <a:lnTo>
                    <a:pt x="1" y="5571"/>
                  </a:lnTo>
                  <a:cubicBezTo>
                    <a:pt x="5738" y="3903"/>
                    <a:pt x="11309" y="1768"/>
                    <a:pt x="17013" y="0"/>
                  </a:cubicBezTo>
                  <a:cubicBezTo>
                    <a:pt x="17046" y="67"/>
                    <a:pt x="17046" y="134"/>
                    <a:pt x="1708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1"/>
            <p:cNvSpPr/>
            <p:nvPr/>
          </p:nvSpPr>
          <p:spPr>
            <a:xfrm rot="-4255095">
              <a:off x="4277172" y="2875976"/>
              <a:ext cx="111324" cy="44214"/>
            </a:xfrm>
            <a:custGeom>
              <a:rect b="b" l="l" r="r" t="t"/>
              <a:pathLst>
                <a:path extrusionOk="0" h="2769" w="6972">
                  <a:moveTo>
                    <a:pt x="6972" y="167"/>
                  </a:moveTo>
                  <a:lnTo>
                    <a:pt x="34" y="2769"/>
                  </a:lnTo>
                  <a:lnTo>
                    <a:pt x="0" y="2602"/>
                  </a:lnTo>
                  <a:lnTo>
                    <a:pt x="6905" y="0"/>
                  </a:lnTo>
                  <a:cubicBezTo>
                    <a:pt x="6939" y="67"/>
                    <a:pt x="6939" y="100"/>
                    <a:pt x="697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1"/>
            <p:cNvSpPr/>
            <p:nvPr/>
          </p:nvSpPr>
          <p:spPr>
            <a:xfrm rot="-4255095">
              <a:off x="4174384" y="3230903"/>
              <a:ext cx="28246" cy="12263"/>
            </a:xfrm>
            <a:custGeom>
              <a:rect b="b" l="l" r="r" t="t"/>
              <a:pathLst>
                <a:path extrusionOk="0" h="768" w="1769">
                  <a:moveTo>
                    <a:pt x="1769" y="134"/>
                  </a:moveTo>
                  <a:lnTo>
                    <a:pt x="34" y="768"/>
                  </a:lnTo>
                  <a:cubicBezTo>
                    <a:pt x="34" y="735"/>
                    <a:pt x="34" y="701"/>
                    <a:pt x="1" y="668"/>
                  </a:cubicBezTo>
                  <a:lnTo>
                    <a:pt x="173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7" name="Google Shape;1297;p31"/>
          <p:cNvGrpSpPr/>
          <p:nvPr/>
        </p:nvGrpSpPr>
        <p:grpSpPr>
          <a:xfrm>
            <a:off x="2552191" y="2754668"/>
            <a:ext cx="305023" cy="387676"/>
            <a:chOff x="1103057" y="3871091"/>
            <a:chExt cx="146077" cy="185651"/>
          </a:xfrm>
        </p:grpSpPr>
        <p:sp>
          <p:nvSpPr>
            <p:cNvPr id="1298" name="Google Shape;1298;p31"/>
            <p:cNvSpPr/>
            <p:nvPr/>
          </p:nvSpPr>
          <p:spPr>
            <a:xfrm rot="3667179">
              <a:off x="1103105" y="3918750"/>
              <a:ext cx="152898" cy="74589"/>
            </a:xfrm>
            <a:custGeom>
              <a:rect b="b" l="l" r="r" t="t"/>
              <a:pathLst>
                <a:path extrusionOk="0" h="4671" w="9575">
                  <a:moveTo>
                    <a:pt x="68" y="0"/>
                  </a:moveTo>
                  <a:cubicBezTo>
                    <a:pt x="3170" y="1668"/>
                    <a:pt x="6239" y="3370"/>
                    <a:pt x="9574" y="4470"/>
                  </a:cubicBezTo>
                  <a:lnTo>
                    <a:pt x="9541" y="4671"/>
                  </a:lnTo>
                  <a:cubicBezTo>
                    <a:pt x="9408" y="4671"/>
                    <a:pt x="9241" y="4671"/>
                    <a:pt x="9107" y="4637"/>
                  </a:cubicBezTo>
                  <a:cubicBezTo>
                    <a:pt x="7873" y="4103"/>
                    <a:pt x="6539" y="3670"/>
                    <a:pt x="5338" y="3069"/>
                  </a:cubicBezTo>
                  <a:cubicBezTo>
                    <a:pt x="3670" y="2235"/>
                    <a:pt x="2036" y="1301"/>
                    <a:pt x="368" y="401"/>
                  </a:cubicBezTo>
                  <a:cubicBezTo>
                    <a:pt x="234" y="334"/>
                    <a:pt x="101" y="234"/>
                    <a:pt x="1" y="13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1"/>
            <p:cNvSpPr/>
            <p:nvPr/>
          </p:nvSpPr>
          <p:spPr>
            <a:xfrm rot="3667179">
              <a:off x="1096553" y="3965140"/>
              <a:ext cx="117193" cy="54341"/>
            </a:xfrm>
            <a:custGeom>
              <a:rect b="b" l="l" r="r" t="t"/>
              <a:pathLst>
                <a:path extrusionOk="0" h="3403" w="7339">
                  <a:moveTo>
                    <a:pt x="7339" y="3403"/>
                  </a:moveTo>
                  <a:cubicBezTo>
                    <a:pt x="4704" y="2769"/>
                    <a:pt x="2202" y="1602"/>
                    <a:pt x="0" y="0"/>
                  </a:cubicBezTo>
                  <a:cubicBezTo>
                    <a:pt x="2335" y="1368"/>
                    <a:pt x="4804" y="2502"/>
                    <a:pt x="7339" y="340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1"/>
            <p:cNvSpPr/>
            <p:nvPr/>
          </p:nvSpPr>
          <p:spPr>
            <a:xfrm rot="3667179">
              <a:off x="1181324" y="3945957"/>
              <a:ext cx="42636" cy="24512"/>
            </a:xfrm>
            <a:custGeom>
              <a:rect b="b" l="l" r="r" t="t"/>
              <a:pathLst>
                <a:path extrusionOk="0" h="1535" w="2670">
                  <a:moveTo>
                    <a:pt x="2569" y="1535"/>
                  </a:moveTo>
                  <a:lnTo>
                    <a:pt x="1" y="201"/>
                  </a:lnTo>
                  <a:cubicBezTo>
                    <a:pt x="34" y="134"/>
                    <a:pt x="67" y="67"/>
                    <a:pt x="101" y="0"/>
                  </a:cubicBezTo>
                  <a:lnTo>
                    <a:pt x="2669" y="1301"/>
                  </a:lnTo>
                  <a:cubicBezTo>
                    <a:pt x="2636" y="1401"/>
                    <a:pt x="2602" y="1435"/>
                    <a:pt x="2569" y="153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1" name="Google Shape;1301;p31"/>
          <p:cNvGrpSpPr/>
          <p:nvPr/>
        </p:nvGrpSpPr>
        <p:grpSpPr>
          <a:xfrm rot="10800000">
            <a:off x="8569680" y="272613"/>
            <a:ext cx="1002902" cy="1635983"/>
            <a:chOff x="3883571" y="2796827"/>
            <a:chExt cx="772950" cy="1260873"/>
          </a:xfrm>
        </p:grpSpPr>
        <p:sp>
          <p:nvSpPr>
            <p:cNvPr id="1302" name="Google Shape;1302;p31"/>
            <p:cNvSpPr/>
            <p:nvPr/>
          </p:nvSpPr>
          <p:spPr>
            <a:xfrm rot="-4255095">
              <a:off x="3672970" y="3224862"/>
              <a:ext cx="1194151" cy="404804"/>
            </a:xfrm>
            <a:custGeom>
              <a:rect b="b" l="l" r="r" t="t"/>
              <a:pathLst>
                <a:path extrusionOk="0" h="25352" w="74787">
                  <a:moveTo>
                    <a:pt x="74787" y="167"/>
                  </a:moveTo>
                  <a:cubicBezTo>
                    <a:pt x="74553" y="267"/>
                    <a:pt x="74320" y="401"/>
                    <a:pt x="74086" y="467"/>
                  </a:cubicBezTo>
                  <a:cubicBezTo>
                    <a:pt x="71685" y="1335"/>
                    <a:pt x="69283" y="2169"/>
                    <a:pt x="66915" y="3103"/>
                  </a:cubicBezTo>
                  <a:cubicBezTo>
                    <a:pt x="62612" y="4771"/>
                    <a:pt x="58375" y="6639"/>
                    <a:pt x="53972" y="8106"/>
                  </a:cubicBezTo>
                  <a:cubicBezTo>
                    <a:pt x="42964" y="11809"/>
                    <a:pt x="31956" y="15512"/>
                    <a:pt x="20815" y="18747"/>
                  </a:cubicBezTo>
                  <a:cubicBezTo>
                    <a:pt x="14410" y="20615"/>
                    <a:pt x="8106" y="22817"/>
                    <a:pt x="1735" y="24852"/>
                  </a:cubicBezTo>
                  <a:cubicBezTo>
                    <a:pt x="1334" y="25018"/>
                    <a:pt x="867" y="25152"/>
                    <a:pt x="434" y="25285"/>
                  </a:cubicBezTo>
                  <a:cubicBezTo>
                    <a:pt x="300" y="25319"/>
                    <a:pt x="200" y="25319"/>
                    <a:pt x="67" y="25352"/>
                  </a:cubicBezTo>
                  <a:lnTo>
                    <a:pt x="0" y="25185"/>
                  </a:lnTo>
                  <a:cubicBezTo>
                    <a:pt x="100" y="25118"/>
                    <a:pt x="234" y="25052"/>
                    <a:pt x="367" y="25018"/>
                  </a:cubicBezTo>
                  <a:cubicBezTo>
                    <a:pt x="7539" y="22683"/>
                    <a:pt x="14677" y="20215"/>
                    <a:pt x="21916" y="18047"/>
                  </a:cubicBezTo>
                  <a:cubicBezTo>
                    <a:pt x="33858" y="14511"/>
                    <a:pt x="45666" y="10608"/>
                    <a:pt x="57441" y="6538"/>
                  </a:cubicBezTo>
                  <a:cubicBezTo>
                    <a:pt x="61044" y="5271"/>
                    <a:pt x="64513" y="3703"/>
                    <a:pt x="68082" y="2302"/>
                  </a:cubicBezTo>
                  <a:cubicBezTo>
                    <a:pt x="70150" y="1502"/>
                    <a:pt x="72285" y="801"/>
                    <a:pt x="74387" y="67"/>
                  </a:cubicBezTo>
                  <a:cubicBezTo>
                    <a:pt x="74487" y="34"/>
                    <a:pt x="74620" y="0"/>
                    <a:pt x="74720" y="0"/>
                  </a:cubicBezTo>
                  <a:cubicBezTo>
                    <a:pt x="74754" y="67"/>
                    <a:pt x="74787" y="101"/>
                    <a:pt x="74787"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1"/>
            <p:cNvSpPr/>
            <p:nvPr/>
          </p:nvSpPr>
          <p:spPr>
            <a:xfrm rot="-4255095">
              <a:off x="3855917" y="3284967"/>
              <a:ext cx="777115" cy="266336"/>
            </a:xfrm>
            <a:custGeom>
              <a:rect b="b" l="l" r="r" t="t"/>
              <a:pathLst>
                <a:path extrusionOk="0" h="16680" w="48669">
                  <a:moveTo>
                    <a:pt x="0" y="16579"/>
                  </a:moveTo>
                  <a:cubicBezTo>
                    <a:pt x="16112" y="10875"/>
                    <a:pt x="32190" y="5004"/>
                    <a:pt x="48602" y="1"/>
                  </a:cubicBezTo>
                  <a:lnTo>
                    <a:pt x="48668" y="234"/>
                  </a:lnTo>
                  <a:cubicBezTo>
                    <a:pt x="48501" y="334"/>
                    <a:pt x="48301" y="401"/>
                    <a:pt x="48135" y="468"/>
                  </a:cubicBezTo>
                  <a:cubicBezTo>
                    <a:pt x="44899" y="1502"/>
                    <a:pt x="41663" y="2469"/>
                    <a:pt x="38461" y="3537"/>
                  </a:cubicBezTo>
                  <a:cubicBezTo>
                    <a:pt x="30722" y="6105"/>
                    <a:pt x="22983" y="8740"/>
                    <a:pt x="15278" y="11375"/>
                  </a:cubicBezTo>
                  <a:cubicBezTo>
                    <a:pt x="10374" y="13043"/>
                    <a:pt x="5504" y="14811"/>
                    <a:pt x="601" y="16512"/>
                  </a:cubicBezTo>
                  <a:cubicBezTo>
                    <a:pt x="400" y="16579"/>
                    <a:pt x="200" y="16646"/>
                    <a:pt x="0" y="16679"/>
                  </a:cubicBezTo>
                  <a:cubicBezTo>
                    <a:pt x="0" y="16646"/>
                    <a:pt x="0" y="16613"/>
                    <a:pt x="0" y="1657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1"/>
            <p:cNvSpPr/>
            <p:nvPr/>
          </p:nvSpPr>
          <p:spPr>
            <a:xfrm rot="-4255095">
              <a:off x="4003321" y="3038330"/>
              <a:ext cx="595487" cy="210945"/>
            </a:xfrm>
            <a:custGeom>
              <a:rect b="b" l="l" r="r" t="t"/>
              <a:pathLst>
                <a:path extrusionOk="0" h="13211" w="37294">
                  <a:moveTo>
                    <a:pt x="37294" y="1"/>
                  </a:moveTo>
                  <a:cubicBezTo>
                    <a:pt x="25085" y="5105"/>
                    <a:pt x="12576" y="9241"/>
                    <a:pt x="0" y="13210"/>
                  </a:cubicBezTo>
                  <a:cubicBezTo>
                    <a:pt x="167" y="13110"/>
                    <a:pt x="301" y="13044"/>
                    <a:pt x="467" y="12977"/>
                  </a:cubicBezTo>
                  <a:cubicBezTo>
                    <a:pt x="3803" y="11843"/>
                    <a:pt x="7105" y="10675"/>
                    <a:pt x="10441" y="9608"/>
                  </a:cubicBezTo>
                  <a:cubicBezTo>
                    <a:pt x="18747" y="7039"/>
                    <a:pt x="26819" y="3837"/>
                    <a:pt x="34925" y="768"/>
                  </a:cubicBezTo>
                  <a:cubicBezTo>
                    <a:pt x="35559" y="535"/>
                    <a:pt x="36226" y="301"/>
                    <a:pt x="36860" y="101"/>
                  </a:cubicBezTo>
                  <a:cubicBezTo>
                    <a:pt x="36993" y="68"/>
                    <a:pt x="37160" y="34"/>
                    <a:pt x="3729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1"/>
            <p:cNvSpPr/>
            <p:nvPr/>
          </p:nvSpPr>
          <p:spPr>
            <a:xfrm rot="-4255095">
              <a:off x="4081896" y="3330326"/>
              <a:ext cx="272722" cy="92691"/>
            </a:xfrm>
            <a:custGeom>
              <a:rect b="b" l="l" r="r" t="t"/>
              <a:pathLst>
                <a:path extrusionOk="0" h="5805" w="17080">
                  <a:moveTo>
                    <a:pt x="17080" y="167"/>
                  </a:moveTo>
                  <a:lnTo>
                    <a:pt x="68" y="5804"/>
                  </a:lnTo>
                  <a:lnTo>
                    <a:pt x="1" y="5571"/>
                  </a:lnTo>
                  <a:cubicBezTo>
                    <a:pt x="5738" y="3903"/>
                    <a:pt x="11309" y="1768"/>
                    <a:pt x="17013" y="0"/>
                  </a:cubicBezTo>
                  <a:cubicBezTo>
                    <a:pt x="17046" y="67"/>
                    <a:pt x="17046" y="134"/>
                    <a:pt x="1708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1"/>
            <p:cNvSpPr/>
            <p:nvPr/>
          </p:nvSpPr>
          <p:spPr>
            <a:xfrm rot="-4255095">
              <a:off x="4277172" y="2875976"/>
              <a:ext cx="111324" cy="44214"/>
            </a:xfrm>
            <a:custGeom>
              <a:rect b="b" l="l" r="r" t="t"/>
              <a:pathLst>
                <a:path extrusionOk="0" h="2769" w="6972">
                  <a:moveTo>
                    <a:pt x="6972" y="167"/>
                  </a:moveTo>
                  <a:lnTo>
                    <a:pt x="34" y="2769"/>
                  </a:lnTo>
                  <a:lnTo>
                    <a:pt x="0" y="2602"/>
                  </a:lnTo>
                  <a:lnTo>
                    <a:pt x="6905" y="0"/>
                  </a:lnTo>
                  <a:cubicBezTo>
                    <a:pt x="6939" y="67"/>
                    <a:pt x="6939" y="100"/>
                    <a:pt x="697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7" name="Google Shape;1307;p31"/>
          <p:cNvGrpSpPr/>
          <p:nvPr/>
        </p:nvGrpSpPr>
        <p:grpSpPr>
          <a:xfrm flipH="1">
            <a:off x="6333059" y="2754668"/>
            <a:ext cx="305023" cy="387676"/>
            <a:chOff x="1103057" y="3871091"/>
            <a:chExt cx="146077" cy="185651"/>
          </a:xfrm>
        </p:grpSpPr>
        <p:sp>
          <p:nvSpPr>
            <p:cNvPr id="1308" name="Google Shape;1308;p31"/>
            <p:cNvSpPr/>
            <p:nvPr/>
          </p:nvSpPr>
          <p:spPr>
            <a:xfrm rot="3667179">
              <a:off x="1103105" y="3918750"/>
              <a:ext cx="152898" cy="74589"/>
            </a:xfrm>
            <a:custGeom>
              <a:rect b="b" l="l" r="r" t="t"/>
              <a:pathLst>
                <a:path extrusionOk="0" h="4671" w="9575">
                  <a:moveTo>
                    <a:pt x="68" y="0"/>
                  </a:moveTo>
                  <a:cubicBezTo>
                    <a:pt x="3170" y="1668"/>
                    <a:pt x="6239" y="3370"/>
                    <a:pt x="9574" y="4470"/>
                  </a:cubicBezTo>
                  <a:lnTo>
                    <a:pt x="9541" y="4671"/>
                  </a:lnTo>
                  <a:cubicBezTo>
                    <a:pt x="9408" y="4671"/>
                    <a:pt x="9241" y="4671"/>
                    <a:pt x="9107" y="4637"/>
                  </a:cubicBezTo>
                  <a:cubicBezTo>
                    <a:pt x="7873" y="4103"/>
                    <a:pt x="6539" y="3670"/>
                    <a:pt x="5338" y="3069"/>
                  </a:cubicBezTo>
                  <a:cubicBezTo>
                    <a:pt x="3670" y="2235"/>
                    <a:pt x="2036" y="1301"/>
                    <a:pt x="368" y="401"/>
                  </a:cubicBezTo>
                  <a:cubicBezTo>
                    <a:pt x="234" y="334"/>
                    <a:pt x="101" y="234"/>
                    <a:pt x="1" y="13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1"/>
            <p:cNvSpPr/>
            <p:nvPr/>
          </p:nvSpPr>
          <p:spPr>
            <a:xfrm rot="3667179">
              <a:off x="1096553" y="3965140"/>
              <a:ext cx="117193" cy="54341"/>
            </a:xfrm>
            <a:custGeom>
              <a:rect b="b" l="l" r="r" t="t"/>
              <a:pathLst>
                <a:path extrusionOk="0" h="3403" w="7339">
                  <a:moveTo>
                    <a:pt x="7339" y="3403"/>
                  </a:moveTo>
                  <a:cubicBezTo>
                    <a:pt x="4704" y="2769"/>
                    <a:pt x="2202" y="1602"/>
                    <a:pt x="0" y="0"/>
                  </a:cubicBezTo>
                  <a:cubicBezTo>
                    <a:pt x="2335" y="1368"/>
                    <a:pt x="4804" y="2502"/>
                    <a:pt x="7339" y="340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1"/>
            <p:cNvSpPr/>
            <p:nvPr/>
          </p:nvSpPr>
          <p:spPr>
            <a:xfrm rot="3667179">
              <a:off x="1181324" y="3945957"/>
              <a:ext cx="42636" cy="24512"/>
            </a:xfrm>
            <a:custGeom>
              <a:rect b="b" l="l" r="r" t="t"/>
              <a:pathLst>
                <a:path extrusionOk="0" h="1535" w="2670">
                  <a:moveTo>
                    <a:pt x="2569" y="1535"/>
                  </a:moveTo>
                  <a:lnTo>
                    <a:pt x="1" y="201"/>
                  </a:lnTo>
                  <a:cubicBezTo>
                    <a:pt x="34" y="134"/>
                    <a:pt x="67" y="67"/>
                    <a:pt x="101" y="0"/>
                  </a:cubicBezTo>
                  <a:lnTo>
                    <a:pt x="2669" y="1301"/>
                  </a:lnTo>
                  <a:cubicBezTo>
                    <a:pt x="2636" y="1401"/>
                    <a:pt x="2602" y="1435"/>
                    <a:pt x="2569" y="153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1" name="Google Shape;1311;p31"/>
          <p:cNvGrpSpPr/>
          <p:nvPr/>
        </p:nvGrpSpPr>
        <p:grpSpPr>
          <a:xfrm rot="5400000">
            <a:off x="2207230" y="3086868"/>
            <a:ext cx="305023" cy="387676"/>
            <a:chOff x="1103057" y="3871091"/>
            <a:chExt cx="146077" cy="185651"/>
          </a:xfrm>
        </p:grpSpPr>
        <p:sp>
          <p:nvSpPr>
            <p:cNvPr id="1312" name="Google Shape;1312;p31"/>
            <p:cNvSpPr/>
            <p:nvPr/>
          </p:nvSpPr>
          <p:spPr>
            <a:xfrm rot="3667179">
              <a:off x="1103105" y="3918750"/>
              <a:ext cx="152898" cy="74589"/>
            </a:xfrm>
            <a:custGeom>
              <a:rect b="b" l="l" r="r" t="t"/>
              <a:pathLst>
                <a:path extrusionOk="0" h="4671" w="9575">
                  <a:moveTo>
                    <a:pt x="68" y="0"/>
                  </a:moveTo>
                  <a:cubicBezTo>
                    <a:pt x="3170" y="1668"/>
                    <a:pt x="6239" y="3370"/>
                    <a:pt x="9574" y="4470"/>
                  </a:cubicBezTo>
                  <a:lnTo>
                    <a:pt x="9541" y="4671"/>
                  </a:lnTo>
                  <a:cubicBezTo>
                    <a:pt x="9408" y="4671"/>
                    <a:pt x="9241" y="4671"/>
                    <a:pt x="9107" y="4637"/>
                  </a:cubicBezTo>
                  <a:cubicBezTo>
                    <a:pt x="7873" y="4103"/>
                    <a:pt x="6539" y="3670"/>
                    <a:pt x="5338" y="3069"/>
                  </a:cubicBezTo>
                  <a:cubicBezTo>
                    <a:pt x="3670" y="2235"/>
                    <a:pt x="2036" y="1301"/>
                    <a:pt x="368" y="401"/>
                  </a:cubicBezTo>
                  <a:cubicBezTo>
                    <a:pt x="234" y="334"/>
                    <a:pt x="101" y="234"/>
                    <a:pt x="1" y="13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1"/>
            <p:cNvSpPr/>
            <p:nvPr/>
          </p:nvSpPr>
          <p:spPr>
            <a:xfrm rot="3667179">
              <a:off x="1096553" y="3965140"/>
              <a:ext cx="117193" cy="54341"/>
            </a:xfrm>
            <a:custGeom>
              <a:rect b="b" l="l" r="r" t="t"/>
              <a:pathLst>
                <a:path extrusionOk="0" h="3403" w="7339">
                  <a:moveTo>
                    <a:pt x="7339" y="3403"/>
                  </a:moveTo>
                  <a:cubicBezTo>
                    <a:pt x="4704" y="2769"/>
                    <a:pt x="2202" y="1602"/>
                    <a:pt x="0" y="0"/>
                  </a:cubicBezTo>
                  <a:cubicBezTo>
                    <a:pt x="2335" y="1368"/>
                    <a:pt x="4804" y="2502"/>
                    <a:pt x="7339" y="340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1"/>
            <p:cNvSpPr/>
            <p:nvPr/>
          </p:nvSpPr>
          <p:spPr>
            <a:xfrm rot="3667179">
              <a:off x="1181324" y="3945957"/>
              <a:ext cx="42636" cy="24512"/>
            </a:xfrm>
            <a:custGeom>
              <a:rect b="b" l="l" r="r" t="t"/>
              <a:pathLst>
                <a:path extrusionOk="0" h="1535" w="2670">
                  <a:moveTo>
                    <a:pt x="2569" y="1535"/>
                  </a:moveTo>
                  <a:lnTo>
                    <a:pt x="1" y="201"/>
                  </a:lnTo>
                  <a:cubicBezTo>
                    <a:pt x="34" y="134"/>
                    <a:pt x="67" y="67"/>
                    <a:pt x="101" y="0"/>
                  </a:cubicBezTo>
                  <a:lnTo>
                    <a:pt x="2669" y="1301"/>
                  </a:lnTo>
                  <a:cubicBezTo>
                    <a:pt x="2636" y="1401"/>
                    <a:pt x="2602" y="1435"/>
                    <a:pt x="2569" y="153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5" name="Google Shape;1315;p31"/>
          <p:cNvGrpSpPr/>
          <p:nvPr/>
        </p:nvGrpSpPr>
        <p:grpSpPr>
          <a:xfrm flipH="1" rot="5400000">
            <a:off x="6851035" y="3168268"/>
            <a:ext cx="305023" cy="387676"/>
            <a:chOff x="1103057" y="3871091"/>
            <a:chExt cx="146077" cy="185651"/>
          </a:xfrm>
        </p:grpSpPr>
        <p:sp>
          <p:nvSpPr>
            <p:cNvPr id="1316" name="Google Shape;1316;p31"/>
            <p:cNvSpPr/>
            <p:nvPr/>
          </p:nvSpPr>
          <p:spPr>
            <a:xfrm rot="3667179">
              <a:off x="1103105" y="3918750"/>
              <a:ext cx="152898" cy="74589"/>
            </a:xfrm>
            <a:custGeom>
              <a:rect b="b" l="l" r="r" t="t"/>
              <a:pathLst>
                <a:path extrusionOk="0" h="4671" w="9575">
                  <a:moveTo>
                    <a:pt x="68" y="0"/>
                  </a:moveTo>
                  <a:cubicBezTo>
                    <a:pt x="3170" y="1668"/>
                    <a:pt x="6239" y="3370"/>
                    <a:pt x="9574" y="4470"/>
                  </a:cubicBezTo>
                  <a:lnTo>
                    <a:pt x="9541" y="4671"/>
                  </a:lnTo>
                  <a:cubicBezTo>
                    <a:pt x="9408" y="4671"/>
                    <a:pt x="9241" y="4671"/>
                    <a:pt x="9107" y="4637"/>
                  </a:cubicBezTo>
                  <a:cubicBezTo>
                    <a:pt x="7873" y="4103"/>
                    <a:pt x="6539" y="3670"/>
                    <a:pt x="5338" y="3069"/>
                  </a:cubicBezTo>
                  <a:cubicBezTo>
                    <a:pt x="3670" y="2235"/>
                    <a:pt x="2036" y="1301"/>
                    <a:pt x="368" y="401"/>
                  </a:cubicBezTo>
                  <a:cubicBezTo>
                    <a:pt x="234" y="334"/>
                    <a:pt x="101" y="234"/>
                    <a:pt x="1" y="13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1"/>
            <p:cNvSpPr/>
            <p:nvPr/>
          </p:nvSpPr>
          <p:spPr>
            <a:xfrm rot="3667179">
              <a:off x="1096553" y="3965140"/>
              <a:ext cx="117193" cy="54341"/>
            </a:xfrm>
            <a:custGeom>
              <a:rect b="b" l="l" r="r" t="t"/>
              <a:pathLst>
                <a:path extrusionOk="0" h="3403" w="7339">
                  <a:moveTo>
                    <a:pt x="7339" y="3403"/>
                  </a:moveTo>
                  <a:cubicBezTo>
                    <a:pt x="4704" y="2769"/>
                    <a:pt x="2202" y="1602"/>
                    <a:pt x="0" y="0"/>
                  </a:cubicBezTo>
                  <a:cubicBezTo>
                    <a:pt x="2335" y="1368"/>
                    <a:pt x="4804" y="2502"/>
                    <a:pt x="7339" y="340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1"/>
            <p:cNvSpPr/>
            <p:nvPr/>
          </p:nvSpPr>
          <p:spPr>
            <a:xfrm rot="3667179">
              <a:off x="1181324" y="3945957"/>
              <a:ext cx="42636" cy="24512"/>
            </a:xfrm>
            <a:custGeom>
              <a:rect b="b" l="l" r="r" t="t"/>
              <a:pathLst>
                <a:path extrusionOk="0" h="1535" w="2670">
                  <a:moveTo>
                    <a:pt x="2569" y="1535"/>
                  </a:moveTo>
                  <a:lnTo>
                    <a:pt x="1" y="201"/>
                  </a:lnTo>
                  <a:cubicBezTo>
                    <a:pt x="34" y="134"/>
                    <a:pt x="67" y="67"/>
                    <a:pt x="101" y="0"/>
                  </a:cubicBezTo>
                  <a:lnTo>
                    <a:pt x="2669" y="1301"/>
                  </a:lnTo>
                  <a:cubicBezTo>
                    <a:pt x="2636" y="1401"/>
                    <a:pt x="2602" y="1435"/>
                    <a:pt x="2569" y="153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9" name="Google Shape;1319;p31"/>
          <p:cNvGrpSpPr/>
          <p:nvPr/>
        </p:nvGrpSpPr>
        <p:grpSpPr>
          <a:xfrm rot="5400000">
            <a:off x="7942672" y="4094896"/>
            <a:ext cx="848362" cy="1554178"/>
            <a:chOff x="2003783" y="2849685"/>
            <a:chExt cx="669795" cy="1227047"/>
          </a:xfrm>
        </p:grpSpPr>
        <p:sp>
          <p:nvSpPr>
            <p:cNvPr id="1320" name="Google Shape;1320;p31"/>
            <p:cNvSpPr/>
            <p:nvPr/>
          </p:nvSpPr>
          <p:spPr>
            <a:xfrm rot="-3599416">
              <a:off x="1994110" y="3496734"/>
              <a:ext cx="689142" cy="375456"/>
            </a:xfrm>
            <a:custGeom>
              <a:rect b="b" l="l" r="r" t="t"/>
              <a:pathLst>
                <a:path extrusionOk="0" h="23517" w="43165">
                  <a:moveTo>
                    <a:pt x="1" y="23317"/>
                  </a:moveTo>
                  <a:cubicBezTo>
                    <a:pt x="134" y="23217"/>
                    <a:pt x="301" y="23083"/>
                    <a:pt x="468" y="22983"/>
                  </a:cubicBezTo>
                  <a:cubicBezTo>
                    <a:pt x="3203" y="21582"/>
                    <a:pt x="5972" y="20248"/>
                    <a:pt x="8707" y="18780"/>
                  </a:cubicBezTo>
                  <a:cubicBezTo>
                    <a:pt x="15278" y="15278"/>
                    <a:pt x="21850" y="11708"/>
                    <a:pt x="28421" y="8139"/>
                  </a:cubicBezTo>
                  <a:cubicBezTo>
                    <a:pt x="30389" y="7072"/>
                    <a:pt x="32224" y="5771"/>
                    <a:pt x="34192" y="4703"/>
                  </a:cubicBezTo>
                  <a:cubicBezTo>
                    <a:pt x="37094" y="3102"/>
                    <a:pt x="40029" y="1568"/>
                    <a:pt x="42931" y="33"/>
                  </a:cubicBezTo>
                  <a:cubicBezTo>
                    <a:pt x="42998" y="0"/>
                    <a:pt x="43065" y="0"/>
                    <a:pt x="43165" y="100"/>
                  </a:cubicBezTo>
                  <a:cubicBezTo>
                    <a:pt x="43032" y="167"/>
                    <a:pt x="42898" y="234"/>
                    <a:pt x="42765" y="334"/>
                  </a:cubicBezTo>
                  <a:cubicBezTo>
                    <a:pt x="40596" y="1434"/>
                    <a:pt x="38462" y="2502"/>
                    <a:pt x="36327" y="3703"/>
                  </a:cubicBezTo>
                  <a:cubicBezTo>
                    <a:pt x="34692" y="4603"/>
                    <a:pt x="33124" y="5604"/>
                    <a:pt x="31523" y="6605"/>
                  </a:cubicBezTo>
                  <a:cubicBezTo>
                    <a:pt x="26987" y="9407"/>
                    <a:pt x="22283" y="11842"/>
                    <a:pt x="17580" y="14344"/>
                  </a:cubicBezTo>
                  <a:cubicBezTo>
                    <a:pt x="14611" y="15911"/>
                    <a:pt x="11709" y="17613"/>
                    <a:pt x="8740" y="19214"/>
                  </a:cubicBezTo>
                  <a:cubicBezTo>
                    <a:pt x="6038" y="20615"/>
                    <a:pt x="3337" y="21982"/>
                    <a:pt x="635" y="23350"/>
                  </a:cubicBezTo>
                  <a:cubicBezTo>
                    <a:pt x="434" y="23417"/>
                    <a:pt x="268" y="23450"/>
                    <a:pt x="68" y="23517"/>
                  </a:cubicBezTo>
                  <a:cubicBezTo>
                    <a:pt x="68" y="23450"/>
                    <a:pt x="34" y="23383"/>
                    <a:pt x="1" y="2331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1"/>
            <p:cNvSpPr/>
            <p:nvPr/>
          </p:nvSpPr>
          <p:spPr>
            <a:xfrm rot="-3599416">
              <a:off x="2263663" y="3332998"/>
              <a:ext cx="369613" cy="210902"/>
            </a:xfrm>
            <a:custGeom>
              <a:rect b="b" l="l" r="r" t="t"/>
              <a:pathLst>
                <a:path extrusionOk="0" h="13210" w="23151">
                  <a:moveTo>
                    <a:pt x="1" y="13110"/>
                  </a:moveTo>
                  <a:cubicBezTo>
                    <a:pt x="67" y="13010"/>
                    <a:pt x="167" y="12943"/>
                    <a:pt x="267" y="12876"/>
                  </a:cubicBezTo>
                  <a:cubicBezTo>
                    <a:pt x="8006" y="8773"/>
                    <a:pt x="15545" y="4304"/>
                    <a:pt x="23150" y="0"/>
                  </a:cubicBezTo>
                  <a:cubicBezTo>
                    <a:pt x="15545" y="4570"/>
                    <a:pt x="8006" y="9207"/>
                    <a:pt x="67" y="1321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1"/>
            <p:cNvSpPr/>
            <p:nvPr/>
          </p:nvSpPr>
          <p:spPr>
            <a:xfrm rot="-3599416">
              <a:off x="2401915" y="3138099"/>
              <a:ext cx="246584" cy="172026"/>
            </a:xfrm>
            <a:custGeom>
              <a:rect b="b" l="l" r="r" t="t"/>
              <a:pathLst>
                <a:path extrusionOk="0" h="10775" w="15445">
                  <a:moveTo>
                    <a:pt x="0" y="10608"/>
                  </a:moveTo>
                  <a:cubicBezTo>
                    <a:pt x="167" y="10508"/>
                    <a:pt x="300" y="10408"/>
                    <a:pt x="467" y="10274"/>
                  </a:cubicBezTo>
                  <a:cubicBezTo>
                    <a:pt x="4637" y="7506"/>
                    <a:pt x="8773" y="4737"/>
                    <a:pt x="12943" y="1968"/>
                  </a:cubicBezTo>
                  <a:cubicBezTo>
                    <a:pt x="13543" y="1568"/>
                    <a:pt x="14110" y="1134"/>
                    <a:pt x="14677" y="701"/>
                  </a:cubicBezTo>
                  <a:cubicBezTo>
                    <a:pt x="14911" y="501"/>
                    <a:pt x="15111" y="300"/>
                    <a:pt x="15444" y="0"/>
                  </a:cubicBezTo>
                  <a:cubicBezTo>
                    <a:pt x="15411" y="200"/>
                    <a:pt x="15444" y="367"/>
                    <a:pt x="15378" y="434"/>
                  </a:cubicBezTo>
                  <a:cubicBezTo>
                    <a:pt x="15211" y="634"/>
                    <a:pt x="15011" y="801"/>
                    <a:pt x="14777" y="934"/>
                  </a:cubicBezTo>
                  <a:cubicBezTo>
                    <a:pt x="10708" y="3703"/>
                    <a:pt x="6638" y="6471"/>
                    <a:pt x="2535" y="9240"/>
                  </a:cubicBezTo>
                  <a:cubicBezTo>
                    <a:pt x="1868" y="9674"/>
                    <a:pt x="1168" y="10107"/>
                    <a:pt x="500" y="10574"/>
                  </a:cubicBezTo>
                  <a:cubicBezTo>
                    <a:pt x="367" y="10641"/>
                    <a:pt x="234" y="10708"/>
                    <a:pt x="100" y="10775"/>
                  </a:cubicBezTo>
                  <a:cubicBezTo>
                    <a:pt x="100" y="10708"/>
                    <a:pt x="33" y="10674"/>
                    <a:pt x="0" y="1060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1"/>
            <p:cNvSpPr/>
            <p:nvPr/>
          </p:nvSpPr>
          <p:spPr>
            <a:xfrm rot="-3599416">
              <a:off x="2359142" y="3275054"/>
              <a:ext cx="252986" cy="142730"/>
            </a:xfrm>
            <a:custGeom>
              <a:rect b="b" l="l" r="r" t="t"/>
              <a:pathLst>
                <a:path extrusionOk="0" h="8940" w="15846">
                  <a:moveTo>
                    <a:pt x="1" y="8673"/>
                  </a:moveTo>
                  <a:cubicBezTo>
                    <a:pt x="5471" y="6171"/>
                    <a:pt x="10608" y="2969"/>
                    <a:pt x="15845" y="0"/>
                  </a:cubicBezTo>
                  <a:cubicBezTo>
                    <a:pt x="10675" y="3102"/>
                    <a:pt x="5605" y="6405"/>
                    <a:pt x="134" y="894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1"/>
            <p:cNvSpPr/>
            <p:nvPr/>
          </p:nvSpPr>
          <p:spPr>
            <a:xfrm rot="-3599416">
              <a:off x="2276763" y="3430277"/>
              <a:ext cx="217831" cy="132624"/>
            </a:xfrm>
            <a:custGeom>
              <a:rect b="b" l="l" r="r" t="t"/>
              <a:pathLst>
                <a:path extrusionOk="0" h="8307" w="13644">
                  <a:moveTo>
                    <a:pt x="1" y="8173"/>
                  </a:moveTo>
                  <a:cubicBezTo>
                    <a:pt x="4270" y="5004"/>
                    <a:pt x="9141" y="2836"/>
                    <a:pt x="13644" y="1"/>
                  </a:cubicBezTo>
                  <a:cubicBezTo>
                    <a:pt x="13510" y="101"/>
                    <a:pt x="13377" y="201"/>
                    <a:pt x="13277" y="268"/>
                  </a:cubicBezTo>
                  <a:cubicBezTo>
                    <a:pt x="11242" y="1468"/>
                    <a:pt x="9241" y="2669"/>
                    <a:pt x="7239" y="3904"/>
                  </a:cubicBezTo>
                  <a:cubicBezTo>
                    <a:pt x="4971" y="5305"/>
                    <a:pt x="2703" y="6706"/>
                    <a:pt x="434" y="8107"/>
                  </a:cubicBezTo>
                  <a:cubicBezTo>
                    <a:pt x="334" y="8207"/>
                    <a:pt x="201" y="8240"/>
                    <a:pt x="101" y="830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1"/>
            <p:cNvSpPr/>
            <p:nvPr/>
          </p:nvSpPr>
          <p:spPr>
            <a:xfrm rot="-3599416">
              <a:off x="2345775" y="2953513"/>
              <a:ext cx="208251" cy="149132"/>
            </a:xfrm>
            <a:custGeom>
              <a:rect b="b" l="l" r="r" t="t"/>
              <a:pathLst>
                <a:path extrusionOk="0" h="9341" w="13044">
                  <a:moveTo>
                    <a:pt x="13043" y="0"/>
                  </a:moveTo>
                  <a:cubicBezTo>
                    <a:pt x="13010" y="134"/>
                    <a:pt x="13010" y="334"/>
                    <a:pt x="12910" y="401"/>
                  </a:cubicBezTo>
                  <a:cubicBezTo>
                    <a:pt x="12509" y="768"/>
                    <a:pt x="12142" y="1068"/>
                    <a:pt x="11709" y="1368"/>
                  </a:cubicBezTo>
                  <a:cubicBezTo>
                    <a:pt x="7939" y="3970"/>
                    <a:pt x="4170" y="6605"/>
                    <a:pt x="367" y="9207"/>
                  </a:cubicBezTo>
                  <a:cubicBezTo>
                    <a:pt x="267" y="9274"/>
                    <a:pt x="201" y="9307"/>
                    <a:pt x="101" y="9340"/>
                  </a:cubicBezTo>
                  <a:lnTo>
                    <a:pt x="0" y="9240"/>
                  </a:lnTo>
                  <a:cubicBezTo>
                    <a:pt x="167" y="9140"/>
                    <a:pt x="301" y="9040"/>
                    <a:pt x="434" y="8940"/>
                  </a:cubicBezTo>
                  <a:cubicBezTo>
                    <a:pt x="3770" y="6638"/>
                    <a:pt x="7106" y="4337"/>
                    <a:pt x="10441" y="2069"/>
                  </a:cubicBezTo>
                  <a:cubicBezTo>
                    <a:pt x="11175" y="1568"/>
                    <a:pt x="11842" y="1001"/>
                    <a:pt x="12509" y="434"/>
                  </a:cubicBezTo>
                  <a:cubicBezTo>
                    <a:pt x="12676" y="301"/>
                    <a:pt x="12776" y="167"/>
                    <a:pt x="1291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1"/>
            <p:cNvSpPr/>
            <p:nvPr/>
          </p:nvSpPr>
          <p:spPr>
            <a:xfrm rot="-3599416">
              <a:off x="2333094" y="3075770"/>
              <a:ext cx="177885" cy="96941"/>
            </a:xfrm>
            <a:custGeom>
              <a:rect b="b" l="l" r="r" t="t"/>
              <a:pathLst>
                <a:path extrusionOk="0" h="6072" w="11142">
                  <a:moveTo>
                    <a:pt x="11142" y="201"/>
                  </a:moveTo>
                  <a:lnTo>
                    <a:pt x="134" y="6072"/>
                  </a:lnTo>
                  <a:lnTo>
                    <a:pt x="0" y="5872"/>
                  </a:lnTo>
                  <a:lnTo>
                    <a:pt x="11042"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1"/>
            <p:cNvSpPr/>
            <p:nvPr/>
          </p:nvSpPr>
          <p:spPr>
            <a:xfrm rot="-3599416">
              <a:off x="2363262" y="3297721"/>
              <a:ext cx="98011" cy="57523"/>
            </a:xfrm>
            <a:custGeom>
              <a:rect b="b" l="l" r="r" t="t"/>
              <a:pathLst>
                <a:path extrusionOk="0" h="3603" w="6139">
                  <a:moveTo>
                    <a:pt x="1" y="3503"/>
                  </a:moveTo>
                  <a:lnTo>
                    <a:pt x="6138" y="0"/>
                  </a:lnTo>
                  <a:cubicBezTo>
                    <a:pt x="5971" y="534"/>
                    <a:pt x="768" y="3536"/>
                    <a:pt x="67" y="3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1"/>
            <p:cNvSpPr/>
            <p:nvPr/>
          </p:nvSpPr>
          <p:spPr>
            <a:xfrm rot="-3599416">
              <a:off x="2295200" y="3128035"/>
              <a:ext cx="143815" cy="81487"/>
            </a:xfrm>
            <a:custGeom>
              <a:rect b="b" l="l" r="r" t="t"/>
              <a:pathLst>
                <a:path extrusionOk="0" h="5104" w="9008">
                  <a:moveTo>
                    <a:pt x="1" y="4937"/>
                  </a:moveTo>
                  <a:lnTo>
                    <a:pt x="8907" y="0"/>
                  </a:lnTo>
                  <a:lnTo>
                    <a:pt x="9007" y="167"/>
                  </a:lnTo>
                  <a:lnTo>
                    <a:pt x="101" y="5104"/>
                  </a:lnTo>
                  <a:cubicBezTo>
                    <a:pt x="67" y="5037"/>
                    <a:pt x="34" y="5004"/>
                    <a:pt x="1" y="493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1"/>
            <p:cNvSpPr/>
            <p:nvPr/>
          </p:nvSpPr>
          <p:spPr>
            <a:xfrm rot="-3599416">
              <a:off x="2324257" y="3155785"/>
              <a:ext cx="112396" cy="70311"/>
            </a:xfrm>
            <a:custGeom>
              <a:rect b="b" l="l" r="r" t="t"/>
              <a:pathLst>
                <a:path extrusionOk="0" h="4404" w="7040">
                  <a:moveTo>
                    <a:pt x="7039" y="167"/>
                  </a:moveTo>
                  <a:lnTo>
                    <a:pt x="134" y="4403"/>
                  </a:lnTo>
                  <a:lnTo>
                    <a:pt x="1" y="4203"/>
                  </a:lnTo>
                  <a:lnTo>
                    <a:pt x="6972" y="0"/>
                  </a:lnTo>
                  <a:cubicBezTo>
                    <a:pt x="7006" y="67"/>
                    <a:pt x="7006" y="134"/>
                    <a:pt x="7039"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1"/>
            <p:cNvSpPr/>
            <p:nvPr/>
          </p:nvSpPr>
          <p:spPr>
            <a:xfrm rot="-3599416">
              <a:off x="2351890" y="3146022"/>
              <a:ext cx="100677" cy="55942"/>
            </a:xfrm>
            <a:custGeom>
              <a:rect b="b" l="l" r="r" t="t"/>
              <a:pathLst>
                <a:path extrusionOk="0" h="3504" w="6306">
                  <a:moveTo>
                    <a:pt x="1" y="3303"/>
                  </a:moveTo>
                  <a:cubicBezTo>
                    <a:pt x="2069" y="2202"/>
                    <a:pt x="4070" y="902"/>
                    <a:pt x="6239" y="1"/>
                  </a:cubicBezTo>
                  <a:lnTo>
                    <a:pt x="6305" y="134"/>
                  </a:lnTo>
                  <a:lnTo>
                    <a:pt x="68" y="350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1"/>
            <p:cNvSpPr/>
            <p:nvPr/>
          </p:nvSpPr>
          <p:spPr>
            <a:xfrm rot="-3599416">
              <a:off x="2452178" y="3105799"/>
              <a:ext cx="86819" cy="47401"/>
            </a:xfrm>
            <a:custGeom>
              <a:rect b="b" l="l" r="r" t="t"/>
              <a:pathLst>
                <a:path extrusionOk="0" h="2969" w="5438">
                  <a:moveTo>
                    <a:pt x="5438" y="100"/>
                  </a:moveTo>
                  <a:cubicBezTo>
                    <a:pt x="3737" y="1201"/>
                    <a:pt x="1869" y="2035"/>
                    <a:pt x="67" y="2969"/>
                  </a:cubicBezTo>
                  <a:cubicBezTo>
                    <a:pt x="34" y="2935"/>
                    <a:pt x="34" y="2869"/>
                    <a:pt x="1" y="2835"/>
                  </a:cubicBezTo>
                  <a:lnTo>
                    <a:pt x="5371" y="0"/>
                  </a:lnTo>
                  <a:cubicBezTo>
                    <a:pt x="5404" y="33"/>
                    <a:pt x="5438" y="100"/>
                    <a:pt x="54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1"/>
            <p:cNvSpPr/>
            <p:nvPr/>
          </p:nvSpPr>
          <p:spPr>
            <a:xfrm rot="-3599416">
              <a:off x="2308047" y="2886135"/>
              <a:ext cx="78294" cy="56996"/>
            </a:xfrm>
            <a:custGeom>
              <a:rect b="b" l="l" r="r" t="t"/>
              <a:pathLst>
                <a:path extrusionOk="0" h="3570" w="4904">
                  <a:moveTo>
                    <a:pt x="0" y="3436"/>
                  </a:moveTo>
                  <a:lnTo>
                    <a:pt x="4837" y="1"/>
                  </a:lnTo>
                  <a:lnTo>
                    <a:pt x="4904" y="134"/>
                  </a:lnTo>
                  <a:lnTo>
                    <a:pt x="101" y="357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1"/>
            <p:cNvSpPr/>
            <p:nvPr/>
          </p:nvSpPr>
          <p:spPr>
            <a:xfrm rot="-3599416">
              <a:off x="2369559" y="2919622"/>
              <a:ext cx="79906" cy="56453"/>
            </a:xfrm>
            <a:custGeom>
              <a:rect b="b" l="l" r="r" t="t"/>
              <a:pathLst>
                <a:path extrusionOk="0" h="3536" w="5005">
                  <a:moveTo>
                    <a:pt x="5004" y="0"/>
                  </a:moveTo>
                  <a:cubicBezTo>
                    <a:pt x="3503" y="1434"/>
                    <a:pt x="1735" y="2435"/>
                    <a:pt x="1" y="35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1"/>
            <p:cNvSpPr/>
            <p:nvPr/>
          </p:nvSpPr>
          <p:spPr>
            <a:xfrm rot="-3599416">
              <a:off x="2286212" y="2923972"/>
              <a:ext cx="66591" cy="45278"/>
            </a:xfrm>
            <a:custGeom>
              <a:rect b="b" l="l" r="r" t="t"/>
              <a:pathLst>
                <a:path extrusionOk="0" h="2836" w="4171">
                  <a:moveTo>
                    <a:pt x="1" y="2735"/>
                  </a:moveTo>
                  <a:lnTo>
                    <a:pt x="4103" y="0"/>
                  </a:lnTo>
                  <a:lnTo>
                    <a:pt x="4170" y="100"/>
                  </a:lnTo>
                  <a:lnTo>
                    <a:pt x="67" y="28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1"/>
            <p:cNvSpPr/>
            <p:nvPr/>
          </p:nvSpPr>
          <p:spPr>
            <a:xfrm rot="-3599416">
              <a:off x="2242899" y="2864966"/>
              <a:ext cx="60205" cy="43154"/>
            </a:xfrm>
            <a:custGeom>
              <a:rect b="b" l="l" r="r" t="t"/>
              <a:pathLst>
                <a:path extrusionOk="0" h="2703" w="3771">
                  <a:moveTo>
                    <a:pt x="1" y="2636"/>
                  </a:moveTo>
                  <a:lnTo>
                    <a:pt x="3670" y="1"/>
                  </a:lnTo>
                  <a:cubicBezTo>
                    <a:pt x="3704" y="34"/>
                    <a:pt x="3737" y="101"/>
                    <a:pt x="3770" y="134"/>
                  </a:cubicBezTo>
                  <a:lnTo>
                    <a:pt x="68" y="2703"/>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1"/>
            <p:cNvSpPr/>
            <p:nvPr/>
          </p:nvSpPr>
          <p:spPr>
            <a:xfrm rot="-3599416">
              <a:off x="2272723" y="2937231"/>
              <a:ext cx="46874" cy="29312"/>
            </a:xfrm>
            <a:custGeom>
              <a:rect b="b" l="l" r="r" t="t"/>
              <a:pathLst>
                <a:path extrusionOk="0" h="1836" w="2936">
                  <a:moveTo>
                    <a:pt x="0" y="1735"/>
                  </a:moveTo>
                  <a:lnTo>
                    <a:pt x="2869" y="1"/>
                  </a:lnTo>
                  <a:lnTo>
                    <a:pt x="2936" y="101"/>
                  </a:lnTo>
                  <a:lnTo>
                    <a:pt x="67" y="18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1"/>
            <p:cNvSpPr/>
            <p:nvPr/>
          </p:nvSpPr>
          <p:spPr>
            <a:xfrm rot="-3599416">
              <a:off x="2259801" y="2931414"/>
              <a:ext cx="37295" cy="26646"/>
            </a:xfrm>
            <a:custGeom>
              <a:rect b="b" l="l" r="r" t="t"/>
              <a:pathLst>
                <a:path extrusionOk="0" h="1669" w="2336">
                  <a:moveTo>
                    <a:pt x="2336" y="68"/>
                  </a:moveTo>
                  <a:lnTo>
                    <a:pt x="101" y="1669"/>
                  </a:lnTo>
                  <a:lnTo>
                    <a:pt x="1" y="1535"/>
                  </a:lnTo>
                  <a:lnTo>
                    <a:pt x="2269"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8" name="Google Shape;1338;p31"/>
          <p:cNvGrpSpPr/>
          <p:nvPr/>
        </p:nvGrpSpPr>
        <p:grpSpPr>
          <a:xfrm flipH="1" rot="-5400000">
            <a:off x="370939" y="-703737"/>
            <a:ext cx="1002902" cy="1635983"/>
            <a:chOff x="3883571" y="2796827"/>
            <a:chExt cx="772950" cy="1260873"/>
          </a:xfrm>
        </p:grpSpPr>
        <p:sp>
          <p:nvSpPr>
            <p:cNvPr id="1339" name="Google Shape;1339;p31"/>
            <p:cNvSpPr/>
            <p:nvPr/>
          </p:nvSpPr>
          <p:spPr>
            <a:xfrm rot="-4255095">
              <a:off x="3672970" y="3224862"/>
              <a:ext cx="1194151" cy="404804"/>
            </a:xfrm>
            <a:custGeom>
              <a:rect b="b" l="l" r="r" t="t"/>
              <a:pathLst>
                <a:path extrusionOk="0" h="25352" w="74787">
                  <a:moveTo>
                    <a:pt x="74787" y="167"/>
                  </a:moveTo>
                  <a:cubicBezTo>
                    <a:pt x="74553" y="267"/>
                    <a:pt x="74320" y="401"/>
                    <a:pt x="74086" y="467"/>
                  </a:cubicBezTo>
                  <a:cubicBezTo>
                    <a:pt x="71685" y="1335"/>
                    <a:pt x="69283" y="2169"/>
                    <a:pt x="66915" y="3103"/>
                  </a:cubicBezTo>
                  <a:cubicBezTo>
                    <a:pt x="62612" y="4771"/>
                    <a:pt x="58375" y="6639"/>
                    <a:pt x="53972" y="8106"/>
                  </a:cubicBezTo>
                  <a:cubicBezTo>
                    <a:pt x="42964" y="11809"/>
                    <a:pt x="31956" y="15512"/>
                    <a:pt x="20815" y="18747"/>
                  </a:cubicBezTo>
                  <a:cubicBezTo>
                    <a:pt x="14410" y="20615"/>
                    <a:pt x="8106" y="22817"/>
                    <a:pt x="1735" y="24852"/>
                  </a:cubicBezTo>
                  <a:cubicBezTo>
                    <a:pt x="1334" y="25018"/>
                    <a:pt x="867" y="25152"/>
                    <a:pt x="434" y="25285"/>
                  </a:cubicBezTo>
                  <a:cubicBezTo>
                    <a:pt x="300" y="25319"/>
                    <a:pt x="200" y="25319"/>
                    <a:pt x="67" y="25352"/>
                  </a:cubicBezTo>
                  <a:lnTo>
                    <a:pt x="0" y="25185"/>
                  </a:lnTo>
                  <a:cubicBezTo>
                    <a:pt x="100" y="25118"/>
                    <a:pt x="234" y="25052"/>
                    <a:pt x="367" y="25018"/>
                  </a:cubicBezTo>
                  <a:cubicBezTo>
                    <a:pt x="7539" y="22683"/>
                    <a:pt x="14677" y="20215"/>
                    <a:pt x="21916" y="18047"/>
                  </a:cubicBezTo>
                  <a:cubicBezTo>
                    <a:pt x="33858" y="14511"/>
                    <a:pt x="45666" y="10608"/>
                    <a:pt x="57441" y="6538"/>
                  </a:cubicBezTo>
                  <a:cubicBezTo>
                    <a:pt x="61044" y="5271"/>
                    <a:pt x="64513" y="3703"/>
                    <a:pt x="68082" y="2302"/>
                  </a:cubicBezTo>
                  <a:cubicBezTo>
                    <a:pt x="70150" y="1502"/>
                    <a:pt x="72285" y="801"/>
                    <a:pt x="74387" y="67"/>
                  </a:cubicBezTo>
                  <a:cubicBezTo>
                    <a:pt x="74487" y="34"/>
                    <a:pt x="74620" y="0"/>
                    <a:pt x="74720" y="0"/>
                  </a:cubicBezTo>
                  <a:cubicBezTo>
                    <a:pt x="74754" y="67"/>
                    <a:pt x="74787" y="101"/>
                    <a:pt x="74787"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1"/>
            <p:cNvSpPr/>
            <p:nvPr/>
          </p:nvSpPr>
          <p:spPr>
            <a:xfrm rot="-4255095">
              <a:off x="3855917" y="3284967"/>
              <a:ext cx="777115" cy="266336"/>
            </a:xfrm>
            <a:custGeom>
              <a:rect b="b" l="l" r="r" t="t"/>
              <a:pathLst>
                <a:path extrusionOk="0" h="16680" w="48669">
                  <a:moveTo>
                    <a:pt x="0" y="16579"/>
                  </a:moveTo>
                  <a:cubicBezTo>
                    <a:pt x="16112" y="10875"/>
                    <a:pt x="32190" y="5004"/>
                    <a:pt x="48602" y="1"/>
                  </a:cubicBezTo>
                  <a:lnTo>
                    <a:pt x="48668" y="234"/>
                  </a:lnTo>
                  <a:cubicBezTo>
                    <a:pt x="48501" y="334"/>
                    <a:pt x="48301" y="401"/>
                    <a:pt x="48135" y="468"/>
                  </a:cubicBezTo>
                  <a:cubicBezTo>
                    <a:pt x="44899" y="1502"/>
                    <a:pt x="41663" y="2469"/>
                    <a:pt x="38461" y="3537"/>
                  </a:cubicBezTo>
                  <a:cubicBezTo>
                    <a:pt x="30722" y="6105"/>
                    <a:pt x="22983" y="8740"/>
                    <a:pt x="15278" y="11375"/>
                  </a:cubicBezTo>
                  <a:cubicBezTo>
                    <a:pt x="10374" y="13043"/>
                    <a:pt x="5504" y="14811"/>
                    <a:pt x="601" y="16512"/>
                  </a:cubicBezTo>
                  <a:cubicBezTo>
                    <a:pt x="400" y="16579"/>
                    <a:pt x="200" y="16646"/>
                    <a:pt x="0" y="16679"/>
                  </a:cubicBezTo>
                  <a:cubicBezTo>
                    <a:pt x="0" y="16646"/>
                    <a:pt x="0" y="16613"/>
                    <a:pt x="0" y="1657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1"/>
            <p:cNvSpPr/>
            <p:nvPr/>
          </p:nvSpPr>
          <p:spPr>
            <a:xfrm rot="-4255095">
              <a:off x="4003321" y="3038330"/>
              <a:ext cx="595487" cy="210945"/>
            </a:xfrm>
            <a:custGeom>
              <a:rect b="b" l="l" r="r" t="t"/>
              <a:pathLst>
                <a:path extrusionOk="0" h="13211" w="37294">
                  <a:moveTo>
                    <a:pt x="37294" y="1"/>
                  </a:moveTo>
                  <a:cubicBezTo>
                    <a:pt x="25085" y="5105"/>
                    <a:pt x="12576" y="9241"/>
                    <a:pt x="0" y="13210"/>
                  </a:cubicBezTo>
                  <a:cubicBezTo>
                    <a:pt x="167" y="13110"/>
                    <a:pt x="301" y="13044"/>
                    <a:pt x="467" y="12977"/>
                  </a:cubicBezTo>
                  <a:cubicBezTo>
                    <a:pt x="3803" y="11843"/>
                    <a:pt x="7105" y="10675"/>
                    <a:pt x="10441" y="9608"/>
                  </a:cubicBezTo>
                  <a:cubicBezTo>
                    <a:pt x="18747" y="7039"/>
                    <a:pt x="26819" y="3837"/>
                    <a:pt x="34925" y="768"/>
                  </a:cubicBezTo>
                  <a:cubicBezTo>
                    <a:pt x="35559" y="535"/>
                    <a:pt x="36226" y="301"/>
                    <a:pt x="36860" y="101"/>
                  </a:cubicBezTo>
                  <a:cubicBezTo>
                    <a:pt x="36993" y="68"/>
                    <a:pt x="37160" y="34"/>
                    <a:pt x="3729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1"/>
            <p:cNvSpPr/>
            <p:nvPr/>
          </p:nvSpPr>
          <p:spPr>
            <a:xfrm rot="-4255095">
              <a:off x="4081896" y="3330326"/>
              <a:ext cx="272722" cy="92691"/>
            </a:xfrm>
            <a:custGeom>
              <a:rect b="b" l="l" r="r" t="t"/>
              <a:pathLst>
                <a:path extrusionOk="0" h="5805" w="17080">
                  <a:moveTo>
                    <a:pt x="17080" y="167"/>
                  </a:moveTo>
                  <a:lnTo>
                    <a:pt x="68" y="5804"/>
                  </a:lnTo>
                  <a:lnTo>
                    <a:pt x="1" y="5571"/>
                  </a:lnTo>
                  <a:cubicBezTo>
                    <a:pt x="5738" y="3903"/>
                    <a:pt x="11309" y="1768"/>
                    <a:pt x="17013" y="0"/>
                  </a:cubicBezTo>
                  <a:cubicBezTo>
                    <a:pt x="17046" y="67"/>
                    <a:pt x="17046" y="134"/>
                    <a:pt x="1708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1"/>
            <p:cNvSpPr/>
            <p:nvPr/>
          </p:nvSpPr>
          <p:spPr>
            <a:xfrm rot="-4255095">
              <a:off x="4277172" y="2875976"/>
              <a:ext cx="111324" cy="44214"/>
            </a:xfrm>
            <a:custGeom>
              <a:rect b="b" l="l" r="r" t="t"/>
              <a:pathLst>
                <a:path extrusionOk="0" h="2769" w="6972">
                  <a:moveTo>
                    <a:pt x="6972" y="167"/>
                  </a:moveTo>
                  <a:lnTo>
                    <a:pt x="34" y="2769"/>
                  </a:lnTo>
                  <a:lnTo>
                    <a:pt x="0" y="2602"/>
                  </a:lnTo>
                  <a:lnTo>
                    <a:pt x="6905" y="0"/>
                  </a:lnTo>
                  <a:cubicBezTo>
                    <a:pt x="6939" y="67"/>
                    <a:pt x="6939" y="100"/>
                    <a:pt x="697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1"/>
            <p:cNvSpPr/>
            <p:nvPr/>
          </p:nvSpPr>
          <p:spPr>
            <a:xfrm rot="-4255095">
              <a:off x="4174384" y="3230903"/>
              <a:ext cx="28246" cy="12263"/>
            </a:xfrm>
            <a:custGeom>
              <a:rect b="b" l="l" r="r" t="t"/>
              <a:pathLst>
                <a:path extrusionOk="0" h="768" w="1769">
                  <a:moveTo>
                    <a:pt x="1769" y="134"/>
                  </a:moveTo>
                  <a:lnTo>
                    <a:pt x="34" y="768"/>
                  </a:lnTo>
                  <a:cubicBezTo>
                    <a:pt x="34" y="735"/>
                    <a:pt x="34" y="701"/>
                    <a:pt x="1" y="668"/>
                  </a:cubicBezTo>
                  <a:lnTo>
                    <a:pt x="173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5" name="Google Shape;1345;p31"/>
          <p:cNvGrpSpPr/>
          <p:nvPr/>
        </p:nvGrpSpPr>
        <p:grpSpPr>
          <a:xfrm flipH="1" rot="10800000">
            <a:off x="-428586" y="272613"/>
            <a:ext cx="1002902" cy="1635983"/>
            <a:chOff x="3883571" y="2796827"/>
            <a:chExt cx="772950" cy="1260873"/>
          </a:xfrm>
        </p:grpSpPr>
        <p:sp>
          <p:nvSpPr>
            <p:cNvPr id="1346" name="Google Shape;1346;p31"/>
            <p:cNvSpPr/>
            <p:nvPr/>
          </p:nvSpPr>
          <p:spPr>
            <a:xfrm rot="-4255095">
              <a:off x="3672970" y="3224862"/>
              <a:ext cx="1194151" cy="404804"/>
            </a:xfrm>
            <a:custGeom>
              <a:rect b="b" l="l" r="r" t="t"/>
              <a:pathLst>
                <a:path extrusionOk="0" h="25352" w="74787">
                  <a:moveTo>
                    <a:pt x="74787" y="167"/>
                  </a:moveTo>
                  <a:cubicBezTo>
                    <a:pt x="74553" y="267"/>
                    <a:pt x="74320" y="401"/>
                    <a:pt x="74086" y="467"/>
                  </a:cubicBezTo>
                  <a:cubicBezTo>
                    <a:pt x="71685" y="1335"/>
                    <a:pt x="69283" y="2169"/>
                    <a:pt x="66915" y="3103"/>
                  </a:cubicBezTo>
                  <a:cubicBezTo>
                    <a:pt x="62612" y="4771"/>
                    <a:pt x="58375" y="6639"/>
                    <a:pt x="53972" y="8106"/>
                  </a:cubicBezTo>
                  <a:cubicBezTo>
                    <a:pt x="42964" y="11809"/>
                    <a:pt x="31956" y="15512"/>
                    <a:pt x="20815" y="18747"/>
                  </a:cubicBezTo>
                  <a:cubicBezTo>
                    <a:pt x="14410" y="20615"/>
                    <a:pt x="8106" y="22817"/>
                    <a:pt x="1735" y="24852"/>
                  </a:cubicBezTo>
                  <a:cubicBezTo>
                    <a:pt x="1334" y="25018"/>
                    <a:pt x="867" y="25152"/>
                    <a:pt x="434" y="25285"/>
                  </a:cubicBezTo>
                  <a:cubicBezTo>
                    <a:pt x="300" y="25319"/>
                    <a:pt x="200" y="25319"/>
                    <a:pt x="67" y="25352"/>
                  </a:cubicBezTo>
                  <a:lnTo>
                    <a:pt x="0" y="25185"/>
                  </a:lnTo>
                  <a:cubicBezTo>
                    <a:pt x="100" y="25118"/>
                    <a:pt x="234" y="25052"/>
                    <a:pt x="367" y="25018"/>
                  </a:cubicBezTo>
                  <a:cubicBezTo>
                    <a:pt x="7539" y="22683"/>
                    <a:pt x="14677" y="20215"/>
                    <a:pt x="21916" y="18047"/>
                  </a:cubicBezTo>
                  <a:cubicBezTo>
                    <a:pt x="33858" y="14511"/>
                    <a:pt x="45666" y="10608"/>
                    <a:pt x="57441" y="6538"/>
                  </a:cubicBezTo>
                  <a:cubicBezTo>
                    <a:pt x="61044" y="5271"/>
                    <a:pt x="64513" y="3703"/>
                    <a:pt x="68082" y="2302"/>
                  </a:cubicBezTo>
                  <a:cubicBezTo>
                    <a:pt x="70150" y="1502"/>
                    <a:pt x="72285" y="801"/>
                    <a:pt x="74387" y="67"/>
                  </a:cubicBezTo>
                  <a:cubicBezTo>
                    <a:pt x="74487" y="34"/>
                    <a:pt x="74620" y="0"/>
                    <a:pt x="74720" y="0"/>
                  </a:cubicBezTo>
                  <a:cubicBezTo>
                    <a:pt x="74754" y="67"/>
                    <a:pt x="74787" y="101"/>
                    <a:pt x="74787"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1"/>
            <p:cNvSpPr/>
            <p:nvPr/>
          </p:nvSpPr>
          <p:spPr>
            <a:xfrm rot="-4255095">
              <a:off x="3855917" y="3284967"/>
              <a:ext cx="777115" cy="266336"/>
            </a:xfrm>
            <a:custGeom>
              <a:rect b="b" l="l" r="r" t="t"/>
              <a:pathLst>
                <a:path extrusionOk="0" h="16680" w="48669">
                  <a:moveTo>
                    <a:pt x="0" y="16579"/>
                  </a:moveTo>
                  <a:cubicBezTo>
                    <a:pt x="16112" y="10875"/>
                    <a:pt x="32190" y="5004"/>
                    <a:pt x="48602" y="1"/>
                  </a:cubicBezTo>
                  <a:lnTo>
                    <a:pt x="48668" y="234"/>
                  </a:lnTo>
                  <a:cubicBezTo>
                    <a:pt x="48501" y="334"/>
                    <a:pt x="48301" y="401"/>
                    <a:pt x="48135" y="468"/>
                  </a:cubicBezTo>
                  <a:cubicBezTo>
                    <a:pt x="44899" y="1502"/>
                    <a:pt x="41663" y="2469"/>
                    <a:pt x="38461" y="3537"/>
                  </a:cubicBezTo>
                  <a:cubicBezTo>
                    <a:pt x="30722" y="6105"/>
                    <a:pt x="22983" y="8740"/>
                    <a:pt x="15278" y="11375"/>
                  </a:cubicBezTo>
                  <a:cubicBezTo>
                    <a:pt x="10374" y="13043"/>
                    <a:pt x="5504" y="14811"/>
                    <a:pt x="601" y="16512"/>
                  </a:cubicBezTo>
                  <a:cubicBezTo>
                    <a:pt x="400" y="16579"/>
                    <a:pt x="200" y="16646"/>
                    <a:pt x="0" y="16679"/>
                  </a:cubicBezTo>
                  <a:cubicBezTo>
                    <a:pt x="0" y="16646"/>
                    <a:pt x="0" y="16613"/>
                    <a:pt x="0" y="1657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1"/>
            <p:cNvSpPr/>
            <p:nvPr/>
          </p:nvSpPr>
          <p:spPr>
            <a:xfrm rot="-4255095">
              <a:off x="4003321" y="3038330"/>
              <a:ext cx="595487" cy="210945"/>
            </a:xfrm>
            <a:custGeom>
              <a:rect b="b" l="l" r="r" t="t"/>
              <a:pathLst>
                <a:path extrusionOk="0" h="13211" w="37294">
                  <a:moveTo>
                    <a:pt x="37294" y="1"/>
                  </a:moveTo>
                  <a:cubicBezTo>
                    <a:pt x="25085" y="5105"/>
                    <a:pt x="12576" y="9241"/>
                    <a:pt x="0" y="13210"/>
                  </a:cubicBezTo>
                  <a:cubicBezTo>
                    <a:pt x="167" y="13110"/>
                    <a:pt x="301" y="13044"/>
                    <a:pt x="467" y="12977"/>
                  </a:cubicBezTo>
                  <a:cubicBezTo>
                    <a:pt x="3803" y="11843"/>
                    <a:pt x="7105" y="10675"/>
                    <a:pt x="10441" y="9608"/>
                  </a:cubicBezTo>
                  <a:cubicBezTo>
                    <a:pt x="18747" y="7039"/>
                    <a:pt x="26819" y="3837"/>
                    <a:pt x="34925" y="768"/>
                  </a:cubicBezTo>
                  <a:cubicBezTo>
                    <a:pt x="35559" y="535"/>
                    <a:pt x="36226" y="301"/>
                    <a:pt x="36860" y="101"/>
                  </a:cubicBezTo>
                  <a:cubicBezTo>
                    <a:pt x="36993" y="68"/>
                    <a:pt x="37160" y="34"/>
                    <a:pt x="3729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1"/>
            <p:cNvSpPr/>
            <p:nvPr/>
          </p:nvSpPr>
          <p:spPr>
            <a:xfrm rot="-4255095">
              <a:off x="4081896" y="3330326"/>
              <a:ext cx="272722" cy="92691"/>
            </a:xfrm>
            <a:custGeom>
              <a:rect b="b" l="l" r="r" t="t"/>
              <a:pathLst>
                <a:path extrusionOk="0" h="5805" w="17080">
                  <a:moveTo>
                    <a:pt x="17080" y="167"/>
                  </a:moveTo>
                  <a:lnTo>
                    <a:pt x="68" y="5804"/>
                  </a:lnTo>
                  <a:lnTo>
                    <a:pt x="1" y="5571"/>
                  </a:lnTo>
                  <a:cubicBezTo>
                    <a:pt x="5738" y="3903"/>
                    <a:pt x="11309" y="1768"/>
                    <a:pt x="17013" y="0"/>
                  </a:cubicBezTo>
                  <a:cubicBezTo>
                    <a:pt x="17046" y="67"/>
                    <a:pt x="17046" y="134"/>
                    <a:pt x="1708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1"/>
            <p:cNvSpPr/>
            <p:nvPr/>
          </p:nvSpPr>
          <p:spPr>
            <a:xfrm rot="-4255095">
              <a:off x="4277172" y="2875976"/>
              <a:ext cx="111324" cy="44214"/>
            </a:xfrm>
            <a:custGeom>
              <a:rect b="b" l="l" r="r" t="t"/>
              <a:pathLst>
                <a:path extrusionOk="0" h="2769" w="6972">
                  <a:moveTo>
                    <a:pt x="6972" y="167"/>
                  </a:moveTo>
                  <a:lnTo>
                    <a:pt x="34" y="2769"/>
                  </a:lnTo>
                  <a:lnTo>
                    <a:pt x="0" y="2602"/>
                  </a:lnTo>
                  <a:lnTo>
                    <a:pt x="6905" y="0"/>
                  </a:lnTo>
                  <a:cubicBezTo>
                    <a:pt x="6939" y="67"/>
                    <a:pt x="6939" y="100"/>
                    <a:pt x="6972"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1351" name="Shape 1351"/>
        <p:cNvGrpSpPr/>
        <p:nvPr/>
      </p:nvGrpSpPr>
      <p:grpSpPr>
        <a:xfrm>
          <a:off x="0" y="0"/>
          <a:ext cx="0" cy="0"/>
          <a:chOff x="0" y="0"/>
          <a:chExt cx="0" cy="0"/>
        </a:xfrm>
      </p:grpSpPr>
      <p:grpSp>
        <p:nvGrpSpPr>
          <p:cNvPr id="1352" name="Google Shape;1352;p32"/>
          <p:cNvGrpSpPr/>
          <p:nvPr/>
        </p:nvGrpSpPr>
        <p:grpSpPr>
          <a:xfrm>
            <a:off x="146955" y="221411"/>
            <a:ext cx="939993" cy="644748"/>
            <a:chOff x="146955" y="221411"/>
            <a:chExt cx="939993" cy="644748"/>
          </a:xfrm>
        </p:grpSpPr>
        <p:sp>
          <p:nvSpPr>
            <p:cNvPr id="1353" name="Google Shape;1353;p32"/>
            <p:cNvSpPr/>
            <p:nvPr/>
          </p:nvSpPr>
          <p:spPr>
            <a:xfrm rot="168903">
              <a:off x="150309" y="584009"/>
              <a:ext cx="128904" cy="99213"/>
            </a:xfrm>
            <a:custGeom>
              <a:rect b="b" l="l" r="r" t="t"/>
              <a:pathLst>
                <a:path extrusionOk="0" h="4237" w="5505">
                  <a:moveTo>
                    <a:pt x="1" y="4036"/>
                  </a:moveTo>
                  <a:lnTo>
                    <a:pt x="5371" y="0"/>
                  </a:lnTo>
                  <a:lnTo>
                    <a:pt x="5504" y="167"/>
                  </a:lnTo>
                  <a:lnTo>
                    <a:pt x="167" y="4236"/>
                  </a:lnTo>
                  <a:cubicBezTo>
                    <a:pt x="101" y="4170"/>
                    <a:pt x="67" y="4103"/>
                    <a:pt x="1" y="4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2"/>
            <p:cNvSpPr/>
            <p:nvPr/>
          </p:nvSpPr>
          <p:spPr>
            <a:xfrm rot="168903">
              <a:off x="598524" y="766871"/>
              <a:ext cx="149978" cy="78115"/>
            </a:xfrm>
            <a:custGeom>
              <a:rect b="b" l="l" r="r" t="t"/>
              <a:pathLst>
                <a:path extrusionOk="0" h="3336" w="6405">
                  <a:moveTo>
                    <a:pt x="6405" y="200"/>
                  </a:moveTo>
                  <a:lnTo>
                    <a:pt x="100" y="3336"/>
                  </a:lnTo>
                  <a:lnTo>
                    <a:pt x="0" y="3136"/>
                  </a:lnTo>
                  <a:lnTo>
                    <a:pt x="6338"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2"/>
            <p:cNvSpPr/>
            <p:nvPr/>
          </p:nvSpPr>
          <p:spPr>
            <a:xfrm rot="168903">
              <a:off x="594160" y="756665"/>
              <a:ext cx="126562" cy="52358"/>
            </a:xfrm>
            <a:custGeom>
              <a:rect b="b" l="l" r="r" t="t"/>
              <a:pathLst>
                <a:path extrusionOk="0" h="2236" w="5405">
                  <a:moveTo>
                    <a:pt x="1" y="2002"/>
                  </a:moveTo>
                  <a:cubicBezTo>
                    <a:pt x="1802" y="1335"/>
                    <a:pt x="3503" y="501"/>
                    <a:pt x="5371" y="1"/>
                  </a:cubicBezTo>
                  <a:cubicBezTo>
                    <a:pt x="5371" y="34"/>
                    <a:pt x="5404" y="101"/>
                    <a:pt x="5404" y="168"/>
                  </a:cubicBezTo>
                  <a:lnTo>
                    <a:pt x="101" y="22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2"/>
            <p:cNvSpPr/>
            <p:nvPr/>
          </p:nvSpPr>
          <p:spPr>
            <a:xfrm rot="168903">
              <a:off x="148755" y="579331"/>
              <a:ext cx="101554" cy="75773"/>
            </a:xfrm>
            <a:custGeom>
              <a:rect b="b" l="l" r="r" t="t"/>
              <a:pathLst>
                <a:path extrusionOk="0" h="3236" w="4337">
                  <a:moveTo>
                    <a:pt x="0" y="3036"/>
                  </a:moveTo>
                  <a:cubicBezTo>
                    <a:pt x="1401" y="2035"/>
                    <a:pt x="2802" y="1001"/>
                    <a:pt x="4203" y="0"/>
                  </a:cubicBezTo>
                  <a:cubicBezTo>
                    <a:pt x="4237" y="100"/>
                    <a:pt x="4304" y="167"/>
                    <a:pt x="4337" y="234"/>
                  </a:cubicBezTo>
                  <a:cubicBezTo>
                    <a:pt x="2936" y="1234"/>
                    <a:pt x="1568" y="2302"/>
                    <a:pt x="134" y="3236"/>
                  </a:cubicBezTo>
                  <a:cubicBezTo>
                    <a:pt x="67" y="3169"/>
                    <a:pt x="34" y="3069"/>
                    <a:pt x="0" y="3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2"/>
            <p:cNvSpPr/>
            <p:nvPr/>
          </p:nvSpPr>
          <p:spPr>
            <a:xfrm rot="168903">
              <a:off x="618380" y="798382"/>
              <a:ext cx="120310" cy="64862"/>
            </a:xfrm>
            <a:custGeom>
              <a:rect b="b" l="l" r="r" t="t"/>
              <a:pathLst>
                <a:path extrusionOk="0" h="2770" w="5138">
                  <a:moveTo>
                    <a:pt x="1" y="2602"/>
                  </a:moveTo>
                  <a:lnTo>
                    <a:pt x="5071" y="1"/>
                  </a:lnTo>
                  <a:lnTo>
                    <a:pt x="5138" y="167"/>
                  </a:lnTo>
                  <a:lnTo>
                    <a:pt x="101" y="27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2"/>
            <p:cNvSpPr/>
            <p:nvPr/>
          </p:nvSpPr>
          <p:spPr>
            <a:xfrm rot="168903">
              <a:off x="173064" y="615880"/>
              <a:ext cx="107806" cy="95302"/>
            </a:xfrm>
            <a:custGeom>
              <a:rect b="b" l="l" r="r" t="t"/>
              <a:pathLst>
                <a:path extrusionOk="0" h="4070" w="4604">
                  <a:moveTo>
                    <a:pt x="4604" y="0"/>
                  </a:moveTo>
                  <a:lnTo>
                    <a:pt x="1" y="4070"/>
                  </a:lnTo>
                  <a:cubicBezTo>
                    <a:pt x="167" y="3603"/>
                    <a:pt x="3703" y="401"/>
                    <a:pt x="4604"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2"/>
            <p:cNvSpPr/>
            <p:nvPr/>
          </p:nvSpPr>
          <p:spPr>
            <a:xfrm rot="168903">
              <a:off x="1059697" y="221931"/>
              <a:ext cx="24235" cy="123424"/>
            </a:xfrm>
            <a:custGeom>
              <a:rect b="b" l="l" r="r" t="t"/>
              <a:pathLst>
                <a:path extrusionOk="0" h="5271" w="1035">
                  <a:moveTo>
                    <a:pt x="200" y="0"/>
                  </a:moveTo>
                  <a:lnTo>
                    <a:pt x="1034" y="5271"/>
                  </a:lnTo>
                  <a:lnTo>
                    <a:pt x="834" y="5271"/>
                  </a:lnTo>
                  <a:cubicBezTo>
                    <a:pt x="567" y="3536"/>
                    <a:pt x="267" y="1768"/>
                    <a:pt x="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2"/>
            <p:cNvSpPr/>
            <p:nvPr/>
          </p:nvSpPr>
          <p:spPr>
            <a:xfrm rot="168903">
              <a:off x="1020368" y="224494"/>
              <a:ext cx="16414" cy="127335"/>
            </a:xfrm>
            <a:custGeom>
              <a:rect b="b" l="l" r="r" t="t"/>
              <a:pathLst>
                <a:path extrusionOk="0" h="5438" w="701">
                  <a:moveTo>
                    <a:pt x="200" y="1"/>
                  </a:moveTo>
                  <a:lnTo>
                    <a:pt x="701" y="5438"/>
                  </a:lnTo>
                  <a:lnTo>
                    <a:pt x="534" y="5438"/>
                  </a:lnTo>
                  <a:cubicBezTo>
                    <a:pt x="334" y="3636"/>
                    <a:pt x="167" y="1802"/>
                    <a:pt x="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2"/>
            <p:cNvSpPr/>
            <p:nvPr/>
          </p:nvSpPr>
          <p:spPr>
            <a:xfrm rot="168903">
              <a:off x="1043176" y="234901"/>
              <a:ext cx="13300" cy="100781"/>
            </a:xfrm>
            <a:custGeom>
              <a:rect b="b" l="l" r="r" t="t"/>
              <a:pathLst>
                <a:path extrusionOk="0" h="4304" w="568">
                  <a:moveTo>
                    <a:pt x="367" y="4304"/>
                  </a:moveTo>
                  <a:lnTo>
                    <a:pt x="1" y="1"/>
                  </a:lnTo>
                  <a:lnTo>
                    <a:pt x="201" y="1"/>
                  </a:lnTo>
                  <a:cubicBezTo>
                    <a:pt x="301" y="1435"/>
                    <a:pt x="434" y="2870"/>
                    <a:pt x="568" y="430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2" name="Google Shape;1362;p32"/>
          <p:cNvGrpSpPr/>
          <p:nvPr/>
        </p:nvGrpSpPr>
        <p:grpSpPr>
          <a:xfrm rot="141325">
            <a:off x="21617" y="2039981"/>
            <a:ext cx="555415" cy="1063534"/>
            <a:chOff x="1094684" y="3178172"/>
            <a:chExt cx="555390" cy="1063486"/>
          </a:xfrm>
        </p:grpSpPr>
        <p:sp>
          <p:nvSpPr>
            <p:cNvPr id="1363" name="Google Shape;1363;p32"/>
            <p:cNvSpPr/>
            <p:nvPr/>
          </p:nvSpPr>
          <p:spPr>
            <a:xfrm rot="4296116">
              <a:off x="922524" y="3507150"/>
              <a:ext cx="899709" cy="286048"/>
            </a:xfrm>
            <a:custGeom>
              <a:rect b="b" l="l" r="r" t="t"/>
              <a:pathLst>
                <a:path extrusionOk="0" h="17913" w="56342">
                  <a:moveTo>
                    <a:pt x="56274" y="17913"/>
                  </a:moveTo>
                  <a:cubicBezTo>
                    <a:pt x="56108" y="17913"/>
                    <a:pt x="55907" y="17880"/>
                    <a:pt x="55741" y="17846"/>
                  </a:cubicBezTo>
                  <a:cubicBezTo>
                    <a:pt x="50804" y="16479"/>
                    <a:pt x="45867" y="15011"/>
                    <a:pt x="40897" y="13677"/>
                  </a:cubicBezTo>
                  <a:cubicBezTo>
                    <a:pt x="35093" y="12142"/>
                    <a:pt x="29422" y="10241"/>
                    <a:pt x="23751" y="8306"/>
                  </a:cubicBezTo>
                  <a:cubicBezTo>
                    <a:pt x="16479" y="5804"/>
                    <a:pt x="9241" y="3302"/>
                    <a:pt x="1969" y="801"/>
                  </a:cubicBezTo>
                  <a:cubicBezTo>
                    <a:pt x="1469" y="634"/>
                    <a:pt x="935" y="500"/>
                    <a:pt x="434" y="334"/>
                  </a:cubicBezTo>
                  <a:cubicBezTo>
                    <a:pt x="268" y="300"/>
                    <a:pt x="134" y="234"/>
                    <a:pt x="1" y="200"/>
                  </a:cubicBezTo>
                  <a:cubicBezTo>
                    <a:pt x="1" y="134"/>
                    <a:pt x="1" y="67"/>
                    <a:pt x="34" y="33"/>
                  </a:cubicBezTo>
                  <a:cubicBezTo>
                    <a:pt x="201" y="0"/>
                    <a:pt x="334" y="33"/>
                    <a:pt x="501" y="67"/>
                  </a:cubicBezTo>
                  <a:cubicBezTo>
                    <a:pt x="2236" y="601"/>
                    <a:pt x="4004" y="1134"/>
                    <a:pt x="5738" y="1735"/>
                  </a:cubicBezTo>
                  <a:cubicBezTo>
                    <a:pt x="11509" y="3703"/>
                    <a:pt x="17280" y="5738"/>
                    <a:pt x="23084" y="7706"/>
                  </a:cubicBezTo>
                  <a:cubicBezTo>
                    <a:pt x="27120" y="9073"/>
                    <a:pt x="31156" y="10474"/>
                    <a:pt x="35259" y="11708"/>
                  </a:cubicBezTo>
                  <a:cubicBezTo>
                    <a:pt x="40430" y="13276"/>
                    <a:pt x="45633" y="14677"/>
                    <a:pt x="50837" y="16145"/>
                  </a:cubicBezTo>
                  <a:cubicBezTo>
                    <a:pt x="52505" y="16612"/>
                    <a:pt x="54206" y="17112"/>
                    <a:pt x="55874" y="17579"/>
                  </a:cubicBezTo>
                  <a:cubicBezTo>
                    <a:pt x="56041" y="17613"/>
                    <a:pt x="56174" y="17679"/>
                    <a:pt x="56341" y="17746"/>
                  </a:cubicBezTo>
                  <a:cubicBezTo>
                    <a:pt x="56308" y="17813"/>
                    <a:pt x="56308" y="17880"/>
                    <a:pt x="56274" y="1791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2"/>
            <p:cNvSpPr/>
            <p:nvPr/>
          </p:nvSpPr>
          <p:spPr>
            <a:xfrm rot="4296116">
              <a:off x="1052285" y="3695230"/>
              <a:ext cx="677042" cy="202962"/>
            </a:xfrm>
            <a:custGeom>
              <a:rect b="b" l="l" r="r" t="t"/>
              <a:pathLst>
                <a:path extrusionOk="0" h="12710" w="42398">
                  <a:moveTo>
                    <a:pt x="1" y="0"/>
                  </a:moveTo>
                  <a:cubicBezTo>
                    <a:pt x="101" y="0"/>
                    <a:pt x="201" y="0"/>
                    <a:pt x="267" y="0"/>
                  </a:cubicBezTo>
                  <a:cubicBezTo>
                    <a:pt x="5771" y="1635"/>
                    <a:pt x="11275" y="3236"/>
                    <a:pt x="16746" y="4870"/>
                  </a:cubicBezTo>
                  <a:cubicBezTo>
                    <a:pt x="20315" y="5938"/>
                    <a:pt x="23918" y="6872"/>
                    <a:pt x="27420" y="8106"/>
                  </a:cubicBezTo>
                  <a:cubicBezTo>
                    <a:pt x="32090" y="9741"/>
                    <a:pt x="36827" y="11042"/>
                    <a:pt x="41564" y="12376"/>
                  </a:cubicBezTo>
                  <a:cubicBezTo>
                    <a:pt x="41830" y="12443"/>
                    <a:pt x="42131" y="12509"/>
                    <a:pt x="42398" y="12576"/>
                  </a:cubicBezTo>
                  <a:lnTo>
                    <a:pt x="42398" y="12709"/>
                  </a:lnTo>
                  <a:cubicBezTo>
                    <a:pt x="42097" y="12643"/>
                    <a:pt x="41797" y="12643"/>
                    <a:pt x="41497" y="12576"/>
                  </a:cubicBezTo>
                  <a:cubicBezTo>
                    <a:pt x="37060" y="11475"/>
                    <a:pt x="32691" y="10308"/>
                    <a:pt x="28388" y="8773"/>
                  </a:cubicBezTo>
                  <a:cubicBezTo>
                    <a:pt x="25185" y="7639"/>
                    <a:pt x="21916" y="6805"/>
                    <a:pt x="18681" y="5804"/>
                  </a:cubicBezTo>
                  <a:cubicBezTo>
                    <a:pt x="14344" y="4437"/>
                    <a:pt x="10041" y="3036"/>
                    <a:pt x="5705" y="1701"/>
                  </a:cubicBezTo>
                  <a:cubicBezTo>
                    <a:pt x="3970" y="1168"/>
                    <a:pt x="2202" y="734"/>
                    <a:pt x="468" y="267"/>
                  </a:cubicBezTo>
                  <a:cubicBezTo>
                    <a:pt x="301" y="234"/>
                    <a:pt x="134" y="134"/>
                    <a:pt x="1" y="100"/>
                  </a:cubicBezTo>
                  <a:cubicBezTo>
                    <a:pt x="1" y="67"/>
                    <a:pt x="1" y="34"/>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2"/>
            <p:cNvSpPr/>
            <p:nvPr/>
          </p:nvSpPr>
          <p:spPr>
            <a:xfrm rot="4296116">
              <a:off x="987916" y="3727754"/>
              <a:ext cx="661057" cy="193908"/>
            </a:xfrm>
            <a:custGeom>
              <a:rect b="b" l="l" r="r" t="t"/>
              <a:pathLst>
                <a:path extrusionOk="0" h="12143" w="41397">
                  <a:moveTo>
                    <a:pt x="41363" y="12142"/>
                  </a:moveTo>
                  <a:cubicBezTo>
                    <a:pt x="41230" y="12142"/>
                    <a:pt x="41096" y="12109"/>
                    <a:pt x="40963" y="12076"/>
                  </a:cubicBezTo>
                  <a:cubicBezTo>
                    <a:pt x="35359" y="10474"/>
                    <a:pt x="29722" y="8907"/>
                    <a:pt x="24084" y="7239"/>
                  </a:cubicBezTo>
                  <a:cubicBezTo>
                    <a:pt x="18280" y="5538"/>
                    <a:pt x="12509" y="3703"/>
                    <a:pt x="6739" y="1968"/>
                  </a:cubicBezTo>
                  <a:cubicBezTo>
                    <a:pt x="4637" y="1335"/>
                    <a:pt x="2469" y="834"/>
                    <a:pt x="334" y="267"/>
                  </a:cubicBezTo>
                  <a:cubicBezTo>
                    <a:pt x="234" y="234"/>
                    <a:pt x="101" y="167"/>
                    <a:pt x="0" y="134"/>
                  </a:cubicBezTo>
                  <a:lnTo>
                    <a:pt x="0" y="0"/>
                  </a:lnTo>
                  <a:cubicBezTo>
                    <a:pt x="134" y="0"/>
                    <a:pt x="267" y="0"/>
                    <a:pt x="401" y="34"/>
                  </a:cubicBezTo>
                  <a:cubicBezTo>
                    <a:pt x="3803" y="968"/>
                    <a:pt x="7239" y="1835"/>
                    <a:pt x="10575" y="2836"/>
                  </a:cubicBezTo>
                  <a:cubicBezTo>
                    <a:pt x="17913" y="5004"/>
                    <a:pt x="25252" y="7272"/>
                    <a:pt x="32624" y="9507"/>
                  </a:cubicBezTo>
                  <a:cubicBezTo>
                    <a:pt x="35359" y="10341"/>
                    <a:pt x="38161" y="11042"/>
                    <a:pt x="40896" y="11809"/>
                  </a:cubicBezTo>
                  <a:cubicBezTo>
                    <a:pt x="41063" y="11842"/>
                    <a:pt x="41230" y="11909"/>
                    <a:pt x="41397" y="11976"/>
                  </a:cubicBezTo>
                  <a:cubicBezTo>
                    <a:pt x="41397" y="12009"/>
                    <a:pt x="41363" y="12076"/>
                    <a:pt x="41363" y="12142"/>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2"/>
            <p:cNvSpPr/>
            <p:nvPr/>
          </p:nvSpPr>
          <p:spPr>
            <a:xfrm rot="4296116">
              <a:off x="1072541" y="3474329"/>
              <a:ext cx="321754" cy="93241"/>
            </a:xfrm>
            <a:custGeom>
              <a:rect b="b" l="l" r="r" t="t"/>
              <a:pathLst>
                <a:path extrusionOk="0" h="5839" w="20149">
                  <a:moveTo>
                    <a:pt x="20082" y="5838"/>
                  </a:moveTo>
                  <a:cubicBezTo>
                    <a:pt x="19982" y="5838"/>
                    <a:pt x="19882" y="5805"/>
                    <a:pt x="19782" y="5805"/>
                  </a:cubicBezTo>
                  <a:cubicBezTo>
                    <a:pt x="13344" y="4137"/>
                    <a:pt x="6939" y="2469"/>
                    <a:pt x="601" y="434"/>
                  </a:cubicBezTo>
                  <a:cubicBezTo>
                    <a:pt x="535" y="401"/>
                    <a:pt x="468" y="368"/>
                    <a:pt x="401" y="368"/>
                  </a:cubicBezTo>
                  <a:cubicBezTo>
                    <a:pt x="268" y="268"/>
                    <a:pt x="134" y="168"/>
                    <a:pt x="1" y="68"/>
                  </a:cubicBezTo>
                  <a:cubicBezTo>
                    <a:pt x="168" y="1"/>
                    <a:pt x="335" y="1"/>
                    <a:pt x="468" y="34"/>
                  </a:cubicBezTo>
                  <a:cubicBezTo>
                    <a:pt x="6739" y="2069"/>
                    <a:pt x="13110" y="3670"/>
                    <a:pt x="19448" y="5371"/>
                  </a:cubicBezTo>
                  <a:cubicBezTo>
                    <a:pt x="19682" y="5438"/>
                    <a:pt x="19915" y="5538"/>
                    <a:pt x="20149" y="563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2"/>
            <p:cNvSpPr/>
            <p:nvPr/>
          </p:nvSpPr>
          <p:spPr>
            <a:xfrm rot="4296116">
              <a:off x="1150571" y="3837988"/>
              <a:ext cx="412296" cy="122528"/>
            </a:xfrm>
            <a:custGeom>
              <a:rect b="b" l="l" r="r" t="t"/>
              <a:pathLst>
                <a:path extrusionOk="0" h="7673" w="25819">
                  <a:moveTo>
                    <a:pt x="25819" y="7673"/>
                  </a:moveTo>
                  <a:cubicBezTo>
                    <a:pt x="25652" y="7639"/>
                    <a:pt x="25485" y="7639"/>
                    <a:pt x="25352" y="7606"/>
                  </a:cubicBezTo>
                  <a:cubicBezTo>
                    <a:pt x="18380" y="5605"/>
                    <a:pt x="11442" y="3637"/>
                    <a:pt x="4504" y="1635"/>
                  </a:cubicBezTo>
                  <a:cubicBezTo>
                    <a:pt x="3069" y="1235"/>
                    <a:pt x="1702" y="701"/>
                    <a:pt x="267" y="201"/>
                  </a:cubicBezTo>
                  <a:cubicBezTo>
                    <a:pt x="167" y="167"/>
                    <a:pt x="67" y="101"/>
                    <a:pt x="0" y="1"/>
                  </a:cubicBezTo>
                  <a:cubicBezTo>
                    <a:pt x="8506" y="2869"/>
                    <a:pt x="17313" y="4804"/>
                    <a:pt x="25819" y="767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2"/>
            <p:cNvSpPr/>
            <p:nvPr/>
          </p:nvSpPr>
          <p:spPr>
            <a:xfrm rot="4296116">
              <a:off x="1176547" y="3944445"/>
              <a:ext cx="326017" cy="101769"/>
            </a:xfrm>
            <a:custGeom>
              <a:rect b="b" l="l" r="r" t="t"/>
              <a:pathLst>
                <a:path extrusionOk="0" h="6373" w="20416">
                  <a:moveTo>
                    <a:pt x="1" y="1"/>
                  </a:moveTo>
                  <a:lnTo>
                    <a:pt x="20415" y="6172"/>
                  </a:lnTo>
                  <a:cubicBezTo>
                    <a:pt x="19882" y="6372"/>
                    <a:pt x="1535" y="868"/>
                    <a:pt x="1"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2"/>
            <p:cNvSpPr/>
            <p:nvPr/>
          </p:nvSpPr>
          <p:spPr>
            <a:xfrm rot="4296116">
              <a:off x="1124737" y="3558922"/>
              <a:ext cx="186451" cy="52202"/>
            </a:xfrm>
            <a:custGeom>
              <a:rect b="b" l="l" r="r" t="t"/>
              <a:pathLst>
                <a:path extrusionOk="0" h="3269" w="11676">
                  <a:moveTo>
                    <a:pt x="1" y="0"/>
                  </a:moveTo>
                  <a:lnTo>
                    <a:pt x="11676" y="3069"/>
                  </a:lnTo>
                  <a:cubicBezTo>
                    <a:pt x="11109" y="3269"/>
                    <a:pt x="535" y="500"/>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2"/>
            <p:cNvSpPr/>
            <p:nvPr/>
          </p:nvSpPr>
          <p:spPr>
            <a:xfrm rot="4296116">
              <a:off x="1239122" y="4140891"/>
              <a:ext cx="148094" cy="46373"/>
            </a:xfrm>
            <a:custGeom>
              <a:rect b="b" l="l" r="r" t="t"/>
              <a:pathLst>
                <a:path extrusionOk="0" h="2904" w="9274">
                  <a:moveTo>
                    <a:pt x="67" y="1"/>
                  </a:moveTo>
                  <a:lnTo>
                    <a:pt x="9274" y="2770"/>
                  </a:lnTo>
                  <a:cubicBezTo>
                    <a:pt x="9274" y="2803"/>
                    <a:pt x="9274" y="2836"/>
                    <a:pt x="9274" y="2870"/>
                  </a:cubicBezTo>
                  <a:cubicBezTo>
                    <a:pt x="9107" y="2903"/>
                    <a:pt x="8940" y="2903"/>
                    <a:pt x="8807" y="2870"/>
                  </a:cubicBezTo>
                  <a:cubicBezTo>
                    <a:pt x="5938" y="2036"/>
                    <a:pt x="3102" y="1168"/>
                    <a:pt x="300" y="301"/>
                  </a:cubicBezTo>
                  <a:cubicBezTo>
                    <a:pt x="200" y="268"/>
                    <a:pt x="100" y="201"/>
                    <a:pt x="0"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2"/>
            <p:cNvSpPr/>
            <p:nvPr/>
          </p:nvSpPr>
          <p:spPr>
            <a:xfrm rot="4296116">
              <a:off x="1127061" y="3695005"/>
              <a:ext cx="155024" cy="42094"/>
            </a:xfrm>
            <a:custGeom>
              <a:rect b="b" l="l" r="r" t="t"/>
              <a:pathLst>
                <a:path extrusionOk="0" h="2636" w="9708">
                  <a:moveTo>
                    <a:pt x="9674" y="2636"/>
                  </a:moveTo>
                  <a:cubicBezTo>
                    <a:pt x="6405" y="1969"/>
                    <a:pt x="3203" y="1101"/>
                    <a:pt x="1" y="234"/>
                  </a:cubicBezTo>
                  <a:cubicBezTo>
                    <a:pt x="34" y="167"/>
                    <a:pt x="34" y="101"/>
                    <a:pt x="68" y="1"/>
                  </a:cubicBezTo>
                  <a:lnTo>
                    <a:pt x="9708" y="2436"/>
                  </a:lnTo>
                  <a:cubicBezTo>
                    <a:pt x="9674" y="2502"/>
                    <a:pt x="9674" y="2569"/>
                    <a:pt x="9674" y="26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2"/>
            <p:cNvSpPr/>
            <p:nvPr/>
          </p:nvSpPr>
          <p:spPr>
            <a:xfrm rot="4296116">
              <a:off x="1165701" y="3772336"/>
              <a:ext cx="153427" cy="45814"/>
            </a:xfrm>
            <a:custGeom>
              <a:rect b="b" l="l" r="r" t="t"/>
              <a:pathLst>
                <a:path extrusionOk="0" h="2869" w="9608">
                  <a:moveTo>
                    <a:pt x="9541" y="2869"/>
                  </a:moveTo>
                  <a:lnTo>
                    <a:pt x="1" y="234"/>
                  </a:lnTo>
                  <a:lnTo>
                    <a:pt x="68" y="0"/>
                  </a:lnTo>
                  <a:cubicBezTo>
                    <a:pt x="1102" y="200"/>
                    <a:pt x="2136" y="567"/>
                    <a:pt x="3170" y="834"/>
                  </a:cubicBezTo>
                  <a:cubicBezTo>
                    <a:pt x="4170" y="1134"/>
                    <a:pt x="5338" y="1434"/>
                    <a:pt x="6439" y="1735"/>
                  </a:cubicBezTo>
                  <a:lnTo>
                    <a:pt x="9608" y="2602"/>
                  </a:lnTo>
                  <a:cubicBezTo>
                    <a:pt x="9608" y="2669"/>
                    <a:pt x="9541" y="2769"/>
                    <a:pt x="9541" y="28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2"/>
            <p:cNvSpPr/>
            <p:nvPr/>
          </p:nvSpPr>
          <p:spPr>
            <a:xfrm rot="4296116">
              <a:off x="1256204" y="3538200"/>
              <a:ext cx="167272" cy="48497"/>
            </a:xfrm>
            <a:custGeom>
              <a:rect b="b" l="l" r="r" t="t"/>
              <a:pathLst>
                <a:path extrusionOk="0" h="3037" w="10475">
                  <a:moveTo>
                    <a:pt x="1" y="134"/>
                  </a:moveTo>
                  <a:cubicBezTo>
                    <a:pt x="935" y="1"/>
                    <a:pt x="9974" y="2503"/>
                    <a:pt x="10475" y="3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2"/>
            <p:cNvSpPr/>
            <p:nvPr/>
          </p:nvSpPr>
          <p:spPr>
            <a:xfrm rot="4296116">
              <a:off x="1154928" y="3893811"/>
              <a:ext cx="130512" cy="40497"/>
            </a:xfrm>
            <a:custGeom>
              <a:rect b="b" l="l" r="r" t="t"/>
              <a:pathLst>
                <a:path extrusionOk="0" h="2536" w="8173">
                  <a:moveTo>
                    <a:pt x="8106" y="2535"/>
                  </a:moveTo>
                  <a:lnTo>
                    <a:pt x="0" y="200"/>
                  </a:lnTo>
                  <a:cubicBezTo>
                    <a:pt x="0" y="134"/>
                    <a:pt x="34" y="67"/>
                    <a:pt x="34" y="0"/>
                  </a:cubicBezTo>
                  <a:lnTo>
                    <a:pt x="8173" y="2335"/>
                  </a:lnTo>
                  <a:cubicBezTo>
                    <a:pt x="8140" y="2402"/>
                    <a:pt x="8140" y="2469"/>
                    <a:pt x="8106" y="2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2"/>
            <p:cNvSpPr/>
            <p:nvPr/>
          </p:nvSpPr>
          <p:spPr>
            <a:xfrm rot="4296116">
              <a:off x="1224976" y="3735681"/>
              <a:ext cx="138513" cy="44233"/>
            </a:xfrm>
            <a:custGeom>
              <a:rect b="b" l="l" r="r" t="t"/>
              <a:pathLst>
                <a:path extrusionOk="0" h="2770" w="8674">
                  <a:moveTo>
                    <a:pt x="34" y="1"/>
                  </a:moveTo>
                  <a:lnTo>
                    <a:pt x="8674" y="2769"/>
                  </a:lnTo>
                  <a:cubicBezTo>
                    <a:pt x="5672" y="2202"/>
                    <a:pt x="2903" y="1001"/>
                    <a:pt x="1" y="134"/>
                  </a:cubicBezTo>
                  <a:cubicBezTo>
                    <a:pt x="1" y="101"/>
                    <a:pt x="34" y="34"/>
                    <a:pt x="3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2"/>
            <p:cNvSpPr/>
            <p:nvPr/>
          </p:nvSpPr>
          <p:spPr>
            <a:xfrm rot="4296116">
              <a:off x="1206470" y="3470324"/>
              <a:ext cx="95892" cy="26652"/>
            </a:xfrm>
            <a:custGeom>
              <a:rect b="b" l="l" r="r" t="t"/>
              <a:pathLst>
                <a:path extrusionOk="0" h="1669" w="6005">
                  <a:moveTo>
                    <a:pt x="5938" y="1669"/>
                  </a:moveTo>
                  <a:lnTo>
                    <a:pt x="0" y="201"/>
                  </a:lnTo>
                  <a:lnTo>
                    <a:pt x="34" y="1"/>
                  </a:lnTo>
                  <a:lnTo>
                    <a:pt x="6005" y="1469"/>
                  </a:lnTo>
                  <a:cubicBezTo>
                    <a:pt x="5971" y="1535"/>
                    <a:pt x="5971" y="1602"/>
                    <a:pt x="5938" y="16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2"/>
            <p:cNvSpPr/>
            <p:nvPr/>
          </p:nvSpPr>
          <p:spPr>
            <a:xfrm rot="4296116">
              <a:off x="1226469" y="3582450"/>
              <a:ext cx="75117" cy="25582"/>
            </a:xfrm>
            <a:custGeom>
              <a:rect b="b" l="l" r="r" t="t"/>
              <a:pathLst>
                <a:path extrusionOk="0" h="1602" w="4704">
                  <a:moveTo>
                    <a:pt x="67" y="1"/>
                  </a:moveTo>
                  <a:lnTo>
                    <a:pt x="4704" y="1368"/>
                  </a:lnTo>
                  <a:cubicBezTo>
                    <a:pt x="4670" y="1468"/>
                    <a:pt x="4670" y="1535"/>
                    <a:pt x="4637" y="1602"/>
                  </a:cubicBezTo>
                  <a:lnTo>
                    <a:pt x="0" y="234"/>
                  </a:lnTo>
                  <a:cubicBezTo>
                    <a:pt x="34" y="168"/>
                    <a:pt x="34" y="67"/>
                    <a:pt x="67"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2"/>
            <p:cNvSpPr/>
            <p:nvPr/>
          </p:nvSpPr>
          <p:spPr>
            <a:xfrm rot="4296116">
              <a:off x="1304050" y="3366525"/>
              <a:ext cx="79396" cy="27195"/>
            </a:xfrm>
            <a:custGeom>
              <a:rect b="b" l="l" r="r" t="t"/>
              <a:pathLst>
                <a:path extrusionOk="0" h="1703" w="4972">
                  <a:moveTo>
                    <a:pt x="4938" y="1702"/>
                  </a:moveTo>
                  <a:lnTo>
                    <a:pt x="1" y="201"/>
                  </a:lnTo>
                  <a:cubicBezTo>
                    <a:pt x="34" y="134"/>
                    <a:pt x="34" y="68"/>
                    <a:pt x="68" y="1"/>
                  </a:cubicBezTo>
                  <a:lnTo>
                    <a:pt x="4971" y="14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2"/>
            <p:cNvSpPr/>
            <p:nvPr/>
          </p:nvSpPr>
          <p:spPr>
            <a:xfrm rot="4296116">
              <a:off x="1194335" y="4045604"/>
              <a:ext cx="77784" cy="22915"/>
            </a:xfrm>
            <a:custGeom>
              <a:rect b="b" l="l" r="r" t="t"/>
              <a:pathLst>
                <a:path extrusionOk="0" h="1435" w="4871">
                  <a:moveTo>
                    <a:pt x="4838" y="1434"/>
                  </a:moveTo>
                  <a:lnTo>
                    <a:pt x="1" y="200"/>
                  </a:lnTo>
                  <a:cubicBezTo>
                    <a:pt x="1" y="133"/>
                    <a:pt x="34" y="67"/>
                    <a:pt x="68" y="0"/>
                  </a:cubicBezTo>
                  <a:lnTo>
                    <a:pt x="4871" y="1268"/>
                  </a:lnTo>
                  <a:cubicBezTo>
                    <a:pt x="4871" y="1301"/>
                    <a:pt x="4871" y="1368"/>
                    <a:pt x="4838" y="14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2"/>
            <p:cNvSpPr/>
            <p:nvPr/>
          </p:nvSpPr>
          <p:spPr>
            <a:xfrm rot="4296116">
              <a:off x="1266779" y="3884223"/>
              <a:ext cx="64993" cy="25582"/>
            </a:xfrm>
            <a:custGeom>
              <a:rect b="b" l="l" r="r" t="t"/>
              <a:pathLst>
                <a:path extrusionOk="0" h="1602" w="4070">
                  <a:moveTo>
                    <a:pt x="67" y="0"/>
                  </a:moveTo>
                  <a:lnTo>
                    <a:pt x="4070" y="1401"/>
                  </a:lnTo>
                  <a:cubicBezTo>
                    <a:pt x="4036" y="1468"/>
                    <a:pt x="4003" y="1535"/>
                    <a:pt x="3970" y="1601"/>
                  </a:cubicBezTo>
                  <a:lnTo>
                    <a:pt x="0" y="2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2"/>
            <p:cNvSpPr/>
            <p:nvPr/>
          </p:nvSpPr>
          <p:spPr>
            <a:xfrm rot="4296116">
              <a:off x="1201668" y="3713167"/>
              <a:ext cx="40497" cy="13877"/>
            </a:xfrm>
            <a:custGeom>
              <a:rect b="b" l="l" r="r" t="t"/>
              <a:pathLst>
                <a:path extrusionOk="0" h="869" w="2536">
                  <a:moveTo>
                    <a:pt x="2502" y="868"/>
                  </a:moveTo>
                  <a:lnTo>
                    <a:pt x="1" y="134"/>
                  </a:lnTo>
                  <a:cubicBezTo>
                    <a:pt x="1" y="101"/>
                    <a:pt x="34" y="34"/>
                    <a:pt x="34" y="1"/>
                  </a:cubicBezTo>
                  <a:lnTo>
                    <a:pt x="2536" y="701"/>
                  </a:lnTo>
                  <a:cubicBezTo>
                    <a:pt x="2536" y="768"/>
                    <a:pt x="2502" y="802"/>
                    <a:pt x="2502" y="8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2" name="Google Shape;1382;p32"/>
          <p:cNvGrpSpPr/>
          <p:nvPr/>
        </p:nvGrpSpPr>
        <p:grpSpPr>
          <a:xfrm rot="5400000">
            <a:off x="4250809" y="-254053"/>
            <a:ext cx="555390" cy="1063486"/>
            <a:chOff x="1094684" y="3178172"/>
            <a:chExt cx="555390" cy="1063486"/>
          </a:xfrm>
        </p:grpSpPr>
        <p:sp>
          <p:nvSpPr>
            <p:cNvPr id="1383" name="Google Shape;1383;p32"/>
            <p:cNvSpPr/>
            <p:nvPr/>
          </p:nvSpPr>
          <p:spPr>
            <a:xfrm rot="4296116">
              <a:off x="922524" y="3507150"/>
              <a:ext cx="899709" cy="286048"/>
            </a:xfrm>
            <a:custGeom>
              <a:rect b="b" l="l" r="r" t="t"/>
              <a:pathLst>
                <a:path extrusionOk="0" h="17913" w="56342">
                  <a:moveTo>
                    <a:pt x="56274" y="17913"/>
                  </a:moveTo>
                  <a:cubicBezTo>
                    <a:pt x="56108" y="17913"/>
                    <a:pt x="55907" y="17880"/>
                    <a:pt x="55741" y="17846"/>
                  </a:cubicBezTo>
                  <a:cubicBezTo>
                    <a:pt x="50804" y="16479"/>
                    <a:pt x="45867" y="15011"/>
                    <a:pt x="40897" y="13677"/>
                  </a:cubicBezTo>
                  <a:cubicBezTo>
                    <a:pt x="35093" y="12142"/>
                    <a:pt x="29422" y="10241"/>
                    <a:pt x="23751" y="8306"/>
                  </a:cubicBezTo>
                  <a:cubicBezTo>
                    <a:pt x="16479" y="5804"/>
                    <a:pt x="9241" y="3302"/>
                    <a:pt x="1969" y="801"/>
                  </a:cubicBezTo>
                  <a:cubicBezTo>
                    <a:pt x="1469" y="634"/>
                    <a:pt x="935" y="500"/>
                    <a:pt x="434" y="334"/>
                  </a:cubicBezTo>
                  <a:cubicBezTo>
                    <a:pt x="268" y="300"/>
                    <a:pt x="134" y="234"/>
                    <a:pt x="1" y="200"/>
                  </a:cubicBezTo>
                  <a:cubicBezTo>
                    <a:pt x="1" y="134"/>
                    <a:pt x="1" y="67"/>
                    <a:pt x="34" y="33"/>
                  </a:cubicBezTo>
                  <a:cubicBezTo>
                    <a:pt x="201" y="0"/>
                    <a:pt x="334" y="33"/>
                    <a:pt x="501" y="67"/>
                  </a:cubicBezTo>
                  <a:cubicBezTo>
                    <a:pt x="2236" y="601"/>
                    <a:pt x="4004" y="1134"/>
                    <a:pt x="5738" y="1735"/>
                  </a:cubicBezTo>
                  <a:cubicBezTo>
                    <a:pt x="11509" y="3703"/>
                    <a:pt x="17280" y="5738"/>
                    <a:pt x="23084" y="7706"/>
                  </a:cubicBezTo>
                  <a:cubicBezTo>
                    <a:pt x="27120" y="9073"/>
                    <a:pt x="31156" y="10474"/>
                    <a:pt x="35259" y="11708"/>
                  </a:cubicBezTo>
                  <a:cubicBezTo>
                    <a:pt x="40430" y="13276"/>
                    <a:pt x="45633" y="14677"/>
                    <a:pt x="50837" y="16145"/>
                  </a:cubicBezTo>
                  <a:cubicBezTo>
                    <a:pt x="52505" y="16612"/>
                    <a:pt x="54206" y="17112"/>
                    <a:pt x="55874" y="17579"/>
                  </a:cubicBezTo>
                  <a:cubicBezTo>
                    <a:pt x="56041" y="17613"/>
                    <a:pt x="56174" y="17679"/>
                    <a:pt x="56341" y="17746"/>
                  </a:cubicBezTo>
                  <a:cubicBezTo>
                    <a:pt x="56308" y="17813"/>
                    <a:pt x="56308" y="17880"/>
                    <a:pt x="56274" y="1791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2"/>
            <p:cNvSpPr/>
            <p:nvPr/>
          </p:nvSpPr>
          <p:spPr>
            <a:xfrm rot="4296116">
              <a:off x="1052285" y="3695230"/>
              <a:ext cx="677042" cy="202962"/>
            </a:xfrm>
            <a:custGeom>
              <a:rect b="b" l="l" r="r" t="t"/>
              <a:pathLst>
                <a:path extrusionOk="0" h="12710" w="42398">
                  <a:moveTo>
                    <a:pt x="1" y="0"/>
                  </a:moveTo>
                  <a:cubicBezTo>
                    <a:pt x="101" y="0"/>
                    <a:pt x="201" y="0"/>
                    <a:pt x="267" y="0"/>
                  </a:cubicBezTo>
                  <a:cubicBezTo>
                    <a:pt x="5771" y="1635"/>
                    <a:pt x="11275" y="3236"/>
                    <a:pt x="16746" y="4870"/>
                  </a:cubicBezTo>
                  <a:cubicBezTo>
                    <a:pt x="20315" y="5938"/>
                    <a:pt x="23918" y="6872"/>
                    <a:pt x="27420" y="8106"/>
                  </a:cubicBezTo>
                  <a:cubicBezTo>
                    <a:pt x="32090" y="9741"/>
                    <a:pt x="36827" y="11042"/>
                    <a:pt x="41564" y="12376"/>
                  </a:cubicBezTo>
                  <a:cubicBezTo>
                    <a:pt x="41830" y="12443"/>
                    <a:pt x="42131" y="12509"/>
                    <a:pt x="42398" y="12576"/>
                  </a:cubicBezTo>
                  <a:lnTo>
                    <a:pt x="42398" y="12709"/>
                  </a:lnTo>
                  <a:cubicBezTo>
                    <a:pt x="42097" y="12643"/>
                    <a:pt x="41797" y="12643"/>
                    <a:pt x="41497" y="12576"/>
                  </a:cubicBezTo>
                  <a:cubicBezTo>
                    <a:pt x="37060" y="11475"/>
                    <a:pt x="32691" y="10308"/>
                    <a:pt x="28388" y="8773"/>
                  </a:cubicBezTo>
                  <a:cubicBezTo>
                    <a:pt x="25185" y="7639"/>
                    <a:pt x="21916" y="6805"/>
                    <a:pt x="18681" y="5804"/>
                  </a:cubicBezTo>
                  <a:cubicBezTo>
                    <a:pt x="14344" y="4437"/>
                    <a:pt x="10041" y="3036"/>
                    <a:pt x="5705" y="1701"/>
                  </a:cubicBezTo>
                  <a:cubicBezTo>
                    <a:pt x="3970" y="1168"/>
                    <a:pt x="2202" y="734"/>
                    <a:pt x="468" y="267"/>
                  </a:cubicBezTo>
                  <a:cubicBezTo>
                    <a:pt x="301" y="234"/>
                    <a:pt x="134" y="134"/>
                    <a:pt x="1" y="100"/>
                  </a:cubicBezTo>
                  <a:cubicBezTo>
                    <a:pt x="1" y="67"/>
                    <a:pt x="1" y="34"/>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2"/>
            <p:cNvSpPr/>
            <p:nvPr/>
          </p:nvSpPr>
          <p:spPr>
            <a:xfrm rot="4296116">
              <a:off x="987916" y="3727754"/>
              <a:ext cx="661057" cy="193908"/>
            </a:xfrm>
            <a:custGeom>
              <a:rect b="b" l="l" r="r" t="t"/>
              <a:pathLst>
                <a:path extrusionOk="0" h="12143" w="41397">
                  <a:moveTo>
                    <a:pt x="41363" y="12142"/>
                  </a:moveTo>
                  <a:cubicBezTo>
                    <a:pt x="41230" y="12142"/>
                    <a:pt x="41096" y="12109"/>
                    <a:pt x="40963" y="12076"/>
                  </a:cubicBezTo>
                  <a:cubicBezTo>
                    <a:pt x="35359" y="10474"/>
                    <a:pt x="29722" y="8907"/>
                    <a:pt x="24084" y="7239"/>
                  </a:cubicBezTo>
                  <a:cubicBezTo>
                    <a:pt x="18280" y="5538"/>
                    <a:pt x="12509" y="3703"/>
                    <a:pt x="6739" y="1968"/>
                  </a:cubicBezTo>
                  <a:cubicBezTo>
                    <a:pt x="4637" y="1335"/>
                    <a:pt x="2469" y="834"/>
                    <a:pt x="334" y="267"/>
                  </a:cubicBezTo>
                  <a:cubicBezTo>
                    <a:pt x="234" y="234"/>
                    <a:pt x="101" y="167"/>
                    <a:pt x="0" y="134"/>
                  </a:cubicBezTo>
                  <a:lnTo>
                    <a:pt x="0" y="0"/>
                  </a:lnTo>
                  <a:cubicBezTo>
                    <a:pt x="134" y="0"/>
                    <a:pt x="267" y="0"/>
                    <a:pt x="401" y="34"/>
                  </a:cubicBezTo>
                  <a:cubicBezTo>
                    <a:pt x="3803" y="968"/>
                    <a:pt x="7239" y="1835"/>
                    <a:pt x="10575" y="2836"/>
                  </a:cubicBezTo>
                  <a:cubicBezTo>
                    <a:pt x="17913" y="5004"/>
                    <a:pt x="25252" y="7272"/>
                    <a:pt x="32624" y="9507"/>
                  </a:cubicBezTo>
                  <a:cubicBezTo>
                    <a:pt x="35359" y="10341"/>
                    <a:pt x="38161" y="11042"/>
                    <a:pt x="40896" y="11809"/>
                  </a:cubicBezTo>
                  <a:cubicBezTo>
                    <a:pt x="41063" y="11842"/>
                    <a:pt x="41230" y="11909"/>
                    <a:pt x="41397" y="11976"/>
                  </a:cubicBezTo>
                  <a:cubicBezTo>
                    <a:pt x="41397" y="12009"/>
                    <a:pt x="41363" y="12076"/>
                    <a:pt x="41363" y="12142"/>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2"/>
            <p:cNvSpPr/>
            <p:nvPr/>
          </p:nvSpPr>
          <p:spPr>
            <a:xfrm rot="4296116">
              <a:off x="1072541" y="3474329"/>
              <a:ext cx="321754" cy="93241"/>
            </a:xfrm>
            <a:custGeom>
              <a:rect b="b" l="l" r="r" t="t"/>
              <a:pathLst>
                <a:path extrusionOk="0" h="5839" w="20149">
                  <a:moveTo>
                    <a:pt x="20082" y="5838"/>
                  </a:moveTo>
                  <a:cubicBezTo>
                    <a:pt x="19982" y="5838"/>
                    <a:pt x="19882" y="5805"/>
                    <a:pt x="19782" y="5805"/>
                  </a:cubicBezTo>
                  <a:cubicBezTo>
                    <a:pt x="13344" y="4137"/>
                    <a:pt x="6939" y="2469"/>
                    <a:pt x="601" y="434"/>
                  </a:cubicBezTo>
                  <a:cubicBezTo>
                    <a:pt x="535" y="401"/>
                    <a:pt x="468" y="368"/>
                    <a:pt x="401" y="368"/>
                  </a:cubicBezTo>
                  <a:cubicBezTo>
                    <a:pt x="268" y="268"/>
                    <a:pt x="134" y="168"/>
                    <a:pt x="1" y="68"/>
                  </a:cubicBezTo>
                  <a:cubicBezTo>
                    <a:pt x="168" y="1"/>
                    <a:pt x="335" y="1"/>
                    <a:pt x="468" y="34"/>
                  </a:cubicBezTo>
                  <a:cubicBezTo>
                    <a:pt x="6739" y="2069"/>
                    <a:pt x="13110" y="3670"/>
                    <a:pt x="19448" y="5371"/>
                  </a:cubicBezTo>
                  <a:cubicBezTo>
                    <a:pt x="19682" y="5438"/>
                    <a:pt x="19915" y="5538"/>
                    <a:pt x="20149" y="563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2"/>
            <p:cNvSpPr/>
            <p:nvPr/>
          </p:nvSpPr>
          <p:spPr>
            <a:xfrm rot="4296116">
              <a:off x="1150571" y="3837988"/>
              <a:ext cx="412296" cy="122528"/>
            </a:xfrm>
            <a:custGeom>
              <a:rect b="b" l="l" r="r" t="t"/>
              <a:pathLst>
                <a:path extrusionOk="0" h="7673" w="25819">
                  <a:moveTo>
                    <a:pt x="25819" y="7673"/>
                  </a:moveTo>
                  <a:cubicBezTo>
                    <a:pt x="25652" y="7639"/>
                    <a:pt x="25485" y="7639"/>
                    <a:pt x="25352" y="7606"/>
                  </a:cubicBezTo>
                  <a:cubicBezTo>
                    <a:pt x="18380" y="5605"/>
                    <a:pt x="11442" y="3637"/>
                    <a:pt x="4504" y="1635"/>
                  </a:cubicBezTo>
                  <a:cubicBezTo>
                    <a:pt x="3069" y="1235"/>
                    <a:pt x="1702" y="701"/>
                    <a:pt x="267" y="201"/>
                  </a:cubicBezTo>
                  <a:cubicBezTo>
                    <a:pt x="167" y="167"/>
                    <a:pt x="67" y="101"/>
                    <a:pt x="0" y="1"/>
                  </a:cubicBezTo>
                  <a:cubicBezTo>
                    <a:pt x="8506" y="2869"/>
                    <a:pt x="17313" y="4804"/>
                    <a:pt x="25819" y="767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2"/>
            <p:cNvSpPr/>
            <p:nvPr/>
          </p:nvSpPr>
          <p:spPr>
            <a:xfrm rot="4296116">
              <a:off x="1176547" y="3944445"/>
              <a:ext cx="326017" cy="101769"/>
            </a:xfrm>
            <a:custGeom>
              <a:rect b="b" l="l" r="r" t="t"/>
              <a:pathLst>
                <a:path extrusionOk="0" h="6373" w="20416">
                  <a:moveTo>
                    <a:pt x="1" y="1"/>
                  </a:moveTo>
                  <a:lnTo>
                    <a:pt x="20415" y="6172"/>
                  </a:lnTo>
                  <a:cubicBezTo>
                    <a:pt x="19882" y="6372"/>
                    <a:pt x="1535" y="868"/>
                    <a:pt x="1"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2"/>
            <p:cNvSpPr/>
            <p:nvPr/>
          </p:nvSpPr>
          <p:spPr>
            <a:xfrm rot="4296116">
              <a:off x="1124737" y="3558922"/>
              <a:ext cx="186451" cy="52202"/>
            </a:xfrm>
            <a:custGeom>
              <a:rect b="b" l="l" r="r" t="t"/>
              <a:pathLst>
                <a:path extrusionOk="0" h="3269" w="11676">
                  <a:moveTo>
                    <a:pt x="1" y="0"/>
                  </a:moveTo>
                  <a:lnTo>
                    <a:pt x="11676" y="3069"/>
                  </a:lnTo>
                  <a:cubicBezTo>
                    <a:pt x="11109" y="3269"/>
                    <a:pt x="535" y="500"/>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2"/>
            <p:cNvSpPr/>
            <p:nvPr/>
          </p:nvSpPr>
          <p:spPr>
            <a:xfrm rot="4296116">
              <a:off x="1239122" y="4140891"/>
              <a:ext cx="148094" cy="46373"/>
            </a:xfrm>
            <a:custGeom>
              <a:rect b="b" l="l" r="r" t="t"/>
              <a:pathLst>
                <a:path extrusionOk="0" h="2904" w="9274">
                  <a:moveTo>
                    <a:pt x="67" y="1"/>
                  </a:moveTo>
                  <a:lnTo>
                    <a:pt x="9274" y="2770"/>
                  </a:lnTo>
                  <a:cubicBezTo>
                    <a:pt x="9274" y="2803"/>
                    <a:pt x="9274" y="2836"/>
                    <a:pt x="9274" y="2870"/>
                  </a:cubicBezTo>
                  <a:cubicBezTo>
                    <a:pt x="9107" y="2903"/>
                    <a:pt x="8940" y="2903"/>
                    <a:pt x="8807" y="2870"/>
                  </a:cubicBezTo>
                  <a:cubicBezTo>
                    <a:pt x="5938" y="2036"/>
                    <a:pt x="3102" y="1168"/>
                    <a:pt x="300" y="301"/>
                  </a:cubicBezTo>
                  <a:cubicBezTo>
                    <a:pt x="200" y="268"/>
                    <a:pt x="100" y="201"/>
                    <a:pt x="0"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2"/>
            <p:cNvSpPr/>
            <p:nvPr/>
          </p:nvSpPr>
          <p:spPr>
            <a:xfrm rot="4296116">
              <a:off x="1127061" y="3695005"/>
              <a:ext cx="155024" cy="42094"/>
            </a:xfrm>
            <a:custGeom>
              <a:rect b="b" l="l" r="r" t="t"/>
              <a:pathLst>
                <a:path extrusionOk="0" h="2636" w="9708">
                  <a:moveTo>
                    <a:pt x="9674" y="2636"/>
                  </a:moveTo>
                  <a:cubicBezTo>
                    <a:pt x="6405" y="1969"/>
                    <a:pt x="3203" y="1101"/>
                    <a:pt x="1" y="234"/>
                  </a:cubicBezTo>
                  <a:cubicBezTo>
                    <a:pt x="34" y="167"/>
                    <a:pt x="34" y="101"/>
                    <a:pt x="68" y="1"/>
                  </a:cubicBezTo>
                  <a:lnTo>
                    <a:pt x="9708" y="2436"/>
                  </a:lnTo>
                  <a:cubicBezTo>
                    <a:pt x="9674" y="2502"/>
                    <a:pt x="9674" y="2569"/>
                    <a:pt x="9674" y="26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2"/>
            <p:cNvSpPr/>
            <p:nvPr/>
          </p:nvSpPr>
          <p:spPr>
            <a:xfrm rot="4296116">
              <a:off x="1165701" y="3772336"/>
              <a:ext cx="153427" cy="45814"/>
            </a:xfrm>
            <a:custGeom>
              <a:rect b="b" l="l" r="r" t="t"/>
              <a:pathLst>
                <a:path extrusionOk="0" h="2869" w="9608">
                  <a:moveTo>
                    <a:pt x="9541" y="2869"/>
                  </a:moveTo>
                  <a:lnTo>
                    <a:pt x="1" y="234"/>
                  </a:lnTo>
                  <a:lnTo>
                    <a:pt x="68" y="0"/>
                  </a:lnTo>
                  <a:cubicBezTo>
                    <a:pt x="1102" y="200"/>
                    <a:pt x="2136" y="567"/>
                    <a:pt x="3170" y="834"/>
                  </a:cubicBezTo>
                  <a:cubicBezTo>
                    <a:pt x="4170" y="1134"/>
                    <a:pt x="5338" y="1434"/>
                    <a:pt x="6439" y="1735"/>
                  </a:cubicBezTo>
                  <a:lnTo>
                    <a:pt x="9608" y="2602"/>
                  </a:lnTo>
                  <a:cubicBezTo>
                    <a:pt x="9608" y="2669"/>
                    <a:pt x="9541" y="2769"/>
                    <a:pt x="9541" y="28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2"/>
            <p:cNvSpPr/>
            <p:nvPr/>
          </p:nvSpPr>
          <p:spPr>
            <a:xfrm rot="4296116">
              <a:off x="1256204" y="3538200"/>
              <a:ext cx="167272" cy="48497"/>
            </a:xfrm>
            <a:custGeom>
              <a:rect b="b" l="l" r="r" t="t"/>
              <a:pathLst>
                <a:path extrusionOk="0" h="3037" w="10475">
                  <a:moveTo>
                    <a:pt x="1" y="134"/>
                  </a:moveTo>
                  <a:cubicBezTo>
                    <a:pt x="935" y="1"/>
                    <a:pt x="9974" y="2503"/>
                    <a:pt x="10475" y="3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2"/>
            <p:cNvSpPr/>
            <p:nvPr/>
          </p:nvSpPr>
          <p:spPr>
            <a:xfrm rot="4296116">
              <a:off x="1154928" y="3893811"/>
              <a:ext cx="130512" cy="40497"/>
            </a:xfrm>
            <a:custGeom>
              <a:rect b="b" l="l" r="r" t="t"/>
              <a:pathLst>
                <a:path extrusionOk="0" h="2536" w="8173">
                  <a:moveTo>
                    <a:pt x="8106" y="2535"/>
                  </a:moveTo>
                  <a:lnTo>
                    <a:pt x="0" y="200"/>
                  </a:lnTo>
                  <a:cubicBezTo>
                    <a:pt x="0" y="134"/>
                    <a:pt x="34" y="67"/>
                    <a:pt x="34" y="0"/>
                  </a:cubicBezTo>
                  <a:lnTo>
                    <a:pt x="8173" y="2335"/>
                  </a:lnTo>
                  <a:cubicBezTo>
                    <a:pt x="8140" y="2402"/>
                    <a:pt x="8140" y="2469"/>
                    <a:pt x="8106" y="2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2"/>
            <p:cNvSpPr/>
            <p:nvPr/>
          </p:nvSpPr>
          <p:spPr>
            <a:xfrm rot="4296116">
              <a:off x="1224976" y="3735681"/>
              <a:ext cx="138513" cy="44233"/>
            </a:xfrm>
            <a:custGeom>
              <a:rect b="b" l="l" r="r" t="t"/>
              <a:pathLst>
                <a:path extrusionOk="0" h="2770" w="8674">
                  <a:moveTo>
                    <a:pt x="34" y="1"/>
                  </a:moveTo>
                  <a:lnTo>
                    <a:pt x="8674" y="2769"/>
                  </a:lnTo>
                  <a:cubicBezTo>
                    <a:pt x="5672" y="2202"/>
                    <a:pt x="2903" y="1001"/>
                    <a:pt x="1" y="134"/>
                  </a:cubicBezTo>
                  <a:cubicBezTo>
                    <a:pt x="1" y="101"/>
                    <a:pt x="34" y="34"/>
                    <a:pt x="3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2"/>
            <p:cNvSpPr/>
            <p:nvPr/>
          </p:nvSpPr>
          <p:spPr>
            <a:xfrm rot="4296116">
              <a:off x="1206470" y="3470324"/>
              <a:ext cx="95892" cy="26652"/>
            </a:xfrm>
            <a:custGeom>
              <a:rect b="b" l="l" r="r" t="t"/>
              <a:pathLst>
                <a:path extrusionOk="0" h="1669" w="6005">
                  <a:moveTo>
                    <a:pt x="5938" y="1669"/>
                  </a:moveTo>
                  <a:lnTo>
                    <a:pt x="0" y="201"/>
                  </a:lnTo>
                  <a:lnTo>
                    <a:pt x="34" y="1"/>
                  </a:lnTo>
                  <a:lnTo>
                    <a:pt x="6005" y="1469"/>
                  </a:lnTo>
                  <a:cubicBezTo>
                    <a:pt x="5971" y="1535"/>
                    <a:pt x="5971" y="1602"/>
                    <a:pt x="5938" y="16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2"/>
            <p:cNvSpPr/>
            <p:nvPr/>
          </p:nvSpPr>
          <p:spPr>
            <a:xfrm rot="4296116">
              <a:off x="1226469" y="3582450"/>
              <a:ext cx="75117" cy="25582"/>
            </a:xfrm>
            <a:custGeom>
              <a:rect b="b" l="l" r="r" t="t"/>
              <a:pathLst>
                <a:path extrusionOk="0" h="1602" w="4704">
                  <a:moveTo>
                    <a:pt x="67" y="1"/>
                  </a:moveTo>
                  <a:lnTo>
                    <a:pt x="4704" y="1368"/>
                  </a:lnTo>
                  <a:cubicBezTo>
                    <a:pt x="4670" y="1468"/>
                    <a:pt x="4670" y="1535"/>
                    <a:pt x="4637" y="1602"/>
                  </a:cubicBezTo>
                  <a:lnTo>
                    <a:pt x="0" y="234"/>
                  </a:lnTo>
                  <a:cubicBezTo>
                    <a:pt x="34" y="168"/>
                    <a:pt x="34" y="67"/>
                    <a:pt x="67"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2"/>
            <p:cNvSpPr/>
            <p:nvPr/>
          </p:nvSpPr>
          <p:spPr>
            <a:xfrm rot="4296116">
              <a:off x="1304050" y="3366525"/>
              <a:ext cx="79396" cy="27195"/>
            </a:xfrm>
            <a:custGeom>
              <a:rect b="b" l="l" r="r" t="t"/>
              <a:pathLst>
                <a:path extrusionOk="0" h="1703" w="4972">
                  <a:moveTo>
                    <a:pt x="4938" y="1702"/>
                  </a:moveTo>
                  <a:lnTo>
                    <a:pt x="1" y="201"/>
                  </a:lnTo>
                  <a:cubicBezTo>
                    <a:pt x="34" y="134"/>
                    <a:pt x="34" y="68"/>
                    <a:pt x="68" y="1"/>
                  </a:cubicBezTo>
                  <a:lnTo>
                    <a:pt x="4971" y="14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2"/>
            <p:cNvSpPr/>
            <p:nvPr/>
          </p:nvSpPr>
          <p:spPr>
            <a:xfrm rot="4296116">
              <a:off x="1194335" y="4045604"/>
              <a:ext cx="77784" cy="22915"/>
            </a:xfrm>
            <a:custGeom>
              <a:rect b="b" l="l" r="r" t="t"/>
              <a:pathLst>
                <a:path extrusionOk="0" h="1435" w="4871">
                  <a:moveTo>
                    <a:pt x="4838" y="1434"/>
                  </a:moveTo>
                  <a:lnTo>
                    <a:pt x="1" y="200"/>
                  </a:lnTo>
                  <a:cubicBezTo>
                    <a:pt x="1" y="133"/>
                    <a:pt x="34" y="67"/>
                    <a:pt x="68" y="0"/>
                  </a:cubicBezTo>
                  <a:lnTo>
                    <a:pt x="4871" y="1268"/>
                  </a:lnTo>
                  <a:cubicBezTo>
                    <a:pt x="4871" y="1301"/>
                    <a:pt x="4871" y="1368"/>
                    <a:pt x="4838" y="14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2"/>
            <p:cNvSpPr/>
            <p:nvPr/>
          </p:nvSpPr>
          <p:spPr>
            <a:xfrm rot="4296116">
              <a:off x="1266779" y="3884223"/>
              <a:ext cx="64993" cy="25582"/>
            </a:xfrm>
            <a:custGeom>
              <a:rect b="b" l="l" r="r" t="t"/>
              <a:pathLst>
                <a:path extrusionOk="0" h="1602" w="4070">
                  <a:moveTo>
                    <a:pt x="67" y="0"/>
                  </a:moveTo>
                  <a:lnTo>
                    <a:pt x="4070" y="1401"/>
                  </a:lnTo>
                  <a:cubicBezTo>
                    <a:pt x="4036" y="1468"/>
                    <a:pt x="4003" y="1535"/>
                    <a:pt x="3970" y="1601"/>
                  </a:cubicBezTo>
                  <a:lnTo>
                    <a:pt x="0" y="2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2"/>
            <p:cNvSpPr/>
            <p:nvPr/>
          </p:nvSpPr>
          <p:spPr>
            <a:xfrm rot="4296116">
              <a:off x="1201668" y="3713167"/>
              <a:ext cx="40497" cy="13877"/>
            </a:xfrm>
            <a:custGeom>
              <a:rect b="b" l="l" r="r" t="t"/>
              <a:pathLst>
                <a:path extrusionOk="0" h="869" w="2536">
                  <a:moveTo>
                    <a:pt x="2502" y="868"/>
                  </a:moveTo>
                  <a:lnTo>
                    <a:pt x="1" y="134"/>
                  </a:lnTo>
                  <a:cubicBezTo>
                    <a:pt x="1" y="101"/>
                    <a:pt x="34" y="34"/>
                    <a:pt x="34" y="1"/>
                  </a:cubicBezTo>
                  <a:lnTo>
                    <a:pt x="2536" y="701"/>
                  </a:lnTo>
                  <a:cubicBezTo>
                    <a:pt x="2536" y="768"/>
                    <a:pt x="2502" y="802"/>
                    <a:pt x="2502" y="8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2" name="Google Shape;1402;p32"/>
          <p:cNvGrpSpPr/>
          <p:nvPr/>
        </p:nvGrpSpPr>
        <p:grpSpPr>
          <a:xfrm rot="341349">
            <a:off x="3784710" y="4673312"/>
            <a:ext cx="1326181" cy="399837"/>
            <a:chOff x="4446540" y="74475"/>
            <a:chExt cx="1133329" cy="341664"/>
          </a:xfrm>
        </p:grpSpPr>
        <p:sp>
          <p:nvSpPr>
            <p:cNvPr id="1403" name="Google Shape;1403;p32"/>
            <p:cNvSpPr/>
            <p:nvPr/>
          </p:nvSpPr>
          <p:spPr>
            <a:xfrm rot="9327536">
              <a:off x="4453586" y="317600"/>
              <a:ext cx="159246" cy="68564"/>
            </a:xfrm>
            <a:custGeom>
              <a:rect b="b" l="l" r="r" t="t"/>
              <a:pathLst>
                <a:path extrusionOk="0" h="3103" w="7207">
                  <a:moveTo>
                    <a:pt x="1" y="0"/>
                  </a:moveTo>
                  <a:lnTo>
                    <a:pt x="7206" y="2935"/>
                  </a:lnTo>
                  <a:cubicBezTo>
                    <a:pt x="6739" y="3102"/>
                    <a:pt x="535" y="667"/>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2"/>
            <p:cNvSpPr/>
            <p:nvPr/>
          </p:nvSpPr>
          <p:spPr>
            <a:xfrm rot="9327536">
              <a:off x="4915518" y="288116"/>
              <a:ext cx="103962" cy="58245"/>
            </a:xfrm>
            <a:custGeom>
              <a:rect b="b" l="l" r="r" t="t"/>
              <a:pathLst>
                <a:path extrusionOk="0" h="2636" w="4705">
                  <a:moveTo>
                    <a:pt x="1" y="0"/>
                  </a:moveTo>
                  <a:lnTo>
                    <a:pt x="4704" y="2402"/>
                  </a:lnTo>
                  <a:cubicBezTo>
                    <a:pt x="4271" y="2636"/>
                    <a:pt x="168" y="501"/>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2"/>
            <p:cNvSpPr/>
            <p:nvPr/>
          </p:nvSpPr>
          <p:spPr>
            <a:xfrm rot="9327536">
              <a:off x="4631199" y="280137"/>
              <a:ext cx="103940" cy="56787"/>
            </a:xfrm>
            <a:custGeom>
              <a:rect b="b" l="l" r="r" t="t"/>
              <a:pathLst>
                <a:path extrusionOk="0" h="2570" w="4704">
                  <a:moveTo>
                    <a:pt x="4704" y="2336"/>
                  </a:moveTo>
                  <a:cubicBezTo>
                    <a:pt x="4203" y="2569"/>
                    <a:pt x="367" y="601"/>
                    <a:pt x="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2"/>
            <p:cNvSpPr/>
            <p:nvPr/>
          </p:nvSpPr>
          <p:spPr>
            <a:xfrm rot="9327536">
              <a:off x="5118940" y="286188"/>
              <a:ext cx="128268" cy="60477"/>
            </a:xfrm>
            <a:custGeom>
              <a:rect b="b" l="l" r="r" t="t"/>
              <a:pathLst>
                <a:path extrusionOk="0" h="2737" w="5805">
                  <a:moveTo>
                    <a:pt x="5705" y="2736"/>
                  </a:moveTo>
                  <a:lnTo>
                    <a:pt x="1" y="168"/>
                  </a:lnTo>
                  <a:cubicBezTo>
                    <a:pt x="34" y="134"/>
                    <a:pt x="34" y="67"/>
                    <a:pt x="68" y="1"/>
                  </a:cubicBezTo>
                  <a:lnTo>
                    <a:pt x="5805" y="2503"/>
                  </a:lnTo>
                  <a:cubicBezTo>
                    <a:pt x="5772" y="2569"/>
                    <a:pt x="5738" y="2669"/>
                    <a:pt x="5705" y="27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2"/>
            <p:cNvSpPr/>
            <p:nvPr/>
          </p:nvSpPr>
          <p:spPr>
            <a:xfrm rot="9327536">
              <a:off x="5113117" y="240892"/>
              <a:ext cx="140045" cy="62687"/>
            </a:xfrm>
            <a:custGeom>
              <a:rect b="b" l="l" r="r" t="t"/>
              <a:pathLst>
                <a:path extrusionOk="0" h="2837" w="6338">
                  <a:moveTo>
                    <a:pt x="100" y="1"/>
                  </a:moveTo>
                  <a:lnTo>
                    <a:pt x="6338" y="2636"/>
                  </a:lnTo>
                  <a:cubicBezTo>
                    <a:pt x="6305" y="2703"/>
                    <a:pt x="6271" y="2769"/>
                    <a:pt x="6271" y="2836"/>
                  </a:cubicBez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2"/>
            <p:cNvSpPr/>
            <p:nvPr/>
          </p:nvSpPr>
          <p:spPr>
            <a:xfrm rot="9327536">
              <a:off x="4836879" y="324592"/>
              <a:ext cx="112778" cy="61206"/>
            </a:xfrm>
            <a:custGeom>
              <a:rect b="b" l="l" r="r" t="t"/>
              <a:pathLst>
                <a:path extrusionOk="0" h="2770" w="5104">
                  <a:moveTo>
                    <a:pt x="100" y="1"/>
                  </a:moveTo>
                  <a:lnTo>
                    <a:pt x="5104" y="2536"/>
                  </a:lnTo>
                  <a:cubicBezTo>
                    <a:pt x="5070" y="2603"/>
                    <a:pt x="5037" y="2703"/>
                    <a:pt x="5004" y="2770"/>
                  </a:cubicBezTo>
                  <a:lnTo>
                    <a:pt x="0" y="201"/>
                  </a:lnTo>
                  <a:cubicBezTo>
                    <a:pt x="33" y="134"/>
                    <a:pt x="67" y="68"/>
                    <a:pt x="10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2"/>
            <p:cNvSpPr/>
            <p:nvPr/>
          </p:nvSpPr>
          <p:spPr>
            <a:xfrm rot="9327536">
              <a:off x="5167762" y="273041"/>
              <a:ext cx="90682" cy="39088"/>
            </a:xfrm>
            <a:custGeom>
              <a:rect b="b" l="l" r="r" t="t"/>
              <a:pathLst>
                <a:path extrusionOk="0" h="1769" w="4104">
                  <a:moveTo>
                    <a:pt x="68" y="0"/>
                  </a:moveTo>
                  <a:cubicBezTo>
                    <a:pt x="601" y="0"/>
                    <a:pt x="3970" y="1401"/>
                    <a:pt x="4104" y="1768"/>
                  </a:cubicBezTo>
                  <a:lnTo>
                    <a:pt x="1" y="134"/>
                  </a:lnTo>
                  <a:cubicBezTo>
                    <a:pt x="34" y="100"/>
                    <a:pt x="34" y="67"/>
                    <a:pt x="6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2"/>
            <p:cNvSpPr/>
            <p:nvPr/>
          </p:nvSpPr>
          <p:spPr>
            <a:xfrm rot="9327536">
              <a:off x="5097611" y="309241"/>
              <a:ext cx="133416" cy="58245"/>
            </a:xfrm>
            <a:custGeom>
              <a:rect b="b" l="l" r="r" t="t"/>
              <a:pathLst>
                <a:path extrusionOk="0" h="2636" w="6038">
                  <a:moveTo>
                    <a:pt x="5971" y="2636"/>
                  </a:moveTo>
                  <a:lnTo>
                    <a:pt x="0" y="167"/>
                  </a:lnTo>
                  <a:cubicBezTo>
                    <a:pt x="34" y="100"/>
                    <a:pt x="67" y="67"/>
                    <a:pt x="67" y="0"/>
                  </a:cubicBezTo>
                  <a:lnTo>
                    <a:pt x="6038" y="24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2"/>
            <p:cNvSpPr/>
            <p:nvPr/>
          </p:nvSpPr>
          <p:spPr>
            <a:xfrm rot="9327536">
              <a:off x="5019697" y="268511"/>
              <a:ext cx="92892" cy="48678"/>
            </a:xfrm>
            <a:custGeom>
              <a:rect b="b" l="l" r="r" t="t"/>
              <a:pathLst>
                <a:path extrusionOk="0" h="2203" w="4204">
                  <a:moveTo>
                    <a:pt x="100" y="1"/>
                  </a:moveTo>
                  <a:lnTo>
                    <a:pt x="4203" y="1969"/>
                  </a:lnTo>
                  <a:cubicBezTo>
                    <a:pt x="4170" y="2069"/>
                    <a:pt x="4136" y="2135"/>
                    <a:pt x="4103" y="2202"/>
                  </a:cubicBezTo>
                  <a:lnTo>
                    <a:pt x="0" y="201"/>
                  </a:lnTo>
                  <a:cubicBezTo>
                    <a:pt x="34" y="134"/>
                    <a:pt x="67" y="67"/>
                    <a:pt x="10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2"/>
            <p:cNvSpPr/>
            <p:nvPr/>
          </p:nvSpPr>
          <p:spPr>
            <a:xfrm rot="9327536">
              <a:off x="5288614" y="204723"/>
              <a:ext cx="69293" cy="35398"/>
            </a:xfrm>
            <a:custGeom>
              <a:rect b="b" l="l" r="r" t="t"/>
              <a:pathLst>
                <a:path extrusionOk="0" h="1602" w="3136">
                  <a:moveTo>
                    <a:pt x="67" y="0"/>
                  </a:moveTo>
                  <a:lnTo>
                    <a:pt x="3136" y="1368"/>
                  </a:lnTo>
                  <a:cubicBezTo>
                    <a:pt x="2836" y="1601"/>
                    <a:pt x="401" y="534"/>
                    <a:pt x="0" y="16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2"/>
            <p:cNvSpPr/>
            <p:nvPr/>
          </p:nvSpPr>
          <p:spPr>
            <a:xfrm rot="9327536">
              <a:off x="5153778" y="213570"/>
              <a:ext cx="88473" cy="40568"/>
            </a:xfrm>
            <a:custGeom>
              <a:rect b="b" l="l" r="r" t="t"/>
              <a:pathLst>
                <a:path extrusionOk="0" h="1836" w="4004">
                  <a:moveTo>
                    <a:pt x="67" y="1"/>
                  </a:moveTo>
                  <a:lnTo>
                    <a:pt x="4003" y="1669"/>
                  </a:lnTo>
                  <a:cubicBezTo>
                    <a:pt x="3970" y="1736"/>
                    <a:pt x="3936" y="1769"/>
                    <a:pt x="3936" y="1836"/>
                  </a:cubicBezTo>
                  <a:lnTo>
                    <a:pt x="0" y="168"/>
                  </a:lnTo>
                  <a:cubicBezTo>
                    <a:pt x="0" y="101"/>
                    <a:pt x="34" y="34"/>
                    <a:pt x="67"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2"/>
            <p:cNvSpPr/>
            <p:nvPr/>
          </p:nvSpPr>
          <p:spPr>
            <a:xfrm rot="9327536">
              <a:off x="5251466" y="231976"/>
              <a:ext cx="81844" cy="39088"/>
            </a:xfrm>
            <a:custGeom>
              <a:rect b="b" l="l" r="r" t="t"/>
              <a:pathLst>
                <a:path extrusionOk="0" h="1769" w="3704">
                  <a:moveTo>
                    <a:pt x="3603" y="1768"/>
                  </a:moveTo>
                  <a:lnTo>
                    <a:pt x="1" y="167"/>
                  </a:lnTo>
                  <a:lnTo>
                    <a:pt x="68" y="1"/>
                  </a:lnTo>
                  <a:lnTo>
                    <a:pt x="3703" y="16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2"/>
            <p:cNvSpPr/>
            <p:nvPr/>
          </p:nvSpPr>
          <p:spPr>
            <a:xfrm rot="9327536">
              <a:off x="4687208" y="321349"/>
              <a:ext cx="81844" cy="43507"/>
            </a:xfrm>
            <a:custGeom>
              <a:rect b="b" l="l" r="r" t="t"/>
              <a:pathLst>
                <a:path extrusionOk="0" h="1969" w="3704">
                  <a:moveTo>
                    <a:pt x="101" y="1"/>
                  </a:moveTo>
                  <a:lnTo>
                    <a:pt x="3704" y="1802"/>
                  </a:lnTo>
                  <a:lnTo>
                    <a:pt x="3637" y="1969"/>
                  </a:lnTo>
                  <a:lnTo>
                    <a:pt x="1" y="168"/>
                  </a:lnTo>
                  <a:cubicBezTo>
                    <a:pt x="34" y="101"/>
                    <a:pt x="68" y="67"/>
                    <a:pt x="101"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2"/>
            <p:cNvSpPr/>
            <p:nvPr/>
          </p:nvSpPr>
          <p:spPr>
            <a:xfrm rot="9327536">
              <a:off x="4695460" y="258751"/>
              <a:ext cx="76673" cy="42778"/>
            </a:xfrm>
            <a:custGeom>
              <a:rect b="b" l="l" r="r" t="t"/>
              <a:pathLst>
                <a:path extrusionOk="0" h="1936" w="3470">
                  <a:moveTo>
                    <a:pt x="100" y="1"/>
                  </a:moveTo>
                  <a:lnTo>
                    <a:pt x="3469" y="1802"/>
                  </a:lnTo>
                  <a:lnTo>
                    <a:pt x="3369" y="1935"/>
                  </a:lnTo>
                  <a:cubicBezTo>
                    <a:pt x="2235" y="1335"/>
                    <a:pt x="1134" y="734"/>
                    <a:pt x="0"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2"/>
            <p:cNvSpPr/>
            <p:nvPr/>
          </p:nvSpPr>
          <p:spPr>
            <a:xfrm rot="9327536">
              <a:off x="4944007" y="216859"/>
              <a:ext cx="89202" cy="41298"/>
            </a:xfrm>
            <a:custGeom>
              <a:rect b="b" l="l" r="r" t="t"/>
              <a:pathLst>
                <a:path extrusionOk="0" h="1869" w="4037">
                  <a:moveTo>
                    <a:pt x="33" y="0"/>
                  </a:moveTo>
                  <a:lnTo>
                    <a:pt x="4036" y="1735"/>
                  </a:lnTo>
                  <a:lnTo>
                    <a:pt x="3970" y="1868"/>
                  </a:lnTo>
                  <a:lnTo>
                    <a:pt x="0" y="134"/>
                  </a:lnTo>
                  <a:cubicBezTo>
                    <a:pt x="0" y="100"/>
                    <a:pt x="33" y="34"/>
                    <a:pt x="33"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2"/>
            <p:cNvSpPr/>
            <p:nvPr/>
          </p:nvSpPr>
          <p:spPr>
            <a:xfrm rot="9327536">
              <a:off x="4808815" y="264040"/>
              <a:ext cx="54555" cy="29520"/>
            </a:xfrm>
            <a:custGeom>
              <a:rect b="b" l="l" r="r" t="t"/>
              <a:pathLst>
                <a:path extrusionOk="0" h="1336" w="2469">
                  <a:moveTo>
                    <a:pt x="2335" y="1335"/>
                  </a:moveTo>
                  <a:lnTo>
                    <a:pt x="0" y="201"/>
                  </a:lnTo>
                  <a:cubicBezTo>
                    <a:pt x="33" y="134"/>
                    <a:pt x="67" y="67"/>
                    <a:pt x="100" y="1"/>
                  </a:cubicBezTo>
                  <a:lnTo>
                    <a:pt x="2468" y="11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2"/>
            <p:cNvSpPr/>
            <p:nvPr/>
          </p:nvSpPr>
          <p:spPr>
            <a:xfrm rot="9327536">
              <a:off x="5040324" y="311391"/>
              <a:ext cx="58245" cy="28769"/>
            </a:xfrm>
            <a:custGeom>
              <a:rect b="b" l="l" r="r" t="t"/>
              <a:pathLst>
                <a:path extrusionOk="0" h="1302" w="2636">
                  <a:moveTo>
                    <a:pt x="2536" y="1301"/>
                  </a:moveTo>
                  <a:lnTo>
                    <a:pt x="1" y="200"/>
                  </a:lnTo>
                  <a:cubicBezTo>
                    <a:pt x="34" y="134"/>
                    <a:pt x="67" y="67"/>
                    <a:pt x="67" y="0"/>
                  </a:cubicBezTo>
                  <a:lnTo>
                    <a:pt x="2636" y="1101"/>
                  </a:lnTo>
                  <a:cubicBezTo>
                    <a:pt x="2636" y="1168"/>
                    <a:pt x="2569" y="1234"/>
                    <a:pt x="2536" y="13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2"/>
            <p:cNvSpPr/>
            <p:nvPr/>
          </p:nvSpPr>
          <p:spPr>
            <a:xfrm rot="9327536">
              <a:off x="4914549" y="260133"/>
              <a:ext cx="62687" cy="30227"/>
            </a:xfrm>
            <a:custGeom>
              <a:rect b="b" l="l" r="r" t="t"/>
              <a:pathLst>
                <a:path extrusionOk="0" h="1368" w="2837">
                  <a:moveTo>
                    <a:pt x="68" y="0"/>
                  </a:moveTo>
                  <a:lnTo>
                    <a:pt x="2836" y="1201"/>
                  </a:lnTo>
                  <a:cubicBezTo>
                    <a:pt x="2803" y="1268"/>
                    <a:pt x="2803" y="1301"/>
                    <a:pt x="2770" y="1368"/>
                  </a:cubicBezTo>
                  <a:lnTo>
                    <a:pt x="1" y="133"/>
                  </a:lnTo>
                  <a:cubicBezTo>
                    <a:pt x="34" y="100"/>
                    <a:pt x="34" y="67"/>
                    <a:pt x="6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2"/>
            <p:cNvSpPr/>
            <p:nvPr/>
          </p:nvSpPr>
          <p:spPr>
            <a:xfrm rot="9327536">
              <a:off x="4581278" y="272742"/>
              <a:ext cx="71525" cy="33940"/>
            </a:xfrm>
            <a:custGeom>
              <a:rect b="b" l="l" r="r" t="t"/>
              <a:pathLst>
                <a:path extrusionOk="0" h="1536" w="3237">
                  <a:moveTo>
                    <a:pt x="67" y="1"/>
                  </a:moveTo>
                  <a:lnTo>
                    <a:pt x="3236" y="1402"/>
                  </a:lnTo>
                  <a:lnTo>
                    <a:pt x="3170" y="1535"/>
                  </a:lnTo>
                  <a:lnTo>
                    <a:pt x="1" y="134"/>
                  </a:lnTo>
                  <a:cubicBezTo>
                    <a:pt x="34" y="101"/>
                    <a:pt x="34" y="34"/>
                    <a:pt x="67"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2"/>
            <p:cNvSpPr/>
            <p:nvPr/>
          </p:nvSpPr>
          <p:spPr>
            <a:xfrm rot="9327536">
              <a:off x="5156036" y="138658"/>
              <a:ext cx="117949" cy="58974"/>
            </a:xfrm>
            <a:custGeom>
              <a:rect b="b" l="l" r="r" t="t"/>
              <a:pathLst>
                <a:path extrusionOk="0" h="2669" w="5338">
                  <a:moveTo>
                    <a:pt x="5237" y="2669"/>
                  </a:moveTo>
                  <a:cubicBezTo>
                    <a:pt x="3436" y="1968"/>
                    <a:pt x="1668" y="1134"/>
                    <a:pt x="0" y="200"/>
                  </a:cubicBezTo>
                  <a:cubicBezTo>
                    <a:pt x="34" y="133"/>
                    <a:pt x="67" y="67"/>
                    <a:pt x="67" y="0"/>
                  </a:cubicBezTo>
                  <a:lnTo>
                    <a:pt x="5338" y="24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2"/>
            <p:cNvSpPr/>
            <p:nvPr/>
          </p:nvSpPr>
          <p:spPr>
            <a:xfrm rot="9327536">
              <a:off x="5232348" y="103349"/>
              <a:ext cx="155556" cy="75944"/>
            </a:xfrm>
            <a:custGeom>
              <a:rect b="b" l="l" r="r" t="t"/>
              <a:pathLst>
                <a:path extrusionOk="0" h="3437" w="7040">
                  <a:moveTo>
                    <a:pt x="6973" y="3436"/>
                  </a:moveTo>
                  <a:lnTo>
                    <a:pt x="1" y="34"/>
                  </a:lnTo>
                  <a:cubicBezTo>
                    <a:pt x="501" y="1"/>
                    <a:pt x="6439" y="2803"/>
                    <a:pt x="7039" y="33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2"/>
            <p:cNvSpPr/>
            <p:nvPr/>
          </p:nvSpPr>
          <p:spPr>
            <a:xfrm rot="9327536">
              <a:off x="5417566" y="122279"/>
              <a:ext cx="109110" cy="53826"/>
            </a:xfrm>
            <a:custGeom>
              <a:rect b="b" l="l" r="r" t="t"/>
              <a:pathLst>
                <a:path extrusionOk="0" h="2436" w="4938">
                  <a:moveTo>
                    <a:pt x="100" y="1"/>
                  </a:moveTo>
                  <a:lnTo>
                    <a:pt x="4937" y="2202"/>
                  </a:lnTo>
                  <a:cubicBezTo>
                    <a:pt x="4904" y="2269"/>
                    <a:pt x="4871" y="2369"/>
                    <a:pt x="4837" y="2436"/>
                  </a:cubicBezTo>
                  <a:lnTo>
                    <a:pt x="0" y="234"/>
                  </a:lnTo>
                  <a:cubicBezTo>
                    <a:pt x="34" y="134"/>
                    <a:pt x="67" y="68"/>
                    <a:pt x="10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2"/>
            <p:cNvSpPr/>
            <p:nvPr/>
          </p:nvSpPr>
          <p:spPr>
            <a:xfrm rot="9327536">
              <a:off x="5411589" y="103311"/>
              <a:ext cx="101001" cy="53097"/>
            </a:xfrm>
            <a:custGeom>
              <a:rect b="b" l="l" r="r" t="t"/>
              <a:pathLst>
                <a:path extrusionOk="0" h="2403" w="4571">
                  <a:moveTo>
                    <a:pt x="101" y="1"/>
                  </a:moveTo>
                  <a:lnTo>
                    <a:pt x="4571" y="2169"/>
                  </a:lnTo>
                  <a:lnTo>
                    <a:pt x="4471" y="2402"/>
                  </a:lnTo>
                  <a:lnTo>
                    <a:pt x="1" y="201"/>
                  </a:lnTo>
                  <a:cubicBezTo>
                    <a:pt x="34" y="134"/>
                    <a:pt x="68" y="67"/>
                    <a:pt x="101"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2"/>
            <p:cNvSpPr/>
            <p:nvPr/>
          </p:nvSpPr>
          <p:spPr>
            <a:xfrm rot="9327536">
              <a:off x="5392640" y="226371"/>
              <a:ext cx="63394" cy="30250"/>
            </a:xfrm>
            <a:custGeom>
              <a:rect b="b" l="l" r="r" t="t"/>
              <a:pathLst>
                <a:path extrusionOk="0" h="1369" w="2869">
                  <a:moveTo>
                    <a:pt x="67" y="1"/>
                  </a:moveTo>
                  <a:cubicBezTo>
                    <a:pt x="167" y="1"/>
                    <a:pt x="267" y="1"/>
                    <a:pt x="400" y="34"/>
                  </a:cubicBezTo>
                  <a:cubicBezTo>
                    <a:pt x="1134" y="334"/>
                    <a:pt x="1868" y="668"/>
                    <a:pt x="2602" y="1001"/>
                  </a:cubicBezTo>
                  <a:cubicBezTo>
                    <a:pt x="2735" y="1035"/>
                    <a:pt x="2769" y="1201"/>
                    <a:pt x="2869" y="1301"/>
                  </a:cubicBezTo>
                  <a:cubicBezTo>
                    <a:pt x="2735" y="1301"/>
                    <a:pt x="2569" y="1368"/>
                    <a:pt x="2435" y="1335"/>
                  </a:cubicBezTo>
                  <a:cubicBezTo>
                    <a:pt x="1735" y="1001"/>
                    <a:pt x="1001" y="668"/>
                    <a:pt x="300" y="334"/>
                  </a:cubicBezTo>
                  <a:cubicBezTo>
                    <a:pt x="200" y="267"/>
                    <a:pt x="100" y="201"/>
                    <a:pt x="0"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2"/>
            <p:cNvSpPr/>
            <p:nvPr/>
          </p:nvSpPr>
          <p:spPr>
            <a:xfrm rot="9327536">
              <a:off x="5307991" y="142145"/>
              <a:ext cx="66355" cy="33188"/>
            </a:xfrm>
            <a:custGeom>
              <a:rect b="b" l="l" r="r" t="t"/>
              <a:pathLst>
                <a:path extrusionOk="0" h="1502" w="3003">
                  <a:moveTo>
                    <a:pt x="100" y="0"/>
                  </a:moveTo>
                  <a:lnTo>
                    <a:pt x="3003" y="1268"/>
                  </a:lnTo>
                  <a:lnTo>
                    <a:pt x="2902" y="1501"/>
                  </a:lnTo>
                  <a:lnTo>
                    <a:pt x="0" y="2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2"/>
            <p:cNvSpPr/>
            <p:nvPr/>
          </p:nvSpPr>
          <p:spPr>
            <a:xfrm rot="9327536">
              <a:off x="4929594" y="161054"/>
              <a:ext cx="86263" cy="44258"/>
            </a:xfrm>
            <a:custGeom>
              <a:rect b="b" l="l" r="r" t="t"/>
              <a:pathLst>
                <a:path extrusionOk="0" h="2003" w="3904">
                  <a:moveTo>
                    <a:pt x="3804" y="2002"/>
                  </a:moveTo>
                  <a:lnTo>
                    <a:pt x="1" y="134"/>
                  </a:lnTo>
                  <a:cubicBezTo>
                    <a:pt x="34" y="68"/>
                    <a:pt x="68" y="34"/>
                    <a:pt x="101" y="1"/>
                  </a:cubicBezTo>
                  <a:lnTo>
                    <a:pt x="3904" y="18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2"/>
            <p:cNvSpPr/>
            <p:nvPr/>
          </p:nvSpPr>
          <p:spPr>
            <a:xfrm rot="9327536">
              <a:off x="5442124" y="172502"/>
              <a:ext cx="76673" cy="32459"/>
            </a:xfrm>
            <a:custGeom>
              <a:rect b="b" l="l" r="r" t="t"/>
              <a:pathLst>
                <a:path extrusionOk="0" h="1469" w="3470">
                  <a:moveTo>
                    <a:pt x="3470" y="1469"/>
                  </a:moveTo>
                  <a:lnTo>
                    <a:pt x="1" y="168"/>
                  </a:lnTo>
                  <a:lnTo>
                    <a:pt x="34" y="1"/>
                  </a:lnTo>
                  <a:cubicBezTo>
                    <a:pt x="334" y="101"/>
                    <a:pt x="634" y="201"/>
                    <a:pt x="935" y="301"/>
                  </a:cubicBezTo>
                  <a:cubicBezTo>
                    <a:pt x="1668" y="568"/>
                    <a:pt x="2402" y="835"/>
                    <a:pt x="3136" y="1135"/>
                  </a:cubicBezTo>
                  <a:cubicBezTo>
                    <a:pt x="3270" y="1202"/>
                    <a:pt x="3336" y="1369"/>
                    <a:pt x="3436" y="14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2"/>
            <p:cNvSpPr/>
            <p:nvPr/>
          </p:nvSpPr>
          <p:spPr>
            <a:xfrm rot="9327536">
              <a:off x="5334520" y="277411"/>
              <a:ext cx="65625" cy="28040"/>
            </a:xfrm>
            <a:custGeom>
              <a:rect b="b" l="l" r="r" t="t"/>
              <a:pathLst>
                <a:path extrusionOk="0" h="1269" w="2970">
                  <a:moveTo>
                    <a:pt x="2936" y="1268"/>
                  </a:moveTo>
                  <a:lnTo>
                    <a:pt x="1" y="134"/>
                  </a:lnTo>
                  <a:lnTo>
                    <a:pt x="67" y="1"/>
                  </a:lnTo>
                  <a:lnTo>
                    <a:pt x="2970" y="1101"/>
                  </a:lnTo>
                  <a:cubicBezTo>
                    <a:pt x="2970" y="1168"/>
                    <a:pt x="2936" y="1201"/>
                    <a:pt x="2936" y="12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2"/>
            <p:cNvSpPr/>
            <p:nvPr/>
          </p:nvSpPr>
          <p:spPr>
            <a:xfrm rot="9327536">
              <a:off x="5047569" y="159906"/>
              <a:ext cx="67835" cy="42027"/>
            </a:xfrm>
            <a:custGeom>
              <a:rect b="b" l="l" r="r" t="t"/>
              <a:pathLst>
                <a:path extrusionOk="0" h="1902" w="3070">
                  <a:moveTo>
                    <a:pt x="3003" y="1902"/>
                  </a:moveTo>
                  <a:lnTo>
                    <a:pt x="1" y="134"/>
                  </a:lnTo>
                  <a:lnTo>
                    <a:pt x="101" y="0"/>
                  </a:lnTo>
                  <a:lnTo>
                    <a:pt x="3070" y="17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2"/>
            <p:cNvSpPr/>
            <p:nvPr/>
          </p:nvSpPr>
          <p:spPr>
            <a:xfrm rot="9327536">
              <a:off x="5529051" y="125194"/>
              <a:ext cx="47926" cy="24350"/>
            </a:xfrm>
            <a:custGeom>
              <a:rect b="b" l="l" r="r" t="t"/>
              <a:pathLst>
                <a:path extrusionOk="0" h="1102" w="2169">
                  <a:moveTo>
                    <a:pt x="2068" y="1102"/>
                  </a:moveTo>
                  <a:lnTo>
                    <a:pt x="0" y="168"/>
                  </a:lnTo>
                  <a:cubicBezTo>
                    <a:pt x="0" y="134"/>
                    <a:pt x="34" y="68"/>
                    <a:pt x="67" y="1"/>
                  </a:cubicBezTo>
                  <a:lnTo>
                    <a:pt x="2168" y="935"/>
                  </a:lnTo>
                  <a:cubicBezTo>
                    <a:pt x="2135" y="968"/>
                    <a:pt x="2102" y="1035"/>
                    <a:pt x="2068" y="1102"/>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2"/>
            <p:cNvSpPr/>
            <p:nvPr/>
          </p:nvSpPr>
          <p:spPr>
            <a:xfrm rot="9327536">
              <a:off x="4865481" y="164361"/>
              <a:ext cx="52346" cy="33917"/>
            </a:xfrm>
            <a:custGeom>
              <a:rect b="b" l="l" r="r" t="t"/>
              <a:pathLst>
                <a:path extrusionOk="0" h="1535" w="2369">
                  <a:moveTo>
                    <a:pt x="67" y="0"/>
                  </a:moveTo>
                  <a:lnTo>
                    <a:pt x="2369" y="1401"/>
                  </a:lnTo>
                  <a:lnTo>
                    <a:pt x="2269" y="1535"/>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4" name="Google Shape;1434;p32"/>
          <p:cNvGrpSpPr/>
          <p:nvPr/>
        </p:nvGrpSpPr>
        <p:grpSpPr>
          <a:xfrm flipH="1" rot="10800000">
            <a:off x="7734181" y="241144"/>
            <a:ext cx="1119279" cy="605254"/>
            <a:chOff x="2353886" y="3504023"/>
            <a:chExt cx="771278" cy="417071"/>
          </a:xfrm>
        </p:grpSpPr>
        <p:sp>
          <p:nvSpPr>
            <p:cNvPr id="1435" name="Google Shape;1435;p32"/>
            <p:cNvSpPr/>
            <p:nvPr/>
          </p:nvSpPr>
          <p:spPr>
            <a:xfrm>
              <a:off x="2356025" y="3746378"/>
              <a:ext cx="87901" cy="67654"/>
            </a:xfrm>
            <a:custGeom>
              <a:rect b="b" l="l" r="r" t="t"/>
              <a:pathLst>
                <a:path extrusionOk="0" h="4237" w="5505">
                  <a:moveTo>
                    <a:pt x="0" y="4070"/>
                  </a:moveTo>
                  <a:lnTo>
                    <a:pt x="5371" y="0"/>
                  </a:lnTo>
                  <a:cubicBezTo>
                    <a:pt x="5404" y="67"/>
                    <a:pt x="5438" y="134"/>
                    <a:pt x="5504" y="201"/>
                  </a:cubicBezTo>
                  <a:lnTo>
                    <a:pt x="167" y="4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2"/>
            <p:cNvSpPr/>
            <p:nvPr/>
          </p:nvSpPr>
          <p:spPr>
            <a:xfrm>
              <a:off x="2667072" y="3855564"/>
              <a:ext cx="102288" cy="53284"/>
            </a:xfrm>
            <a:custGeom>
              <a:rect b="b" l="l" r="r" t="t"/>
              <a:pathLst>
                <a:path extrusionOk="0" h="3337" w="6406">
                  <a:moveTo>
                    <a:pt x="6406" y="201"/>
                  </a:moveTo>
                  <a:lnTo>
                    <a:pt x="101" y="3336"/>
                  </a:lnTo>
                  <a:cubicBezTo>
                    <a:pt x="68" y="3270"/>
                    <a:pt x="34" y="3203"/>
                    <a:pt x="1" y="3136"/>
                  </a:cubicBezTo>
                  <a:lnTo>
                    <a:pt x="630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2"/>
            <p:cNvSpPr/>
            <p:nvPr/>
          </p:nvSpPr>
          <p:spPr>
            <a:xfrm>
              <a:off x="2663352" y="3849177"/>
              <a:ext cx="86304" cy="35703"/>
            </a:xfrm>
            <a:custGeom>
              <a:rect b="b" l="l" r="r" t="t"/>
              <a:pathLst>
                <a:path extrusionOk="0" h="2236" w="5405">
                  <a:moveTo>
                    <a:pt x="0" y="2002"/>
                  </a:moveTo>
                  <a:cubicBezTo>
                    <a:pt x="1802" y="1368"/>
                    <a:pt x="3503" y="501"/>
                    <a:pt x="5338" y="0"/>
                  </a:cubicBezTo>
                  <a:lnTo>
                    <a:pt x="5404" y="167"/>
                  </a:lnTo>
                  <a:lnTo>
                    <a:pt x="101" y="22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2"/>
            <p:cNvSpPr/>
            <p:nvPr/>
          </p:nvSpPr>
          <p:spPr>
            <a:xfrm>
              <a:off x="2353886" y="3744254"/>
              <a:ext cx="69794" cy="51144"/>
            </a:xfrm>
            <a:custGeom>
              <a:rect b="b" l="l" r="r" t="t"/>
              <a:pathLst>
                <a:path extrusionOk="0" h="3203" w="4371">
                  <a:moveTo>
                    <a:pt x="1" y="3002"/>
                  </a:moveTo>
                  <a:lnTo>
                    <a:pt x="4237" y="0"/>
                  </a:lnTo>
                  <a:lnTo>
                    <a:pt x="4371" y="200"/>
                  </a:lnTo>
                  <a:cubicBezTo>
                    <a:pt x="2970" y="1201"/>
                    <a:pt x="1602" y="2268"/>
                    <a:pt x="168" y="3202"/>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2"/>
            <p:cNvSpPr/>
            <p:nvPr/>
          </p:nvSpPr>
          <p:spPr>
            <a:xfrm>
              <a:off x="2680932" y="3876880"/>
              <a:ext cx="82568" cy="44214"/>
            </a:xfrm>
            <a:custGeom>
              <a:rect b="b" l="l" r="r" t="t"/>
              <a:pathLst>
                <a:path extrusionOk="0" h="2769" w="5171">
                  <a:moveTo>
                    <a:pt x="0" y="2602"/>
                  </a:moveTo>
                  <a:cubicBezTo>
                    <a:pt x="1701" y="1735"/>
                    <a:pt x="3403" y="867"/>
                    <a:pt x="5071" y="0"/>
                  </a:cubicBezTo>
                  <a:cubicBezTo>
                    <a:pt x="5104" y="33"/>
                    <a:pt x="5137" y="100"/>
                    <a:pt x="5171" y="167"/>
                  </a:cubicBezTo>
                  <a:lnTo>
                    <a:pt x="134" y="27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2"/>
            <p:cNvSpPr/>
            <p:nvPr/>
          </p:nvSpPr>
          <p:spPr>
            <a:xfrm>
              <a:off x="2372536" y="3767679"/>
              <a:ext cx="73514" cy="65531"/>
            </a:xfrm>
            <a:custGeom>
              <a:rect b="b" l="l" r="r" t="t"/>
              <a:pathLst>
                <a:path extrusionOk="0" h="4104" w="4604">
                  <a:moveTo>
                    <a:pt x="4604" y="1"/>
                  </a:moveTo>
                  <a:lnTo>
                    <a:pt x="0" y="4104"/>
                  </a:lnTo>
                  <a:cubicBezTo>
                    <a:pt x="134" y="3603"/>
                    <a:pt x="3703" y="401"/>
                    <a:pt x="460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2"/>
            <p:cNvSpPr/>
            <p:nvPr/>
          </p:nvSpPr>
          <p:spPr>
            <a:xfrm>
              <a:off x="3084127" y="3512550"/>
              <a:ext cx="41036" cy="77251"/>
            </a:xfrm>
            <a:custGeom>
              <a:rect b="b" l="l" r="r" t="t"/>
              <a:pathLst>
                <a:path extrusionOk="0" h="4838" w="2570">
                  <a:moveTo>
                    <a:pt x="1" y="4837"/>
                  </a:moveTo>
                  <a:cubicBezTo>
                    <a:pt x="701" y="3170"/>
                    <a:pt x="1368" y="1468"/>
                    <a:pt x="2436" y="1"/>
                  </a:cubicBezTo>
                  <a:lnTo>
                    <a:pt x="2569" y="67"/>
                  </a:lnTo>
                  <a:cubicBezTo>
                    <a:pt x="2502" y="167"/>
                    <a:pt x="2436" y="301"/>
                    <a:pt x="2369" y="434"/>
                  </a:cubicBezTo>
                  <a:cubicBezTo>
                    <a:pt x="1802" y="1368"/>
                    <a:pt x="1302" y="2336"/>
                    <a:pt x="868" y="3336"/>
                  </a:cubicBezTo>
                  <a:cubicBezTo>
                    <a:pt x="701" y="3770"/>
                    <a:pt x="501" y="4204"/>
                    <a:pt x="234" y="4604"/>
                  </a:cubicBezTo>
                  <a:cubicBezTo>
                    <a:pt x="167" y="4671"/>
                    <a:pt x="101" y="4771"/>
                    <a:pt x="1" y="483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2"/>
            <p:cNvSpPr/>
            <p:nvPr/>
          </p:nvSpPr>
          <p:spPr>
            <a:xfrm>
              <a:off x="3074547" y="3504023"/>
              <a:ext cx="35160" cy="72461"/>
            </a:xfrm>
            <a:custGeom>
              <a:rect b="b" l="l" r="r" t="t"/>
              <a:pathLst>
                <a:path extrusionOk="0" h="4538" w="2202">
                  <a:moveTo>
                    <a:pt x="2202" y="101"/>
                  </a:moveTo>
                  <a:lnTo>
                    <a:pt x="167" y="4538"/>
                  </a:lnTo>
                  <a:lnTo>
                    <a:pt x="0" y="4471"/>
                  </a:lnTo>
                  <a:cubicBezTo>
                    <a:pt x="667" y="2970"/>
                    <a:pt x="1368" y="1502"/>
                    <a:pt x="2035"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3" name="Google Shape;1443;p32"/>
          <p:cNvGrpSpPr/>
          <p:nvPr/>
        </p:nvGrpSpPr>
        <p:grpSpPr>
          <a:xfrm flipH="1" rot="8384247">
            <a:off x="458701" y="4248237"/>
            <a:ext cx="1119281" cy="605255"/>
            <a:chOff x="2353886" y="3504023"/>
            <a:chExt cx="771278" cy="417071"/>
          </a:xfrm>
        </p:grpSpPr>
        <p:sp>
          <p:nvSpPr>
            <p:cNvPr id="1444" name="Google Shape;1444;p32"/>
            <p:cNvSpPr/>
            <p:nvPr/>
          </p:nvSpPr>
          <p:spPr>
            <a:xfrm>
              <a:off x="2356025" y="3746378"/>
              <a:ext cx="87901" cy="67654"/>
            </a:xfrm>
            <a:custGeom>
              <a:rect b="b" l="l" r="r" t="t"/>
              <a:pathLst>
                <a:path extrusionOk="0" h="4237" w="5505">
                  <a:moveTo>
                    <a:pt x="0" y="4070"/>
                  </a:moveTo>
                  <a:lnTo>
                    <a:pt x="5371" y="0"/>
                  </a:lnTo>
                  <a:cubicBezTo>
                    <a:pt x="5404" y="67"/>
                    <a:pt x="5438" y="134"/>
                    <a:pt x="5504" y="201"/>
                  </a:cubicBezTo>
                  <a:lnTo>
                    <a:pt x="167" y="4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2"/>
            <p:cNvSpPr/>
            <p:nvPr/>
          </p:nvSpPr>
          <p:spPr>
            <a:xfrm>
              <a:off x="2667072" y="3855564"/>
              <a:ext cx="102288" cy="53284"/>
            </a:xfrm>
            <a:custGeom>
              <a:rect b="b" l="l" r="r" t="t"/>
              <a:pathLst>
                <a:path extrusionOk="0" h="3337" w="6406">
                  <a:moveTo>
                    <a:pt x="6406" y="201"/>
                  </a:moveTo>
                  <a:lnTo>
                    <a:pt x="101" y="3336"/>
                  </a:lnTo>
                  <a:cubicBezTo>
                    <a:pt x="68" y="3270"/>
                    <a:pt x="34" y="3203"/>
                    <a:pt x="1" y="3136"/>
                  </a:cubicBezTo>
                  <a:lnTo>
                    <a:pt x="630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2"/>
            <p:cNvSpPr/>
            <p:nvPr/>
          </p:nvSpPr>
          <p:spPr>
            <a:xfrm>
              <a:off x="2663352" y="3849177"/>
              <a:ext cx="86304" cy="35703"/>
            </a:xfrm>
            <a:custGeom>
              <a:rect b="b" l="l" r="r" t="t"/>
              <a:pathLst>
                <a:path extrusionOk="0" h="2236" w="5405">
                  <a:moveTo>
                    <a:pt x="0" y="2002"/>
                  </a:moveTo>
                  <a:cubicBezTo>
                    <a:pt x="1802" y="1368"/>
                    <a:pt x="3503" y="501"/>
                    <a:pt x="5338" y="0"/>
                  </a:cubicBezTo>
                  <a:lnTo>
                    <a:pt x="5404" y="167"/>
                  </a:lnTo>
                  <a:lnTo>
                    <a:pt x="101" y="22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2"/>
            <p:cNvSpPr/>
            <p:nvPr/>
          </p:nvSpPr>
          <p:spPr>
            <a:xfrm>
              <a:off x="2353886" y="3744254"/>
              <a:ext cx="69794" cy="51144"/>
            </a:xfrm>
            <a:custGeom>
              <a:rect b="b" l="l" r="r" t="t"/>
              <a:pathLst>
                <a:path extrusionOk="0" h="3203" w="4371">
                  <a:moveTo>
                    <a:pt x="1" y="3002"/>
                  </a:moveTo>
                  <a:lnTo>
                    <a:pt x="4237" y="0"/>
                  </a:lnTo>
                  <a:lnTo>
                    <a:pt x="4371" y="200"/>
                  </a:lnTo>
                  <a:cubicBezTo>
                    <a:pt x="2970" y="1201"/>
                    <a:pt x="1602" y="2268"/>
                    <a:pt x="168" y="3202"/>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2"/>
            <p:cNvSpPr/>
            <p:nvPr/>
          </p:nvSpPr>
          <p:spPr>
            <a:xfrm>
              <a:off x="2680932" y="3876880"/>
              <a:ext cx="82568" cy="44214"/>
            </a:xfrm>
            <a:custGeom>
              <a:rect b="b" l="l" r="r" t="t"/>
              <a:pathLst>
                <a:path extrusionOk="0" h="2769" w="5171">
                  <a:moveTo>
                    <a:pt x="0" y="2602"/>
                  </a:moveTo>
                  <a:cubicBezTo>
                    <a:pt x="1701" y="1735"/>
                    <a:pt x="3403" y="867"/>
                    <a:pt x="5071" y="0"/>
                  </a:cubicBezTo>
                  <a:cubicBezTo>
                    <a:pt x="5104" y="33"/>
                    <a:pt x="5137" y="100"/>
                    <a:pt x="5171" y="167"/>
                  </a:cubicBezTo>
                  <a:lnTo>
                    <a:pt x="134" y="27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2"/>
            <p:cNvSpPr/>
            <p:nvPr/>
          </p:nvSpPr>
          <p:spPr>
            <a:xfrm>
              <a:off x="2372536" y="3767679"/>
              <a:ext cx="73514" cy="65531"/>
            </a:xfrm>
            <a:custGeom>
              <a:rect b="b" l="l" r="r" t="t"/>
              <a:pathLst>
                <a:path extrusionOk="0" h="4104" w="4604">
                  <a:moveTo>
                    <a:pt x="4604" y="1"/>
                  </a:moveTo>
                  <a:lnTo>
                    <a:pt x="0" y="4104"/>
                  </a:lnTo>
                  <a:cubicBezTo>
                    <a:pt x="134" y="3603"/>
                    <a:pt x="3703" y="401"/>
                    <a:pt x="460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2"/>
            <p:cNvSpPr/>
            <p:nvPr/>
          </p:nvSpPr>
          <p:spPr>
            <a:xfrm>
              <a:off x="3084127" y="3512550"/>
              <a:ext cx="41036" cy="77251"/>
            </a:xfrm>
            <a:custGeom>
              <a:rect b="b" l="l" r="r" t="t"/>
              <a:pathLst>
                <a:path extrusionOk="0" h="4838" w="2570">
                  <a:moveTo>
                    <a:pt x="1" y="4837"/>
                  </a:moveTo>
                  <a:cubicBezTo>
                    <a:pt x="701" y="3170"/>
                    <a:pt x="1368" y="1468"/>
                    <a:pt x="2436" y="1"/>
                  </a:cubicBezTo>
                  <a:lnTo>
                    <a:pt x="2569" y="67"/>
                  </a:lnTo>
                  <a:cubicBezTo>
                    <a:pt x="2502" y="167"/>
                    <a:pt x="2436" y="301"/>
                    <a:pt x="2369" y="434"/>
                  </a:cubicBezTo>
                  <a:cubicBezTo>
                    <a:pt x="1802" y="1368"/>
                    <a:pt x="1302" y="2336"/>
                    <a:pt x="868" y="3336"/>
                  </a:cubicBezTo>
                  <a:cubicBezTo>
                    <a:pt x="701" y="3770"/>
                    <a:pt x="501" y="4204"/>
                    <a:pt x="234" y="4604"/>
                  </a:cubicBezTo>
                  <a:cubicBezTo>
                    <a:pt x="167" y="4671"/>
                    <a:pt x="101" y="4771"/>
                    <a:pt x="1" y="483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2"/>
            <p:cNvSpPr/>
            <p:nvPr/>
          </p:nvSpPr>
          <p:spPr>
            <a:xfrm>
              <a:off x="3074547" y="3504023"/>
              <a:ext cx="35160" cy="72461"/>
            </a:xfrm>
            <a:custGeom>
              <a:rect b="b" l="l" r="r" t="t"/>
              <a:pathLst>
                <a:path extrusionOk="0" h="4538" w="2202">
                  <a:moveTo>
                    <a:pt x="2202" y="101"/>
                  </a:moveTo>
                  <a:lnTo>
                    <a:pt x="167" y="4538"/>
                  </a:lnTo>
                  <a:lnTo>
                    <a:pt x="0" y="4471"/>
                  </a:lnTo>
                  <a:cubicBezTo>
                    <a:pt x="667" y="2970"/>
                    <a:pt x="1368" y="1502"/>
                    <a:pt x="2035"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2" name="Google Shape;1452;p32"/>
          <p:cNvGrpSpPr/>
          <p:nvPr/>
        </p:nvGrpSpPr>
        <p:grpSpPr>
          <a:xfrm rot="3957434">
            <a:off x="7832206" y="4067870"/>
            <a:ext cx="603347" cy="1081415"/>
            <a:chOff x="-862695" y="691183"/>
            <a:chExt cx="603375" cy="1081464"/>
          </a:xfrm>
        </p:grpSpPr>
        <p:sp>
          <p:nvSpPr>
            <p:cNvPr id="1453" name="Google Shape;1453;p32"/>
            <p:cNvSpPr/>
            <p:nvPr/>
          </p:nvSpPr>
          <p:spPr>
            <a:xfrm rot="168903">
              <a:off x="-859341" y="698309"/>
              <a:ext cx="128904" cy="99213"/>
            </a:xfrm>
            <a:custGeom>
              <a:rect b="b" l="l" r="r" t="t"/>
              <a:pathLst>
                <a:path extrusionOk="0" h="4237" w="5505">
                  <a:moveTo>
                    <a:pt x="1" y="4036"/>
                  </a:moveTo>
                  <a:lnTo>
                    <a:pt x="5371" y="0"/>
                  </a:lnTo>
                  <a:lnTo>
                    <a:pt x="5504" y="167"/>
                  </a:lnTo>
                  <a:lnTo>
                    <a:pt x="167" y="4236"/>
                  </a:lnTo>
                  <a:cubicBezTo>
                    <a:pt x="101" y="4170"/>
                    <a:pt x="67" y="4103"/>
                    <a:pt x="1" y="4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2"/>
            <p:cNvSpPr/>
            <p:nvPr/>
          </p:nvSpPr>
          <p:spPr>
            <a:xfrm rot="168903">
              <a:off x="-411126" y="881171"/>
              <a:ext cx="149978" cy="78115"/>
            </a:xfrm>
            <a:custGeom>
              <a:rect b="b" l="l" r="r" t="t"/>
              <a:pathLst>
                <a:path extrusionOk="0" h="3336" w="6405">
                  <a:moveTo>
                    <a:pt x="6405" y="200"/>
                  </a:moveTo>
                  <a:lnTo>
                    <a:pt x="100" y="3336"/>
                  </a:lnTo>
                  <a:lnTo>
                    <a:pt x="0" y="3136"/>
                  </a:lnTo>
                  <a:lnTo>
                    <a:pt x="6338"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2"/>
            <p:cNvSpPr/>
            <p:nvPr/>
          </p:nvSpPr>
          <p:spPr>
            <a:xfrm rot="168903">
              <a:off x="-674252" y="1709215"/>
              <a:ext cx="166392" cy="59382"/>
            </a:xfrm>
            <a:custGeom>
              <a:rect b="b" l="l" r="r" t="t"/>
              <a:pathLst>
                <a:path extrusionOk="0" h="2536" w="7106">
                  <a:moveTo>
                    <a:pt x="7105" y="134"/>
                  </a:moveTo>
                  <a:lnTo>
                    <a:pt x="0" y="2535"/>
                  </a:lnTo>
                  <a:cubicBezTo>
                    <a:pt x="367" y="2002"/>
                    <a:pt x="6271" y="0"/>
                    <a:pt x="7105"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2"/>
            <p:cNvSpPr/>
            <p:nvPr/>
          </p:nvSpPr>
          <p:spPr>
            <a:xfrm rot="168903">
              <a:off x="-415490" y="870965"/>
              <a:ext cx="126562" cy="52358"/>
            </a:xfrm>
            <a:custGeom>
              <a:rect b="b" l="l" r="r" t="t"/>
              <a:pathLst>
                <a:path extrusionOk="0" h="2236" w="5405">
                  <a:moveTo>
                    <a:pt x="1" y="2002"/>
                  </a:moveTo>
                  <a:cubicBezTo>
                    <a:pt x="1802" y="1335"/>
                    <a:pt x="3503" y="501"/>
                    <a:pt x="5371" y="1"/>
                  </a:cubicBezTo>
                  <a:cubicBezTo>
                    <a:pt x="5371" y="34"/>
                    <a:pt x="5404" y="101"/>
                    <a:pt x="5404" y="168"/>
                  </a:cubicBezTo>
                  <a:lnTo>
                    <a:pt x="101" y="22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2"/>
            <p:cNvSpPr/>
            <p:nvPr/>
          </p:nvSpPr>
          <p:spPr>
            <a:xfrm rot="168903">
              <a:off x="-860895" y="693631"/>
              <a:ext cx="101554" cy="75773"/>
            </a:xfrm>
            <a:custGeom>
              <a:rect b="b" l="l" r="r" t="t"/>
              <a:pathLst>
                <a:path extrusionOk="0" h="3236" w="4337">
                  <a:moveTo>
                    <a:pt x="0" y="3036"/>
                  </a:moveTo>
                  <a:cubicBezTo>
                    <a:pt x="1401" y="2035"/>
                    <a:pt x="2802" y="1001"/>
                    <a:pt x="4203" y="0"/>
                  </a:cubicBezTo>
                  <a:cubicBezTo>
                    <a:pt x="4237" y="100"/>
                    <a:pt x="4304" y="167"/>
                    <a:pt x="4337" y="234"/>
                  </a:cubicBezTo>
                  <a:cubicBezTo>
                    <a:pt x="2936" y="1234"/>
                    <a:pt x="1568" y="2302"/>
                    <a:pt x="134" y="3236"/>
                  </a:cubicBezTo>
                  <a:cubicBezTo>
                    <a:pt x="67" y="3169"/>
                    <a:pt x="34" y="3069"/>
                    <a:pt x="0" y="3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2"/>
            <p:cNvSpPr/>
            <p:nvPr/>
          </p:nvSpPr>
          <p:spPr>
            <a:xfrm rot="168903">
              <a:off x="-681623" y="1690754"/>
              <a:ext cx="130473" cy="45333"/>
            </a:xfrm>
            <a:custGeom>
              <a:rect b="b" l="l" r="r" t="t"/>
              <a:pathLst>
                <a:path extrusionOk="0" h="1936" w="5572">
                  <a:moveTo>
                    <a:pt x="0" y="1735"/>
                  </a:moveTo>
                  <a:lnTo>
                    <a:pt x="5538" y="0"/>
                  </a:lnTo>
                  <a:cubicBezTo>
                    <a:pt x="5538" y="34"/>
                    <a:pt x="5571" y="100"/>
                    <a:pt x="5571" y="167"/>
                  </a:cubicBezTo>
                  <a:lnTo>
                    <a:pt x="34" y="19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2"/>
            <p:cNvSpPr/>
            <p:nvPr/>
          </p:nvSpPr>
          <p:spPr>
            <a:xfrm rot="168903">
              <a:off x="-391270" y="912682"/>
              <a:ext cx="120310" cy="64862"/>
            </a:xfrm>
            <a:custGeom>
              <a:rect b="b" l="l" r="r" t="t"/>
              <a:pathLst>
                <a:path extrusionOk="0" h="2770" w="5138">
                  <a:moveTo>
                    <a:pt x="1" y="2602"/>
                  </a:moveTo>
                  <a:lnTo>
                    <a:pt x="5071" y="1"/>
                  </a:lnTo>
                  <a:lnTo>
                    <a:pt x="5138" y="167"/>
                  </a:lnTo>
                  <a:lnTo>
                    <a:pt x="101" y="27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2"/>
            <p:cNvSpPr/>
            <p:nvPr/>
          </p:nvSpPr>
          <p:spPr>
            <a:xfrm rot="168903">
              <a:off x="-836586" y="730180"/>
              <a:ext cx="107806" cy="95302"/>
            </a:xfrm>
            <a:custGeom>
              <a:rect b="b" l="l" r="r" t="t"/>
              <a:pathLst>
                <a:path extrusionOk="0" h="4070" w="4604">
                  <a:moveTo>
                    <a:pt x="4604" y="0"/>
                  </a:moveTo>
                  <a:lnTo>
                    <a:pt x="1" y="4070"/>
                  </a:lnTo>
                  <a:cubicBezTo>
                    <a:pt x="167" y="3603"/>
                    <a:pt x="3703" y="401"/>
                    <a:pt x="4604"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1" name="Google Shape;1461;p32"/>
          <p:cNvGrpSpPr/>
          <p:nvPr/>
        </p:nvGrpSpPr>
        <p:grpSpPr>
          <a:xfrm flipH="1" rot="-141325">
            <a:off x="8566967" y="2039981"/>
            <a:ext cx="555415" cy="1063534"/>
            <a:chOff x="1094684" y="3178172"/>
            <a:chExt cx="555390" cy="1063486"/>
          </a:xfrm>
        </p:grpSpPr>
        <p:sp>
          <p:nvSpPr>
            <p:cNvPr id="1462" name="Google Shape;1462;p32"/>
            <p:cNvSpPr/>
            <p:nvPr/>
          </p:nvSpPr>
          <p:spPr>
            <a:xfrm rot="4296116">
              <a:off x="922524" y="3507150"/>
              <a:ext cx="899709" cy="286048"/>
            </a:xfrm>
            <a:custGeom>
              <a:rect b="b" l="l" r="r" t="t"/>
              <a:pathLst>
                <a:path extrusionOk="0" h="17913" w="56342">
                  <a:moveTo>
                    <a:pt x="56274" y="17913"/>
                  </a:moveTo>
                  <a:cubicBezTo>
                    <a:pt x="56108" y="17913"/>
                    <a:pt x="55907" y="17880"/>
                    <a:pt x="55741" y="17846"/>
                  </a:cubicBezTo>
                  <a:cubicBezTo>
                    <a:pt x="50804" y="16479"/>
                    <a:pt x="45867" y="15011"/>
                    <a:pt x="40897" y="13677"/>
                  </a:cubicBezTo>
                  <a:cubicBezTo>
                    <a:pt x="35093" y="12142"/>
                    <a:pt x="29422" y="10241"/>
                    <a:pt x="23751" y="8306"/>
                  </a:cubicBezTo>
                  <a:cubicBezTo>
                    <a:pt x="16479" y="5804"/>
                    <a:pt x="9241" y="3302"/>
                    <a:pt x="1969" y="801"/>
                  </a:cubicBezTo>
                  <a:cubicBezTo>
                    <a:pt x="1469" y="634"/>
                    <a:pt x="935" y="500"/>
                    <a:pt x="434" y="334"/>
                  </a:cubicBezTo>
                  <a:cubicBezTo>
                    <a:pt x="268" y="300"/>
                    <a:pt x="134" y="234"/>
                    <a:pt x="1" y="200"/>
                  </a:cubicBezTo>
                  <a:cubicBezTo>
                    <a:pt x="1" y="134"/>
                    <a:pt x="1" y="67"/>
                    <a:pt x="34" y="33"/>
                  </a:cubicBezTo>
                  <a:cubicBezTo>
                    <a:pt x="201" y="0"/>
                    <a:pt x="334" y="33"/>
                    <a:pt x="501" y="67"/>
                  </a:cubicBezTo>
                  <a:cubicBezTo>
                    <a:pt x="2236" y="601"/>
                    <a:pt x="4004" y="1134"/>
                    <a:pt x="5738" y="1735"/>
                  </a:cubicBezTo>
                  <a:cubicBezTo>
                    <a:pt x="11509" y="3703"/>
                    <a:pt x="17280" y="5738"/>
                    <a:pt x="23084" y="7706"/>
                  </a:cubicBezTo>
                  <a:cubicBezTo>
                    <a:pt x="27120" y="9073"/>
                    <a:pt x="31156" y="10474"/>
                    <a:pt x="35259" y="11708"/>
                  </a:cubicBezTo>
                  <a:cubicBezTo>
                    <a:pt x="40430" y="13276"/>
                    <a:pt x="45633" y="14677"/>
                    <a:pt x="50837" y="16145"/>
                  </a:cubicBezTo>
                  <a:cubicBezTo>
                    <a:pt x="52505" y="16612"/>
                    <a:pt x="54206" y="17112"/>
                    <a:pt x="55874" y="17579"/>
                  </a:cubicBezTo>
                  <a:cubicBezTo>
                    <a:pt x="56041" y="17613"/>
                    <a:pt x="56174" y="17679"/>
                    <a:pt x="56341" y="17746"/>
                  </a:cubicBezTo>
                  <a:cubicBezTo>
                    <a:pt x="56308" y="17813"/>
                    <a:pt x="56308" y="17880"/>
                    <a:pt x="56274" y="1791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2"/>
            <p:cNvSpPr/>
            <p:nvPr/>
          </p:nvSpPr>
          <p:spPr>
            <a:xfrm rot="4296116">
              <a:off x="1052285" y="3695230"/>
              <a:ext cx="677042" cy="202962"/>
            </a:xfrm>
            <a:custGeom>
              <a:rect b="b" l="l" r="r" t="t"/>
              <a:pathLst>
                <a:path extrusionOk="0" h="12710" w="42398">
                  <a:moveTo>
                    <a:pt x="1" y="0"/>
                  </a:moveTo>
                  <a:cubicBezTo>
                    <a:pt x="101" y="0"/>
                    <a:pt x="201" y="0"/>
                    <a:pt x="267" y="0"/>
                  </a:cubicBezTo>
                  <a:cubicBezTo>
                    <a:pt x="5771" y="1635"/>
                    <a:pt x="11275" y="3236"/>
                    <a:pt x="16746" y="4870"/>
                  </a:cubicBezTo>
                  <a:cubicBezTo>
                    <a:pt x="20315" y="5938"/>
                    <a:pt x="23918" y="6872"/>
                    <a:pt x="27420" y="8106"/>
                  </a:cubicBezTo>
                  <a:cubicBezTo>
                    <a:pt x="32090" y="9741"/>
                    <a:pt x="36827" y="11042"/>
                    <a:pt x="41564" y="12376"/>
                  </a:cubicBezTo>
                  <a:cubicBezTo>
                    <a:pt x="41830" y="12443"/>
                    <a:pt x="42131" y="12509"/>
                    <a:pt x="42398" y="12576"/>
                  </a:cubicBezTo>
                  <a:lnTo>
                    <a:pt x="42398" y="12709"/>
                  </a:lnTo>
                  <a:cubicBezTo>
                    <a:pt x="42097" y="12643"/>
                    <a:pt x="41797" y="12643"/>
                    <a:pt x="41497" y="12576"/>
                  </a:cubicBezTo>
                  <a:cubicBezTo>
                    <a:pt x="37060" y="11475"/>
                    <a:pt x="32691" y="10308"/>
                    <a:pt x="28388" y="8773"/>
                  </a:cubicBezTo>
                  <a:cubicBezTo>
                    <a:pt x="25185" y="7639"/>
                    <a:pt x="21916" y="6805"/>
                    <a:pt x="18681" y="5804"/>
                  </a:cubicBezTo>
                  <a:cubicBezTo>
                    <a:pt x="14344" y="4437"/>
                    <a:pt x="10041" y="3036"/>
                    <a:pt x="5705" y="1701"/>
                  </a:cubicBezTo>
                  <a:cubicBezTo>
                    <a:pt x="3970" y="1168"/>
                    <a:pt x="2202" y="734"/>
                    <a:pt x="468" y="267"/>
                  </a:cubicBezTo>
                  <a:cubicBezTo>
                    <a:pt x="301" y="234"/>
                    <a:pt x="134" y="134"/>
                    <a:pt x="1" y="100"/>
                  </a:cubicBezTo>
                  <a:cubicBezTo>
                    <a:pt x="1" y="67"/>
                    <a:pt x="1" y="34"/>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2"/>
            <p:cNvSpPr/>
            <p:nvPr/>
          </p:nvSpPr>
          <p:spPr>
            <a:xfrm rot="4296116">
              <a:off x="987916" y="3727754"/>
              <a:ext cx="661057" cy="193908"/>
            </a:xfrm>
            <a:custGeom>
              <a:rect b="b" l="l" r="r" t="t"/>
              <a:pathLst>
                <a:path extrusionOk="0" h="12143" w="41397">
                  <a:moveTo>
                    <a:pt x="41363" y="12142"/>
                  </a:moveTo>
                  <a:cubicBezTo>
                    <a:pt x="41230" y="12142"/>
                    <a:pt x="41096" y="12109"/>
                    <a:pt x="40963" y="12076"/>
                  </a:cubicBezTo>
                  <a:cubicBezTo>
                    <a:pt x="35359" y="10474"/>
                    <a:pt x="29722" y="8907"/>
                    <a:pt x="24084" y="7239"/>
                  </a:cubicBezTo>
                  <a:cubicBezTo>
                    <a:pt x="18280" y="5538"/>
                    <a:pt x="12509" y="3703"/>
                    <a:pt x="6739" y="1968"/>
                  </a:cubicBezTo>
                  <a:cubicBezTo>
                    <a:pt x="4637" y="1335"/>
                    <a:pt x="2469" y="834"/>
                    <a:pt x="334" y="267"/>
                  </a:cubicBezTo>
                  <a:cubicBezTo>
                    <a:pt x="234" y="234"/>
                    <a:pt x="101" y="167"/>
                    <a:pt x="0" y="134"/>
                  </a:cubicBezTo>
                  <a:lnTo>
                    <a:pt x="0" y="0"/>
                  </a:lnTo>
                  <a:cubicBezTo>
                    <a:pt x="134" y="0"/>
                    <a:pt x="267" y="0"/>
                    <a:pt x="401" y="34"/>
                  </a:cubicBezTo>
                  <a:cubicBezTo>
                    <a:pt x="3803" y="968"/>
                    <a:pt x="7239" y="1835"/>
                    <a:pt x="10575" y="2836"/>
                  </a:cubicBezTo>
                  <a:cubicBezTo>
                    <a:pt x="17913" y="5004"/>
                    <a:pt x="25252" y="7272"/>
                    <a:pt x="32624" y="9507"/>
                  </a:cubicBezTo>
                  <a:cubicBezTo>
                    <a:pt x="35359" y="10341"/>
                    <a:pt x="38161" y="11042"/>
                    <a:pt x="40896" y="11809"/>
                  </a:cubicBezTo>
                  <a:cubicBezTo>
                    <a:pt x="41063" y="11842"/>
                    <a:pt x="41230" y="11909"/>
                    <a:pt x="41397" y="11976"/>
                  </a:cubicBezTo>
                  <a:cubicBezTo>
                    <a:pt x="41397" y="12009"/>
                    <a:pt x="41363" y="12076"/>
                    <a:pt x="41363" y="12142"/>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2"/>
            <p:cNvSpPr/>
            <p:nvPr/>
          </p:nvSpPr>
          <p:spPr>
            <a:xfrm rot="4296116">
              <a:off x="1072541" y="3474329"/>
              <a:ext cx="321754" cy="93241"/>
            </a:xfrm>
            <a:custGeom>
              <a:rect b="b" l="l" r="r" t="t"/>
              <a:pathLst>
                <a:path extrusionOk="0" h="5839" w="20149">
                  <a:moveTo>
                    <a:pt x="20082" y="5838"/>
                  </a:moveTo>
                  <a:cubicBezTo>
                    <a:pt x="19982" y="5838"/>
                    <a:pt x="19882" y="5805"/>
                    <a:pt x="19782" y="5805"/>
                  </a:cubicBezTo>
                  <a:cubicBezTo>
                    <a:pt x="13344" y="4137"/>
                    <a:pt x="6939" y="2469"/>
                    <a:pt x="601" y="434"/>
                  </a:cubicBezTo>
                  <a:cubicBezTo>
                    <a:pt x="535" y="401"/>
                    <a:pt x="468" y="368"/>
                    <a:pt x="401" y="368"/>
                  </a:cubicBezTo>
                  <a:cubicBezTo>
                    <a:pt x="268" y="268"/>
                    <a:pt x="134" y="168"/>
                    <a:pt x="1" y="68"/>
                  </a:cubicBezTo>
                  <a:cubicBezTo>
                    <a:pt x="168" y="1"/>
                    <a:pt x="335" y="1"/>
                    <a:pt x="468" y="34"/>
                  </a:cubicBezTo>
                  <a:cubicBezTo>
                    <a:pt x="6739" y="2069"/>
                    <a:pt x="13110" y="3670"/>
                    <a:pt x="19448" y="5371"/>
                  </a:cubicBezTo>
                  <a:cubicBezTo>
                    <a:pt x="19682" y="5438"/>
                    <a:pt x="19915" y="5538"/>
                    <a:pt x="20149" y="563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2"/>
            <p:cNvSpPr/>
            <p:nvPr/>
          </p:nvSpPr>
          <p:spPr>
            <a:xfrm rot="4296116">
              <a:off x="1150571" y="3837988"/>
              <a:ext cx="412296" cy="122528"/>
            </a:xfrm>
            <a:custGeom>
              <a:rect b="b" l="l" r="r" t="t"/>
              <a:pathLst>
                <a:path extrusionOk="0" h="7673" w="25819">
                  <a:moveTo>
                    <a:pt x="25819" y="7673"/>
                  </a:moveTo>
                  <a:cubicBezTo>
                    <a:pt x="25652" y="7639"/>
                    <a:pt x="25485" y="7639"/>
                    <a:pt x="25352" y="7606"/>
                  </a:cubicBezTo>
                  <a:cubicBezTo>
                    <a:pt x="18380" y="5605"/>
                    <a:pt x="11442" y="3637"/>
                    <a:pt x="4504" y="1635"/>
                  </a:cubicBezTo>
                  <a:cubicBezTo>
                    <a:pt x="3069" y="1235"/>
                    <a:pt x="1702" y="701"/>
                    <a:pt x="267" y="201"/>
                  </a:cubicBezTo>
                  <a:cubicBezTo>
                    <a:pt x="167" y="167"/>
                    <a:pt x="67" y="101"/>
                    <a:pt x="0" y="1"/>
                  </a:cubicBezTo>
                  <a:cubicBezTo>
                    <a:pt x="8506" y="2869"/>
                    <a:pt x="17313" y="4804"/>
                    <a:pt x="25819" y="767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2"/>
            <p:cNvSpPr/>
            <p:nvPr/>
          </p:nvSpPr>
          <p:spPr>
            <a:xfrm rot="4296116">
              <a:off x="1176547" y="3944445"/>
              <a:ext cx="326017" cy="101769"/>
            </a:xfrm>
            <a:custGeom>
              <a:rect b="b" l="l" r="r" t="t"/>
              <a:pathLst>
                <a:path extrusionOk="0" h="6373" w="20416">
                  <a:moveTo>
                    <a:pt x="1" y="1"/>
                  </a:moveTo>
                  <a:lnTo>
                    <a:pt x="20415" y="6172"/>
                  </a:lnTo>
                  <a:cubicBezTo>
                    <a:pt x="19882" y="6372"/>
                    <a:pt x="1535" y="868"/>
                    <a:pt x="1"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2"/>
            <p:cNvSpPr/>
            <p:nvPr/>
          </p:nvSpPr>
          <p:spPr>
            <a:xfrm rot="4296116">
              <a:off x="1124737" y="3558922"/>
              <a:ext cx="186451" cy="52202"/>
            </a:xfrm>
            <a:custGeom>
              <a:rect b="b" l="l" r="r" t="t"/>
              <a:pathLst>
                <a:path extrusionOk="0" h="3269" w="11676">
                  <a:moveTo>
                    <a:pt x="1" y="0"/>
                  </a:moveTo>
                  <a:lnTo>
                    <a:pt x="11676" y="3069"/>
                  </a:lnTo>
                  <a:cubicBezTo>
                    <a:pt x="11109" y="3269"/>
                    <a:pt x="535" y="500"/>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2"/>
            <p:cNvSpPr/>
            <p:nvPr/>
          </p:nvSpPr>
          <p:spPr>
            <a:xfrm rot="4296116">
              <a:off x="1239122" y="4140891"/>
              <a:ext cx="148094" cy="46373"/>
            </a:xfrm>
            <a:custGeom>
              <a:rect b="b" l="l" r="r" t="t"/>
              <a:pathLst>
                <a:path extrusionOk="0" h="2904" w="9274">
                  <a:moveTo>
                    <a:pt x="67" y="1"/>
                  </a:moveTo>
                  <a:lnTo>
                    <a:pt x="9274" y="2770"/>
                  </a:lnTo>
                  <a:cubicBezTo>
                    <a:pt x="9274" y="2803"/>
                    <a:pt x="9274" y="2836"/>
                    <a:pt x="9274" y="2870"/>
                  </a:cubicBezTo>
                  <a:cubicBezTo>
                    <a:pt x="9107" y="2903"/>
                    <a:pt x="8940" y="2903"/>
                    <a:pt x="8807" y="2870"/>
                  </a:cubicBezTo>
                  <a:cubicBezTo>
                    <a:pt x="5938" y="2036"/>
                    <a:pt x="3102" y="1168"/>
                    <a:pt x="300" y="301"/>
                  </a:cubicBezTo>
                  <a:cubicBezTo>
                    <a:pt x="200" y="268"/>
                    <a:pt x="100" y="201"/>
                    <a:pt x="0"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2"/>
            <p:cNvSpPr/>
            <p:nvPr/>
          </p:nvSpPr>
          <p:spPr>
            <a:xfrm rot="4296116">
              <a:off x="1127061" y="3695005"/>
              <a:ext cx="155024" cy="42094"/>
            </a:xfrm>
            <a:custGeom>
              <a:rect b="b" l="l" r="r" t="t"/>
              <a:pathLst>
                <a:path extrusionOk="0" h="2636" w="9708">
                  <a:moveTo>
                    <a:pt x="9674" y="2636"/>
                  </a:moveTo>
                  <a:cubicBezTo>
                    <a:pt x="6405" y="1969"/>
                    <a:pt x="3203" y="1101"/>
                    <a:pt x="1" y="234"/>
                  </a:cubicBezTo>
                  <a:cubicBezTo>
                    <a:pt x="34" y="167"/>
                    <a:pt x="34" y="101"/>
                    <a:pt x="68" y="1"/>
                  </a:cubicBezTo>
                  <a:lnTo>
                    <a:pt x="9708" y="2436"/>
                  </a:lnTo>
                  <a:cubicBezTo>
                    <a:pt x="9674" y="2502"/>
                    <a:pt x="9674" y="2569"/>
                    <a:pt x="9674" y="26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2"/>
            <p:cNvSpPr/>
            <p:nvPr/>
          </p:nvSpPr>
          <p:spPr>
            <a:xfrm rot="4296116">
              <a:off x="1165701" y="3772336"/>
              <a:ext cx="153427" cy="45814"/>
            </a:xfrm>
            <a:custGeom>
              <a:rect b="b" l="l" r="r" t="t"/>
              <a:pathLst>
                <a:path extrusionOk="0" h="2869" w="9608">
                  <a:moveTo>
                    <a:pt x="9541" y="2869"/>
                  </a:moveTo>
                  <a:lnTo>
                    <a:pt x="1" y="234"/>
                  </a:lnTo>
                  <a:lnTo>
                    <a:pt x="68" y="0"/>
                  </a:lnTo>
                  <a:cubicBezTo>
                    <a:pt x="1102" y="200"/>
                    <a:pt x="2136" y="567"/>
                    <a:pt x="3170" y="834"/>
                  </a:cubicBezTo>
                  <a:cubicBezTo>
                    <a:pt x="4170" y="1134"/>
                    <a:pt x="5338" y="1434"/>
                    <a:pt x="6439" y="1735"/>
                  </a:cubicBezTo>
                  <a:lnTo>
                    <a:pt x="9608" y="2602"/>
                  </a:lnTo>
                  <a:cubicBezTo>
                    <a:pt x="9608" y="2669"/>
                    <a:pt x="9541" y="2769"/>
                    <a:pt x="9541" y="28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2"/>
            <p:cNvSpPr/>
            <p:nvPr/>
          </p:nvSpPr>
          <p:spPr>
            <a:xfrm rot="4296116">
              <a:off x="1256204" y="3538200"/>
              <a:ext cx="167272" cy="48497"/>
            </a:xfrm>
            <a:custGeom>
              <a:rect b="b" l="l" r="r" t="t"/>
              <a:pathLst>
                <a:path extrusionOk="0" h="3037" w="10475">
                  <a:moveTo>
                    <a:pt x="1" y="134"/>
                  </a:moveTo>
                  <a:cubicBezTo>
                    <a:pt x="935" y="1"/>
                    <a:pt x="9974" y="2503"/>
                    <a:pt x="10475" y="3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2"/>
            <p:cNvSpPr/>
            <p:nvPr/>
          </p:nvSpPr>
          <p:spPr>
            <a:xfrm rot="4296116">
              <a:off x="1154928" y="3893811"/>
              <a:ext cx="130512" cy="40497"/>
            </a:xfrm>
            <a:custGeom>
              <a:rect b="b" l="l" r="r" t="t"/>
              <a:pathLst>
                <a:path extrusionOk="0" h="2536" w="8173">
                  <a:moveTo>
                    <a:pt x="8106" y="2535"/>
                  </a:moveTo>
                  <a:lnTo>
                    <a:pt x="0" y="200"/>
                  </a:lnTo>
                  <a:cubicBezTo>
                    <a:pt x="0" y="134"/>
                    <a:pt x="34" y="67"/>
                    <a:pt x="34" y="0"/>
                  </a:cubicBezTo>
                  <a:lnTo>
                    <a:pt x="8173" y="2335"/>
                  </a:lnTo>
                  <a:cubicBezTo>
                    <a:pt x="8140" y="2402"/>
                    <a:pt x="8140" y="2469"/>
                    <a:pt x="8106" y="253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2"/>
            <p:cNvSpPr/>
            <p:nvPr/>
          </p:nvSpPr>
          <p:spPr>
            <a:xfrm rot="4296116">
              <a:off x="1224976" y="3735681"/>
              <a:ext cx="138513" cy="44233"/>
            </a:xfrm>
            <a:custGeom>
              <a:rect b="b" l="l" r="r" t="t"/>
              <a:pathLst>
                <a:path extrusionOk="0" h="2770" w="8674">
                  <a:moveTo>
                    <a:pt x="34" y="1"/>
                  </a:moveTo>
                  <a:lnTo>
                    <a:pt x="8674" y="2769"/>
                  </a:lnTo>
                  <a:cubicBezTo>
                    <a:pt x="5672" y="2202"/>
                    <a:pt x="2903" y="1001"/>
                    <a:pt x="1" y="134"/>
                  </a:cubicBezTo>
                  <a:cubicBezTo>
                    <a:pt x="1" y="101"/>
                    <a:pt x="34" y="34"/>
                    <a:pt x="3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2"/>
            <p:cNvSpPr/>
            <p:nvPr/>
          </p:nvSpPr>
          <p:spPr>
            <a:xfrm rot="4296116">
              <a:off x="1206470" y="3470324"/>
              <a:ext cx="95892" cy="26652"/>
            </a:xfrm>
            <a:custGeom>
              <a:rect b="b" l="l" r="r" t="t"/>
              <a:pathLst>
                <a:path extrusionOk="0" h="1669" w="6005">
                  <a:moveTo>
                    <a:pt x="5938" y="1669"/>
                  </a:moveTo>
                  <a:lnTo>
                    <a:pt x="0" y="201"/>
                  </a:lnTo>
                  <a:lnTo>
                    <a:pt x="34" y="1"/>
                  </a:lnTo>
                  <a:lnTo>
                    <a:pt x="6005" y="1469"/>
                  </a:lnTo>
                  <a:cubicBezTo>
                    <a:pt x="5971" y="1535"/>
                    <a:pt x="5971" y="1602"/>
                    <a:pt x="5938" y="16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2"/>
            <p:cNvSpPr/>
            <p:nvPr/>
          </p:nvSpPr>
          <p:spPr>
            <a:xfrm rot="4296116">
              <a:off x="1226469" y="3582450"/>
              <a:ext cx="75117" cy="25582"/>
            </a:xfrm>
            <a:custGeom>
              <a:rect b="b" l="l" r="r" t="t"/>
              <a:pathLst>
                <a:path extrusionOk="0" h="1602" w="4704">
                  <a:moveTo>
                    <a:pt x="67" y="1"/>
                  </a:moveTo>
                  <a:lnTo>
                    <a:pt x="4704" y="1368"/>
                  </a:lnTo>
                  <a:cubicBezTo>
                    <a:pt x="4670" y="1468"/>
                    <a:pt x="4670" y="1535"/>
                    <a:pt x="4637" y="1602"/>
                  </a:cubicBezTo>
                  <a:lnTo>
                    <a:pt x="0" y="234"/>
                  </a:lnTo>
                  <a:cubicBezTo>
                    <a:pt x="34" y="168"/>
                    <a:pt x="34" y="67"/>
                    <a:pt x="67"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2"/>
            <p:cNvSpPr/>
            <p:nvPr/>
          </p:nvSpPr>
          <p:spPr>
            <a:xfrm rot="4296116">
              <a:off x="1304050" y="3366525"/>
              <a:ext cx="79396" cy="27195"/>
            </a:xfrm>
            <a:custGeom>
              <a:rect b="b" l="l" r="r" t="t"/>
              <a:pathLst>
                <a:path extrusionOk="0" h="1703" w="4972">
                  <a:moveTo>
                    <a:pt x="4938" y="1702"/>
                  </a:moveTo>
                  <a:lnTo>
                    <a:pt x="1" y="201"/>
                  </a:lnTo>
                  <a:cubicBezTo>
                    <a:pt x="34" y="134"/>
                    <a:pt x="34" y="68"/>
                    <a:pt x="68" y="1"/>
                  </a:cubicBezTo>
                  <a:lnTo>
                    <a:pt x="4971" y="14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2"/>
            <p:cNvSpPr/>
            <p:nvPr/>
          </p:nvSpPr>
          <p:spPr>
            <a:xfrm rot="4296116">
              <a:off x="1194335" y="4045604"/>
              <a:ext cx="77784" cy="22915"/>
            </a:xfrm>
            <a:custGeom>
              <a:rect b="b" l="l" r="r" t="t"/>
              <a:pathLst>
                <a:path extrusionOk="0" h="1435" w="4871">
                  <a:moveTo>
                    <a:pt x="4838" y="1434"/>
                  </a:moveTo>
                  <a:lnTo>
                    <a:pt x="1" y="200"/>
                  </a:lnTo>
                  <a:cubicBezTo>
                    <a:pt x="1" y="133"/>
                    <a:pt x="34" y="67"/>
                    <a:pt x="68" y="0"/>
                  </a:cubicBezTo>
                  <a:lnTo>
                    <a:pt x="4871" y="1268"/>
                  </a:lnTo>
                  <a:cubicBezTo>
                    <a:pt x="4871" y="1301"/>
                    <a:pt x="4871" y="1368"/>
                    <a:pt x="4838" y="14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2"/>
            <p:cNvSpPr/>
            <p:nvPr/>
          </p:nvSpPr>
          <p:spPr>
            <a:xfrm rot="4296116">
              <a:off x="1266779" y="3884223"/>
              <a:ext cx="64993" cy="25582"/>
            </a:xfrm>
            <a:custGeom>
              <a:rect b="b" l="l" r="r" t="t"/>
              <a:pathLst>
                <a:path extrusionOk="0" h="1602" w="4070">
                  <a:moveTo>
                    <a:pt x="67" y="0"/>
                  </a:moveTo>
                  <a:lnTo>
                    <a:pt x="4070" y="1401"/>
                  </a:lnTo>
                  <a:cubicBezTo>
                    <a:pt x="4036" y="1468"/>
                    <a:pt x="4003" y="1535"/>
                    <a:pt x="3970" y="1601"/>
                  </a:cubicBezTo>
                  <a:lnTo>
                    <a:pt x="0" y="2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2"/>
            <p:cNvSpPr/>
            <p:nvPr/>
          </p:nvSpPr>
          <p:spPr>
            <a:xfrm rot="4296116">
              <a:off x="1201668" y="3713167"/>
              <a:ext cx="40497" cy="13877"/>
            </a:xfrm>
            <a:custGeom>
              <a:rect b="b" l="l" r="r" t="t"/>
              <a:pathLst>
                <a:path extrusionOk="0" h="869" w="2536">
                  <a:moveTo>
                    <a:pt x="2502" y="868"/>
                  </a:moveTo>
                  <a:lnTo>
                    <a:pt x="1" y="134"/>
                  </a:lnTo>
                  <a:cubicBezTo>
                    <a:pt x="1" y="101"/>
                    <a:pt x="34" y="34"/>
                    <a:pt x="34" y="1"/>
                  </a:cubicBezTo>
                  <a:lnTo>
                    <a:pt x="2536" y="701"/>
                  </a:lnTo>
                  <a:cubicBezTo>
                    <a:pt x="2536" y="768"/>
                    <a:pt x="2502" y="802"/>
                    <a:pt x="2502" y="8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5" name="Shape 185"/>
        <p:cNvGrpSpPr/>
        <p:nvPr/>
      </p:nvGrpSpPr>
      <p:grpSpPr>
        <a:xfrm>
          <a:off x="0" y="0"/>
          <a:ext cx="0" cy="0"/>
          <a:chOff x="0" y="0"/>
          <a:chExt cx="0" cy="0"/>
        </a:xfrm>
      </p:grpSpPr>
      <p:grpSp>
        <p:nvGrpSpPr>
          <p:cNvPr id="186" name="Google Shape;186;p5"/>
          <p:cNvGrpSpPr/>
          <p:nvPr/>
        </p:nvGrpSpPr>
        <p:grpSpPr>
          <a:xfrm rot="5400000">
            <a:off x="8707553" y="3872378"/>
            <a:ext cx="758602" cy="713775"/>
            <a:chOff x="218051" y="-1136294"/>
            <a:chExt cx="990342" cy="713775"/>
          </a:xfrm>
        </p:grpSpPr>
        <p:sp>
          <p:nvSpPr>
            <p:cNvPr id="187" name="Google Shape;187;p5"/>
            <p:cNvSpPr/>
            <p:nvPr/>
          </p:nvSpPr>
          <p:spPr>
            <a:xfrm flipH="1" rot="1732954">
              <a:off x="420097" y="-984232"/>
              <a:ext cx="735095" cy="409652"/>
            </a:xfrm>
            <a:custGeom>
              <a:rect b="b" l="l" r="r" t="t"/>
              <a:pathLst>
                <a:path extrusionOk="0" h="9741" w="17480">
                  <a:moveTo>
                    <a:pt x="5704" y="3503"/>
                  </a:moveTo>
                  <a:cubicBezTo>
                    <a:pt x="5037" y="3102"/>
                    <a:pt x="4370" y="2669"/>
                    <a:pt x="3703" y="2268"/>
                  </a:cubicBezTo>
                  <a:cubicBezTo>
                    <a:pt x="2602" y="1635"/>
                    <a:pt x="1468" y="1001"/>
                    <a:pt x="334" y="367"/>
                  </a:cubicBezTo>
                  <a:cubicBezTo>
                    <a:pt x="234" y="300"/>
                    <a:pt x="133" y="200"/>
                    <a:pt x="0" y="134"/>
                  </a:cubicBezTo>
                  <a:cubicBezTo>
                    <a:pt x="33" y="100"/>
                    <a:pt x="67" y="67"/>
                    <a:pt x="67" y="0"/>
                  </a:cubicBezTo>
                  <a:cubicBezTo>
                    <a:pt x="200" y="67"/>
                    <a:pt x="334" y="134"/>
                    <a:pt x="500" y="200"/>
                  </a:cubicBezTo>
                  <a:cubicBezTo>
                    <a:pt x="5270" y="2802"/>
                    <a:pt x="10074" y="5404"/>
                    <a:pt x="14877" y="8006"/>
                  </a:cubicBezTo>
                  <a:cubicBezTo>
                    <a:pt x="15645" y="8406"/>
                    <a:pt x="16378" y="8873"/>
                    <a:pt x="17146" y="9340"/>
                  </a:cubicBezTo>
                  <a:cubicBezTo>
                    <a:pt x="17279" y="9407"/>
                    <a:pt x="17379" y="9507"/>
                    <a:pt x="17479" y="9607"/>
                  </a:cubicBezTo>
                  <a:lnTo>
                    <a:pt x="17412" y="9740"/>
                  </a:lnTo>
                  <a:cubicBezTo>
                    <a:pt x="17279" y="9640"/>
                    <a:pt x="17112" y="9574"/>
                    <a:pt x="16979" y="9474"/>
                  </a:cubicBezTo>
                  <a:lnTo>
                    <a:pt x="6004" y="3603"/>
                  </a:lnTo>
                  <a:cubicBezTo>
                    <a:pt x="5971" y="3569"/>
                    <a:pt x="5904" y="3569"/>
                    <a:pt x="5838" y="35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flipH="1" rot="1732954">
              <a:off x="596986" y="-849490"/>
              <a:ext cx="411073" cy="228692"/>
            </a:xfrm>
            <a:custGeom>
              <a:rect b="b" l="l" r="r" t="t"/>
              <a:pathLst>
                <a:path extrusionOk="0" h="5438" w="9775">
                  <a:moveTo>
                    <a:pt x="9674" y="5437"/>
                  </a:moveTo>
                  <a:lnTo>
                    <a:pt x="1" y="167"/>
                  </a:lnTo>
                  <a:lnTo>
                    <a:pt x="101" y="0"/>
                  </a:lnTo>
                  <a:lnTo>
                    <a:pt x="9774" y="5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flipH="1" rot="1732954">
              <a:off x="808886" y="-854197"/>
              <a:ext cx="331129" cy="181002"/>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
            <p:cNvSpPr/>
            <p:nvPr/>
          </p:nvSpPr>
          <p:spPr>
            <a:xfrm flipH="1" rot="1732954">
              <a:off x="601311" y="-801234"/>
              <a:ext cx="138945" cy="81417"/>
            </a:xfrm>
            <a:custGeom>
              <a:rect b="b" l="l" r="r" t="t"/>
              <a:pathLst>
                <a:path extrusionOk="0" h="1936" w="3304">
                  <a:moveTo>
                    <a:pt x="67" y="1"/>
                  </a:moveTo>
                  <a:lnTo>
                    <a:pt x="3303" y="1802"/>
                  </a:lnTo>
                  <a:lnTo>
                    <a:pt x="3236" y="1935"/>
                  </a:lnTo>
                  <a:lnTo>
                    <a:pt x="1"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flipH="1" rot="1732954">
              <a:off x="663160" y="-736682"/>
              <a:ext cx="136085" cy="70189"/>
            </a:xfrm>
            <a:custGeom>
              <a:rect b="b" l="l" r="r" t="t"/>
              <a:pathLst>
                <a:path extrusionOk="0" h="1669" w="3236">
                  <a:moveTo>
                    <a:pt x="67" y="1"/>
                  </a:moveTo>
                  <a:lnTo>
                    <a:pt x="3236" y="1502"/>
                  </a:lnTo>
                  <a:lnTo>
                    <a:pt x="3169" y="1669"/>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
            <p:cNvSpPr/>
            <p:nvPr/>
          </p:nvSpPr>
          <p:spPr>
            <a:xfrm flipH="1" rot="1732954">
              <a:off x="226425" y="-807220"/>
              <a:ext cx="99667" cy="60348"/>
            </a:xfrm>
            <a:custGeom>
              <a:rect b="b" l="l" r="r" t="t"/>
              <a:pathLst>
                <a:path extrusionOk="0" h="1435" w="2370">
                  <a:moveTo>
                    <a:pt x="67" y="0"/>
                  </a:moveTo>
                  <a:lnTo>
                    <a:pt x="2369" y="1334"/>
                  </a:lnTo>
                  <a:lnTo>
                    <a:pt x="2302" y="1434"/>
                  </a:lnTo>
                  <a:lnTo>
                    <a:pt x="1" y="1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
            <p:cNvSpPr/>
            <p:nvPr/>
          </p:nvSpPr>
          <p:spPr>
            <a:xfrm flipH="1" rot="1732954">
              <a:off x="455504" y="-777616"/>
              <a:ext cx="88396" cy="50549"/>
            </a:xfrm>
            <a:custGeom>
              <a:rect b="b" l="l" r="r" t="t"/>
              <a:pathLst>
                <a:path extrusionOk="0" h="1202" w="2102">
                  <a:moveTo>
                    <a:pt x="67" y="0"/>
                  </a:moveTo>
                  <a:lnTo>
                    <a:pt x="2102" y="1034"/>
                  </a:lnTo>
                  <a:lnTo>
                    <a:pt x="2035" y="1201"/>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5"/>
          <p:cNvGrpSpPr/>
          <p:nvPr/>
        </p:nvGrpSpPr>
        <p:grpSpPr>
          <a:xfrm flipH="1" rot="-5400000">
            <a:off x="-322140" y="3872378"/>
            <a:ext cx="758602" cy="713775"/>
            <a:chOff x="218051" y="-1136294"/>
            <a:chExt cx="990342" cy="713775"/>
          </a:xfrm>
        </p:grpSpPr>
        <p:sp>
          <p:nvSpPr>
            <p:cNvPr id="195" name="Google Shape;195;p5"/>
            <p:cNvSpPr/>
            <p:nvPr/>
          </p:nvSpPr>
          <p:spPr>
            <a:xfrm flipH="1" rot="1732954">
              <a:off x="420097" y="-984232"/>
              <a:ext cx="735095" cy="409652"/>
            </a:xfrm>
            <a:custGeom>
              <a:rect b="b" l="l" r="r" t="t"/>
              <a:pathLst>
                <a:path extrusionOk="0" h="9741" w="17480">
                  <a:moveTo>
                    <a:pt x="5704" y="3503"/>
                  </a:moveTo>
                  <a:cubicBezTo>
                    <a:pt x="5037" y="3102"/>
                    <a:pt x="4370" y="2669"/>
                    <a:pt x="3703" y="2268"/>
                  </a:cubicBezTo>
                  <a:cubicBezTo>
                    <a:pt x="2602" y="1635"/>
                    <a:pt x="1468" y="1001"/>
                    <a:pt x="334" y="367"/>
                  </a:cubicBezTo>
                  <a:cubicBezTo>
                    <a:pt x="234" y="300"/>
                    <a:pt x="133" y="200"/>
                    <a:pt x="0" y="134"/>
                  </a:cubicBezTo>
                  <a:cubicBezTo>
                    <a:pt x="33" y="100"/>
                    <a:pt x="67" y="67"/>
                    <a:pt x="67" y="0"/>
                  </a:cubicBezTo>
                  <a:cubicBezTo>
                    <a:pt x="200" y="67"/>
                    <a:pt x="334" y="134"/>
                    <a:pt x="500" y="200"/>
                  </a:cubicBezTo>
                  <a:cubicBezTo>
                    <a:pt x="5270" y="2802"/>
                    <a:pt x="10074" y="5404"/>
                    <a:pt x="14877" y="8006"/>
                  </a:cubicBezTo>
                  <a:cubicBezTo>
                    <a:pt x="15645" y="8406"/>
                    <a:pt x="16378" y="8873"/>
                    <a:pt x="17146" y="9340"/>
                  </a:cubicBezTo>
                  <a:cubicBezTo>
                    <a:pt x="17279" y="9407"/>
                    <a:pt x="17379" y="9507"/>
                    <a:pt x="17479" y="9607"/>
                  </a:cubicBezTo>
                  <a:lnTo>
                    <a:pt x="17412" y="9740"/>
                  </a:lnTo>
                  <a:cubicBezTo>
                    <a:pt x="17279" y="9640"/>
                    <a:pt x="17112" y="9574"/>
                    <a:pt x="16979" y="9474"/>
                  </a:cubicBezTo>
                  <a:lnTo>
                    <a:pt x="6004" y="3603"/>
                  </a:lnTo>
                  <a:cubicBezTo>
                    <a:pt x="5971" y="3569"/>
                    <a:pt x="5904" y="3569"/>
                    <a:pt x="5838" y="35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
            <p:cNvSpPr/>
            <p:nvPr/>
          </p:nvSpPr>
          <p:spPr>
            <a:xfrm flipH="1" rot="1732954">
              <a:off x="596986" y="-849490"/>
              <a:ext cx="411073" cy="228692"/>
            </a:xfrm>
            <a:custGeom>
              <a:rect b="b" l="l" r="r" t="t"/>
              <a:pathLst>
                <a:path extrusionOk="0" h="5438" w="9775">
                  <a:moveTo>
                    <a:pt x="9674" y="5437"/>
                  </a:moveTo>
                  <a:lnTo>
                    <a:pt x="1" y="167"/>
                  </a:lnTo>
                  <a:lnTo>
                    <a:pt x="101" y="0"/>
                  </a:lnTo>
                  <a:lnTo>
                    <a:pt x="9774" y="5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
            <p:cNvSpPr/>
            <p:nvPr/>
          </p:nvSpPr>
          <p:spPr>
            <a:xfrm flipH="1" rot="1732954">
              <a:off x="808886" y="-854197"/>
              <a:ext cx="331129" cy="181002"/>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5"/>
            <p:cNvSpPr/>
            <p:nvPr/>
          </p:nvSpPr>
          <p:spPr>
            <a:xfrm flipH="1" rot="1732954">
              <a:off x="601311" y="-801234"/>
              <a:ext cx="138945" cy="81417"/>
            </a:xfrm>
            <a:custGeom>
              <a:rect b="b" l="l" r="r" t="t"/>
              <a:pathLst>
                <a:path extrusionOk="0" h="1936" w="3304">
                  <a:moveTo>
                    <a:pt x="67" y="1"/>
                  </a:moveTo>
                  <a:lnTo>
                    <a:pt x="3303" y="1802"/>
                  </a:lnTo>
                  <a:lnTo>
                    <a:pt x="3236" y="1935"/>
                  </a:lnTo>
                  <a:lnTo>
                    <a:pt x="1"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flipH="1" rot="1732954">
              <a:off x="663160" y="-736682"/>
              <a:ext cx="136085" cy="70189"/>
            </a:xfrm>
            <a:custGeom>
              <a:rect b="b" l="l" r="r" t="t"/>
              <a:pathLst>
                <a:path extrusionOk="0" h="1669" w="3236">
                  <a:moveTo>
                    <a:pt x="67" y="1"/>
                  </a:moveTo>
                  <a:lnTo>
                    <a:pt x="3236" y="1502"/>
                  </a:lnTo>
                  <a:lnTo>
                    <a:pt x="3169" y="1669"/>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p:nvPr/>
          </p:nvSpPr>
          <p:spPr>
            <a:xfrm flipH="1" rot="1732954">
              <a:off x="226425" y="-807220"/>
              <a:ext cx="99667" cy="60348"/>
            </a:xfrm>
            <a:custGeom>
              <a:rect b="b" l="l" r="r" t="t"/>
              <a:pathLst>
                <a:path extrusionOk="0" h="1435" w="2370">
                  <a:moveTo>
                    <a:pt x="67" y="0"/>
                  </a:moveTo>
                  <a:lnTo>
                    <a:pt x="2369" y="1334"/>
                  </a:lnTo>
                  <a:lnTo>
                    <a:pt x="2302" y="1434"/>
                  </a:lnTo>
                  <a:lnTo>
                    <a:pt x="1" y="10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p:nvPr/>
          </p:nvSpPr>
          <p:spPr>
            <a:xfrm flipH="1" rot="1732954">
              <a:off x="455504" y="-777616"/>
              <a:ext cx="88396" cy="50549"/>
            </a:xfrm>
            <a:custGeom>
              <a:rect b="b" l="l" r="r" t="t"/>
              <a:pathLst>
                <a:path extrusionOk="0" h="1202" w="2102">
                  <a:moveTo>
                    <a:pt x="67" y="0"/>
                  </a:moveTo>
                  <a:lnTo>
                    <a:pt x="2102" y="1034"/>
                  </a:lnTo>
                  <a:lnTo>
                    <a:pt x="2035" y="1201"/>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 name="Google Shape;202;p5"/>
          <p:cNvGrpSpPr/>
          <p:nvPr/>
        </p:nvGrpSpPr>
        <p:grpSpPr>
          <a:xfrm flipH="1">
            <a:off x="4151256" y="-291741"/>
            <a:ext cx="841497" cy="713775"/>
            <a:chOff x="366895" y="-1136294"/>
            <a:chExt cx="841497" cy="713775"/>
          </a:xfrm>
        </p:grpSpPr>
        <p:sp>
          <p:nvSpPr>
            <p:cNvPr id="203" name="Google Shape;203;p5"/>
            <p:cNvSpPr/>
            <p:nvPr/>
          </p:nvSpPr>
          <p:spPr>
            <a:xfrm flipH="1" rot="1732954">
              <a:off x="420097" y="-984232"/>
              <a:ext cx="735095" cy="409652"/>
            </a:xfrm>
            <a:custGeom>
              <a:rect b="b" l="l" r="r" t="t"/>
              <a:pathLst>
                <a:path extrusionOk="0" h="9741" w="17480">
                  <a:moveTo>
                    <a:pt x="5704" y="3503"/>
                  </a:moveTo>
                  <a:cubicBezTo>
                    <a:pt x="5037" y="3102"/>
                    <a:pt x="4370" y="2669"/>
                    <a:pt x="3703" y="2268"/>
                  </a:cubicBezTo>
                  <a:cubicBezTo>
                    <a:pt x="2602" y="1635"/>
                    <a:pt x="1468" y="1001"/>
                    <a:pt x="334" y="367"/>
                  </a:cubicBezTo>
                  <a:cubicBezTo>
                    <a:pt x="234" y="300"/>
                    <a:pt x="133" y="200"/>
                    <a:pt x="0" y="134"/>
                  </a:cubicBezTo>
                  <a:cubicBezTo>
                    <a:pt x="33" y="100"/>
                    <a:pt x="67" y="67"/>
                    <a:pt x="67" y="0"/>
                  </a:cubicBezTo>
                  <a:cubicBezTo>
                    <a:pt x="200" y="67"/>
                    <a:pt x="334" y="134"/>
                    <a:pt x="500" y="200"/>
                  </a:cubicBezTo>
                  <a:cubicBezTo>
                    <a:pt x="5270" y="2802"/>
                    <a:pt x="10074" y="5404"/>
                    <a:pt x="14877" y="8006"/>
                  </a:cubicBezTo>
                  <a:cubicBezTo>
                    <a:pt x="15645" y="8406"/>
                    <a:pt x="16378" y="8873"/>
                    <a:pt x="17146" y="9340"/>
                  </a:cubicBezTo>
                  <a:cubicBezTo>
                    <a:pt x="17279" y="9407"/>
                    <a:pt x="17379" y="9507"/>
                    <a:pt x="17479" y="9607"/>
                  </a:cubicBezTo>
                  <a:lnTo>
                    <a:pt x="17412" y="9740"/>
                  </a:lnTo>
                  <a:cubicBezTo>
                    <a:pt x="17279" y="9640"/>
                    <a:pt x="17112" y="9574"/>
                    <a:pt x="16979" y="9474"/>
                  </a:cubicBezTo>
                  <a:lnTo>
                    <a:pt x="6004" y="3603"/>
                  </a:lnTo>
                  <a:cubicBezTo>
                    <a:pt x="5971" y="3569"/>
                    <a:pt x="5904" y="3569"/>
                    <a:pt x="5838" y="35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5"/>
            <p:cNvSpPr/>
            <p:nvPr/>
          </p:nvSpPr>
          <p:spPr>
            <a:xfrm flipH="1" rot="1732954">
              <a:off x="596986" y="-849490"/>
              <a:ext cx="411073" cy="228692"/>
            </a:xfrm>
            <a:custGeom>
              <a:rect b="b" l="l" r="r" t="t"/>
              <a:pathLst>
                <a:path extrusionOk="0" h="5438" w="9775">
                  <a:moveTo>
                    <a:pt x="9674" y="5437"/>
                  </a:moveTo>
                  <a:lnTo>
                    <a:pt x="1" y="167"/>
                  </a:lnTo>
                  <a:lnTo>
                    <a:pt x="101" y="0"/>
                  </a:lnTo>
                  <a:lnTo>
                    <a:pt x="9774" y="5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p:nvPr/>
          </p:nvSpPr>
          <p:spPr>
            <a:xfrm flipH="1" rot="1732954">
              <a:off x="808886" y="-854197"/>
              <a:ext cx="331129" cy="181002"/>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p:nvPr/>
          </p:nvSpPr>
          <p:spPr>
            <a:xfrm flipH="1" rot="1732954">
              <a:off x="601311" y="-801234"/>
              <a:ext cx="138945" cy="81417"/>
            </a:xfrm>
            <a:custGeom>
              <a:rect b="b" l="l" r="r" t="t"/>
              <a:pathLst>
                <a:path extrusionOk="0" h="1936" w="3304">
                  <a:moveTo>
                    <a:pt x="67" y="1"/>
                  </a:moveTo>
                  <a:lnTo>
                    <a:pt x="3303" y="1802"/>
                  </a:lnTo>
                  <a:lnTo>
                    <a:pt x="3236" y="1935"/>
                  </a:lnTo>
                  <a:lnTo>
                    <a:pt x="1"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p:nvPr/>
          </p:nvSpPr>
          <p:spPr>
            <a:xfrm flipH="1" rot="1732954">
              <a:off x="455504" y="-777616"/>
              <a:ext cx="88396" cy="50549"/>
            </a:xfrm>
            <a:custGeom>
              <a:rect b="b" l="l" r="r" t="t"/>
              <a:pathLst>
                <a:path extrusionOk="0" h="1202" w="2102">
                  <a:moveTo>
                    <a:pt x="67" y="0"/>
                  </a:moveTo>
                  <a:lnTo>
                    <a:pt x="2102" y="1034"/>
                  </a:lnTo>
                  <a:lnTo>
                    <a:pt x="2035" y="1201"/>
                  </a:lnTo>
                  <a:lnTo>
                    <a:pt x="0" y="13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 name="Google Shape;208;p5"/>
          <p:cNvSpPr txBox="1"/>
          <p:nvPr>
            <p:ph type="title"/>
          </p:nvPr>
        </p:nvSpPr>
        <p:spPr>
          <a:xfrm>
            <a:off x="4228301" y="539500"/>
            <a:ext cx="4202400" cy="1054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09" name="Google Shape;209;p5"/>
          <p:cNvSpPr txBox="1"/>
          <p:nvPr>
            <p:ph idx="1" type="subTitle"/>
          </p:nvPr>
        </p:nvSpPr>
        <p:spPr>
          <a:xfrm>
            <a:off x="4271133" y="3637225"/>
            <a:ext cx="1907100" cy="635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210" name="Google Shape;210;p5"/>
          <p:cNvSpPr txBox="1"/>
          <p:nvPr>
            <p:ph idx="2" type="subTitle"/>
          </p:nvPr>
        </p:nvSpPr>
        <p:spPr>
          <a:xfrm>
            <a:off x="4271125" y="3254650"/>
            <a:ext cx="1907100" cy="382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Work Sans"/>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Font typeface="Work Sans"/>
              <a:buNone/>
              <a:defRPr b="1" sz="3000">
                <a:latin typeface="Work Sans"/>
                <a:ea typeface="Work Sans"/>
                <a:cs typeface="Work Sans"/>
                <a:sym typeface="Work Sans"/>
              </a:defRPr>
            </a:lvl2pPr>
            <a:lvl3pPr lvl="2" rtl="0">
              <a:spcBef>
                <a:spcPts val="1600"/>
              </a:spcBef>
              <a:spcAft>
                <a:spcPts val="0"/>
              </a:spcAft>
              <a:buSzPts val="3000"/>
              <a:buFont typeface="Work Sans"/>
              <a:buNone/>
              <a:defRPr b="1" sz="3000">
                <a:latin typeface="Work Sans"/>
                <a:ea typeface="Work Sans"/>
                <a:cs typeface="Work Sans"/>
                <a:sym typeface="Work Sans"/>
              </a:defRPr>
            </a:lvl3pPr>
            <a:lvl4pPr lvl="3" rtl="0">
              <a:spcBef>
                <a:spcPts val="1600"/>
              </a:spcBef>
              <a:spcAft>
                <a:spcPts val="0"/>
              </a:spcAft>
              <a:buSzPts val="3000"/>
              <a:buFont typeface="Work Sans"/>
              <a:buNone/>
              <a:defRPr b="1" sz="3000">
                <a:latin typeface="Work Sans"/>
                <a:ea typeface="Work Sans"/>
                <a:cs typeface="Work Sans"/>
                <a:sym typeface="Work Sans"/>
              </a:defRPr>
            </a:lvl4pPr>
            <a:lvl5pPr lvl="4" rtl="0">
              <a:spcBef>
                <a:spcPts val="1600"/>
              </a:spcBef>
              <a:spcAft>
                <a:spcPts val="0"/>
              </a:spcAft>
              <a:buSzPts val="3000"/>
              <a:buFont typeface="Work Sans"/>
              <a:buNone/>
              <a:defRPr b="1" sz="3000">
                <a:latin typeface="Work Sans"/>
                <a:ea typeface="Work Sans"/>
                <a:cs typeface="Work Sans"/>
                <a:sym typeface="Work Sans"/>
              </a:defRPr>
            </a:lvl5pPr>
            <a:lvl6pPr lvl="5" rtl="0">
              <a:spcBef>
                <a:spcPts val="1600"/>
              </a:spcBef>
              <a:spcAft>
                <a:spcPts val="0"/>
              </a:spcAft>
              <a:buSzPts val="3000"/>
              <a:buFont typeface="Work Sans"/>
              <a:buNone/>
              <a:defRPr b="1" sz="3000">
                <a:latin typeface="Work Sans"/>
                <a:ea typeface="Work Sans"/>
                <a:cs typeface="Work Sans"/>
                <a:sym typeface="Work Sans"/>
              </a:defRPr>
            </a:lvl6pPr>
            <a:lvl7pPr lvl="6" rtl="0">
              <a:spcBef>
                <a:spcPts val="1600"/>
              </a:spcBef>
              <a:spcAft>
                <a:spcPts val="0"/>
              </a:spcAft>
              <a:buSzPts val="3000"/>
              <a:buFont typeface="Work Sans"/>
              <a:buNone/>
              <a:defRPr b="1" sz="3000">
                <a:latin typeface="Work Sans"/>
                <a:ea typeface="Work Sans"/>
                <a:cs typeface="Work Sans"/>
                <a:sym typeface="Work Sans"/>
              </a:defRPr>
            </a:lvl7pPr>
            <a:lvl8pPr lvl="7" rtl="0">
              <a:spcBef>
                <a:spcPts val="1600"/>
              </a:spcBef>
              <a:spcAft>
                <a:spcPts val="0"/>
              </a:spcAft>
              <a:buSzPts val="3000"/>
              <a:buFont typeface="Work Sans"/>
              <a:buNone/>
              <a:defRPr b="1" sz="3000">
                <a:latin typeface="Work Sans"/>
                <a:ea typeface="Work Sans"/>
                <a:cs typeface="Work Sans"/>
                <a:sym typeface="Work Sans"/>
              </a:defRPr>
            </a:lvl8pPr>
            <a:lvl9pPr lvl="8" rtl="0">
              <a:spcBef>
                <a:spcPts val="1600"/>
              </a:spcBef>
              <a:spcAft>
                <a:spcPts val="1600"/>
              </a:spcAft>
              <a:buSzPts val="3000"/>
              <a:buFont typeface="Work Sans"/>
              <a:buNone/>
              <a:defRPr b="1" sz="3000">
                <a:latin typeface="Work Sans"/>
                <a:ea typeface="Work Sans"/>
                <a:cs typeface="Work Sans"/>
                <a:sym typeface="Work Sans"/>
              </a:defRPr>
            </a:lvl9pPr>
          </a:lstStyle>
          <a:p/>
        </p:txBody>
      </p:sp>
      <p:sp>
        <p:nvSpPr>
          <p:cNvPr id="211" name="Google Shape;211;p5"/>
          <p:cNvSpPr txBox="1"/>
          <p:nvPr>
            <p:ph idx="3" type="subTitle"/>
          </p:nvPr>
        </p:nvSpPr>
        <p:spPr>
          <a:xfrm>
            <a:off x="6523699" y="3637225"/>
            <a:ext cx="1907100" cy="635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212" name="Google Shape;212;p5"/>
          <p:cNvSpPr txBox="1"/>
          <p:nvPr>
            <p:ph idx="4" type="subTitle"/>
          </p:nvPr>
        </p:nvSpPr>
        <p:spPr>
          <a:xfrm>
            <a:off x="6523679" y="3254650"/>
            <a:ext cx="1907100" cy="382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Work Sans"/>
              <a:buNone/>
              <a:defRPr sz="2000">
                <a:latin typeface="Playfair Display Black"/>
                <a:ea typeface="Playfair Display Black"/>
                <a:cs typeface="Playfair Display Black"/>
                <a:sym typeface="Playfair Display Black"/>
              </a:defRPr>
            </a:lvl1pPr>
            <a:lvl2pPr lvl="1" rtl="0">
              <a:spcBef>
                <a:spcPts val="1600"/>
              </a:spcBef>
              <a:spcAft>
                <a:spcPts val="0"/>
              </a:spcAft>
              <a:buSzPts val="3000"/>
              <a:buFont typeface="Work Sans"/>
              <a:buNone/>
              <a:defRPr b="1" sz="3000">
                <a:latin typeface="Work Sans"/>
                <a:ea typeface="Work Sans"/>
                <a:cs typeface="Work Sans"/>
                <a:sym typeface="Work Sans"/>
              </a:defRPr>
            </a:lvl2pPr>
            <a:lvl3pPr lvl="2" rtl="0">
              <a:spcBef>
                <a:spcPts val="1600"/>
              </a:spcBef>
              <a:spcAft>
                <a:spcPts val="0"/>
              </a:spcAft>
              <a:buSzPts val="3000"/>
              <a:buFont typeface="Work Sans"/>
              <a:buNone/>
              <a:defRPr b="1" sz="3000">
                <a:latin typeface="Work Sans"/>
                <a:ea typeface="Work Sans"/>
                <a:cs typeface="Work Sans"/>
                <a:sym typeface="Work Sans"/>
              </a:defRPr>
            </a:lvl3pPr>
            <a:lvl4pPr lvl="3" rtl="0">
              <a:spcBef>
                <a:spcPts val="1600"/>
              </a:spcBef>
              <a:spcAft>
                <a:spcPts val="0"/>
              </a:spcAft>
              <a:buSzPts val="3000"/>
              <a:buFont typeface="Work Sans"/>
              <a:buNone/>
              <a:defRPr b="1" sz="3000">
                <a:latin typeface="Work Sans"/>
                <a:ea typeface="Work Sans"/>
                <a:cs typeface="Work Sans"/>
                <a:sym typeface="Work Sans"/>
              </a:defRPr>
            </a:lvl4pPr>
            <a:lvl5pPr lvl="4" rtl="0">
              <a:spcBef>
                <a:spcPts val="1600"/>
              </a:spcBef>
              <a:spcAft>
                <a:spcPts val="0"/>
              </a:spcAft>
              <a:buSzPts val="3000"/>
              <a:buFont typeface="Work Sans"/>
              <a:buNone/>
              <a:defRPr b="1" sz="3000">
                <a:latin typeface="Work Sans"/>
                <a:ea typeface="Work Sans"/>
                <a:cs typeface="Work Sans"/>
                <a:sym typeface="Work Sans"/>
              </a:defRPr>
            </a:lvl5pPr>
            <a:lvl6pPr lvl="5" rtl="0">
              <a:spcBef>
                <a:spcPts val="1600"/>
              </a:spcBef>
              <a:spcAft>
                <a:spcPts val="0"/>
              </a:spcAft>
              <a:buSzPts val="3000"/>
              <a:buFont typeface="Work Sans"/>
              <a:buNone/>
              <a:defRPr b="1" sz="3000">
                <a:latin typeface="Work Sans"/>
                <a:ea typeface="Work Sans"/>
                <a:cs typeface="Work Sans"/>
                <a:sym typeface="Work Sans"/>
              </a:defRPr>
            </a:lvl6pPr>
            <a:lvl7pPr lvl="6" rtl="0">
              <a:spcBef>
                <a:spcPts val="1600"/>
              </a:spcBef>
              <a:spcAft>
                <a:spcPts val="0"/>
              </a:spcAft>
              <a:buSzPts val="3000"/>
              <a:buFont typeface="Work Sans"/>
              <a:buNone/>
              <a:defRPr b="1" sz="3000">
                <a:latin typeface="Work Sans"/>
                <a:ea typeface="Work Sans"/>
                <a:cs typeface="Work Sans"/>
                <a:sym typeface="Work Sans"/>
              </a:defRPr>
            </a:lvl7pPr>
            <a:lvl8pPr lvl="7" rtl="0">
              <a:spcBef>
                <a:spcPts val="1600"/>
              </a:spcBef>
              <a:spcAft>
                <a:spcPts val="0"/>
              </a:spcAft>
              <a:buSzPts val="3000"/>
              <a:buFont typeface="Work Sans"/>
              <a:buNone/>
              <a:defRPr b="1" sz="3000">
                <a:latin typeface="Work Sans"/>
                <a:ea typeface="Work Sans"/>
                <a:cs typeface="Work Sans"/>
                <a:sym typeface="Work Sans"/>
              </a:defRPr>
            </a:lvl8pPr>
            <a:lvl9pPr lvl="8" rtl="0">
              <a:spcBef>
                <a:spcPts val="1600"/>
              </a:spcBef>
              <a:spcAft>
                <a:spcPts val="1600"/>
              </a:spcAft>
              <a:buSzPts val="3000"/>
              <a:buFont typeface="Work Sans"/>
              <a:buNone/>
              <a:defRPr b="1" sz="3000">
                <a:latin typeface="Work Sans"/>
                <a:ea typeface="Work Sans"/>
                <a:cs typeface="Work Sans"/>
                <a:sym typeface="Work Sa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3" name="Shape 213"/>
        <p:cNvGrpSpPr/>
        <p:nvPr/>
      </p:nvGrpSpPr>
      <p:grpSpPr>
        <a:xfrm>
          <a:off x="0" y="0"/>
          <a:ext cx="0" cy="0"/>
          <a:chOff x="0" y="0"/>
          <a:chExt cx="0" cy="0"/>
        </a:xfrm>
      </p:grpSpPr>
      <p:sp>
        <p:nvSpPr>
          <p:cNvPr id="214" name="Google Shape;214;p6"/>
          <p:cNvSpPr txBox="1"/>
          <p:nvPr>
            <p:ph type="title"/>
          </p:nvPr>
        </p:nvSpPr>
        <p:spPr>
          <a:xfrm>
            <a:off x="713225" y="539500"/>
            <a:ext cx="7717500" cy="6129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grpSp>
        <p:nvGrpSpPr>
          <p:cNvPr id="215" name="Google Shape;215;p6"/>
          <p:cNvGrpSpPr/>
          <p:nvPr/>
        </p:nvGrpSpPr>
        <p:grpSpPr>
          <a:xfrm rot="10800000">
            <a:off x="-121045" y="-10"/>
            <a:ext cx="405628" cy="496537"/>
            <a:chOff x="-1305385" y="3124266"/>
            <a:chExt cx="606682" cy="742652"/>
          </a:xfrm>
        </p:grpSpPr>
        <p:sp>
          <p:nvSpPr>
            <p:cNvPr id="216" name="Google Shape;216;p6"/>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6"/>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6"/>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6"/>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6"/>
          <p:cNvGrpSpPr/>
          <p:nvPr/>
        </p:nvGrpSpPr>
        <p:grpSpPr>
          <a:xfrm flipH="1" rot="10800000">
            <a:off x="-121045" y="549165"/>
            <a:ext cx="405628" cy="496537"/>
            <a:chOff x="-1305385" y="3124266"/>
            <a:chExt cx="606682" cy="742652"/>
          </a:xfrm>
        </p:grpSpPr>
        <p:sp>
          <p:nvSpPr>
            <p:cNvPr id="221" name="Google Shape;221;p6"/>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6"/>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 name="Google Shape;225;p6"/>
          <p:cNvGrpSpPr/>
          <p:nvPr/>
        </p:nvGrpSpPr>
        <p:grpSpPr>
          <a:xfrm flipH="1">
            <a:off x="-121045" y="1045690"/>
            <a:ext cx="405628" cy="496537"/>
            <a:chOff x="-1305385" y="3124266"/>
            <a:chExt cx="606682" cy="742652"/>
          </a:xfrm>
        </p:grpSpPr>
        <p:sp>
          <p:nvSpPr>
            <p:cNvPr id="226" name="Google Shape;226;p6"/>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6"/>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6"/>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6"/>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6"/>
          <p:cNvGrpSpPr/>
          <p:nvPr/>
        </p:nvGrpSpPr>
        <p:grpSpPr>
          <a:xfrm flipH="1" rot="10800000">
            <a:off x="8859380" y="-10"/>
            <a:ext cx="405628" cy="496537"/>
            <a:chOff x="-1305385" y="3124266"/>
            <a:chExt cx="606682" cy="742652"/>
          </a:xfrm>
        </p:grpSpPr>
        <p:sp>
          <p:nvSpPr>
            <p:cNvPr id="231" name="Google Shape;231;p6"/>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6"/>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6"/>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6"/>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6"/>
          <p:cNvGrpSpPr/>
          <p:nvPr/>
        </p:nvGrpSpPr>
        <p:grpSpPr>
          <a:xfrm rot="10800000">
            <a:off x="8859380" y="549165"/>
            <a:ext cx="405628" cy="496537"/>
            <a:chOff x="-1305385" y="3124266"/>
            <a:chExt cx="606682" cy="742652"/>
          </a:xfrm>
        </p:grpSpPr>
        <p:sp>
          <p:nvSpPr>
            <p:cNvPr id="236" name="Google Shape;236;p6"/>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6"/>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6"/>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6"/>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 name="Google Shape;240;p6"/>
          <p:cNvGrpSpPr/>
          <p:nvPr/>
        </p:nvGrpSpPr>
        <p:grpSpPr>
          <a:xfrm>
            <a:off x="8859380" y="1045690"/>
            <a:ext cx="405628" cy="496537"/>
            <a:chOff x="-1305385" y="3124266"/>
            <a:chExt cx="606682" cy="742652"/>
          </a:xfrm>
        </p:grpSpPr>
        <p:sp>
          <p:nvSpPr>
            <p:cNvPr id="241" name="Google Shape;241;p6"/>
            <p:cNvSpPr/>
            <p:nvPr/>
          </p:nvSpPr>
          <p:spPr>
            <a:xfrm rot="3600150">
              <a:off x="-1061666" y="3181543"/>
              <a:ext cx="211391" cy="137019"/>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
            <p:cNvSpPr/>
            <p:nvPr/>
          </p:nvSpPr>
          <p:spPr>
            <a:xfrm rot="3600150">
              <a:off x="-1044797" y="3611296"/>
              <a:ext cx="244589" cy="144820"/>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6"/>
            <p:cNvSpPr/>
            <p:nvPr/>
          </p:nvSpPr>
          <p:spPr>
            <a:xfrm rot="3600150">
              <a:off x="-1312180" y="3341519"/>
              <a:ext cx="620271" cy="342430"/>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6"/>
            <p:cNvSpPr/>
            <p:nvPr/>
          </p:nvSpPr>
          <p:spPr>
            <a:xfrm rot="3600150">
              <a:off x="-1276753" y="3467162"/>
              <a:ext cx="461845" cy="252453"/>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 name="Google Shape;245;p6"/>
          <p:cNvGrpSpPr/>
          <p:nvPr/>
        </p:nvGrpSpPr>
        <p:grpSpPr>
          <a:xfrm rot="417279">
            <a:off x="8875673" y="6538"/>
            <a:ext cx="124799" cy="276778"/>
            <a:chOff x="7451618" y="267775"/>
            <a:chExt cx="84751" cy="187946"/>
          </a:xfrm>
        </p:grpSpPr>
        <p:sp>
          <p:nvSpPr>
            <p:cNvPr id="246" name="Google Shape;246;p6"/>
            <p:cNvSpPr/>
            <p:nvPr/>
          </p:nvSpPr>
          <p:spPr>
            <a:xfrm>
              <a:off x="7510339" y="267775"/>
              <a:ext cx="26030" cy="187946"/>
            </a:xfrm>
            <a:custGeom>
              <a:rect b="b" l="l" r="r" t="t"/>
              <a:pathLst>
                <a:path extrusionOk="0" h="7473" w="1035">
                  <a:moveTo>
                    <a:pt x="200" y="34"/>
                  </a:moveTo>
                  <a:cubicBezTo>
                    <a:pt x="501" y="2535"/>
                    <a:pt x="934" y="4970"/>
                    <a:pt x="1034" y="7472"/>
                  </a:cubicBezTo>
                  <a:lnTo>
                    <a:pt x="901" y="7472"/>
                  </a:lnTo>
                  <a:cubicBezTo>
                    <a:pt x="601" y="4970"/>
                    <a:pt x="301" y="2469"/>
                    <a:pt x="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6"/>
            <p:cNvSpPr/>
            <p:nvPr/>
          </p:nvSpPr>
          <p:spPr>
            <a:xfrm>
              <a:off x="7451618" y="294608"/>
              <a:ext cx="13455" cy="116646"/>
            </a:xfrm>
            <a:custGeom>
              <a:rect b="b" l="l" r="r" t="t"/>
              <a:pathLst>
                <a:path extrusionOk="0" h="4638" w="535">
                  <a:moveTo>
                    <a:pt x="200" y="1"/>
                  </a:moveTo>
                  <a:cubicBezTo>
                    <a:pt x="301" y="1535"/>
                    <a:pt x="434" y="3070"/>
                    <a:pt x="534" y="4637"/>
                  </a:cubicBezTo>
                  <a:lnTo>
                    <a:pt x="367" y="4637"/>
                  </a:lnTo>
                  <a:cubicBezTo>
                    <a:pt x="134" y="3103"/>
                    <a:pt x="0" y="1535"/>
                    <a:pt x="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6"/>
            <p:cNvSpPr/>
            <p:nvPr/>
          </p:nvSpPr>
          <p:spPr>
            <a:xfrm>
              <a:off x="7496909" y="297978"/>
              <a:ext cx="11770" cy="146826"/>
            </a:xfrm>
            <a:custGeom>
              <a:rect b="b" l="l" r="r" t="t"/>
              <a:pathLst>
                <a:path extrusionOk="0" h="5838" w="468">
                  <a:moveTo>
                    <a:pt x="167" y="0"/>
                  </a:moveTo>
                  <a:cubicBezTo>
                    <a:pt x="267" y="1968"/>
                    <a:pt x="368" y="3903"/>
                    <a:pt x="468" y="5838"/>
                  </a:cubicBezTo>
                  <a:lnTo>
                    <a:pt x="334" y="5838"/>
                  </a:lnTo>
                  <a:cubicBezTo>
                    <a:pt x="234" y="3903"/>
                    <a:pt x="101" y="1968"/>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6"/>
            <p:cNvSpPr/>
            <p:nvPr/>
          </p:nvSpPr>
          <p:spPr>
            <a:xfrm>
              <a:off x="7479306" y="291263"/>
              <a:ext cx="10915" cy="146826"/>
            </a:xfrm>
            <a:custGeom>
              <a:rect b="b" l="l" r="r" t="t"/>
              <a:pathLst>
                <a:path extrusionOk="0" h="5838" w="434">
                  <a:moveTo>
                    <a:pt x="300" y="5838"/>
                  </a:moveTo>
                  <a:cubicBezTo>
                    <a:pt x="200" y="3903"/>
                    <a:pt x="100" y="1968"/>
                    <a:pt x="0" y="0"/>
                  </a:cubicBezTo>
                  <a:lnTo>
                    <a:pt x="167" y="0"/>
                  </a:lnTo>
                  <a:lnTo>
                    <a:pt x="434" y="583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6"/>
          <p:cNvGrpSpPr/>
          <p:nvPr/>
        </p:nvGrpSpPr>
        <p:grpSpPr>
          <a:xfrm flipH="1" rot="-417279">
            <a:off x="137423" y="6538"/>
            <a:ext cx="124799" cy="276778"/>
            <a:chOff x="7451618" y="267775"/>
            <a:chExt cx="84751" cy="187946"/>
          </a:xfrm>
        </p:grpSpPr>
        <p:sp>
          <p:nvSpPr>
            <p:cNvPr id="251" name="Google Shape;251;p6"/>
            <p:cNvSpPr/>
            <p:nvPr/>
          </p:nvSpPr>
          <p:spPr>
            <a:xfrm>
              <a:off x="7510339" y="267775"/>
              <a:ext cx="26030" cy="187946"/>
            </a:xfrm>
            <a:custGeom>
              <a:rect b="b" l="l" r="r" t="t"/>
              <a:pathLst>
                <a:path extrusionOk="0" h="7473" w="1035">
                  <a:moveTo>
                    <a:pt x="200" y="34"/>
                  </a:moveTo>
                  <a:cubicBezTo>
                    <a:pt x="501" y="2535"/>
                    <a:pt x="934" y="4970"/>
                    <a:pt x="1034" y="7472"/>
                  </a:cubicBezTo>
                  <a:lnTo>
                    <a:pt x="901" y="7472"/>
                  </a:lnTo>
                  <a:cubicBezTo>
                    <a:pt x="601" y="4970"/>
                    <a:pt x="301" y="2469"/>
                    <a:pt x="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p:nvPr/>
          </p:nvSpPr>
          <p:spPr>
            <a:xfrm>
              <a:off x="7451618" y="294608"/>
              <a:ext cx="13455" cy="116646"/>
            </a:xfrm>
            <a:custGeom>
              <a:rect b="b" l="l" r="r" t="t"/>
              <a:pathLst>
                <a:path extrusionOk="0" h="4638" w="535">
                  <a:moveTo>
                    <a:pt x="200" y="1"/>
                  </a:moveTo>
                  <a:cubicBezTo>
                    <a:pt x="301" y="1535"/>
                    <a:pt x="434" y="3070"/>
                    <a:pt x="534" y="4637"/>
                  </a:cubicBezTo>
                  <a:lnTo>
                    <a:pt x="367" y="4637"/>
                  </a:lnTo>
                  <a:cubicBezTo>
                    <a:pt x="134" y="3103"/>
                    <a:pt x="0" y="1535"/>
                    <a:pt x="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6"/>
            <p:cNvSpPr/>
            <p:nvPr/>
          </p:nvSpPr>
          <p:spPr>
            <a:xfrm>
              <a:off x="7496909" y="297978"/>
              <a:ext cx="11770" cy="146826"/>
            </a:xfrm>
            <a:custGeom>
              <a:rect b="b" l="l" r="r" t="t"/>
              <a:pathLst>
                <a:path extrusionOk="0" h="5838" w="468">
                  <a:moveTo>
                    <a:pt x="167" y="0"/>
                  </a:moveTo>
                  <a:cubicBezTo>
                    <a:pt x="267" y="1968"/>
                    <a:pt x="368" y="3903"/>
                    <a:pt x="468" y="5838"/>
                  </a:cubicBezTo>
                  <a:lnTo>
                    <a:pt x="334" y="5838"/>
                  </a:lnTo>
                  <a:cubicBezTo>
                    <a:pt x="234" y="3903"/>
                    <a:pt x="101" y="1968"/>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6"/>
            <p:cNvSpPr/>
            <p:nvPr/>
          </p:nvSpPr>
          <p:spPr>
            <a:xfrm>
              <a:off x="7479306" y="291263"/>
              <a:ext cx="10915" cy="146826"/>
            </a:xfrm>
            <a:custGeom>
              <a:rect b="b" l="l" r="r" t="t"/>
              <a:pathLst>
                <a:path extrusionOk="0" h="5838" w="434">
                  <a:moveTo>
                    <a:pt x="300" y="5838"/>
                  </a:moveTo>
                  <a:cubicBezTo>
                    <a:pt x="200" y="3903"/>
                    <a:pt x="100" y="1968"/>
                    <a:pt x="0" y="0"/>
                  </a:cubicBezTo>
                  <a:lnTo>
                    <a:pt x="167" y="0"/>
                  </a:lnTo>
                  <a:lnTo>
                    <a:pt x="434" y="583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5" name="Shape 255"/>
        <p:cNvGrpSpPr/>
        <p:nvPr/>
      </p:nvGrpSpPr>
      <p:grpSpPr>
        <a:xfrm>
          <a:off x="0" y="0"/>
          <a:ext cx="0" cy="0"/>
          <a:chOff x="0" y="0"/>
          <a:chExt cx="0" cy="0"/>
        </a:xfrm>
      </p:grpSpPr>
      <p:sp>
        <p:nvSpPr>
          <p:cNvPr id="256" name="Google Shape;256;p7"/>
          <p:cNvSpPr txBox="1"/>
          <p:nvPr>
            <p:ph idx="1" type="subTitle"/>
          </p:nvPr>
        </p:nvSpPr>
        <p:spPr>
          <a:xfrm>
            <a:off x="713225" y="2097100"/>
            <a:ext cx="3339000" cy="2144400"/>
          </a:xfrm>
          <a:prstGeom prst="rect">
            <a:avLst/>
          </a:prstGeom>
        </p:spPr>
        <p:txBody>
          <a:bodyPr anchorCtr="0" anchor="t" bIns="91425" lIns="91425" spcFirstLastPara="1" rIns="91425" wrap="square" tIns="91425">
            <a:noAutofit/>
          </a:bodyPr>
          <a:lstStyle>
            <a:lvl1pPr lvl="0">
              <a:spcBef>
                <a:spcPts val="0"/>
              </a:spcBef>
              <a:spcAft>
                <a:spcPts val="0"/>
              </a:spcAft>
              <a:buSzPts val="1600"/>
              <a:buChar char="●"/>
              <a:defRPr sz="1600"/>
            </a:lvl1pPr>
            <a:lvl2pPr lvl="1">
              <a:spcBef>
                <a:spcPts val="1600"/>
              </a:spcBef>
              <a:spcAft>
                <a:spcPts val="0"/>
              </a:spcAft>
              <a:buSzPts val="1600"/>
              <a:buChar char="○"/>
              <a:defRPr sz="1600"/>
            </a:lvl2pPr>
            <a:lvl3pPr lvl="2">
              <a:spcBef>
                <a:spcPts val="1600"/>
              </a:spcBef>
              <a:spcAft>
                <a:spcPts val="0"/>
              </a:spcAft>
              <a:buSzPts val="1600"/>
              <a:buChar char="■"/>
              <a:defRPr sz="1600"/>
            </a:lvl3pPr>
            <a:lvl4pPr lvl="3">
              <a:spcBef>
                <a:spcPts val="1600"/>
              </a:spcBef>
              <a:spcAft>
                <a:spcPts val="0"/>
              </a:spcAft>
              <a:buSzPts val="1600"/>
              <a:buChar char="●"/>
              <a:defRPr sz="1600"/>
            </a:lvl4pPr>
            <a:lvl5pPr lvl="4">
              <a:spcBef>
                <a:spcPts val="1600"/>
              </a:spcBef>
              <a:spcAft>
                <a:spcPts val="0"/>
              </a:spcAft>
              <a:buSzPts val="1600"/>
              <a:buChar char="○"/>
              <a:defRPr sz="1600"/>
            </a:lvl5pPr>
            <a:lvl6pPr lvl="5">
              <a:spcBef>
                <a:spcPts val="1600"/>
              </a:spcBef>
              <a:spcAft>
                <a:spcPts val="0"/>
              </a:spcAft>
              <a:buSzPts val="1600"/>
              <a:buChar char="■"/>
              <a:defRPr sz="1600"/>
            </a:lvl6pPr>
            <a:lvl7pPr lvl="6">
              <a:spcBef>
                <a:spcPts val="1600"/>
              </a:spcBef>
              <a:spcAft>
                <a:spcPts val="0"/>
              </a:spcAft>
              <a:buSzPts val="1600"/>
              <a:buChar char="●"/>
              <a:defRPr sz="1600"/>
            </a:lvl7pPr>
            <a:lvl8pPr lvl="7">
              <a:spcBef>
                <a:spcPts val="1600"/>
              </a:spcBef>
              <a:spcAft>
                <a:spcPts val="0"/>
              </a:spcAft>
              <a:buSzPts val="1600"/>
              <a:buChar char="○"/>
              <a:defRPr sz="1600"/>
            </a:lvl8pPr>
            <a:lvl9pPr lvl="8">
              <a:spcBef>
                <a:spcPts val="1600"/>
              </a:spcBef>
              <a:spcAft>
                <a:spcPts val="1600"/>
              </a:spcAft>
              <a:buSzPts val="1600"/>
              <a:buChar char="■"/>
              <a:defRPr sz="1600"/>
            </a:lvl9pPr>
          </a:lstStyle>
          <a:p/>
        </p:txBody>
      </p:sp>
      <p:sp>
        <p:nvSpPr>
          <p:cNvPr id="257" name="Google Shape;257;p7"/>
          <p:cNvSpPr txBox="1"/>
          <p:nvPr>
            <p:ph type="title"/>
          </p:nvPr>
        </p:nvSpPr>
        <p:spPr>
          <a:xfrm>
            <a:off x="713225" y="539500"/>
            <a:ext cx="4157100" cy="6129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grpSp>
        <p:nvGrpSpPr>
          <p:cNvPr id="258" name="Google Shape;258;p7"/>
          <p:cNvGrpSpPr/>
          <p:nvPr/>
        </p:nvGrpSpPr>
        <p:grpSpPr>
          <a:xfrm>
            <a:off x="8839182" y="2978273"/>
            <a:ext cx="166970" cy="113298"/>
            <a:chOff x="4934682" y="4608573"/>
            <a:chExt cx="166970" cy="113298"/>
          </a:xfrm>
        </p:grpSpPr>
        <p:sp>
          <p:nvSpPr>
            <p:cNvPr id="259" name="Google Shape;259;p7"/>
            <p:cNvSpPr/>
            <p:nvPr/>
          </p:nvSpPr>
          <p:spPr>
            <a:xfrm>
              <a:off x="4940566" y="4618658"/>
              <a:ext cx="161086" cy="83900"/>
            </a:xfrm>
            <a:custGeom>
              <a:rect b="b" l="l" r="r" t="t"/>
              <a:pathLst>
                <a:path extrusionOk="0" h="3336" w="6405">
                  <a:moveTo>
                    <a:pt x="6405" y="200"/>
                  </a:moveTo>
                  <a:lnTo>
                    <a:pt x="100" y="3336"/>
                  </a:lnTo>
                  <a:lnTo>
                    <a:pt x="0" y="3136"/>
                  </a:lnTo>
                  <a:lnTo>
                    <a:pt x="6338"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
            <p:cNvSpPr/>
            <p:nvPr/>
          </p:nvSpPr>
          <p:spPr>
            <a:xfrm>
              <a:off x="4934682" y="4608573"/>
              <a:ext cx="135936" cy="56235"/>
            </a:xfrm>
            <a:custGeom>
              <a:rect b="b" l="l" r="r" t="t"/>
              <a:pathLst>
                <a:path extrusionOk="0" h="2236" w="5405">
                  <a:moveTo>
                    <a:pt x="1" y="2002"/>
                  </a:moveTo>
                  <a:cubicBezTo>
                    <a:pt x="1802" y="1335"/>
                    <a:pt x="3503" y="501"/>
                    <a:pt x="5371" y="1"/>
                  </a:cubicBezTo>
                  <a:cubicBezTo>
                    <a:pt x="5371" y="34"/>
                    <a:pt x="5404" y="101"/>
                    <a:pt x="5404" y="168"/>
                  </a:cubicBezTo>
                  <a:lnTo>
                    <a:pt x="101" y="22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
            <p:cNvSpPr/>
            <p:nvPr/>
          </p:nvSpPr>
          <p:spPr>
            <a:xfrm>
              <a:off x="4963200" y="4652206"/>
              <a:ext cx="129221" cy="69665"/>
            </a:xfrm>
            <a:custGeom>
              <a:rect b="b" l="l" r="r" t="t"/>
              <a:pathLst>
                <a:path extrusionOk="0" h="2770" w="5138">
                  <a:moveTo>
                    <a:pt x="1" y="2602"/>
                  </a:moveTo>
                  <a:lnTo>
                    <a:pt x="5071" y="1"/>
                  </a:lnTo>
                  <a:lnTo>
                    <a:pt x="5138" y="167"/>
                  </a:lnTo>
                  <a:lnTo>
                    <a:pt x="101" y="27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 name="Google Shape;262;p7"/>
          <p:cNvGrpSpPr/>
          <p:nvPr/>
        </p:nvGrpSpPr>
        <p:grpSpPr>
          <a:xfrm>
            <a:off x="5470406" y="412380"/>
            <a:ext cx="167826" cy="113273"/>
            <a:chOff x="679781" y="4864392"/>
            <a:chExt cx="167826" cy="113273"/>
          </a:xfrm>
        </p:grpSpPr>
        <p:sp>
          <p:nvSpPr>
            <p:cNvPr id="263" name="Google Shape;263;p7"/>
            <p:cNvSpPr/>
            <p:nvPr/>
          </p:nvSpPr>
          <p:spPr>
            <a:xfrm>
              <a:off x="685665" y="4874452"/>
              <a:ext cx="161941" cy="83096"/>
            </a:xfrm>
            <a:custGeom>
              <a:rect b="b" l="l" r="r" t="t"/>
              <a:pathLst>
                <a:path extrusionOk="0" h="3304" w="6439">
                  <a:moveTo>
                    <a:pt x="6438" y="168"/>
                  </a:moveTo>
                  <a:lnTo>
                    <a:pt x="101" y="3303"/>
                  </a:lnTo>
                  <a:lnTo>
                    <a:pt x="0" y="3103"/>
                  </a:lnTo>
                  <a:lnTo>
                    <a:pt x="6305" y="1"/>
                  </a:lnTo>
                  <a:cubicBezTo>
                    <a:pt x="6338" y="68"/>
                    <a:pt x="6372" y="134"/>
                    <a:pt x="6438" y="1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
            <p:cNvSpPr/>
            <p:nvPr/>
          </p:nvSpPr>
          <p:spPr>
            <a:xfrm>
              <a:off x="679781" y="4864392"/>
              <a:ext cx="135936" cy="56235"/>
            </a:xfrm>
            <a:custGeom>
              <a:rect b="b" l="l" r="r" t="t"/>
              <a:pathLst>
                <a:path extrusionOk="0" h="2236" w="5405">
                  <a:moveTo>
                    <a:pt x="1" y="2002"/>
                  </a:moveTo>
                  <a:cubicBezTo>
                    <a:pt x="1802" y="1335"/>
                    <a:pt x="3503" y="501"/>
                    <a:pt x="5371" y="1"/>
                  </a:cubicBezTo>
                  <a:lnTo>
                    <a:pt x="5405" y="134"/>
                  </a:lnTo>
                  <a:lnTo>
                    <a:pt x="101" y="22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7"/>
            <p:cNvSpPr/>
            <p:nvPr/>
          </p:nvSpPr>
          <p:spPr>
            <a:xfrm>
              <a:off x="708324" y="4907169"/>
              <a:ext cx="129221" cy="70495"/>
            </a:xfrm>
            <a:custGeom>
              <a:rect b="b" l="l" r="r" t="t"/>
              <a:pathLst>
                <a:path extrusionOk="0" h="2803" w="5138">
                  <a:moveTo>
                    <a:pt x="0" y="2603"/>
                  </a:moveTo>
                  <a:lnTo>
                    <a:pt x="5070" y="1"/>
                  </a:lnTo>
                  <a:cubicBezTo>
                    <a:pt x="5070" y="68"/>
                    <a:pt x="5104" y="134"/>
                    <a:pt x="5137" y="201"/>
                  </a:cubicBezTo>
                  <a:lnTo>
                    <a:pt x="100" y="2803"/>
                  </a:lnTo>
                  <a:cubicBezTo>
                    <a:pt x="67" y="2736"/>
                    <a:pt x="33" y="2669"/>
                    <a:pt x="0"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 name="Google Shape;266;p7"/>
          <p:cNvGrpSpPr/>
          <p:nvPr/>
        </p:nvGrpSpPr>
        <p:grpSpPr>
          <a:xfrm flipH="1">
            <a:off x="5394882" y="4350612"/>
            <a:ext cx="590617" cy="515922"/>
            <a:chOff x="6483082" y="1446399"/>
            <a:chExt cx="590617" cy="515922"/>
          </a:xfrm>
        </p:grpSpPr>
        <p:sp>
          <p:nvSpPr>
            <p:cNvPr id="267" name="Google Shape;267;p7"/>
            <p:cNvSpPr/>
            <p:nvPr/>
          </p:nvSpPr>
          <p:spPr>
            <a:xfrm>
              <a:off x="6506570" y="1812985"/>
              <a:ext cx="290306" cy="96501"/>
            </a:xfrm>
            <a:custGeom>
              <a:rect b="b" l="l" r="r" t="t"/>
              <a:pathLst>
                <a:path extrusionOk="0" h="3837" w="11543">
                  <a:moveTo>
                    <a:pt x="11543" y="0"/>
                  </a:moveTo>
                  <a:cubicBezTo>
                    <a:pt x="7773" y="1501"/>
                    <a:pt x="3904" y="2802"/>
                    <a:pt x="1" y="38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
            <p:cNvSpPr/>
            <p:nvPr/>
          </p:nvSpPr>
          <p:spPr>
            <a:xfrm>
              <a:off x="6522514" y="1889310"/>
              <a:ext cx="210606" cy="73010"/>
            </a:xfrm>
            <a:custGeom>
              <a:rect b="b" l="l" r="r" t="t"/>
              <a:pathLst>
                <a:path extrusionOk="0" h="2903" w="8374">
                  <a:moveTo>
                    <a:pt x="1" y="2703"/>
                  </a:moveTo>
                  <a:lnTo>
                    <a:pt x="8340" y="1"/>
                  </a:lnTo>
                  <a:lnTo>
                    <a:pt x="8373" y="168"/>
                  </a:lnTo>
                  <a:cubicBezTo>
                    <a:pt x="5638" y="1235"/>
                    <a:pt x="2836" y="2036"/>
                    <a:pt x="34" y="2903"/>
                  </a:cubicBezTo>
                  <a:cubicBezTo>
                    <a:pt x="34" y="2803"/>
                    <a:pt x="1" y="2769"/>
                    <a:pt x="1" y="27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7"/>
            <p:cNvSpPr/>
            <p:nvPr/>
          </p:nvSpPr>
          <p:spPr>
            <a:xfrm>
              <a:off x="6895815" y="1485832"/>
              <a:ext cx="165311" cy="67955"/>
            </a:xfrm>
            <a:custGeom>
              <a:rect b="b" l="l" r="r" t="t"/>
              <a:pathLst>
                <a:path extrusionOk="0" h="2702" w="6573">
                  <a:moveTo>
                    <a:pt x="1" y="2502"/>
                  </a:moveTo>
                  <a:lnTo>
                    <a:pt x="6472" y="0"/>
                  </a:lnTo>
                  <a:cubicBezTo>
                    <a:pt x="6505" y="67"/>
                    <a:pt x="6539" y="133"/>
                    <a:pt x="6572" y="200"/>
                  </a:cubicBezTo>
                  <a:lnTo>
                    <a:pt x="101" y="27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7"/>
            <p:cNvSpPr/>
            <p:nvPr/>
          </p:nvSpPr>
          <p:spPr>
            <a:xfrm>
              <a:off x="6483082" y="1775238"/>
              <a:ext cx="162796" cy="62950"/>
            </a:xfrm>
            <a:custGeom>
              <a:rect b="b" l="l" r="r" t="t"/>
              <a:pathLst>
                <a:path extrusionOk="0" h="2503" w="6473">
                  <a:moveTo>
                    <a:pt x="6472" y="200"/>
                  </a:moveTo>
                  <a:lnTo>
                    <a:pt x="68" y="2502"/>
                  </a:lnTo>
                  <a:lnTo>
                    <a:pt x="1" y="2302"/>
                  </a:lnTo>
                  <a:lnTo>
                    <a:pt x="6406"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7"/>
            <p:cNvSpPr/>
            <p:nvPr/>
          </p:nvSpPr>
          <p:spPr>
            <a:xfrm>
              <a:off x="6919303" y="1446399"/>
              <a:ext cx="154396" cy="59580"/>
            </a:xfrm>
            <a:custGeom>
              <a:rect b="b" l="l" r="r" t="t"/>
              <a:pathLst>
                <a:path extrusionOk="0" h="2369" w="6139">
                  <a:moveTo>
                    <a:pt x="1" y="2202"/>
                  </a:moveTo>
                  <a:lnTo>
                    <a:pt x="6105" y="0"/>
                  </a:lnTo>
                  <a:cubicBezTo>
                    <a:pt x="6105" y="67"/>
                    <a:pt x="6138" y="134"/>
                    <a:pt x="6138" y="167"/>
                  </a:cubicBezTo>
                  <a:lnTo>
                    <a:pt x="34" y="23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7"/>
          <p:cNvGrpSpPr/>
          <p:nvPr/>
        </p:nvGrpSpPr>
        <p:grpSpPr>
          <a:xfrm>
            <a:off x="8586646" y="1050766"/>
            <a:ext cx="84753" cy="151854"/>
            <a:chOff x="8686446" y="1631791"/>
            <a:chExt cx="84753" cy="151854"/>
          </a:xfrm>
        </p:grpSpPr>
        <p:sp>
          <p:nvSpPr>
            <p:cNvPr id="273" name="Google Shape;273;p7"/>
            <p:cNvSpPr/>
            <p:nvPr/>
          </p:nvSpPr>
          <p:spPr>
            <a:xfrm>
              <a:off x="8686446" y="1650225"/>
              <a:ext cx="41950" cy="132591"/>
            </a:xfrm>
            <a:custGeom>
              <a:rect b="b" l="l" r="r" t="t"/>
              <a:pathLst>
                <a:path extrusionOk="0" h="5272" w="1668">
                  <a:moveTo>
                    <a:pt x="1668" y="5271"/>
                  </a:moveTo>
                  <a:cubicBezTo>
                    <a:pt x="1268" y="5038"/>
                    <a:pt x="0" y="701"/>
                    <a:pt x="100" y="1"/>
                  </a:cubicBezTo>
                  <a:cubicBezTo>
                    <a:pt x="200" y="134"/>
                    <a:pt x="300" y="268"/>
                    <a:pt x="400" y="401"/>
                  </a:cubicBezTo>
                  <a:cubicBezTo>
                    <a:pt x="801" y="1902"/>
                    <a:pt x="1234" y="3403"/>
                    <a:pt x="1635" y="4904"/>
                  </a:cubicBezTo>
                  <a:cubicBezTo>
                    <a:pt x="1668" y="5005"/>
                    <a:pt x="1668" y="5138"/>
                    <a:pt x="1668" y="527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7"/>
            <p:cNvSpPr/>
            <p:nvPr/>
          </p:nvSpPr>
          <p:spPr>
            <a:xfrm>
              <a:off x="8718309" y="1631791"/>
              <a:ext cx="52890" cy="145141"/>
            </a:xfrm>
            <a:custGeom>
              <a:rect b="b" l="l" r="r" t="t"/>
              <a:pathLst>
                <a:path extrusionOk="0" h="5771" w="2103">
                  <a:moveTo>
                    <a:pt x="1935" y="5771"/>
                  </a:moveTo>
                  <a:cubicBezTo>
                    <a:pt x="1902" y="5604"/>
                    <a:pt x="1835" y="5471"/>
                    <a:pt x="1769" y="5304"/>
                  </a:cubicBezTo>
                  <a:cubicBezTo>
                    <a:pt x="1368" y="3903"/>
                    <a:pt x="935" y="2502"/>
                    <a:pt x="534" y="1101"/>
                  </a:cubicBezTo>
                  <a:cubicBezTo>
                    <a:pt x="434" y="734"/>
                    <a:pt x="1" y="434"/>
                    <a:pt x="301" y="0"/>
                  </a:cubicBezTo>
                  <a:cubicBezTo>
                    <a:pt x="634" y="167"/>
                    <a:pt x="2102" y="5004"/>
                    <a:pt x="1935" y="577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7"/>
            <p:cNvSpPr/>
            <p:nvPr/>
          </p:nvSpPr>
          <p:spPr>
            <a:xfrm>
              <a:off x="8702365" y="1651080"/>
              <a:ext cx="50375" cy="132566"/>
            </a:xfrm>
            <a:custGeom>
              <a:rect b="b" l="l" r="r" t="t"/>
              <a:pathLst>
                <a:path extrusionOk="0" h="5271" w="2003">
                  <a:moveTo>
                    <a:pt x="201" y="0"/>
                  </a:moveTo>
                  <a:cubicBezTo>
                    <a:pt x="901" y="1702"/>
                    <a:pt x="1469" y="3436"/>
                    <a:pt x="2002" y="5204"/>
                  </a:cubicBezTo>
                  <a:lnTo>
                    <a:pt x="1835" y="5271"/>
                  </a:lnTo>
                  <a:lnTo>
                    <a:pt x="1" y="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7"/>
          <p:cNvGrpSpPr/>
          <p:nvPr/>
        </p:nvGrpSpPr>
        <p:grpSpPr>
          <a:xfrm>
            <a:off x="8694876" y="291694"/>
            <a:ext cx="144309" cy="140108"/>
            <a:chOff x="133314" y="568894"/>
            <a:chExt cx="144309" cy="140108"/>
          </a:xfrm>
        </p:grpSpPr>
        <p:sp>
          <p:nvSpPr>
            <p:cNvPr id="277" name="Google Shape;277;p7"/>
            <p:cNvSpPr/>
            <p:nvPr/>
          </p:nvSpPr>
          <p:spPr>
            <a:xfrm>
              <a:off x="135828" y="573094"/>
              <a:ext cx="138451" cy="106561"/>
            </a:xfrm>
            <a:custGeom>
              <a:rect b="b" l="l" r="r" t="t"/>
              <a:pathLst>
                <a:path extrusionOk="0" h="4237" w="5505">
                  <a:moveTo>
                    <a:pt x="1" y="4036"/>
                  </a:moveTo>
                  <a:lnTo>
                    <a:pt x="5371" y="0"/>
                  </a:lnTo>
                  <a:lnTo>
                    <a:pt x="5504" y="167"/>
                  </a:lnTo>
                  <a:lnTo>
                    <a:pt x="167" y="4236"/>
                  </a:lnTo>
                  <a:cubicBezTo>
                    <a:pt x="101" y="4170"/>
                    <a:pt x="67" y="4103"/>
                    <a:pt x="1" y="4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
            <p:cNvSpPr/>
            <p:nvPr/>
          </p:nvSpPr>
          <p:spPr>
            <a:xfrm>
              <a:off x="133314" y="568894"/>
              <a:ext cx="109076" cy="81385"/>
            </a:xfrm>
            <a:custGeom>
              <a:rect b="b" l="l" r="r" t="t"/>
              <a:pathLst>
                <a:path extrusionOk="0" h="3236" w="4337">
                  <a:moveTo>
                    <a:pt x="0" y="3036"/>
                  </a:moveTo>
                  <a:cubicBezTo>
                    <a:pt x="1401" y="2035"/>
                    <a:pt x="2802" y="1001"/>
                    <a:pt x="4203" y="0"/>
                  </a:cubicBezTo>
                  <a:cubicBezTo>
                    <a:pt x="4237" y="100"/>
                    <a:pt x="4304" y="167"/>
                    <a:pt x="4337" y="234"/>
                  </a:cubicBezTo>
                  <a:cubicBezTo>
                    <a:pt x="2936" y="1234"/>
                    <a:pt x="1568" y="2302"/>
                    <a:pt x="134" y="3236"/>
                  </a:cubicBezTo>
                  <a:cubicBezTo>
                    <a:pt x="67" y="3169"/>
                    <a:pt x="34" y="3069"/>
                    <a:pt x="0" y="30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7"/>
            <p:cNvSpPr/>
            <p:nvPr/>
          </p:nvSpPr>
          <p:spPr>
            <a:xfrm>
              <a:off x="161832" y="606642"/>
              <a:ext cx="115791" cy="102360"/>
            </a:xfrm>
            <a:custGeom>
              <a:rect b="b" l="l" r="r" t="t"/>
              <a:pathLst>
                <a:path extrusionOk="0" h="4070" w="4604">
                  <a:moveTo>
                    <a:pt x="4604" y="0"/>
                  </a:moveTo>
                  <a:lnTo>
                    <a:pt x="1" y="4070"/>
                  </a:lnTo>
                  <a:cubicBezTo>
                    <a:pt x="167" y="3603"/>
                    <a:pt x="3703" y="401"/>
                    <a:pt x="4604"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 name="Google Shape;280;p7"/>
          <p:cNvGrpSpPr/>
          <p:nvPr/>
        </p:nvGrpSpPr>
        <p:grpSpPr>
          <a:xfrm>
            <a:off x="7166817" y="4571243"/>
            <a:ext cx="654368" cy="278522"/>
            <a:chOff x="7536380" y="4699143"/>
            <a:chExt cx="654368" cy="278522"/>
          </a:xfrm>
        </p:grpSpPr>
        <p:sp>
          <p:nvSpPr>
            <p:cNvPr id="281" name="Google Shape;281;p7"/>
            <p:cNvSpPr/>
            <p:nvPr/>
          </p:nvSpPr>
          <p:spPr>
            <a:xfrm>
              <a:off x="7539750" y="4702488"/>
              <a:ext cx="138451" cy="106561"/>
            </a:xfrm>
            <a:custGeom>
              <a:rect b="b" l="l" r="r" t="t"/>
              <a:pathLst>
                <a:path extrusionOk="0" h="4237" w="5505">
                  <a:moveTo>
                    <a:pt x="0" y="4070"/>
                  </a:moveTo>
                  <a:lnTo>
                    <a:pt x="5371" y="0"/>
                  </a:lnTo>
                  <a:cubicBezTo>
                    <a:pt x="5404" y="67"/>
                    <a:pt x="5438" y="134"/>
                    <a:pt x="5504" y="201"/>
                  </a:cubicBezTo>
                  <a:lnTo>
                    <a:pt x="167" y="42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7"/>
            <p:cNvSpPr/>
            <p:nvPr/>
          </p:nvSpPr>
          <p:spPr>
            <a:xfrm>
              <a:off x="8029637" y="4874451"/>
              <a:ext cx="161111" cy="83926"/>
            </a:xfrm>
            <a:custGeom>
              <a:rect b="b" l="l" r="r" t="t"/>
              <a:pathLst>
                <a:path extrusionOk="0" h="3337" w="6406">
                  <a:moveTo>
                    <a:pt x="6406" y="201"/>
                  </a:moveTo>
                  <a:lnTo>
                    <a:pt x="101" y="3336"/>
                  </a:lnTo>
                  <a:cubicBezTo>
                    <a:pt x="68" y="3270"/>
                    <a:pt x="34" y="3203"/>
                    <a:pt x="1" y="3136"/>
                  </a:cubicBezTo>
                  <a:lnTo>
                    <a:pt x="6305"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7"/>
            <p:cNvSpPr/>
            <p:nvPr/>
          </p:nvSpPr>
          <p:spPr>
            <a:xfrm>
              <a:off x="8023778" y="4864392"/>
              <a:ext cx="135936" cy="56235"/>
            </a:xfrm>
            <a:custGeom>
              <a:rect b="b" l="l" r="r" t="t"/>
              <a:pathLst>
                <a:path extrusionOk="0" h="2236" w="5405">
                  <a:moveTo>
                    <a:pt x="0" y="2002"/>
                  </a:moveTo>
                  <a:cubicBezTo>
                    <a:pt x="1802" y="1368"/>
                    <a:pt x="3503" y="501"/>
                    <a:pt x="5338" y="0"/>
                  </a:cubicBezTo>
                  <a:lnTo>
                    <a:pt x="5404" y="167"/>
                  </a:lnTo>
                  <a:lnTo>
                    <a:pt x="101" y="2235"/>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
            <p:cNvSpPr/>
            <p:nvPr/>
          </p:nvSpPr>
          <p:spPr>
            <a:xfrm>
              <a:off x="7536380" y="4699143"/>
              <a:ext cx="109931" cy="80555"/>
            </a:xfrm>
            <a:custGeom>
              <a:rect b="b" l="l" r="r" t="t"/>
              <a:pathLst>
                <a:path extrusionOk="0" h="3203" w="4371">
                  <a:moveTo>
                    <a:pt x="1" y="3002"/>
                  </a:moveTo>
                  <a:lnTo>
                    <a:pt x="4237" y="0"/>
                  </a:lnTo>
                  <a:lnTo>
                    <a:pt x="4371" y="200"/>
                  </a:lnTo>
                  <a:cubicBezTo>
                    <a:pt x="2970" y="1201"/>
                    <a:pt x="1602" y="2268"/>
                    <a:pt x="168" y="3202"/>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7"/>
            <p:cNvSpPr/>
            <p:nvPr/>
          </p:nvSpPr>
          <p:spPr>
            <a:xfrm>
              <a:off x="8051466" y="4908024"/>
              <a:ext cx="130051" cy="69640"/>
            </a:xfrm>
            <a:custGeom>
              <a:rect b="b" l="l" r="r" t="t"/>
              <a:pathLst>
                <a:path extrusionOk="0" h="2769" w="5171">
                  <a:moveTo>
                    <a:pt x="0" y="2602"/>
                  </a:moveTo>
                  <a:cubicBezTo>
                    <a:pt x="1701" y="1735"/>
                    <a:pt x="3403" y="867"/>
                    <a:pt x="5071" y="0"/>
                  </a:cubicBezTo>
                  <a:cubicBezTo>
                    <a:pt x="5104" y="33"/>
                    <a:pt x="5137" y="100"/>
                    <a:pt x="5171" y="167"/>
                  </a:cubicBezTo>
                  <a:lnTo>
                    <a:pt x="134" y="2769"/>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7"/>
            <p:cNvSpPr/>
            <p:nvPr/>
          </p:nvSpPr>
          <p:spPr>
            <a:xfrm>
              <a:off x="7565753" y="4736035"/>
              <a:ext cx="115791" cy="103216"/>
            </a:xfrm>
            <a:custGeom>
              <a:rect b="b" l="l" r="r" t="t"/>
              <a:pathLst>
                <a:path extrusionOk="0" h="4104" w="4604">
                  <a:moveTo>
                    <a:pt x="4604" y="1"/>
                  </a:moveTo>
                  <a:lnTo>
                    <a:pt x="0" y="4104"/>
                  </a:lnTo>
                  <a:cubicBezTo>
                    <a:pt x="134" y="3603"/>
                    <a:pt x="3703" y="401"/>
                    <a:pt x="4604"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 name="Google Shape;287;p7"/>
          <p:cNvGrpSpPr/>
          <p:nvPr/>
        </p:nvGrpSpPr>
        <p:grpSpPr>
          <a:xfrm>
            <a:off x="7451618" y="267775"/>
            <a:ext cx="84751" cy="187946"/>
            <a:chOff x="7451618" y="267775"/>
            <a:chExt cx="84751" cy="187946"/>
          </a:xfrm>
        </p:grpSpPr>
        <p:sp>
          <p:nvSpPr>
            <p:cNvPr id="288" name="Google Shape;288;p7"/>
            <p:cNvSpPr/>
            <p:nvPr/>
          </p:nvSpPr>
          <p:spPr>
            <a:xfrm>
              <a:off x="7510339" y="267775"/>
              <a:ext cx="26030" cy="187946"/>
            </a:xfrm>
            <a:custGeom>
              <a:rect b="b" l="l" r="r" t="t"/>
              <a:pathLst>
                <a:path extrusionOk="0" h="7473" w="1035">
                  <a:moveTo>
                    <a:pt x="200" y="34"/>
                  </a:moveTo>
                  <a:cubicBezTo>
                    <a:pt x="501" y="2535"/>
                    <a:pt x="934" y="4970"/>
                    <a:pt x="1034" y="7472"/>
                  </a:cubicBezTo>
                  <a:lnTo>
                    <a:pt x="901" y="7472"/>
                  </a:lnTo>
                  <a:cubicBezTo>
                    <a:pt x="601" y="4970"/>
                    <a:pt x="301" y="2469"/>
                    <a:pt x="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7"/>
            <p:cNvSpPr/>
            <p:nvPr/>
          </p:nvSpPr>
          <p:spPr>
            <a:xfrm>
              <a:off x="7451618" y="294608"/>
              <a:ext cx="13455" cy="116646"/>
            </a:xfrm>
            <a:custGeom>
              <a:rect b="b" l="l" r="r" t="t"/>
              <a:pathLst>
                <a:path extrusionOk="0" h="4638" w="535">
                  <a:moveTo>
                    <a:pt x="200" y="1"/>
                  </a:moveTo>
                  <a:cubicBezTo>
                    <a:pt x="301" y="1535"/>
                    <a:pt x="434" y="3070"/>
                    <a:pt x="534" y="4637"/>
                  </a:cubicBezTo>
                  <a:lnTo>
                    <a:pt x="367" y="4637"/>
                  </a:lnTo>
                  <a:cubicBezTo>
                    <a:pt x="134" y="3103"/>
                    <a:pt x="0" y="1535"/>
                    <a:pt x="0"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7"/>
            <p:cNvSpPr/>
            <p:nvPr/>
          </p:nvSpPr>
          <p:spPr>
            <a:xfrm>
              <a:off x="7496909" y="297978"/>
              <a:ext cx="11770" cy="146826"/>
            </a:xfrm>
            <a:custGeom>
              <a:rect b="b" l="l" r="r" t="t"/>
              <a:pathLst>
                <a:path extrusionOk="0" h="5838" w="468">
                  <a:moveTo>
                    <a:pt x="167" y="0"/>
                  </a:moveTo>
                  <a:cubicBezTo>
                    <a:pt x="267" y="1968"/>
                    <a:pt x="368" y="3903"/>
                    <a:pt x="468" y="5838"/>
                  </a:cubicBezTo>
                  <a:lnTo>
                    <a:pt x="334" y="5838"/>
                  </a:lnTo>
                  <a:cubicBezTo>
                    <a:pt x="234" y="3903"/>
                    <a:pt x="101" y="1968"/>
                    <a:pt x="1"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7"/>
            <p:cNvSpPr/>
            <p:nvPr/>
          </p:nvSpPr>
          <p:spPr>
            <a:xfrm>
              <a:off x="7479306" y="291263"/>
              <a:ext cx="10915" cy="146826"/>
            </a:xfrm>
            <a:custGeom>
              <a:rect b="b" l="l" r="r" t="t"/>
              <a:pathLst>
                <a:path extrusionOk="0" h="5838" w="434">
                  <a:moveTo>
                    <a:pt x="300" y="5838"/>
                  </a:moveTo>
                  <a:cubicBezTo>
                    <a:pt x="200" y="3903"/>
                    <a:pt x="100" y="1968"/>
                    <a:pt x="0" y="0"/>
                  </a:cubicBezTo>
                  <a:lnTo>
                    <a:pt x="167" y="0"/>
                  </a:lnTo>
                  <a:lnTo>
                    <a:pt x="434" y="583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7"/>
            <p:cNvSpPr/>
            <p:nvPr/>
          </p:nvSpPr>
          <p:spPr>
            <a:xfrm>
              <a:off x="7461677" y="304667"/>
              <a:ext cx="9255" cy="108271"/>
            </a:xfrm>
            <a:custGeom>
              <a:rect b="b" l="l" r="r" t="t"/>
              <a:pathLst>
                <a:path extrusionOk="0" h="4305" w="368">
                  <a:moveTo>
                    <a:pt x="134" y="1"/>
                  </a:moveTo>
                  <a:lnTo>
                    <a:pt x="368" y="4304"/>
                  </a:lnTo>
                  <a:lnTo>
                    <a:pt x="234" y="4304"/>
                  </a:lnTo>
                  <a:cubicBezTo>
                    <a:pt x="167" y="2870"/>
                    <a:pt x="67" y="1435"/>
                    <a:pt x="1"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 name="Google Shape;293;p7"/>
          <p:cNvGrpSpPr/>
          <p:nvPr/>
        </p:nvGrpSpPr>
        <p:grpSpPr>
          <a:xfrm>
            <a:off x="8671395" y="4153323"/>
            <a:ext cx="191283" cy="769294"/>
            <a:chOff x="8671395" y="3686598"/>
            <a:chExt cx="191283" cy="769294"/>
          </a:xfrm>
        </p:grpSpPr>
        <p:sp>
          <p:nvSpPr>
            <p:cNvPr id="294" name="Google Shape;294;p7"/>
            <p:cNvSpPr/>
            <p:nvPr/>
          </p:nvSpPr>
          <p:spPr>
            <a:xfrm>
              <a:off x="8686484" y="4334216"/>
              <a:ext cx="64635" cy="121676"/>
            </a:xfrm>
            <a:custGeom>
              <a:rect b="b" l="l" r="r" t="t"/>
              <a:pathLst>
                <a:path extrusionOk="0" h="4838" w="2570">
                  <a:moveTo>
                    <a:pt x="1" y="4837"/>
                  </a:moveTo>
                  <a:cubicBezTo>
                    <a:pt x="701" y="3170"/>
                    <a:pt x="1368" y="1468"/>
                    <a:pt x="2436" y="1"/>
                  </a:cubicBezTo>
                  <a:lnTo>
                    <a:pt x="2569" y="67"/>
                  </a:lnTo>
                  <a:cubicBezTo>
                    <a:pt x="2502" y="167"/>
                    <a:pt x="2436" y="301"/>
                    <a:pt x="2369" y="434"/>
                  </a:cubicBezTo>
                  <a:cubicBezTo>
                    <a:pt x="1802" y="1368"/>
                    <a:pt x="1302" y="2336"/>
                    <a:pt x="868" y="3336"/>
                  </a:cubicBezTo>
                  <a:cubicBezTo>
                    <a:pt x="701" y="3770"/>
                    <a:pt x="501" y="4204"/>
                    <a:pt x="234" y="4604"/>
                  </a:cubicBezTo>
                  <a:cubicBezTo>
                    <a:pt x="167" y="4671"/>
                    <a:pt x="101" y="4771"/>
                    <a:pt x="1" y="4837"/>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7"/>
            <p:cNvSpPr/>
            <p:nvPr/>
          </p:nvSpPr>
          <p:spPr>
            <a:xfrm>
              <a:off x="8671395" y="4320787"/>
              <a:ext cx="55380" cy="114131"/>
            </a:xfrm>
            <a:custGeom>
              <a:rect b="b" l="l" r="r" t="t"/>
              <a:pathLst>
                <a:path extrusionOk="0" h="4538" w="2202">
                  <a:moveTo>
                    <a:pt x="2202" y="101"/>
                  </a:moveTo>
                  <a:lnTo>
                    <a:pt x="167" y="4538"/>
                  </a:lnTo>
                  <a:lnTo>
                    <a:pt x="0" y="4471"/>
                  </a:lnTo>
                  <a:cubicBezTo>
                    <a:pt x="667" y="2970"/>
                    <a:pt x="1368" y="1502"/>
                    <a:pt x="2035"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7"/>
            <p:cNvSpPr/>
            <p:nvPr/>
          </p:nvSpPr>
          <p:spPr>
            <a:xfrm>
              <a:off x="8745205" y="3686598"/>
              <a:ext cx="77210" cy="25200"/>
            </a:xfrm>
            <a:custGeom>
              <a:rect b="b" l="l" r="r" t="t"/>
              <a:pathLst>
                <a:path extrusionOk="0" h="1002" w="3070">
                  <a:moveTo>
                    <a:pt x="1" y="868"/>
                  </a:moveTo>
                  <a:lnTo>
                    <a:pt x="3003" y="1"/>
                  </a:lnTo>
                  <a:lnTo>
                    <a:pt x="3070" y="134"/>
                  </a:lnTo>
                  <a:lnTo>
                    <a:pt x="34" y="10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7"/>
            <p:cNvSpPr/>
            <p:nvPr/>
          </p:nvSpPr>
          <p:spPr>
            <a:xfrm>
              <a:off x="8785467" y="3793152"/>
              <a:ext cx="77210" cy="16800"/>
            </a:xfrm>
            <a:custGeom>
              <a:rect b="b" l="l" r="r" t="t"/>
              <a:pathLst>
                <a:path extrusionOk="0" h="668" w="3070">
                  <a:moveTo>
                    <a:pt x="3070" y="100"/>
                  </a:moveTo>
                  <a:lnTo>
                    <a:pt x="1" y="667"/>
                  </a:lnTo>
                  <a:lnTo>
                    <a:pt x="1" y="534"/>
                  </a:lnTo>
                  <a:lnTo>
                    <a:pt x="3070" y="0"/>
                  </a:lnTo>
                  <a:cubicBezTo>
                    <a:pt x="3070" y="34"/>
                    <a:pt x="3070" y="67"/>
                    <a:pt x="3070"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7"/>
          <p:cNvGrpSpPr/>
          <p:nvPr/>
        </p:nvGrpSpPr>
        <p:grpSpPr>
          <a:xfrm flipH="1">
            <a:off x="-252404" y="4241501"/>
            <a:ext cx="590615" cy="938023"/>
            <a:chOff x="1695199" y="2889882"/>
            <a:chExt cx="291015" cy="462171"/>
          </a:xfrm>
        </p:grpSpPr>
        <p:sp>
          <p:nvSpPr>
            <p:cNvPr id="299" name="Google Shape;299;p7"/>
            <p:cNvSpPr/>
            <p:nvPr/>
          </p:nvSpPr>
          <p:spPr>
            <a:xfrm rot="6691194">
              <a:off x="1643109" y="3030985"/>
              <a:ext cx="402700" cy="145965"/>
            </a:xfrm>
            <a:custGeom>
              <a:rect b="b" l="l" r="r" t="t"/>
              <a:pathLst>
                <a:path extrusionOk="0" h="9141" w="25219">
                  <a:moveTo>
                    <a:pt x="0" y="8974"/>
                  </a:moveTo>
                  <a:cubicBezTo>
                    <a:pt x="134" y="8840"/>
                    <a:pt x="300" y="8740"/>
                    <a:pt x="467" y="8674"/>
                  </a:cubicBezTo>
                  <a:cubicBezTo>
                    <a:pt x="2502" y="7906"/>
                    <a:pt x="4537" y="7073"/>
                    <a:pt x="6605" y="6372"/>
                  </a:cubicBezTo>
                  <a:cubicBezTo>
                    <a:pt x="10941" y="4838"/>
                    <a:pt x="15344" y="3337"/>
                    <a:pt x="19714" y="1835"/>
                  </a:cubicBezTo>
                  <a:cubicBezTo>
                    <a:pt x="21382" y="1268"/>
                    <a:pt x="23017" y="701"/>
                    <a:pt x="24684" y="134"/>
                  </a:cubicBezTo>
                  <a:cubicBezTo>
                    <a:pt x="24818" y="68"/>
                    <a:pt x="24985" y="34"/>
                    <a:pt x="25151" y="1"/>
                  </a:cubicBezTo>
                  <a:lnTo>
                    <a:pt x="25218" y="134"/>
                  </a:lnTo>
                  <a:cubicBezTo>
                    <a:pt x="25085" y="234"/>
                    <a:pt x="24918" y="301"/>
                    <a:pt x="24718" y="401"/>
                  </a:cubicBezTo>
                  <a:cubicBezTo>
                    <a:pt x="20115" y="2002"/>
                    <a:pt x="15478" y="3603"/>
                    <a:pt x="10875" y="5205"/>
                  </a:cubicBezTo>
                  <a:cubicBezTo>
                    <a:pt x="7772" y="6305"/>
                    <a:pt x="4670" y="7439"/>
                    <a:pt x="1568" y="8540"/>
                  </a:cubicBezTo>
                  <a:cubicBezTo>
                    <a:pt x="1201" y="8674"/>
                    <a:pt x="867" y="8874"/>
                    <a:pt x="501" y="9007"/>
                  </a:cubicBezTo>
                  <a:cubicBezTo>
                    <a:pt x="367" y="9074"/>
                    <a:pt x="234" y="9107"/>
                    <a:pt x="100" y="914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7"/>
            <p:cNvSpPr/>
            <p:nvPr/>
          </p:nvSpPr>
          <p:spPr>
            <a:xfrm rot="6691194">
              <a:off x="1635218" y="3036849"/>
              <a:ext cx="396856" cy="141158"/>
            </a:xfrm>
            <a:custGeom>
              <a:rect b="b" l="l" r="r" t="t"/>
              <a:pathLst>
                <a:path extrusionOk="0" h="8840" w="24853">
                  <a:moveTo>
                    <a:pt x="24852" y="200"/>
                  </a:moveTo>
                  <a:cubicBezTo>
                    <a:pt x="24685" y="267"/>
                    <a:pt x="24552" y="334"/>
                    <a:pt x="24385" y="401"/>
                  </a:cubicBezTo>
                  <a:cubicBezTo>
                    <a:pt x="19515" y="2102"/>
                    <a:pt x="14645" y="3836"/>
                    <a:pt x="9775" y="5538"/>
                  </a:cubicBezTo>
                  <a:cubicBezTo>
                    <a:pt x="7106" y="6438"/>
                    <a:pt x="4437" y="7272"/>
                    <a:pt x="1769" y="8173"/>
                  </a:cubicBezTo>
                  <a:cubicBezTo>
                    <a:pt x="1202" y="8340"/>
                    <a:pt x="635" y="8607"/>
                    <a:pt x="68" y="8840"/>
                  </a:cubicBezTo>
                  <a:lnTo>
                    <a:pt x="1" y="8707"/>
                  </a:lnTo>
                  <a:cubicBezTo>
                    <a:pt x="134" y="8640"/>
                    <a:pt x="268" y="8573"/>
                    <a:pt x="401" y="8506"/>
                  </a:cubicBezTo>
                  <a:cubicBezTo>
                    <a:pt x="3337" y="7506"/>
                    <a:pt x="6272" y="6472"/>
                    <a:pt x="9208" y="5438"/>
                  </a:cubicBezTo>
                  <a:cubicBezTo>
                    <a:pt x="12376" y="4370"/>
                    <a:pt x="15545" y="3303"/>
                    <a:pt x="18681" y="2202"/>
                  </a:cubicBezTo>
                  <a:cubicBezTo>
                    <a:pt x="20582" y="1535"/>
                    <a:pt x="22450" y="834"/>
                    <a:pt x="24318" y="167"/>
                  </a:cubicBezTo>
                  <a:cubicBezTo>
                    <a:pt x="24452" y="100"/>
                    <a:pt x="24619" y="67"/>
                    <a:pt x="24785" y="0"/>
                  </a:cubicBezTo>
                  <a:cubicBezTo>
                    <a:pt x="24819" y="67"/>
                    <a:pt x="24819" y="134"/>
                    <a:pt x="24852"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7"/>
            <p:cNvSpPr/>
            <p:nvPr/>
          </p:nvSpPr>
          <p:spPr>
            <a:xfrm rot="6691194">
              <a:off x="1690549" y="3130217"/>
              <a:ext cx="253031" cy="87905"/>
            </a:xfrm>
            <a:custGeom>
              <a:rect b="b" l="l" r="r" t="t"/>
              <a:pathLst>
                <a:path extrusionOk="0" h="5505" w="15846">
                  <a:moveTo>
                    <a:pt x="15846" y="134"/>
                  </a:moveTo>
                  <a:cubicBezTo>
                    <a:pt x="10575" y="2168"/>
                    <a:pt x="5438" y="4303"/>
                    <a:pt x="1" y="5504"/>
                  </a:cubicBezTo>
                  <a:cubicBezTo>
                    <a:pt x="5338" y="4136"/>
                    <a:pt x="10375" y="1901"/>
                    <a:pt x="15545" y="33"/>
                  </a:cubicBezTo>
                  <a:cubicBezTo>
                    <a:pt x="15612" y="0"/>
                    <a:pt x="15679" y="67"/>
                    <a:pt x="15846"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7"/>
            <p:cNvSpPr/>
            <p:nvPr/>
          </p:nvSpPr>
          <p:spPr>
            <a:xfrm rot="6691194">
              <a:off x="1742516" y="3273953"/>
              <a:ext cx="95905" cy="39968"/>
            </a:xfrm>
            <a:custGeom>
              <a:rect b="b" l="l" r="r" t="t"/>
              <a:pathLst>
                <a:path extrusionOk="0" h="2503" w="6006">
                  <a:moveTo>
                    <a:pt x="6005" y="234"/>
                  </a:moveTo>
                  <a:lnTo>
                    <a:pt x="1" y="2502"/>
                  </a:lnTo>
                  <a:cubicBezTo>
                    <a:pt x="168" y="1968"/>
                    <a:pt x="5271" y="0"/>
                    <a:pt x="59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7"/>
            <p:cNvSpPr/>
            <p:nvPr/>
          </p:nvSpPr>
          <p:spPr>
            <a:xfrm rot="6691194">
              <a:off x="1789727" y="3332864"/>
              <a:ext cx="25581" cy="10667"/>
            </a:xfrm>
            <a:custGeom>
              <a:rect b="b" l="l" r="r" t="t"/>
              <a:pathLst>
                <a:path extrusionOk="0" h="668" w="1602">
                  <a:moveTo>
                    <a:pt x="0" y="468"/>
                  </a:moveTo>
                  <a:lnTo>
                    <a:pt x="1534" y="1"/>
                  </a:lnTo>
                  <a:lnTo>
                    <a:pt x="1601" y="168"/>
                  </a:lnTo>
                  <a:lnTo>
                    <a:pt x="67" y="6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7"/>
          <p:cNvGrpSpPr/>
          <p:nvPr/>
        </p:nvGrpSpPr>
        <p:grpSpPr>
          <a:xfrm rot="10800000">
            <a:off x="-252404" y="1"/>
            <a:ext cx="590615" cy="938023"/>
            <a:chOff x="1695199" y="2889882"/>
            <a:chExt cx="291015" cy="462171"/>
          </a:xfrm>
        </p:grpSpPr>
        <p:sp>
          <p:nvSpPr>
            <p:cNvPr id="305" name="Google Shape;305;p7"/>
            <p:cNvSpPr/>
            <p:nvPr/>
          </p:nvSpPr>
          <p:spPr>
            <a:xfrm rot="6691194">
              <a:off x="1643109" y="3030985"/>
              <a:ext cx="402700" cy="145965"/>
            </a:xfrm>
            <a:custGeom>
              <a:rect b="b" l="l" r="r" t="t"/>
              <a:pathLst>
                <a:path extrusionOk="0" h="9141" w="25219">
                  <a:moveTo>
                    <a:pt x="0" y="8974"/>
                  </a:moveTo>
                  <a:cubicBezTo>
                    <a:pt x="134" y="8840"/>
                    <a:pt x="300" y="8740"/>
                    <a:pt x="467" y="8674"/>
                  </a:cubicBezTo>
                  <a:cubicBezTo>
                    <a:pt x="2502" y="7906"/>
                    <a:pt x="4537" y="7073"/>
                    <a:pt x="6605" y="6372"/>
                  </a:cubicBezTo>
                  <a:cubicBezTo>
                    <a:pt x="10941" y="4838"/>
                    <a:pt x="15344" y="3337"/>
                    <a:pt x="19714" y="1835"/>
                  </a:cubicBezTo>
                  <a:cubicBezTo>
                    <a:pt x="21382" y="1268"/>
                    <a:pt x="23017" y="701"/>
                    <a:pt x="24684" y="134"/>
                  </a:cubicBezTo>
                  <a:cubicBezTo>
                    <a:pt x="24818" y="68"/>
                    <a:pt x="24985" y="34"/>
                    <a:pt x="25151" y="1"/>
                  </a:cubicBezTo>
                  <a:lnTo>
                    <a:pt x="25218" y="134"/>
                  </a:lnTo>
                  <a:cubicBezTo>
                    <a:pt x="25085" y="234"/>
                    <a:pt x="24918" y="301"/>
                    <a:pt x="24718" y="401"/>
                  </a:cubicBezTo>
                  <a:cubicBezTo>
                    <a:pt x="20115" y="2002"/>
                    <a:pt x="15478" y="3603"/>
                    <a:pt x="10875" y="5205"/>
                  </a:cubicBezTo>
                  <a:cubicBezTo>
                    <a:pt x="7772" y="6305"/>
                    <a:pt x="4670" y="7439"/>
                    <a:pt x="1568" y="8540"/>
                  </a:cubicBezTo>
                  <a:cubicBezTo>
                    <a:pt x="1201" y="8674"/>
                    <a:pt x="867" y="8874"/>
                    <a:pt x="501" y="9007"/>
                  </a:cubicBezTo>
                  <a:cubicBezTo>
                    <a:pt x="367" y="9074"/>
                    <a:pt x="234" y="9107"/>
                    <a:pt x="100" y="914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7"/>
            <p:cNvSpPr/>
            <p:nvPr/>
          </p:nvSpPr>
          <p:spPr>
            <a:xfrm rot="6691194">
              <a:off x="1635218" y="3036849"/>
              <a:ext cx="396856" cy="141158"/>
            </a:xfrm>
            <a:custGeom>
              <a:rect b="b" l="l" r="r" t="t"/>
              <a:pathLst>
                <a:path extrusionOk="0" h="8840" w="24853">
                  <a:moveTo>
                    <a:pt x="24852" y="200"/>
                  </a:moveTo>
                  <a:cubicBezTo>
                    <a:pt x="24685" y="267"/>
                    <a:pt x="24552" y="334"/>
                    <a:pt x="24385" y="401"/>
                  </a:cubicBezTo>
                  <a:cubicBezTo>
                    <a:pt x="19515" y="2102"/>
                    <a:pt x="14645" y="3836"/>
                    <a:pt x="9775" y="5538"/>
                  </a:cubicBezTo>
                  <a:cubicBezTo>
                    <a:pt x="7106" y="6438"/>
                    <a:pt x="4437" y="7272"/>
                    <a:pt x="1769" y="8173"/>
                  </a:cubicBezTo>
                  <a:cubicBezTo>
                    <a:pt x="1202" y="8340"/>
                    <a:pt x="635" y="8607"/>
                    <a:pt x="68" y="8840"/>
                  </a:cubicBezTo>
                  <a:lnTo>
                    <a:pt x="1" y="8707"/>
                  </a:lnTo>
                  <a:cubicBezTo>
                    <a:pt x="134" y="8640"/>
                    <a:pt x="268" y="8573"/>
                    <a:pt x="401" y="8506"/>
                  </a:cubicBezTo>
                  <a:cubicBezTo>
                    <a:pt x="3337" y="7506"/>
                    <a:pt x="6272" y="6472"/>
                    <a:pt x="9208" y="5438"/>
                  </a:cubicBezTo>
                  <a:cubicBezTo>
                    <a:pt x="12376" y="4370"/>
                    <a:pt x="15545" y="3303"/>
                    <a:pt x="18681" y="2202"/>
                  </a:cubicBezTo>
                  <a:cubicBezTo>
                    <a:pt x="20582" y="1535"/>
                    <a:pt x="22450" y="834"/>
                    <a:pt x="24318" y="167"/>
                  </a:cubicBezTo>
                  <a:cubicBezTo>
                    <a:pt x="24452" y="100"/>
                    <a:pt x="24619" y="67"/>
                    <a:pt x="24785" y="0"/>
                  </a:cubicBezTo>
                  <a:cubicBezTo>
                    <a:pt x="24819" y="67"/>
                    <a:pt x="24819" y="134"/>
                    <a:pt x="24852"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7"/>
            <p:cNvSpPr/>
            <p:nvPr/>
          </p:nvSpPr>
          <p:spPr>
            <a:xfrm rot="6691194">
              <a:off x="1690549" y="3130217"/>
              <a:ext cx="253031" cy="87905"/>
            </a:xfrm>
            <a:custGeom>
              <a:rect b="b" l="l" r="r" t="t"/>
              <a:pathLst>
                <a:path extrusionOk="0" h="5505" w="15846">
                  <a:moveTo>
                    <a:pt x="15846" y="134"/>
                  </a:moveTo>
                  <a:cubicBezTo>
                    <a:pt x="10575" y="2168"/>
                    <a:pt x="5438" y="4303"/>
                    <a:pt x="1" y="5504"/>
                  </a:cubicBezTo>
                  <a:cubicBezTo>
                    <a:pt x="5338" y="4136"/>
                    <a:pt x="10375" y="1901"/>
                    <a:pt x="15545" y="33"/>
                  </a:cubicBezTo>
                  <a:cubicBezTo>
                    <a:pt x="15612" y="0"/>
                    <a:pt x="15679" y="67"/>
                    <a:pt x="15846"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7"/>
            <p:cNvSpPr/>
            <p:nvPr/>
          </p:nvSpPr>
          <p:spPr>
            <a:xfrm rot="6691194">
              <a:off x="1742516" y="3273953"/>
              <a:ext cx="95905" cy="39968"/>
            </a:xfrm>
            <a:custGeom>
              <a:rect b="b" l="l" r="r" t="t"/>
              <a:pathLst>
                <a:path extrusionOk="0" h="2503" w="6006">
                  <a:moveTo>
                    <a:pt x="6005" y="234"/>
                  </a:moveTo>
                  <a:lnTo>
                    <a:pt x="1" y="2502"/>
                  </a:lnTo>
                  <a:cubicBezTo>
                    <a:pt x="168" y="1968"/>
                    <a:pt x="5271" y="0"/>
                    <a:pt x="5938" y="1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7"/>
            <p:cNvSpPr/>
            <p:nvPr/>
          </p:nvSpPr>
          <p:spPr>
            <a:xfrm rot="6691194">
              <a:off x="1789727" y="3332864"/>
              <a:ext cx="25581" cy="10667"/>
            </a:xfrm>
            <a:custGeom>
              <a:rect b="b" l="l" r="r" t="t"/>
              <a:pathLst>
                <a:path extrusionOk="0" h="668" w="1602">
                  <a:moveTo>
                    <a:pt x="0" y="468"/>
                  </a:moveTo>
                  <a:lnTo>
                    <a:pt x="1534" y="1"/>
                  </a:lnTo>
                  <a:lnTo>
                    <a:pt x="1601" y="168"/>
                  </a:lnTo>
                  <a:lnTo>
                    <a:pt x="67" y="668"/>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10" name="Shape 310"/>
        <p:cNvGrpSpPr/>
        <p:nvPr/>
      </p:nvGrpSpPr>
      <p:grpSpPr>
        <a:xfrm>
          <a:off x="0" y="0"/>
          <a:ext cx="0" cy="0"/>
          <a:chOff x="0" y="0"/>
          <a:chExt cx="0" cy="0"/>
        </a:xfrm>
      </p:grpSpPr>
      <p:sp>
        <p:nvSpPr>
          <p:cNvPr id="311" name="Google Shape;311;p8"/>
          <p:cNvSpPr txBox="1"/>
          <p:nvPr>
            <p:ph type="title"/>
          </p:nvPr>
        </p:nvSpPr>
        <p:spPr>
          <a:xfrm>
            <a:off x="1316975" y="2852263"/>
            <a:ext cx="6787500" cy="9474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12" name="Google Shape;312;p8"/>
          <p:cNvSpPr txBox="1"/>
          <p:nvPr>
            <p:ph idx="1" type="subTitle"/>
          </p:nvPr>
        </p:nvSpPr>
        <p:spPr>
          <a:xfrm>
            <a:off x="1315775" y="3799663"/>
            <a:ext cx="6787500" cy="396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p:txBody>
      </p:sp>
      <p:grpSp>
        <p:nvGrpSpPr>
          <p:cNvPr id="313" name="Google Shape;313;p8"/>
          <p:cNvGrpSpPr/>
          <p:nvPr/>
        </p:nvGrpSpPr>
        <p:grpSpPr>
          <a:xfrm flipH="1" rot="5179857">
            <a:off x="4462911" y="4209190"/>
            <a:ext cx="495617" cy="1065255"/>
            <a:chOff x="-1286312" y="3413966"/>
            <a:chExt cx="387254" cy="832280"/>
          </a:xfrm>
        </p:grpSpPr>
        <p:sp>
          <p:nvSpPr>
            <p:cNvPr id="314" name="Google Shape;314;p8"/>
            <p:cNvSpPr/>
            <p:nvPr/>
          </p:nvSpPr>
          <p:spPr>
            <a:xfrm rot="3600058">
              <a:off x="-1207262" y="3934638"/>
              <a:ext cx="320628" cy="156417"/>
            </a:xfrm>
            <a:custGeom>
              <a:rect b="b" l="l" r="r" t="t"/>
              <a:pathLst>
                <a:path extrusionOk="0" h="4671" w="9575">
                  <a:moveTo>
                    <a:pt x="68" y="0"/>
                  </a:moveTo>
                  <a:cubicBezTo>
                    <a:pt x="3170" y="1668"/>
                    <a:pt x="6239" y="3370"/>
                    <a:pt x="9574" y="4470"/>
                  </a:cubicBezTo>
                  <a:lnTo>
                    <a:pt x="9541" y="4671"/>
                  </a:lnTo>
                  <a:cubicBezTo>
                    <a:pt x="9408" y="4671"/>
                    <a:pt x="9241" y="4671"/>
                    <a:pt x="9107" y="4637"/>
                  </a:cubicBezTo>
                  <a:cubicBezTo>
                    <a:pt x="7873" y="4103"/>
                    <a:pt x="6539" y="3670"/>
                    <a:pt x="5338" y="3069"/>
                  </a:cubicBezTo>
                  <a:cubicBezTo>
                    <a:pt x="3670" y="2235"/>
                    <a:pt x="2036" y="1301"/>
                    <a:pt x="368" y="401"/>
                  </a:cubicBezTo>
                  <a:cubicBezTo>
                    <a:pt x="234" y="334"/>
                    <a:pt x="101" y="234"/>
                    <a:pt x="1" y="134"/>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8"/>
            <p:cNvSpPr/>
            <p:nvPr/>
          </p:nvSpPr>
          <p:spPr>
            <a:xfrm rot="3600058">
              <a:off x="-1219497" y="4032921"/>
              <a:ext cx="245754" cy="113956"/>
            </a:xfrm>
            <a:custGeom>
              <a:rect b="b" l="l" r="r" t="t"/>
              <a:pathLst>
                <a:path extrusionOk="0" h="3403" w="7339">
                  <a:moveTo>
                    <a:pt x="7339" y="3403"/>
                  </a:moveTo>
                  <a:cubicBezTo>
                    <a:pt x="4704" y="2769"/>
                    <a:pt x="2202" y="1602"/>
                    <a:pt x="0" y="0"/>
                  </a:cubicBezTo>
                  <a:cubicBezTo>
                    <a:pt x="2335" y="1368"/>
                    <a:pt x="4804" y="2502"/>
                    <a:pt x="7339" y="34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8"/>
            <p:cNvSpPr/>
            <p:nvPr/>
          </p:nvSpPr>
          <p:spPr>
            <a:xfrm rot="3600058">
              <a:off x="-1233437" y="4054875"/>
              <a:ext cx="231254" cy="106153"/>
            </a:xfrm>
            <a:custGeom>
              <a:rect b="b" l="l" r="r" t="t"/>
              <a:pathLst>
                <a:path extrusionOk="0" h="3170" w="6906">
                  <a:moveTo>
                    <a:pt x="0" y="0"/>
                  </a:moveTo>
                  <a:cubicBezTo>
                    <a:pt x="2202" y="1268"/>
                    <a:pt x="4403" y="2502"/>
                    <a:pt x="6905" y="3169"/>
                  </a:cubicBezTo>
                  <a:cubicBezTo>
                    <a:pt x="4370" y="2702"/>
                    <a:pt x="2135" y="1468"/>
                    <a:pt x="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8"/>
            <p:cNvSpPr/>
            <p:nvPr/>
          </p:nvSpPr>
          <p:spPr>
            <a:xfrm rot="3600058">
              <a:off x="-1145760" y="4077877"/>
              <a:ext cx="167597" cy="61448"/>
            </a:xfrm>
            <a:custGeom>
              <a:rect b="b" l="l" r="r" t="t"/>
              <a:pathLst>
                <a:path extrusionOk="0" h="1835" w="5005">
                  <a:moveTo>
                    <a:pt x="5004" y="1835"/>
                  </a:moveTo>
                  <a:cubicBezTo>
                    <a:pt x="3236" y="1501"/>
                    <a:pt x="1468" y="1068"/>
                    <a:pt x="0"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8"/>
            <p:cNvSpPr/>
            <p:nvPr/>
          </p:nvSpPr>
          <p:spPr>
            <a:xfrm rot="3600058">
              <a:off x="-1147167" y="3446664"/>
              <a:ext cx="120683" cy="78225"/>
            </a:xfrm>
            <a:custGeom>
              <a:rect b="b" l="l" r="r" t="t"/>
              <a:pathLst>
                <a:path extrusionOk="0" h="2336" w="3604">
                  <a:moveTo>
                    <a:pt x="3470" y="2336"/>
                  </a:moveTo>
                  <a:lnTo>
                    <a:pt x="1" y="201"/>
                  </a:lnTo>
                  <a:lnTo>
                    <a:pt x="101" y="1"/>
                  </a:lnTo>
                  <a:lnTo>
                    <a:pt x="3603" y="21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8"/>
            <p:cNvSpPr/>
            <p:nvPr/>
          </p:nvSpPr>
          <p:spPr>
            <a:xfrm rot="3600058">
              <a:off x="-1137537" y="3692013"/>
              <a:ext cx="139637" cy="82679"/>
            </a:xfrm>
            <a:custGeom>
              <a:rect b="b" l="l" r="r" t="t"/>
              <a:pathLst>
                <a:path extrusionOk="0" h="2469" w="4170">
                  <a:moveTo>
                    <a:pt x="100" y="0"/>
                  </a:moveTo>
                  <a:lnTo>
                    <a:pt x="4170" y="2335"/>
                  </a:lnTo>
                  <a:lnTo>
                    <a:pt x="4103" y="24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8"/>
            <p:cNvSpPr/>
            <p:nvPr/>
          </p:nvSpPr>
          <p:spPr>
            <a:xfrm rot="3600151">
              <a:off x="-1232523" y="3768049"/>
              <a:ext cx="63913" cy="37824"/>
            </a:xfrm>
            <a:custGeom>
              <a:rect b="b" l="l" r="r" t="t"/>
              <a:pathLst>
                <a:path extrusionOk="0" h="2369" w="4003">
                  <a:moveTo>
                    <a:pt x="67" y="1"/>
                  </a:moveTo>
                  <a:lnTo>
                    <a:pt x="4003" y="2236"/>
                  </a:lnTo>
                  <a:lnTo>
                    <a:pt x="3936" y="2369"/>
                  </a:lnTo>
                  <a:lnTo>
                    <a:pt x="0" y="16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8"/>
            <p:cNvSpPr/>
            <p:nvPr/>
          </p:nvSpPr>
          <p:spPr>
            <a:xfrm rot="3600058">
              <a:off x="-1207110" y="4020822"/>
              <a:ext cx="112848" cy="62587"/>
            </a:xfrm>
            <a:custGeom>
              <a:rect b="b" l="l" r="r" t="t"/>
              <a:pathLst>
                <a:path extrusionOk="0" h="1869" w="3370">
                  <a:moveTo>
                    <a:pt x="3303" y="1869"/>
                  </a:moveTo>
                  <a:lnTo>
                    <a:pt x="0" y="134"/>
                  </a:lnTo>
                  <a:cubicBezTo>
                    <a:pt x="34" y="101"/>
                    <a:pt x="67" y="34"/>
                    <a:pt x="100" y="1"/>
                  </a:cubicBezTo>
                  <a:lnTo>
                    <a:pt x="3369" y="1735"/>
                  </a:lnTo>
                  <a:cubicBezTo>
                    <a:pt x="3336" y="1768"/>
                    <a:pt x="3336" y="1835"/>
                    <a:pt x="3303" y="186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8"/>
            <p:cNvSpPr/>
            <p:nvPr/>
          </p:nvSpPr>
          <p:spPr>
            <a:xfrm rot="3600058">
              <a:off x="-1138673" y="4043176"/>
              <a:ext cx="97210" cy="53646"/>
            </a:xfrm>
            <a:custGeom>
              <a:rect b="b" l="l" r="r" t="t"/>
              <a:pathLst>
                <a:path extrusionOk="0" h="1602" w="2903">
                  <a:moveTo>
                    <a:pt x="2803" y="1601"/>
                  </a:moveTo>
                  <a:lnTo>
                    <a:pt x="1" y="133"/>
                  </a:lnTo>
                  <a:lnTo>
                    <a:pt x="67" y="0"/>
                  </a:lnTo>
                  <a:lnTo>
                    <a:pt x="2903" y="1434"/>
                  </a:lnTo>
                  <a:cubicBezTo>
                    <a:pt x="2869" y="1468"/>
                    <a:pt x="2836" y="1534"/>
                    <a:pt x="2803" y="16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8"/>
            <p:cNvSpPr/>
            <p:nvPr/>
          </p:nvSpPr>
          <p:spPr>
            <a:xfrm rot="3600058">
              <a:off x="-1189782" y="4163039"/>
              <a:ext cx="105046" cy="50297"/>
            </a:xfrm>
            <a:custGeom>
              <a:rect b="b" l="l" r="r" t="t"/>
              <a:pathLst>
                <a:path extrusionOk="0" h="1502" w="3137">
                  <a:moveTo>
                    <a:pt x="3069" y="1502"/>
                  </a:moveTo>
                  <a:lnTo>
                    <a:pt x="0" y="134"/>
                  </a:lnTo>
                  <a:cubicBezTo>
                    <a:pt x="0" y="101"/>
                    <a:pt x="34" y="34"/>
                    <a:pt x="67" y="1"/>
                  </a:cubicBezTo>
                  <a:lnTo>
                    <a:pt x="3136" y="1402"/>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8"/>
            <p:cNvSpPr/>
            <p:nvPr/>
          </p:nvSpPr>
          <p:spPr>
            <a:xfrm rot="3600058">
              <a:off x="-1290185" y="3537992"/>
              <a:ext cx="354114" cy="195497"/>
            </a:xfrm>
            <a:custGeom>
              <a:rect b="b" l="l" r="r" t="t"/>
              <a:pathLst>
                <a:path extrusionOk="0" h="5838" w="10575">
                  <a:moveTo>
                    <a:pt x="10508" y="5838"/>
                  </a:moveTo>
                  <a:lnTo>
                    <a:pt x="1" y="134"/>
                  </a:lnTo>
                  <a:cubicBezTo>
                    <a:pt x="34" y="100"/>
                    <a:pt x="67" y="67"/>
                    <a:pt x="67" y="0"/>
                  </a:cubicBezTo>
                  <a:lnTo>
                    <a:pt x="10575" y="5704"/>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8"/>
            <p:cNvSpPr/>
            <p:nvPr/>
          </p:nvSpPr>
          <p:spPr>
            <a:xfrm rot="3600058">
              <a:off x="-1269961" y="3609724"/>
              <a:ext cx="263669" cy="144128"/>
            </a:xfrm>
            <a:custGeom>
              <a:rect b="b" l="l" r="r" t="t"/>
              <a:pathLst>
                <a:path extrusionOk="0" h="4304" w="7874">
                  <a:moveTo>
                    <a:pt x="4971" y="2603"/>
                  </a:moveTo>
                  <a:lnTo>
                    <a:pt x="5071" y="2669"/>
                  </a:lnTo>
                  <a:lnTo>
                    <a:pt x="7039" y="3770"/>
                  </a:lnTo>
                  <a:cubicBezTo>
                    <a:pt x="7339" y="3904"/>
                    <a:pt x="7606" y="4104"/>
                    <a:pt x="7873" y="4304"/>
                  </a:cubicBezTo>
                  <a:cubicBezTo>
                    <a:pt x="5238" y="2970"/>
                    <a:pt x="2536" y="1735"/>
                    <a:pt x="1" y="134"/>
                  </a:cubicBezTo>
                  <a:lnTo>
                    <a:pt x="68" y="1"/>
                  </a:lnTo>
                  <a:lnTo>
                    <a:pt x="501" y="234"/>
                  </a:lnTo>
                  <a:lnTo>
                    <a:pt x="4638" y="2469"/>
                  </a:lnTo>
                  <a:cubicBezTo>
                    <a:pt x="4738" y="2536"/>
                    <a:pt x="4871" y="2569"/>
                    <a:pt x="4971" y="2603"/>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8"/>
          <p:cNvGrpSpPr/>
          <p:nvPr/>
        </p:nvGrpSpPr>
        <p:grpSpPr>
          <a:xfrm>
            <a:off x="2209587" y="1637197"/>
            <a:ext cx="400177" cy="508627"/>
            <a:chOff x="1103057" y="3871091"/>
            <a:chExt cx="146077" cy="185651"/>
          </a:xfrm>
        </p:grpSpPr>
        <p:sp>
          <p:nvSpPr>
            <p:cNvPr id="327" name="Google Shape;327;p8"/>
            <p:cNvSpPr/>
            <p:nvPr/>
          </p:nvSpPr>
          <p:spPr>
            <a:xfrm rot="3667179">
              <a:off x="1103105" y="3918750"/>
              <a:ext cx="152898" cy="74589"/>
            </a:xfrm>
            <a:custGeom>
              <a:rect b="b" l="l" r="r" t="t"/>
              <a:pathLst>
                <a:path extrusionOk="0" h="4671" w="9575">
                  <a:moveTo>
                    <a:pt x="68" y="0"/>
                  </a:moveTo>
                  <a:cubicBezTo>
                    <a:pt x="3170" y="1668"/>
                    <a:pt x="6239" y="3370"/>
                    <a:pt x="9574" y="4470"/>
                  </a:cubicBezTo>
                  <a:lnTo>
                    <a:pt x="9541" y="4671"/>
                  </a:lnTo>
                  <a:cubicBezTo>
                    <a:pt x="9408" y="4671"/>
                    <a:pt x="9241" y="4671"/>
                    <a:pt x="9107" y="4637"/>
                  </a:cubicBezTo>
                  <a:cubicBezTo>
                    <a:pt x="7873" y="4103"/>
                    <a:pt x="6539" y="3670"/>
                    <a:pt x="5338" y="3069"/>
                  </a:cubicBezTo>
                  <a:cubicBezTo>
                    <a:pt x="3670" y="2235"/>
                    <a:pt x="2036" y="1301"/>
                    <a:pt x="368" y="401"/>
                  </a:cubicBezTo>
                  <a:cubicBezTo>
                    <a:pt x="234" y="334"/>
                    <a:pt x="101" y="234"/>
                    <a:pt x="1" y="1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8"/>
            <p:cNvSpPr/>
            <p:nvPr/>
          </p:nvSpPr>
          <p:spPr>
            <a:xfrm rot="3667179">
              <a:off x="1096553" y="3965140"/>
              <a:ext cx="117193" cy="54341"/>
            </a:xfrm>
            <a:custGeom>
              <a:rect b="b" l="l" r="r" t="t"/>
              <a:pathLst>
                <a:path extrusionOk="0" h="3403" w="7339">
                  <a:moveTo>
                    <a:pt x="7339" y="3403"/>
                  </a:moveTo>
                  <a:cubicBezTo>
                    <a:pt x="4704" y="2769"/>
                    <a:pt x="2202" y="1602"/>
                    <a:pt x="0" y="0"/>
                  </a:cubicBezTo>
                  <a:cubicBezTo>
                    <a:pt x="2335" y="1368"/>
                    <a:pt x="4804" y="2502"/>
                    <a:pt x="7339" y="34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8"/>
            <p:cNvSpPr/>
            <p:nvPr/>
          </p:nvSpPr>
          <p:spPr>
            <a:xfrm rot="3667179">
              <a:off x="1181324" y="3945957"/>
              <a:ext cx="42636" cy="24512"/>
            </a:xfrm>
            <a:custGeom>
              <a:rect b="b" l="l" r="r" t="t"/>
              <a:pathLst>
                <a:path extrusionOk="0" h="1535" w="2670">
                  <a:moveTo>
                    <a:pt x="2569" y="1535"/>
                  </a:moveTo>
                  <a:lnTo>
                    <a:pt x="1" y="201"/>
                  </a:lnTo>
                  <a:cubicBezTo>
                    <a:pt x="34" y="134"/>
                    <a:pt x="67" y="67"/>
                    <a:pt x="101" y="0"/>
                  </a:cubicBezTo>
                  <a:lnTo>
                    <a:pt x="2669" y="1301"/>
                  </a:lnTo>
                  <a:cubicBezTo>
                    <a:pt x="2636" y="1401"/>
                    <a:pt x="2602" y="1435"/>
                    <a:pt x="2569" y="15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8"/>
          <p:cNvGrpSpPr/>
          <p:nvPr/>
        </p:nvGrpSpPr>
        <p:grpSpPr>
          <a:xfrm flipH="1">
            <a:off x="6524412" y="941872"/>
            <a:ext cx="400177" cy="508627"/>
            <a:chOff x="1103057" y="3871091"/>
            <a:chExt cx="146077" cy="185651"/>
          </a:xfrm>
        </p:grpSpPr>
        <p:sp>
          <p:nvSpPr>
            <p:cNvPr id="331" name="Google Shape;331;p8"/>
            <p:cNvSpPr/>
            <p:nvPr/>
          </p:nvSpPr>
          <p:spPr>
            <a:xfrm rot="3667179">
              <a:off x="1103105" y="3918750"/>
              <a:ext cx="152898" cy="74589"/>
            </a:xfrm>
            <a:custGeom>
              <a:rect b="b" l="l" r="r" t="t"/>
              <a:pathLst>
                <a:path extrusionOk="0" h="4671" w="9575">
                  <a:moveTo>
                    <a:pt x="68" y="0"/>
                  </a:moveTo>
                  <a:cubicBezTo>
                    <a:pt x="3170" y="1668"/>
                    <a:pt x="6239" y="3370"/>
                    <a:pt x="9574" y="4470"/>
                  </a:cubicBezTo>
                  <a:lnTo>
                    <a:pt x="9541" y="4671"/>
                  </a:lnTo>
                  <a:cubicBezTo>
                    <a:pt x="9408" y="4671"/>
                    <a:pt x="9241" y="4671"/>
                    <a:pt x="9107" y="4637"/>
                  </a:cubicBezTo>
                  <a:cubicBezTo>
                    <a:pt x="7873" y="4103"/>
                    <a:pt x="6539" y="3670"/>
                    <a:pt x="5338" y="3069"/>
                  </a:cubicBezTo>
                  <a:cubicBezTo>
                    <a:pt x="3670" y="2235"/>
                    <a:pt x="2036" y="1301"/>
                    <a:pt x="368" y="401"/>
                  </a:cubicBezTo>
                  <a:cubicBezTo>
                    <a:pt x="234" y="334"/>
                    <a:pt x="101" y="234"/>
                    <a:pt x="1" y="1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8"/>
            <p:cNvSpPr/>
            <p:nvPr/>
          </p:nvSpPr>
          <p:spPr>
            <a:xfrm rot="3667179">
              <a:off x="1096553" y="3965140"/>
              <a:ext cx="117193" cy="54341"/>
            </a:xfrm>
            <a:custGeom>
              <a:rect b="b" l="l" r="r" t="t"/>
              <a:pathLst>
                <a:path extrusionOk="0" h="3403" w="7339">
                  <a:moveTo>
                    <a:pt x="7339" y="3403"/>
                  </a:moveTo>
                  <a:cubicBezTo>
                    <a:pt x="4704" y="2769"/>
                    <a:pt x="2202" y="1602"/>
                    <a:pt x="0" y="0"/>
                  </a:cubicBezTo>
                  <a:cubicBezTo>
                    <a:pt x="2335" y="1368"/>
                    <a:pt x="4804" y="2502"/>
                    <a:pt x="7339" y="34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8"/>
            <p:cNvSpPr/>
            <p:nvPr/>
          </p:nvSpPr>
          <p:spPr>
            <a:xfrm rot="3667179">
              <a:off x="1181324" y="3945957"/>
              <a:ext cx="42636" cy="24512"/>
            </a:xfrm>
            <a:custGeom>
              <a:rect b="b" l="l" r="r" t="t"/>
              <a:pathLst>
                <a:path extrusionOk="0" h="1535" w="2670">
                  <a:moveTo>
                    <a:pt x="2569" y="1535"/>
                  </a:moveTo>
                  <a:lnTo>
                    <a:pt x="1" y="201"/>
                  </a:lnTo>
                  <a:cubicBezTo>
                    <a:pt x="34" y="134"/>
                    <a:pt x="67" y="67"/>
                    <a:pt x="101" y="0"/>
                  </a:cubicBezTo>
                  <a:lnTo>
                    <a:pt x="2669" y="1301"/>
                  </a:lnTo>
                  <a:cubicBezTo>
                    <a:pt x="2636" y="1401"/>
                    <a:pt x="2602" y="1435"/>
                    <a:pt x="2569" y="15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4" name="Shape 334"/>
        <p:cNvGrpSpPr/>
        <p:nvPr/>
      </p:nvGrpSpPr>
      <p:grpSpPr>
        <a:xfrm>
          <a:off x="0" y="0"/>
          <a:ext cx="0" cy="0"/>
          <a:chOff x="0" y="0"/>
          <a:chExt cx="0" cy="0"/>
        </a:xfrm>
      </p:grpSpPr>
      <p:sp>
        <p:nvSpPr>
          <p:cNvPr id="335" name="Google Shape;335;p9"/>
          <p:cNvSpPr txBox="1"/>
          <p:nvPr>
            <p:ph type="title"/>
          </p:nvPr>
        </p:nvSpPr>
        <p:spPr>
          <a:xfrm flipH="1">
            <a:off x="5513950" y="1123250"/>
            <a:ext cx="2698200" cy="2178000"/>
          </a:xfrm>
          <a:prstGeom prst="rect">
            <a:avLst/>
          </a:prstGeom>
        </p:spPr>
        <p:txBody>
          <a:bodyPr anchorCtr="0" anchor="ctr" bIns="91425" lIns="91425" spcFirstLastPara="1" rIns="91425" wrap="square" tIns="91425">
            <a:noAutofit/>
          </a:bodyPr>
          <a:lstStyle>
            <a:lvl1pPr lvl="0" algn="l">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36" name="Google Shape;336;p9"/>
          <p:cNvSpPr txBox="1"/>
          <p:nvPr>
            <p:ph idx="1" type="subTitle"/>
          </p:nvPr>
        </p:nvSpPr>
        <p:spPr>
          <a:xfrm flipH="1">
            <a:off x="5513950" y="3544025"/>
            <a:ext cx="2698200" cy="930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337" name="Google Shape;337;p9"/>
          <p:cNvGrpSpPr/>
          <p:nvPr/>
        </p:nvGrpSpPr>
        <p:grpSpPr>
          <a:xfrm flipH="1" rot="-5400000">
            <a:off x="8358496" y="-360292"/>
            <a:ext cx="562962" cy="1008040"/>
            <a:chOff x="1776996" y="3373751"/>
            <a:chExt cx="461823" cy="661444"/>
          </a:xfrm>
        </p:grpSpPr>
        <p:sp>
          <p:nvSpPr>
            <p:cNvPr id="338" name="Google Shape;338;p9"/>
            <p:cNvSpPr/>
            <p:nvPr/>
          </p:nvSpPr>
          <p:spPr>
            <a:xfrm rot="-3666448">
              <a:off x="1777151" y="3572719"/>
              <a:ext cx="458076" cy="248215"/>
            </a:xfrm>
            <a:custGeom>
              <a:rect b="b" l="l" r="r" t="t"/>
              <a:pathLst>
                <a:path extrusionOk="0" h="15545" w="28688">
                  <a:moveTo>
                    <a:pt x="28688" y="1"/>
                  </a:moveTo>
                  <a:cubicBezTo>
                    <a:pt x="19281" y="5438"/>
                    <a:pt x="9774" y="10675"/>
                    <a:pt x="67" y="15545"/>
                  </a:cubicBezTo>
                  <a:cubicBezTo>
                    <a:pt x="67" y="15512"/>
                    <a:pt x="34" y="15478"/>
                    <a:pt x="1" y="1544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9"/>
            <p:cNvSpPr/>
            <p:nvPr/>
          </p:nvSpPr>
          <p:spPr>
            <a:xfrm rot="-3666448">
              <a:off x="1799750" y="3719400"/>
              <a:ext cx="364874" cy="191770"/>
            </a:xfrm>
            <a:custGeom>
              <a:rect b="b" l="l" r="r" t="t"/>
              <a:pathLst>
                <a:path extrusionOk="0" h="12010" w="22851">
                  <a:moveTo>
                    <a:pt x="1" y="12009"/>
                  </a:moveTo>
                  <a:cubicBezTo>
                    <a:pt x="67" y="11876"/>
                    <a:pt x="67" y="11776"/>
                    <a:pt x="101" y="11743"/>
                  </a:cubicBezTo>
                  <a:cubicBezTo>
                    <a:pt x="7873" y="8240"/>
                    <a:pt x="15312" y="4104"/>
                    <a:pt x="22750" y="1"/>
                  </a:cubicBezTo>
                  <a:lnTo>
                    <a:pt x="22850" y="134"/>
                  </a:lnTo>
                  <a:cubicBezTo>
                    <a:pt x="22750" y="201"/>
                    <a:pt x="22650" y="301"/>
                    <a:pt x="22550" y="368"/>
                  </a:cubicBezTo>
                  <a:cubicBezTo>
                    <a:pt x="18647" y="2536"/>
                    <a:pt x="14744" y="4737"/>
                    <a:pt x="10775" y="6806"/>
                  </a:cubicBezTo>
                  <a:cubicBezTo>
                    <a:pt x="7439" y="8574"/>
                    <a:pt x="3970" y="10175"/>
                    <a:pt x="568" y="11843"/>
                  </a:cubicBezTo>
                  <a:cubicBezTo>
                    <a:pt x="368" y="11909"/>
                    <a:pt x="201" y="11976"/>
                    <a:pt x="1" y="1200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9"/>
            <p:cNvSpPr/>
            <p:nvPr/>
          </p:nvSpPr>
          <p:spPr>
            <a:xfrm rot="-3666448">
              <a:off x="1764754" y="3717826"/>
              <a:ext cx="377648" cy="194963"/>
            </a:xfrm>
            <a:custGeom>
              <a:rect b="b" l="l" r="r" t="t"/>
              <a:pathLst>
                <a:path extrusionOk="0" h="12210" w="23651">
                  <a:moveTo>
                    <a:pt x="23650" y="101"/>
                  </a:moveTo>
                  <a:cubicBezTo>
                    <a:pt x="15945" y="4404"/>
                    <a:pt x="8072" y="8440"/>
                    <a:pt x="100" y="12210"/>
                  </a:cubicBezTo>
                  <a:lnTo>
                    <a:pt x="0" y="12043"/>
                  </a:lnTo>
                  <a:cubicBezTo>
                    <a:pt x="100" y="11943"/>
                    <a:pt x="167" y="11876"/>
                    <a:pt x="267" y="11809"/>
                  </a:cubicBezTo>
                  <a:cubicBezTo>
                    <a:pt x="3769" y="10108"/>
                    <a:pt x="7305" y="8440"/>
                    <a:pt x="10774" y="6672"/>
                  </a:cubicBezTo>
                  <a:cubicBezTo>
                    <a:pt x="13476" y="5305"/>
                    <a:pt x="16112" y="3837"/>
                    <a:pt x="18780" y="2436"/>
                  </a:cubicBezTo>
                  <a:cubicBezTo>
                    <a:pt x="20248" y="1635"/>
                    <a:pt x="21749" y="902"/>
                    <a:pt x="23250" y="134"/>
                  </a:cubicBezTo>
                  <a:cubicBezTo>
                    <a:pt x="23350" y="68"/>
                    <a:pt x="23483" y="34"/>
                    <a:pt x="23584" y="1"/>
                  </a:cubicBezTo>
                  <a:cubicBezTo>
                    <a:pt x="23617" y="34"/>
                    <a:pt x="23617" y="68"/>
                    <a:pt x="23650" y="1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9"/>
            <p:cNvSpPr/>
            <p:nvPr/>
          </p:nvSpPr>
          <p:spPr>
            <a:xfrm rot="-3666448">
              <a:off x="1913737" y="3806448"/>
              <a:ext cx="249285" cy="132642"/>
            </a:xfrm>
            <a:custGeom>
              <a:rect b="b" l="l" r="r" t="t"/>
              <a:pathLst>
                <a:path extrusionOk="0" h="8307" w="15612">
                  <a:moveTo>
                    <a:pt x="1" y="8106"/>
                  </a:moveTo>
                  <a:lnTo>
                    <a:pt x="15512" y="0"/>
                  </a:lnTo>
                  <a:lnTo>
                    <a:pt x="15612" y="100"/>
                  </a:lnTo>
                  <a:cubicBezTo>
                    <a:pt x="15512" y="200"/>
                    <a:pt x="15412" y="300"/>
                    <a:pt x="15312" y="400"/>
                  </a:cubicBezTo>
                  <a:cubicBezTo>
                    <a:pt x="12610" y="1835"/>
                    <a:pt x="9975" y="3303"/>
                    <a:pt x="7273" y="4704"/>
                  </a:cubicBezTo>
                  <a:cubicBezTo>
                    <a:pt x="5138" y="5838"/>
                    <a:pt x="3003" y="6905"/>
                    <a:pt x="868" y="7973"/>
                  </a:cubicBezTo>
                  <a:cubicBezTo>
                    <a:pt x="635" y="8106"/>
                    <a:pt x="334" y="8206"/>
                    <a:pt x="68" y="830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9"/>
            <p:cNvSpPr/>
            <p:nvPr/>
          </p:nvSpPr>
          <p:spPr>
            <a:xfrm rot="-3666448">
              <a:off x="2003395" y="3823702"/>
              <a:ext cx="200281" cy="117729"/>
            </a:xfrm>
            <a:custGeom>
              <a:rect b="b" l="l" r="r" t="t"/>
              <a:pathLst>
                <a:path extrusionOk="0" h="7373" w="12543">
                  <a:moveTo>
                    <a:pt x="12543" y="1"/>
                  </a:moveTo>
                  <a:cubicBezTo>
                    <a:pt x="12276" y="601"/>
                    <a:pt x="868" y="7339"/>
                    <a:pt x="1" y="7373"/>
                  </a:cubicBezTo>
                  <a:cubicBezTo>
                    <a:pt x="67" y="7273"/>
                    <a:pt x="101" y="7172"/>
                    <a:pt x="167" y="7139"/>
                  </a:cubicBezTo>
                  <a:cubicBezTo>
                    <a:pt x="4304" y="4737"/>
                    <a:pt x="8440" y="2369"/>
                    <a:pt x="12543"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9"/>
            <p:cNvSpPr/>
            <p:nvPr/>
          </p:nvSpPr>
          <p:spPr>
            <a:xfrm rot="-3666448">
              <a:off x="1954943" y="3695004"/>
              <a:ext cx="245564" cy="137959"/>
            </a:xfrm>
            <a:custGeom>
              <a:rect b="b" l="l" r="r" t="t"/>
              <a:pathLst>
                <a:path extrusionOk="0" h="8640" w="15379">
                  <a:moveTo>
                    <a:pt x="15378" y="200"/>
                  </a:moveTo>
                  <a:lnTo>
                    <a:pt x="134" y="8640"/>
                  </a:lnTo>
                  <a:lnTo>
                    <a:pt x="1" y="8406"/>
                  </a:lnTo>
                  <a:cubicBezTo>
                    <a:pt x="5038" y="5538"/>
                    <a:pt x="10241" y="2902"/>
                    <a:pt x="1527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9"/>
            <p:cNvSpPr/>
            <p:nvPr/>
          </p:nvSpPr>
          <p:spPr>
            <a:xfrm rot="-3666448">
              <a:off x="1883917" y="3421179"/>
              <a:ext cx="153943" cy="77251"/>
            </a:xfrm>
            <a:custGeom>
              <a:rect b="b" l="l" r="r" t="t"/>
              <a:pathLst>
                <a:path extrusionOk="0" h="4838" w="9641">
                  <a:moveTo>
                    <a:pt x="0" y="4637"/>
                  </a:moveTo>
                  <a:cubicBezTo>
                    <a:pt x="3136" y="2969"/>
                    <a:pt x="6238" y="1201"/>
                    <a:pt x="9640" y="0"/>
                  </a:cubicBezTo>
                  <a:lnTo>
                    <a:pt x="100" y="48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9"/>
            <p:cNvSpPr/>
            <p:nvPr/>
          </p:nvSpPr>
          <p:spPr>
            <a:xfrm rot="-3666448">
              <a:off x="2085441" y="3898326"/>
              <a:ext cx="150222" cy="95885"/>
            </a:xfrm>
            <a:custGeom>
              <a:rect b="b" l="l" r="r" t="t"/>
              <a:pathLst>
                <a:path extrusionOk="0" h="6005" w="9408">
                  <a:moveTo>
                    <a:pt x="9407" y="167"/>
                  </a:moveTo>
                  <a:lnTo>
                    <a:pt x="101" y="6004"/>
                  </a:lnTo>
                  <a:lnTo>
                    <a:pt x="0" y="5838"/>
                  </a:lnTo>
                  <a:cubicBezTo>
                    <a:pt x="3103" y="3903"/>
                    <a:pt x="6205" y="1935"/>
                    <a:pt x="9274"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9"/>
            <p:cNvSpPr/>
            <p:nvPr/>
          </p:nvSpPr>
          <p:spPr>
            <a:xfrm rot="-3666448">
              <a:off x="2082442" y="3928198"/>
              <a:ext cx="84708" cy="53268"/>
            </a:xfrm>
            <a:custGeom>
              <a:rect b="b" l="l" r="r" t="t"/>
              <a:pathLst>
                <a:path extrusionOk="0" h="3336" w="5305">
                  <a:moveTo>
                    <a:pt x="1" y="3336"/>
                  </a:moveTo>
                  <a:lnTo>
                    <a:pt x="5305" y="0"/>
                  </a:lnTo>
                  <a:cubicBezTo>
                    <a:pt x="5238" y="434"/>
                    <a:pt x="701" y="3336"/>
                    <a:pt x="1" y="33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9"/>
            <p:cNvSpPr/>
            <p:nvPr/>
          </p:nvSpPr>
          <p:spPr>
            <a:xfrm rot="-3666448">
              <a:off x="2044092" y="3810463"/>
              <a:ext cx="98025" cy="59671"/>
            </a:xfrm>
            <a:custGeom>
              <a:rect b="b" l="l" r="r" t="t"/>
              <a:pathLst>
                <a:path extrusionOk="0" h="3737" w="6139">
                  <a:moveTo>
                    <a:pt x="6138" y="167"/>
                  </a:moveTo>
                  <a:lnTo>
                    <a:pt x="100" y="3736"/>
                  </a:lnTo>
                  <a:cubicBezTo>
                    <a:pt x="67" y="3670"/>
                    <a:pt x="34" y="3603"/>
                    <a:pt x="0" y="3536"/>
                  </a:cubicBezTo>
                  <a:lnTo>
                    <a:pt x="6005"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9"/>
            <p:cNvSpPr/>
            <p:nvPr/>
          </p:nvSpPr>
          <p:spPr>
            <a:xfrm rot="-3666448">
              <a:off x="1929740" y="3916607"/>
              <a:ext cx="77251" cy="43687"/>
            </a:xfrm>
            <a:custGeom>
              <a:rect b="b" l="l" r="r" t="t"/>
              <a:pathLst>
                <a:path extrusionOk="0" h="2736" w="4838">
                  <a:moveTo>
                    <a:pt x="4837" y="200"/>
                  </a:moveTo>
                  <a:lnTo>
                    <a:pt x="100" y="2736"/>
                  </a:lnTo>
                  <a:lnTo>
                    <a:pt x="0" y="2535"/>
                  </a:lnTo>
                  <a:lnTo>
                    <a:pt x="4737" y="0"/>
                  </a:lnTo>
                  <a:cubicBezTo>
                    <a:pt x="4770" y="34"/>
                    <a:pt x="4804" y="100"/>
                    <a:pt x="4837"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9"/>
            <p:cNvSpPr/>
            <p:nvPr/>
          </p:nvSpPr>
          <p:spPr>
            <a:xfrm rot="-3666448">
              <a:off x="2020192" y="3497955"/>
              <a:ext cx="76181" cy="45827"/>
            </a:xfrm>
            <a:custGeom>
              <a:rect b="b" l="l" r="r" t="t"/>
              <a:pathLst>
                <a:path extrusionOk="0" h="2870" w="4771">
                  <a:moveTo>
                    <a:pt x="1" y="2703"/>
                  </a:moveTo>
                  <a:cubicBezTo>
                    <a:pt x="1569" y="1802"/>
                    <a:pt x="3136" y="902"/>
                    <a:pt x="4704" y="1"/>
                  </a:cubicBezTo>
                  <a:cubicBezTo>
                    <a:pt x="4738" y="34"/>
                    <a:pt x="4738" y="101"/>
                    <a:pt x="4771" y="134"/>
                  </a:cubicBezTo>
                  <a:cubicBezTo>
                    <a:pt x="3270" y="1102"/>
                    <a:pt x="1669" y="2002"/>
                    <a:pt x="101" y="28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9"/>
            <p:cNvSpPr/>
            <p:nvPr/>
          </p:nvSpPr>
          <p:spPr>
            <a:xfrm rot="-3666448">
              <a:off x="2022553" y="3602068"/>
              <a:ext cx="65004" cy="37827"/>
            </a:xfrm>
            <a:custGeom>
              <a:rect b="b" l="l" r="r" t="t"/>
              <a:pathLst>
                <a:path extrusionOk="0" h="2369" w="4071">
                  <a:moveTo>
                    <a:pt x="1" y="2268"/>
                  </a:moveTo>
                  <a:lnTo>
                    <a:pt x="4070" y="0"/>
                  </a:lnTo>
                  <a:cubicBezTo>
                    <a:pt x="3870" y="467"/>
                    <a:pt x="501" y="2369"/>
                    <a:pt x="1" y="22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9"/>
            <p:cNvSpPr/>
            <p:nvPr/>
          </p:nvSpPr>
          <p:spPr>
            <a:xfrm rot="-3666448">
              <a:off x="2013910" y="3949633"/>
              <a:ext cx="67127" cy="43687"/>
            </a:xfrm>
            <a:custGeom>
              <a:rect b="b" l="l" r="r" t="t"/>
              <a:pathLst>
                <a:path extrusionOk="0" h="2736" w="4204">
                  <a:moveTo>
                    <a:pt x="1" y="2569"/>
                  </a:moveTo>
                  <a:lnTo>
                    <a:pt x="4070" y="0"/>
                  </a:lnTo>
                  <a:lnTo>
                    <a:pt x="4204" y="201"/>
                  </a:lnTo>
                  <a:lnTo>
                    <a:pt x="101" y="27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9"/>
            <p:cNvSpPr/>
            <p:nvPr/>
          </p:nvSpPr>
          <p:spPr>
            <a:xfrm rot="-3666448">
              <a:off x="1979083" y="3870428"/>
              <a:ext cx="77251" cy="42090"/>
            </a:xfrm>
            <a:custGeom>
              <a:rect b="b" l="l" r="r" t="t"/>
              <a:pathLst>
                <a:path extrusionOk="0" h="2636" w="4838">
                  <a:moveTo>
                    <a:pt x="1" y="2636"/>
                  </a:moveTo>
                  <a:lnTo>
                    <a:pt x="4771" y="1"/>
                  </a:lnTo>
                  <a:cubicBezTo>
                    <a:pt x="4771" y="34"/>
                    <a:pt x="4804" y="101"/>
                    <a:pt x="4838" y="134"/>
                  </a:cubicBezTo>
                  <a:cubicBezTo>
                    <a:pt x="3270" y="1035"/>
                    <a:pt x="1735" y="2035"/>
                    <a:pt x="1" y="26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9"/>
            <p:cNvSpPr/>
            <p:nvPr/>
          </p:nvSpPr>
          <p:spPr>
            <a:xfrm rot="-3666448">
              <a:off x="2118135" y="3760694"/>
              <a:ext cx="50617" cy="34091"/>
            </a:xfrm>
            <a:custGeom>
              <a:rect b="b" l="l" r="r" t="t"/>
              <a:pathLst>
                <a:path extrusionOk="0" h="2135" w="3170">
                  <a:moveTo>
                    <a:pt x="3169" y="0"/>
                  </a:moveTo>
                  <a:lnTo>
                    <a:pt x="0" y="2135"/>
                  </a:lnTo>
                  <a:cubicBezTo>
                    <a:pt x="67" y="1701"/>
                    <a:pt x="2569" y="0"/>
                    <a:pt x="3169"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 name="Google Shape;354;p9"/>
          <p:cNvGrpSpPr/>
          <p:nvPr/>
        </p:nvGrpSpPr>
        <p:grpSpPr>
          <a:xfrm rot="-5400000">
            <a:off x="8358496" y="4494558"/>
            <a:ext cx="562962" cy="1008040"/>
            <a:chOff x="1776996" y="3373751"/>
            <a:chExt cx="461823" cy="661444"/>
          </a:xfrm>
        </p:grpSpPr>
        <p:sp>
          <p:nvSpPr>
            <p:cNvPr id="355" name="Google Shape;355;p9"/>
            <p:cNvSpPr/>
            <p:nvPr/>
          </p:nvSpPr>
          <p:spPr>
            <a:xfrm rot="-3666448">
              <a:off x="1777151" y="3572719"/>
              <a:ext cx="458076" cy="248215"/>
            </a:xfrm>
            <a:custGeom>
              <a:rect b="b" l="l" r="r" t="t"/>
              <a:pathLst>
                <a:path extrusionOk="0" h="15545" w="28688">
                  <a:moveTo>
                    <a:pt x="28688" y="1"/>
                  </a:moveTo>
                  <a:cubicBezTo>
                    <a:pt x="19281" y="5438"/>
                    <a:pt x="9774" y="10675"/>
                    <a:pt x="67" y="15545"/>
                  </a:cubicBezTo>
                  <a:cubicBezTo>
                    <a:pt x="67" y="15512"/>
                    <a:pt x="34" y="15478"/>
                    <a:pt x="1" y="15445"/>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9"/>
            <p:cNvSpPr/>
            <p:nvPr/>
          </p:nvSpPr>
          <p:spPr>
            <a:xfrm rot="-3666448">
              <a:off x="1799750" y="3719400"/>
              <a:ext cx="364874" cy="191770"/>
            </a:xfrm>
            <a:custGeom>
              <a:rect b="b" l="l" r="r" t="t"/>
              <a:pathLst>
                <a:path extrusionOk="0" h="12010" w="22851">
                  <a:moveTo>
                    <a:pt x="1" y="12009"/>
                  </a:moveTo>
                  <a:cubicBezTo>
                    <a:pt x="67" y="11876"/>
                    <a:pt x="67" y="11776"/>
                    <a:pt x="101" y="11743"/>
                  </a:cubicBezTo>
                  <a:cubicBezTo>
                    <a:pt x="7873" y="8240"/>
                    <a:pt x="15312" y="4104"/>
                    <a:pt x="22750" y="1"/>
                  </a:cubicBezTo>
                  <a:lnTo>
                    <a:pt x="22850" y="134"/>
                  </a:lnTo>
                  <a:cubicBezTo>
                    <a:pt x="22750" y="201"/>
                    <a:pt x="22650" y="301"/>
                    <a:pt x="22550" y="368"/>
                  </a:cubicBezTo>
                  <a:cubicBezTo>
                    <a:pt x="18647" y="2536"/>
                    <a:pt x="14744" y="4737"/>
                    <a:pt x="10775" y="6806"/>
                  </a:cubicBezTo>
                  <a:cubicBezTo>
                    <a:pt x="7439" y="8574"/>
                    <a:pt x="3970" y="10175"/>
                    <a:pt x="568" y="11843"/>
                  </a:cubicBezTo>
                  <a:cubicBezTo>
                    <a:pt x="368" y="11909"/>
                    <a:pt x="201" y="11976"/>
                    <a:pt x="1" y="12009"/>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9"/>
            <p:cNvSpPr/>
            <p:nvPr/>
          </p:nvSpPr>
          <p:spPr>
            <a:xfrm rot="-3666448">
              <a:off x="1764754" y="3717826"/>
              <a:ext cx="377648" cy="194963"/>
            </a:xfrm>
            <a:custGeom>
              <a:rect b="b" l="l" r="r" t="t"/>
              <a:pathLst>
                <a:path extrusionOk="0" h="12210" w="23651">
                  <a:moveTo>
                    <a:pt x="23650" y="101"/>
                  </a:moveTo>
                  <a:cubicBezTo>
                    <a:pt x="15945" y="4404"/>
                    <a:pt x="8072" y="8440"/>
                    <a:pt x="100" y="12210"/>
                  </a:cubicBezTo>
                  <a:lnTo>
                    <a:pt x="0" y="12043"/>
                  </a:lnTo>
                  <a:cubicBezTo>
                    <a:pt x="100" y="11943"/>
                    <a:pt x="167" y="11876"/>
                    <a:pt x="267" y="11809"/>
                  </a:cubicBezTo>
                  <a:cubicBezTo>
                    <a:pt x="3769" y="10108"/>
                    <a:pt x="7305" y="8440"/>
                    <a:pt x="10774" y="6672"/>
                  </a:cubicBezTo>
                  <a:cubicBezTo>
                    <a:pt x="13476" y="5305"/>
                    <a:pt x="16112" y="3837"/>
                    <a:pt x="18780" y="2436"/>
                  </a:cubicBezTo>
                  <a:cubicBezTo>
                    <a:pt x="20248" y="1635"/>
                    <a:pt x="21749" y="902"/>
                    <a:pt x="23250" y="134"/>
                  </a:cubicBezTo>
                  <a:cubicBezTo>
                    <a:pt x="23350" y="68"/>
                    <a:pt x="23483" y="34"/>
                    <a:pt x="23584" y="1"/>
                  </a:cubicBezTo>
                  <a:cubicBezTo>
                    <a:pt x="23617" y="34"/>
                    <a:pt x="23617" y="68"/>
                    <a:pt x="23650" y="10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9"/>
            <p:cNvSpPr/>
            <p:nvPr/>
          </p:nvSpPr>
          <p:spPr>
            <a:xfrm rot="-3666448">
              <a:off x="1913737" y="3806448"/>
              <a:ext cx="249285" cy="132642"/>
            </a:xfrm>
            <a:custGeom>
              <a:rect b="b" l="l" r="r" t="t"/>
              <a:pathLst>
                <a:path extrusionOk="0" h="8307" w="15612">
                  <a:moveTo>
                    <a:pt x="1" y="8106"/>
                  </a:moveTo>
                  <a:lnTo>
                    <a:pt x="15512" y="0"/>
                  </a:lnTo>
                  <a:lnTo>
                    <a:pt x="15612" y="100"/>
                  </a:lnTo>
                  <a:cubicBezTo>
                    <a:pt x="15512" y="200"/>
                    <a:pt x="15412" y="300"/>
                    <a:pt x="15312" y="400"/>
                  </a:cubicBezTo>
                  <a:cubicBezTo>
                    <a:pt x="12610" y="1835"/>
                    <a:pt x="9975" y="3303"/>
                    <a:pt x="7273" y="4704"/>
                  </a:cubicBezTo>
                  <a:cubicBezTo>
                    <a:pt x="5138" y="5838"/>
                    <a:pt x="3003" y="6905"/>
                    <a:pt x="868" y="7973"/>
                  </a:cubicBezTo>
                  <a:cubicBezTo>
                    <a:pt x="635" y="8106"/>
                    <a:pt x="334" y="8206"/>
                    <a:pt x="68" y="830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9"/>
            <p:cNvSpPr/>
            <p:nvPr/>
          </p:nvSpPr>
          <p:spPr>
            <a:xfrm rot="-3666448">
              <a:off x="2003395" y="3823702"/>
              <a:ext cx="200281" cy="117729"/>
            </a:xfrm>
            <a:custGeom>
              <a:rect b="b" l="l" r="r" t="t"/>
              <a:pathLst>
                <a:path extrusionOk="0" h="7373" w="12543">
                  <a:moveTo>
                    <a:pt x="12543" y="1"/>
                  </a:moveTo>
                  <a:cubicBezTo>
                    <a:pt x="12276" y="601"/>
                    <a:pt x="868" y="7339"/>
                    <a:pt x="1" y="7373"/>
                  </a:cubicBezTo>
                  <a:cubicBezTo>
                    <a:pt x="67" y="7273"/>
                    <a:pt x="101" y="7172"/>
                    <a:pt x="167" y="7139"/>
                  </a:cubicBezTo>
                  <a:cubicBezTo>
                    <a:pt x="4304" y="4737"/>
                    <a:pt x="8440" y="2369"/>
                    <a:pt x="12543" y="1"/>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9"/>
            <p:cNvSpPr/>
            <p:nvPr/>
          </p:nvSpPr>
          <p:spPr>
            <a:xfrm rot="-3666448">
              <a:off x="1954943" y="3695004"/>
              <a:ext cx="245564" cy="137959"/>
            </a:xfrm>
            <a:custGeom>
              <a:rect b="b" l="l" r="r" t="t"/>
              <a:pathLst>
                <a:path extrusionOk="0" h="8640" w="15379">
                  <a:moveTo>
                    <a:pt x="15378" y="200"/>
                  </a:moveTo>
                  <a:lnTo>
                    <a:pt x="134" y="8640"/>
                  </a:lnTo>
                  <a:lnTo>
                    <a:pt x="1" y="8406"/>
                  </a:lnTo>
                  <a:cubicBezTo>
                    <a:pt x="5038" y="5538"/>
                    <a:pt x="10241" y="2902"/>
                    <a:pt x="15278"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9"/>
            <p:cNvSpPr/>
            <p:nvPr/>
          </p:nvSpPr>
          <p:spPr>
            <a:xfrm rot="-3666448">
              <a:off x="1883917" y="3421179"/>
              <a:ext cx="153943" cy="77251"/>
            </a:xfrm>
            <a:custGeom>
              <a:rect b="b" l="l" r="r" t="t"/>
              <a:pathLst>
                <a:path extrusionOk="0" h="4838" w="9641">
                  <a:moveTo>
                    <a:pt x="0" y="4637"/>
                  </a:moveTo>
                  <a:cubicBezTo>
                    <a:pt x="3136" y="2969"/>
                    <a:pt x="6238" y="1201"/>
                    <a:pt x="9640" y="0"/>
                  </a:cubicBezTo>
                  <a:lnTo>
                    <a:pt x="100" y="4837"/>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9"/>
            <p:cNvSpPr/>
            <p:nvPr/>
          </p:nvSpPr>
          <p:spPr>
            <a:xfrm rot="-3666448">
              <a:off x="2085441" y="3898326"/>
              <a:ext cx="150222" cy="95885"/>
            </a:xfrm>
            <a:custGeom>
              <a:rect b="b" l="l" r="r" t="t"/>
              <a:pathLst>
                <a:path extrusionOk="0" h="6005" w="9408">
                  <a:moveTo>
                    <a:pt x="9407" y="167"/>
                  </a:moveTo>
                  <a:lnTo>
                    <a:pt x="101" y="6004"/>
                  </a:lnTo>
                  <a:lnTo>
                    <a:pt x="0" y="5838"/>
                  </a:lnTo>
                  <a:cubicBezTo>
                    <a:pt x="3103" y="3903"/>
                    <a:pt x="6205" y="1935"/>
                    <a:pt x="9274"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9"/>
            <p:cNvSpPr/>
            <p:nvPr/>
          </p:nvSpPr>
          <p:spPr>
            <a:xfrm rot="-3666448">
              <a:off x="2082442" y="3928198"/>
              <a:ext cx="84708" cy="53268"/>
            </a:xfrm>
            <a:custGeom>
              <a:rect b="b" l="l" r="r" t="t"/>
              <a:pathLst>
                <a:path extrusionOk="0" h="3336" w="5305">
                  <a:moveTo>
                    <a:pt x="1" y="3336"/>
                  </a:moveTo>
                  <a:lnTo>
                    <a:pt x="5305" y="0"/>
                  </a:lnTo>
                  <a:cubicBezTo>
                    <a:pt x="5238" y="434"/>
                    <a:pt x="701" y="3336"/>
                    <a:pt x="1" y="33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9"/>
            <p:cNvSpPr/>
            <p:nvPr/>
          </p:nvSpPr>
          <p:spPr>
            <a:xfrm rot="-3666448">
              <a:off x="2044092" y="3810463"/>
              <a:ext cx="98025" cy="59671"/>
            </a:xfrm>
            <a:custGeom>
              <a:rect b="b" l="l" r="r" t="t"/>
              <a:pathLst>
                <a:path extrusionOk="0" h="3737" w="6139">
                  <a:moveTo>
                    <a:pt x="6138" y="167"/>
                  </a:moveTo>
                  <a:lnTo>
                    <a:pt x="100" y="3736"/>
                  </a:lnTo>
                  <a:cubicBezTo>
                    <a:pt x="67" y="3670"/>
                    <a:pt x="34" y="3603"/>
                    <a:pt x="0" y="3536"/>
                  </a:cubicBezTo>
                  <a:lnTo>
                    <a:pt x="6005"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9"/>
            <p:cNvSpPr/>
            <p:nvPr/>
          </p:nvSpPr>
          <p:spPr>
            <a:xfrm rot="-3666448">
              <a:off x="1929740" y="3916607"/>
              <a:ext cx="77251" cy="43687"/>
            </a:xfrm>
            <a:custGeom>
              <a:rect b="b" l="l" r="r" t="t"/>
              <a:pathLst>
                <a:path extrusionOk="0" h="2736" w="4838">
                  <a:moveTo>
                    <a:pt x="4837" y="200"/>
                  </a:moveTo>
                  <a:lnTo>
                    <a:pt x="100" y="2736"/>
                  </a:lnTo>
                  <a:lnTo>
                    <a:pt x="0" y="2535"/>
                  </a:lnTo>
                  <a:lnTo>
                    <a:pt x="4737" y="0"/>
                  </a:lnTo>
                  <a:cubicBezTo>
                    <a:pt x="4770" y="34"/>
                    <a:pt x="4804" y="100"/>
                    <a:pt x="4837" y="20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9"/>
            <p:cNvSpPr/>
            <p:nvPr/>
          </p:nvSpPr>
          <p:spPr>
            <a:xfrm rot="-3666448">
              <a:off x="2020192" y="3497955"/>
              <a:ext cx="76181" cy="45827"/>
            </a:xfrm>
            <a:custGeom>
              <a:rect b="b" l="l" r="r" t="t"/>
              <a:pathLst>
                <a:path extrusionOk="0" h="2870" w="4771">
                  <a:moveTo>
                    <a:pt x="1" y="2703"/>
                  </a:moveTo>
                  <a:cubicBezTo>
                    <a:pt x="1569" y="1802"/>
                    <a:pt x="3136" y="902"/>
                    <a:pt x="4704" y="1"/>
                  </a:cubicBezTo>
                  <a:cubicBezTo>
                    <a:pt x="4738" y="34"/>
                    <a:pt x="4738" y="101"/>
                    <a:pt x="4771" y="134"/>
                  </a:cubicBezTo>
                  <a:cubicBezTo>
                    <a:pt x="3270" y="1102"/>
                    <a:pt x="1669" y="2002"/>
                    <a:pt x="101" y="287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9"/>
            <p:cNvSpPr/>
            <p:nvPr/>
          </p:nvSpPr>
          <p:spPr>
            <a:xfrm rot="-3666448">
              <a:off x="2022553" y="3602068"/>
              <a:ext cx="65004" cy="37827"/>
            </a:xfrm>
            <a:custGeom>
              <a:rect b="b" l="l" r="r" t="t"/>
              <a:pathLst>
                <a:path extrusionOk="0" h="2369" w="4071">
                  <a:moveTo>
                    <a:pt x="1" y="2268"/>
                  </a:moveTo>
                  <a:lnTo>
                    <a:pt x="4070" y="0"/>
                  </a:lnTo>
                  <a:cubicBezTo>
                    <a:pt x="3870" y="467"/>
                    <a:pt x="501" y="2369"/>
                    <a:pt x="1" y="2268"/>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9"/>
            <p:cNvSpPr/>
            <p:nvPr/>
          </p:nvSpPr>
          <p:spPr>
            <a:xfrm rot="-3666448">
              <a:off x="2013910" y="3949633"/>
              <a:ext cx="67127" cy="43687"/>
            </a:xfrm>
            <a:custGeom>
              <a:rect b="b" l="l" r="r" t="t"/>
              <a:pathLst>
                <a:path extrusionOk="0" h="2736" w="4204">
                  <a:moveTo>
                    <a:pt x="1" y="2569"/>
                  </a:moveTo>
                  <a:lnTo>
                    <a:pt x="4070" y="0"/>
                  </a:lnTo>
                  <a:lnTo>
                    <a:pt x="4204" y="201"/>
                  </a:lnTo>
                  <a:lnTo>
                    <a:pt x="101" y="2736"/>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9"/>
            <p:cNvSpPr/>
            <p:nvPr/>
          </p:nvSpPr>
          <p:spPr>
            <a:xfrm rot="-3666448">
              <a:off x="1979083" y="3870428"/>
              <a:ext cx="77251" cy="42090"/>
            </a:xfrm>
            <a:custGeom>
              <a:rect b="b" l="l" r="r" t="t"/>
              <a:pathLst>
                <a:path extrusionOk="0" h="2636" w="4838">
                  <a:moveTo>
                    <a:pt x="1" y="2636"/>
                  </a:moveTo>
                  <a:lnTo>
                    <a:pt x="4771" y="1"/>
                  </a:lnTo>
                  <a:cubicBezTo>
                    <a:pt x="4771" y="34"/>
                    <a:pt x="4804" y="101"/>
                    <a:pt x="4838" y="134"/>
                  </a:cubicBezTo>
                  <a:cubicBezTo>
                    <a:pt x="3270" y="1035"/>
                    <a:pt x="1735" y="2035"/>
                    <a:pt x="1" y="2636"/>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9"/>
            <p:cNvSpPr/>
            <p:nvPr/>
          </p:nvSpPr>
          <p:spPr>
            <a:xfrm rot="-3666448">
              <a:off x="2118135" y="3760694"/>
              <a:ext cx="50617" cy="34091"/>
            </a:xfrm>
            <a:custGeom>
              <a:rect b="b" l="l" r="r" t="t"/>
              <a:pathLst>
                <a:path extrusionOk="0" h="2135" w="3170">
                  <a:moveTo>
                    <a:pt x="3169" y="0"/>
                  </a:moveTo>
                  <a:lnTo>
                    <a:pt x="0" y="2135"/>
                  </a:lnTo>
                  <a:cubicBezTo>
                    <a:pt x="67" y="1701"/>
                    <a:pt x="2569" y="0"/>
                    <a:pt x="3169" y="0"/>
                  </a:cubicBez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71" name="Shape 371"/>
        <p:cNvGrpSpPr/>
        <p:nvPr/>
      </p:nvGrpSpPr>
      <p:grpSpPr>
        <a:xfrm>
          <a:off x="0" y="0"/>
          <a:ext cx="0" cy="0"/>
          <a:chOff x="0" y="0"/>
          <a:chExt cx="0" cy="0"/>
        </a:xfrm>
      </p:grpSpPr>
      <p:grpSp>
        <p:nvGrpSpPr>
          <p:cNvPr id="372" name="Google Shape;372;p10"/>
          <p:cNvGrpSpPr/>
          <p:nvPr/>
        </p:nvGrpSpPr>
        <p:grpSpPr>
          <a:xfrm>
            <a:off x="587085" y="3408464"/>
            <a:ext cx="3843821" cy="1200104"/>
            <a:chOff x="1302272" y="2010015"/>
            <a:chExt cx="2604038" cy="660850"/>
          </a:xfrm>
        </p:grpSpPr>
        <p:sp>
          <p:nvSpPr>
            <p:cNvPr id="373" name="Google Shape;373;p10"/>
            <p:cNvSpPr/>
            <p:nvPr/>
          </p:nvSpPr>
          <p:spPr>
            <a:xfrm>
              <a:off x="1302272" y="2010015"/>
              <a:ext cx="2604038" cy="660850"/>
            </a:xfrm>
            <a:custGeom>
              <a:rect b="b" l="l" r="r" t="t"/>
              <a:pathLst>
                <a:path extrusionOk="0" h="26434" w="30708">
                  <a:moveTo>
                    <a:pt x="30708" y="26434"/>
                  </a:moveTo>
                  <a:lnTo>
                    <a:pt x="0" y="26434"/>
                  </a:lnTo>
                  <a:lnTo>
                    <a:pt x="418" y="1"/>
                  </a:lnTo>
                  <a:lnTo>
                    <a:pt x="30248" y="0"/>
                  </a:lnTo>
                  <a:close/>
                </a:path>
              </a:pathLst>
            </a:custGeom>
            <a:solidFill>
              <a:schemeClr val="lt2"/>
            </a:solidFill>
            <a:ln>
              <a:noFill/>
            </a:ln>
          </p:spPr>
        </p:sp>
        <p:sp>
          <p:nvSpPr>
            <p:cNvPr id="374" name="Google Shape;374;p10"/>
            <p:cNvSpPr/>
            <p:nvPr/>
          </p:nvSpPr>
          <p:spPr>
            <a:xfrm>
              <a:off x="1357326" y="2063366"/>
              <a:ext cx="2497250" cy="576100"/>
            </a:xfrm>
            <a:custGeom>
              <a:rect b="b" l="l" r="r" t="t"/>
              <a:pathLst>
                <a:path extrusionOk="0" h="23044" w="99890">
                  <a:moveTo>
                    <a:pt x="99890" y="22834"/>
                  </a:moveTo>
                  <a:lnTo>
                    <a:pt x="0" y="23044"/>
                  </a:lnTo>
                  <a:lnTo>
                    <a:pt x="1232" y="0"/>
                  </a:lnTo>
                  <a:lnTo>
                    <a:pt x="98493" y="180"/>
                  </a:lnTo>
                  <a:close/>
                </a:path>
              </a:pathLst>
            </a:custGeom>
            <a:noFill/>
            <a:ln cap="flat" cmpd="sng" w="19050">
              <a:solidFill>
                <a:schemeClr val="dk1"/>
              </a:solidFill>
              <a:prstDash val="solid"/>
              <a:round/>
              <a:headEnd len="med" w="med" type="none"/>
              <a:tailEnd len="med" w="med" type="none"/>
            </a:ln>
          </p:spPr>
        </p:sp>
      </p:grpSp>
      <p:sp>
        <p:nvSpPr>
          <p:cNvPr id="375" name="Google Shape;375;p10"/>
          <p:cNvSpPr txBox="1"/>
          <p:nvPr>
            <p:ph type="title"/>
          </p:nvPr>
        </p:nvSpPr>
        <p:spPr>
          <a:xfrm>
            <a:off x="808475" y="3465675"/>
            <a:ext cx="3409500" cy="984300"/>
          </a:xfrm>
          <a:prstGeom prst="rect">
            <a:avLst/>
          </a:prstGeom>
        </p:spPr>
        <p:txBody>
          <a:bodyPr anchorCtr="0" anchor="t" bIns="91425" lIns="91425" spcFirstLastPara="1" rIns="91425" wrap="square" tIns="91425">
            <a:noAutofit/>
          </a:bodyPr>
          <a:lstStyle>
            <a:lvl1pPr lvl="0" algn="l">
              <a:spcBef>
                <a:spcPts val="0"/>
              </a:spcBef>
              <a:spcAft>
                <a:spcPts val="0"/>
              </a:spcAft>
              <a:buSzPts val="24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500" cy="6129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3600"/>
              <a:buFont typeface="Playfair Display Black"/>
              <a:buNone/>
              <a:defRPr sz="3600">
                <a:solidFill>
                  <a:schemeClr val="dk1"/>
                </a:solidFill>
                <a:latin typeface="Playfair Display Black"/>
                <a:ea typeface="Playfair Display Black"/>
                <a:cs typeface="Playfair Display Black"/>
                <a:sym typeface="Playfair Display Black"/>
              </a:defRPr>
            </a:lvl1pPr>
            <a:lvl2pPr lvl="1" algn="ctr">
              <a:spcBef>
                <a:spcPts val="0"/>
              </a:spcBef>
              <a:spcAft>
                <a:spcPts val="0"/>
              </a:spcAft>
              <a:buClr>
                <a:schemeClr val="dk1"/>
              </a:buClr>
              <a:buSzPts val="3600"/>
              <a:buFont typeface="Playfair Display Black"/>
              <a:buNone/>
              <a:defRPr sz="3600">
                <a:solidFill>
                  <a:schemeClr val="dk1"/>
                </a:solidFill>
                <a:latin typeface="Playfair Display Black"/>
                <a:ea typeface="Playfair Display Black"/>
                <a:cs typeface="Playfair Display Black"/>
                <a:sym typeface="Playfair Display Black"/>
              </a:defRPr>
            </a:lvl2pPr>
            <a:lvl3pPr lvl="2" algn="ctr">
              <a:spcBef>
                <a:spcPts val="0"/>
              </a:spcBef>
              <a:spcAft>
                <a:spcPts val="0"/>
              </a:spcAft>
              <a:buClr>
                <a:schemeClr val="dk1"/>
              </a:buClr>
              <a:buSzPts val="3600"/>
              <a:buFont typeface="Playfair Display Black"/>
              <a:buNone/>
              <a:defRPr sz="3600">
                <a:solidFill>
                  <a:schemeClr val="dk1"/>
                </a:solidFill>
                <a:latin typeface="Playfair Display Black"/>
                <a:ea typeface="Playfair Display Black"/>
                <a:cs typeface="Playfair Display Black"/>
                <a:sym typeface="Playfair Display Black"/>
              </a:defRPr>
            </a:lvl3pPr>
            <a:lvl4pPr lvl="3" algn="ctr">
              <a:spcBef>
                <a:spcPts val="0"/>
              </a:spcBef>
              <a:spcAft>
                <a:spcPts val="0"/>
              </a:spcAft>
              <a:buClr>
                <a:schemeClr val="dk1"/>
              </a:buClr>
              <a:buSzPts val="3600"/>
              <a:buFont typeface="Playfair Display Black"/>
              <a:buNone/>
              <a:defRPr sz="3600">
                <a:solidFill>
                  <a:schemeClr val="dk1"/>
                </a:solidFill>
                <a:latin typeface="Playfair Display Black"/>
                <a:ea typeface="Playfair Display Black"/>
                <a:cs typeface="Playfair Display Black"/>
                <a:sym typeface="Playfair Display Black"/>
              </a:defRPr>
            </a:lvl4pPr>
            <a:lvl5pPr lvl="4" algn="ctr">
              <a:spcBef>
                <a:spcPts val="0"/>
              </a:spcBef>
              <a:spcAft>
                <a:spcPts val="0"/>
              </a:spcAft>
              <a:buClr>
                <a:schemeClr val="dk1"/>
              </a:buClr>
              <a:buSzPts val="3600"/>
              <a:buFont typeface="Playfair Display Black"/>
              <a:buNone/>
              <a:defRPr sz="3600">
                <a:solidFill>
                  <a:schemeClr val="dk1"/>
                </a:solidFill>
                <a:latin typeface="Playfair Display Black"/>
                <a:ea typeface="Playfair Display Black"/>
                <a:cs typeface="Playfair Display Black"/>
                <a:sym typeface="Playfair Display Black"/>
              </a:defRPr>
            </a:lvl5pPr>
            <a:lvl6pPr lvl="5" algn="ctr">
              <a:spcBef>
                <a:spcPts val="0"/>
              </a:spcBef>
              <a:spcAft>
                <a:spcPts val="0"/>
              </a:spcAft>
              <a:buClr>
                <a:schemeClr val="dk1"/>
              </a:buClr>
              <a:buSzPts val="3600"/>
              <a:buFont typeface="Playfair Display Black"/>
              <a:buNone/>
              <a:defRPr sz="3600">
                <a:solidFill>
                  <a:schemeClr val="dk1"/>
                </a:solidFill>
                <a:latin typeface="Playfair Display Black"/>
                <a:ea typeface="Playfair Display Black"/>
                <a:cs typeface="Playfair Display Black"/>
                <a:sym typeface="Playfair Display Black"/>
              </a:defRPr>
            </a:lvl6pPr>
            <a:lvl7pPr lvl="6" algn="ctr">
              <a:spcBef>
                <a:spcPts val="0"/>
              </a:spcBef>
              <a:spcAft>
                <a:spcPts val="0"/>
              </a:spcAft>
              <a:buClr>
                <a:schemeClr val="dk1"/>
              </a:buClr>
              <a:buSzPts val="3600"/>
              <a:buFont typeface="Playfair Display Black"/>
              <a:buNone/>
              <a:defRPr sz="3600">
                <a:solidFill>
                  <a:schemeClr val="dk1"/>
                </a:solidFill>
                <a:latin typeface="Playfair Display Black"/>
                <a:ea typeface="Playfair Display Black"/>
                <a:cs typeface="Playfair Display Black"/>
                <a:sym typeface="Playfair Display Black"/>
              </a:defRPr>
            </a:lvl7pPr>
            <a:lvl8pPr lvl="7" algn="ctr">
              <a:spcBef>
                <a:spcPts val="0"/>
              </a:spcBef>
              <a:spcAft>
                <a:spcPts val="0"/>
              </a:spcAft>
              <a:buClr>
                <a:schemeClr val="dk1"/>
              </a:buClr>
              <a:buSzPts val="3600"/>
              <a:buFont typeface="Playfair Display Black"/>
              <a:buNone/>
              <a:defRPr sz="3600">
                <a:solidFill>
                  <a:schemeClr val="dk1"/>
                </a:solidFill>
                <a:latin typeface="Playfair Display Black"/>
                <a:ea typeface="Playfair Display Black"/>
                <a:cs typeface="Playfair Display Black"/>
                <a:sym typeface="Playfair Display Black"/>
              </a:defRPr>
            </a:lvl8pPr>
            <a:lvl9pPr lvl="8" algn="ctr">
              <a:spcBef>
                <a:spcPts val="0"/>
              </a:spcBef>
              <a:spcAft>
                <a:spcPts val="0"/>
              </a:spcAft>
              <a:buClr>
                <a:schemeClr val="dk1"/>
              </a:buClr>
              <a:buSzPts val="3600"/>
              <a:buFont typeface="Playfair Display Black"/>
              <a:buNone/>
              <a:defRPr sz="3600">
                <a:solidFill>
                  <a:schemeClr val="dk1"/>
                </a:solidFill>
                <a:latin typeface="Playfair Display Black"/>
                <a:ea typeface="Playfair Display Black"/>
                <a:cs typeface="Playfair Display Black"/>
                <a:sym typeface="Playfair Display Black"/>
              </a:defRPr>
            </a:lvl9pPr>
          </a:lstStyle>
          <a:p/>
        </p:txBody>
      </p:sp>
      <p:sp>
        <p:nvSpPr>
          <p:cNvPr id="7" name="Google Shape;7;p1"/>
          <p:cNvSpPr txBox="1"/>
          <p:nvPr>
            <p:ph idx="1" type="body"/>
          </p:nvPr>
        </p:nvSpPr>
        <p:spPr>
          <a:xfrm>
            <a:off x="713225" y="1152475"/>
            <a:ext cx="7717500" cy="3456000"/>
          </a:xfrm>
          <a:prstGeom prst="rect">
            <a:avLst/>
          </a:prstGeom>
          <a:noFill/>
          <a:ln>
            <a:noFill/>
          </a:ln>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1"/>
              </a:buClr>
              <a:buSzPts val="1600"/>
              <a:buFont typeface="Bellota Text"/>
              <a:buChar char="●"/>
              <a:defRPr sz="1600">
                <a:solidFill>
                  <a:schemeClr val="dk1"/>
                </a:solidFill>
                <a:latin typeface="Bellota Text"/>
                <a:ea typeface="Bellota Text"/>
                <a:cs typeface="Bellota Text"/>
                <a:sym typeface="Bellota Text"/>
              </a:defRPr>
            </a:lvl1pPr>
            <a:lvl2pPr indent="-330200" lvl="1" marL="914400">
              <a:lnSpc>
                <a:spcPct val="100000"/>
              </a:lnSpc>
              <a:spcBef>
                <a:spcPts val="1600"/>
              </a:spcBef>
              <a:spcAft>
                <a:spcPts val="0"/>
              </a:spcAft>
              <a:buClr>
                <a:schemeClr val="dk1"/>
              </a:buClr>
              <a:buSzPts val="1600"/>
              <a:buFont typeface="Bellota Text"/>
              <a:buChar char="○"/>
              <a:defRPr sz="1600">
                <a:solidFill>
                  <a:schemeClr val="dk1"/>
                </a:solidFill>
                <a:latin typeface="Bellota Text"/>
                <a:ea typeface="Bellota Text"/>
                <a:cs typeface="Bellota Text"/>
                <a:sym typeface="Bellota Text"/>
              </a:defRPr>
            </a:lvl2pPr>
            <a:lvl3pPr indent="-330200" lvl="2" marL="1371600">
              <a:lnSpc>
                <a:spcPct val="100000"/>
              </a:lnSpc>
              <a:spcBef>
                <a:spcPts val="1600"/>
              </a:spcBef>
              <a:spcAft>
                <a:spcPts val="0"/>
              </a:spcAft>
              <a:buClr>
                <a:schemeClr val="dk1"/>
              </a:buClr>
              <a:buSzPts val="1600"/>
              <a:buFont typeface="Bellota Text"/>
              <a:buChar char="■"/>
              <a:defRPr sz="1600">
                <a:solidFill>
                  <a:schemeClr val="dk1"/>
                </a:solidFill>
                <a:latin typeface="Bellota Text"/>
                <a:ea typeface="Bellota Text"/>
                <a:cs typeface="Bellota Text"/>
                <a:sym typeface="Bellota Text"/>
              </a:defRPr>
            </a:lvl3pPr>
            <a:lvl4pPr indent="-330200" lvl="3" marL="1828800">
              <a:lnSpc>
                <a:spcPct val="100000"/>
              </a:lnSpc>
              <a:spcBef>
                <a:spcPts val="1600"/>
              </a:spcBef>
              <a:spcAft>
                <a:spcPts val="0"/>
              </a:spcAft>
              <a:buClr>
                <a:schemeClr val="dk1"/>
              </a:buClr>
              <a:buSzPts val="1600"/>
              <a:buFont typeface="Bellota Text"/>
              <a:buChar char="●"/>
              <a:defRPr sz="1600">
                <a:solidFill>
                  <a:schemeClr val="dk1"/>
                </a:solidFill>
                <a:latin typeface="Bellota Text"/>
                <a:ea typeface="Bellota Text"/>
                <a:cs typeface="Bellota Text"/>
                <a:sym typeface="Bellota Text"/>
              </a:defRPr>
            </a:lvl4pPr>
            <a:lvl5pPr indent="-330200" lvl="4" marL="2286000">
              <a:lnSpc>
                <a:spcPct val="100000"/>
              </a:lnSpc>
              <a:spcBef>
                <a:spcPts val="1600"/>
              </a:spcBef>
              <a:spcAft>
                <a:spcPts val="0"/>
              </a:spcAft>
              <a:buClr>
                <a:schemeClr val="dk1"/>
              </a:buClr>
              <a:buSzPts val="1600"/>
              <a:buFont typeface="Bellota Text"/>
              <a:buChar char="○"/>
              <a:defRPr sz="1600">
                <a:solidFill>
                  <a:schemeClr val="dk1"/>
                </a:solidFill>
                <a:latin typeface="Bellota Text"/>
                <a:ea typeface="Bellota Text"/>
                <a:cs typeface="Bellota Text"/>
                <a:sym typeface="Bellota Text"/>
              </a:defRPr>
            </a:lvl5pPr>
            <a:lvl6pPr indent="-330200" lvl="5" marL="2743200">
              <a:lnSpc>
                <a:spcPct val="100000"/>
              </a:lnSpc>
              <a:spcBef>
                <a:spcPts val="1600"/>
              </a:spcBef>
              <a:spcAft>
                <a:spcPts val="0"/>
              </a:spcAft>
              <a:buClr>
                <a:schemeClr val="dk1"/>
              </a:buClr>
              <a:buSzPts val="1600"/>
              <a:buFont typeface="Bellota Text"/>
              <a:buChar char="■"/>
              <a:defRPr sz="1600">
                <a:solidFill>
                  <a:schemeClr val="dk1"/>
                </a:solidFill>
                <a:latin typeface="Bellota Text"/>
                <a:ea typeface="Bellota Text"/>
                <a:cs typeface="Bellota Text"/>
                <a:sym typeface="Bellota Text"/>
              </a:defRPr>
            </a:lvl6pPr>
            <a:lvl7pPr indent="-330200" lvl="6" marL="3200400">
              <a:lnSpc>
                <a:spcPct val="100000"/>
              </a:lnSpc>
              <a:spcBef>
                <a:spcPts val="1600"/>
              </a:spcBef>
              <a:spcAft>
                <a:spcPts val="0"/>
              </a:spcAft>
              <a:buClr>
                <a:schemeClr val="dk1"/>
              </a:buClr>
              <a:buSzPts val="1600"/>
              <a:buFont typeface="Bellota Text"/>
              <a:buChar char="●"/>
              <a:defRPr sz="1600">
                <a:solidFill>
                  <a:schemeClr val="dk1"/>
                </a:solidFill>
                <a:latin typeface="Bellota Text"/>
                <a:ea typeface="Bellota Text"/>
                <a:cs typeface="Bellota Text"/>
                <a:sym typeface="Bellota Text"/>
              </a:defRPr>
            </a:lvl7pPr>
            <a:lvl8pPr indent="-330200" lvl="7" marL="3657600">
              <a:lnSpc>
                <a:spcPct val="100000"/>
              </a:lnSpc>
              <a:spcBef>
                <a:spcPts val="1600"/>
              </a:spcBef>
              <a:spcAft>
                <a:spcPts val="0"/>
              </a:spcAft>
              <a:buClr>
                <a:schemeClr val="dk1"/>
              </a:buClr>
              <a:buSzPts val="1600"/>
              <a:buFont typeface="Bellota Text"/>
              <a:buChar char="○"/>
              <a:defRPr sz="1600">
                <a:solidFill>
                  <a:schemeClr val="dk1"/>
                </a:solidFill>
                <a:latin typeface="Bellota Text"/>
                <a:ea typeface="Bellota Text"/>
                <a:cs typeface="Bellota Text"/>
                <a:sym typeface="Bellota Text"/>
              </a:defRPr>
            </a:lvl8pPr>
            <a:lvl9pPr indent="-330200" lvl="8" marL="4114800">
              <a:lnSpc>
                <a:spcPct val="100000"/>
              </a:lnSpc>
              <a:spcBef>
                <a:spcPts val="1600"/>
              </a:spcBef>
              <a:spcAft>
                <a:spcPts val="1600"/>
              </a:spcAft>
              <a:buClr>
                <a:schemeClr val="dk1"/>
              </a:buClr>
              <a:buSzPts val="1600"/>
              <a:buFont typeface="Bellota Text"/>
              <a:buChar char="■"/>
              <a:defRPr sz="1600">
                <a:solidFill>
                  <a:schemeClr val="dk1"/>
                </a:solidFill>
                <a:latin typeface="Bellota Text"/>
                <a:ea typeface="Bellota Text"/>
                <a:cs typeface="Bellota Text"/>
                <a:sym typeface="Bellota Tex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33"/>
          <p:cNvSpPr txBox="1"/>
          <p:nvPr>
            <p:ph idx="1" type="subTitle"/>
          </p:nvPr>
        </p:nvSpPr>
        <p:spPr>
          <a:xfrm>
            <a:off x="1881600" y="1797825"/>
            <a:ext cx="6047700" cy="42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800"/>
              <a:t>Preparing for a Winning </a:t>
            </a:r>
            <a:r>
              <a:rPr b="1" lang="en" sz="1800"/>
              <a:t>Mock Trial </a:t>
            </a:r>
            <a:endParaRPr b="1" sz="1800"/>
          </a:p>
        </p:txBody>
      </p:sp>
      <p:sp>
        <p:nvSpPr>
          <p:cNvPr id="1486" name="Google Shape;1486;p33"/>
          <p:cNvSpPr txBox="1"/>
          <p:nvPr>
            <p:ph type="ctrTitle"/>
          </p:nvPr>
        </p:nvSpPr>
        <p:spPr>
          <a:xfrm>
            <a:off x="1158825" y="0"/>
            <a:ext cx="7401900" cy="128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a:p>
            <a:pPr indent="0" lvl="0" marL="0" rtl="0" algn="l">
              <a:spcBef>
                <a:spcPts val="0"/>
              </a:spcBef>
              <a:spcAft>
                <a:spcPts val="0"/>
              </a:spcAft>
              <a:buNone/>
            </a:pPr>
            <a:r>
              <a:rPr lang="en" sz="5300"/>
              <a:t>Opening Statements  &amp; Closing Arguments</a:t>
            </a:r>
            <a:endParaRPr sz="5300"/>
          </a:p>
        </p:txBody>
      </p:sp>
      <p:pic>
        <p:nvPicPr>
          <p:cNvPr id="1487" name="Google Shape;1487;p33"/>
          <p:cNvPicPr preferRelativeResize="0"/>
          <p:nvPr/>
        </p:nvPicPr>
        <p:blipFill>
          <a:blip r:embed="rId3">
            <a:alphaModFix/>
          </a:blip>
          <a:stretch>
            <a:fillRect/>
          </a:stretch>
        </p:blipFill>
        <p:spPr>
          <a:xfrm>
            <a:off x="2398225" y="2317676"/>
            <a:ext cx="5913252" cy="2257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6" name="Shape 1656"/>
        <p:cNvGrpSpPr/>
        <p:nvPr/>
      </p:nvGrpSpPr>
      <p:grpSpPr>
        <a:xfrm>
          <a:off x="0" y="0"/>
          <a:ext cx="0" cy="0"/>
          <a:chOff x="0" y="0"/>
          <a:chExt cx="0" cy="0"/>
        </a:xfrm>
      </p:grpSpPr>
      <p:sp>
        <p:nvSpPr>
          <p:cNvPr id="1657" name="Google Shape;1657;p42"/>
          <p:cNvSpPr/>
          <p:nvPr/>
        </p:nvSpPr>
        <p:spPr>
          <a:xfrm>
            <a:off x="4570288" y="766950"/>
            <a:ext cx="4322400" cy="3609600"/>
          </a:xfrm>
          <a:prstGeom prst="flowChartAlternateProcess">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8" name="Google Shape;1658;p42"/>
          <p:cNvGrpSpPr/>
          <p:nvPr/>
        </p:nvGrpSpPr>
        <p:grpSpPr>
          <a:xfrm>
            <a:off x="4887506" y="1125760"/>
            <a:ext cx="1047600" cy="966769"/>
            <a:chOff x="1187048" y="238125"/>
            <a:chExt cx="5256397" cy="5248476"/>
          </a:xfrm>
        </p:grpSpPr>
        <p:sp>
          <p:nvSpPr>
            <p:cNvPr id="1659" name="Google Shape;1659;p42"/>
            <p:cNvSpPr/>
            <p:nvPr/>
          </p:nvSpPr>
          <p:spPr>
            <a:xfrm>
              <a:off x="1188450" y="238125"/>
              <a:ext cx="3198750" cy="2628625"/>
            </a:xfrm>
            <a:custGeom>
              <a:rect b="b" l="l" r="r" t="t"/>
              <a:pathLst>
                <a:path extrusionOk="0" h="105145" w="12795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42"/>
            <p:cNvSpPr/>
            <p:nvPr/>
          </p:nvSpPr>
          <p:spPr>
            <a:xfrm>
              <a:off x="1187048" y="2289901"/>
              <a:ext cx="2628362" cy="3196700"/>
            </a:xfrm>
            <a:custGeom>
              <a:rect b="b" l="l" r="r" t="t"/>
              <a:pathLst>
                <a:path extrusionOk="0" h="127868" w="105145">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42"/>
            <p:cNvSpPr/>
            <p:nvPr/>
          </p:nvSpPr>
          <p:spPr>
            <a:xfrm>
              <a:off x="3812708" y="244502"/>
              <a:ext cx="2628650" cy="3170611"/>
            </a:xfrm>
            <a:custGeom>
              <a:rect b="b" l="l" r="r" t="t"/>
              <a:pathLst>
                <a:path extrusionOk="0" h="127873" w="105146">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42"/>
            <p:cNvSpPr/>
            <p:nvPr/>
          </p:nvSpPr>
          <p:spPr>
            <a:xfrm>
              <a:off x="3244845" y="2847950"/>
              <a:ext cx="3198600" cy="2628500"/>
            </a:xfrm>
            <a:custGeom>
              <a:rect b="b" l="l" r="r" t="t"/>
              <a:pathLst>
                <a:path extrusionOk="0" h="105140" w="127944">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3" name="Google Shape;1663;p42"/>
          <p:cNvGrpSpPr/>
          <p:nvPr/>
        </p:nvGrpSpPr>
        <p:grpSpPr>
          <a:xfrm>
            <a:off x="6126316" y="1643265"/>
            <a:ext cx="1156243" cy="1505542"/>
            <a:chOff x="6252228" y="3346936"/>
            <a:chExt cx="265193" cy="352693"/>
          </a:xfrm>
        </p:grpSpPr>
        <p:sp>
          <p:nvSpPr>
            <p:cNvPr id="1664" name="Google Shape;1664;p42"/>
            <p:cNvSpPr/>
            <p:nvPr/>
          </p:nvSpPr>
          <p:spPr>
            <a:xfrm>
              <a:off x="6252228" y="3346936"/>
              <a:ext cx="265193" cy="352693"/>
            </a:xfrm>
            <a:custGeom>
              <a:rect b="b" l="l" r="r" t="t"/>
              <a:pathLst>
                <a:path extrusionOk="0" h="11133" w="8371">
                  <a:moveTo>
                    <a:pt x="4156" y="2941"/>
                  </a:moveTo>
                  <a:cubicBezTo>
                    <a:pt x="4370" y="2941"/>
                    <a:pt x="4585" y="2953"/>
                    <a:pt x="4787" y="2965"/>
                  </a:cubicBezTo>
                  <a:cubicBezTo>
                    <a:pt x="3811" y="3560"/>
                    <a:pt x="2537" y="3775"/>
                    <a:pt x="2060" y="3810"/>
                  </a:cubicBezTo>
                  <a:lnTo>
                    <a:pt x="2060" y="3656"/>
                  </a:lnTo>
                  <a:cubicBezTo>
                    <a:pt x="2060" y="3358"/>
                    <a:pt x="2858" y="2941"/>
                    <a:pt x="4156" y="2941"/>
                  </a:cubicBezTo>
                  <a:close/>
                  <a:moveTo>
                    <a:pt x="4168" y="2239"/>
                  </a:moveTo>
                  <a:cubicBezTo>
                    <a:pt x="5466" y="2239"/>
                    <a:pt x="6275" y="2655"/>
                    <a:pt x="6275" y="2953"/>
                  </a:cubicBezTo>
                  <a:lnTo>
                    <a:pt x="6275" y="3108"/>
                  </a:lnTo>
                  <a:cubicBezTo>
                    <a:pt x="6242" y="3089"/>
                    <a:pt x="6207" y="3079"/>
                    <a:pt x="6173" y="3079"/>
                  </a:cubicBezTo>
                  <a:cubicBezTo>
                    <a:pt x="6123" y="3079"/>
                    <a:pt x="6078" y="3101"/>
                    <a:pt x="6049" y="3144"/>
                  </a:cubicBezTo>
                  <a:cubicBezTo>
                    <a:pt x="5989" y="3215"/>
                    <a:pt x="6001" y="3322"/>
                    <a:pt x="6073" y="3382"/>
                  </a:cubicBezTo>
                  <a:cubicBezTo>
                    <a:pt x="6168" y="3441"/>
                    <a:pt x="6275" y="3548"/>
                    <a:pt x="6275" y="3656"/>
                  </a:cubicBezTo>
                  <a:lnTo>
                    <a:pt x="6275" y="4358"/>
                  </a:lnTo>
                  <a:lnTo>
                    <a:pt x="4513" y="4358"/>
                  </a:lnTo>
                  <a:cubicBezTo>
                    <a:pt x="4430" y="4358"/>
                    <a:pt x="4346" y="4441"/>
                    <a:pt x="4346" y="4525"/>
                  </a:cubicBezTo>
                  <a:lnTo>
                    <a:pt x="4346" y="4549"/>
                  </a:lnTo>
                  <a:lnTo>
                    <a:pt x="3977" y="4549"/>
                  </a:lnTo>
                  <a:lnTo>
                    <a:pt x="3977" y="4525"/>
                  </a:lnTo>
                  <a:cubicBezTo>
                    <a:pt x="3977" y="4441"/>
                    <a:pt x="3906" y="4358"/>
                    <a:pt x="3811" y="4358"/>
                  </a:cubicBezTo>
                  <a:lnTo>
                    <a:pt x="2060" y="4358"/>
                  </a:lnTo>
                  <a:lnTo>
                    <a:pt x="2060" y="4156"/>
                  </a:lnTo>
                  <a:cubicBezTo>
                    <a:pt x="2560" y="4096"/>
                    <a:pt x="4168" y="3870"/>
                    <a:pt x="5263" y="3072"/>
                  </a:cubicBezTo>
                  <a:cubicBezTo>
                    <a:pt x="5347" y="3084"/>
                    <a:pt x="5442" y="3108"/>
                    <a:pt x="5513" y="3132"/>
                  </a:cubicBezTo>
                  <a:cubicBezTo>
                    <a:pt x="5526" y="3135"/>
                    <a:pt x="5539" y="3137"/>
                    <a:pt x="5552" y="3137"/>
                  </a:cubicBezTo>
                  <a:cubicBezTo>
                    <a:pt x="5624" y="3137"/>
                    <a:pt x="5695" y="3085"/>
                    <a:pt x="5716" y="3025"/>
                  </a:cubicBezTo>
                  <a:cubicBezTo>
                    <a:pt x="5751" y="2929"/>
                    <a:pt x="5692" y="2846"/>
                    <a:pt x="5620" y="2810"/>
                  </a:cubicBezTo>
                  <a:cubicBezTo>
                    <a:pt x="5204" y="2703"/>
                    <a:pt x="4704" y="2620"/>
                    <a:pt x="4168" y="2620"/>
                  </a:cubicBezTo>
                  <a:cubicBezTo>
                    <a:pt x="3370" y="2620"/>
                    <a:pt x="2525" y="2798"/>
                    <a:pt x="2072" y="3108"/>
                  </a:cubicBezTo>
                  <a:lnTo>
                    <a:pt x="2072" y="2953"/>
                  </a:lnTo>
                  <a:cubicBezTo>
                    <a:pt x="2072" y="2655"/>
                    <a:pt x="2882" y="2239"/>
                    <a:pt x="4168" y="2239"/>
                  </a:cubicBezTo>
                  <a:close/>
                  <a:moveTo>
                    <a:pt x="3668" y="4680"/>
                  </a:moveTo>
                  <a:lnTo>
                    <a:pt x="3668" y="4858"/>
                  </a:lnTo>
                  <a:cubicBezTo>
                    <a:pt x="3668" y="5156"/>
                    <a:pt x="3430" y="5394"/>
                    <a:pt x="3132" y="5394"/>
                  </a:cubicBezTo>
                  <a:cubicBezTo>
                    <a:pt x="2834" y="5394"/>
                    <a:pt x="2596" y="5156"/>
                    <a:pt x="2596" y="4858"/>
                  </a:cubicBezTo>
                  <a:lnTo>
                    <a:pt x="2596" y="4680"/>
                  </a:lnTo>
                  <a:lnTo>
                    <a:pt x="2965" y="4680"/>
                  </a:lnTo>
                  <a:lnTo>
                    <a:pt x="2965" y="4870"/>
                  </a:lnTo>
                  <a:cubicBezTo>
                    <a:pt x="2965" y="4965"/>
                    <a:pt x="3037" y="5037"/>
                    <a:pt x="3132" y="5037"/>
                  </a:cubicBezTo>
                  <a:cubicBezTo>
                    <a:pt x="3215" y="5037"/>
                    <a:pt x="3299" y="4965"/>
                    <a:pt x="3299" y="4870"/>
                  </a:cubicBezTo>
                  <a:lnTo>
                    <a:pt x="3299" y="4680"/>
                  </a:lnTo>
                  <a:close/>
                  <a:moveTo>
                    <a:pt x="5751" y="4680"/>
                  </a:moveTo>
                  <a:lnTo>
                    <a:pt x="5751" y="4858"/>
                  </a:lnTo>
                  <a:cubicBezTo>
                    <a:pt x="5751" y="5156"/>
                    <a:pt x="5513" y="5394"/>
                    <a:pt x="5216" y="5394"/>
                  </a:cubicBezTo>
                  <a:cubicBezTo>
                    <a:pt x="4918" y="5394"/>
                    <a:pt x="4680" y="5156"/>
                    <a:pt x="4680" y="4858"/>
                  </a:cubicBezTo>
                  <a:lnTo>
                    <a:pt x="4680" y="4680"/>
                  </a:lnTo>
                  <a:lnTo>
                    <a:pt x="5049" y="4680"/>
                  </a:lnTo>
                  <a:lnTo>
                    <a:pt x="5049" y="4870"/>
                  </a:lnTo>
                  <a:cubicBezTo>
                    <a:pt x="5049" y="4965"/>
                    <a:pt x="5120" y="5037"/>
                    <a:pt x="5216" y="5037"/>
                  </a:cubicBezTo>
                  <a:cubicBezTo>
                    <a:pt x="5299" y="5037"/>
                    <a:pt x="5382" y="4965"/>
                    <a:pt x="5382" y="4870"/>
                  </a:cubicBezTo>
                  <a:lnTo>
                    <a:pt x="5382" y="4680"/>
                  </a:lnTo>
                  <a:close/>
                  <a:moveTo>
                    <a:pt x="4168" y="334"/>
                  </a:moveTo>
                  <a:cubicBezTo>
                    <a:pt x="4299" y="334"/>
                    <a:pt x="4442" y="441"/>
                    <a:pt x="4585" y="536"/>
                  </a:cubicBezTo>
                  <a:cubicBezTo>
                    <a:pt x="4716" y="643"/>
                    <a:pt x="4870" y="750"/>
                    <a:pt x="5013" y="798"/>
                  </a:cubicBezTo>
                  <a:cubicBezTo>
                    <a:pt x="5088" y="814"/>
                    <a:pt x="5166" y="821"/>
                    <a:pt x="5245" y="821"/>
                  </a:cubicBezTo>
                  <a:cubicBezTo>
                    <a:pt x="5341" y="821"/>
                    <a:pt x="5439" y="811"/>
                    <a:pt x="5537" y="798"/>
                  </a:cubicBezTo>
                  <a:cubicBezTo>
                    <a:pt x="5626" y="786"/>
                    <a:pt x="5716" y="774"/>
                    <a:pt x="5796" y="774"/>
                  </a:cubicBezTo>
                  <a:cubicBezTo>
                    <a:pt x="5876" y="774"/>
                    <a:pt x="5948" y="786"/>
                    <a:pt x="6001" y="822"/>
                  </a:cubicBezTo>
                  <a:cubicBezTo>
                    <a:pt x="6109" y="881"/>
                    <a:pt x="6180" y="1048"/>
                    <a:pt x="6251" y="1215"/>
                  </a:cubicBezTo>
                  <a:cubicBezTo>
                    <a:pt x="6323" y="1370"/>
                    <a:pt x="6394" y="1536"/>
                    <a:pt x="6525" y="1655"/>
                  </a:cubicBezTo>
                  <a:cubicBezTo>
                    <a:pt x="6644" y="1774"/>
                    <a:pt x="6799" y="1846"/>
                    <a:pt x="6966" y="1929"/>
                  </a:cubicBezTo>
                  <a:cubicBezTo>
                    <a:pt x="7132" y="2001"/>
                    <a:pt x="7299" y="2072"/>
                    <a:pt x="7359" y="2179"/>
                  </a:cubicBezTo>
                  <a:cubicBezTo>
                    <a:pt x="7418" y="2286"/>
                    <a:pt x="7394" y="2465"/>
                    <a:pt x="7383" y="2644"/>
                  </a:cubicBezTo>
                  <a:cubicBezTo>
                    <a:pt x="7371" y="2822"/>
                    <a:pt x="7335" y="3001"/>
                    <a:pt x="7383" y="3156"/>
                  </a:cubicBezTo>
                  <a:cubicBezTo>
                    <a:pt x="7430" y="3322"/>
                    <a:pt x="7537" y="3453"/>
                    <a:pt x="7633" y="3596"/>
                  </a:cubicBezTo>
                  <a:cubicBezTo>
                    <a:pt x="7740" y="3739"/>
                    <a:pt x="7847" y="3870"/>
                    <a:pt x="7847" y="4013"/>
                  </a:cubicBezTo>
                  <a:cubicBezTo>
                    <a:pt x="7847" y="4144"/>
                    <a:pt x="7740" y="4275"/>
                    <a:pt x="7633" y="4429"/>
                  </a:cubicBezTo>
                  <a:cubicBezTo>
                    <a:pt x="7537" y="4560"/>
                    <a:pt x="7430" y="4703"/>
                    <a:pt x="7383" y="4858"/>
                  </a:cubicBezTo>
                  <a:cubicBezTo>
                    <a:pt x="7335" y="5025"/>
                    <a:pt x="7359" y="5191"/>
                    <a:pt x="7383" y="5382"/>
                  </a:cubicBezTo>
                  <a:cubicBezTo>
                    <a:pt x="7394" y="5561"/>
                    <a:pt x="7430" y="5739"/>
                    <a:pt x="7359" y="5834"/>
                  </a:cubicBezTo>
                  <a:cubicBezTo>
                    <a:pt x="7335" y="5870"/>
                    <a:pt x="7323" y="5882"/>
                    <a:pt x="7299" y="5894"/>
                  </a:cubicBezTo>
                  <a:cubicBezTo>
                    <a:pt x="7299" y="5680"/>
                    <a:pt x="7192" y="5525"/>
                    <a:pt x="7085" y="5406"/>
                  </a:cubicBezTo>
                  <a:cubicBezTo>
                    <a:pt x="7216" y="5299"/>
                    <a:pt x="7299" y="5144"/>
                    <a:pt x="7299" y="4941"/>
                  </a:cubicBezTo>
                  <a:cubicBezTo>
                    <a:pt x="7299" y="4620"/>
                    <a:pt x="7025" y="4346"/>
                    <a:pt x="6704" y="4346"/>
                  </a:cubicBezTo>
                  <a:lnTo>
                    <a:pt x="6597" y="4346"/>
                  </a:lnTo>
                  <a:lnTo>
                    <a:pt x="6597" y="2953"/>
                  </a:lnTo>
                  <a:cubicBezTo>
                    <a:pt x="6597" y="2286"/>
                    <a:pt x="5347" y="1929"/>
                    <a:pt x="4168" y="1929"/>
                  </a:cubicBezTo>
                  <a:cubicBezTo>
                    <a:pt x="2989" y="1929"/>
                    <a:pt x="1739" y="2286"/>
                    <a:pt x="1739" y="2953"/>
                  </a:cubicBezTo>
                  <a:lnTo>
                    <a:pt x="1739" y="4346"/>
                  </a:lnTo>
                  <a:lnTo>
                    <a:pt x="1644" y="4346"/>
                  </a:lnTo>
                  <a:cubicBezTo>
                    <a:pt x="1310" y="4346"/>
                    <a:pt x="1048" y="4620"/>
                    <a:pt x="1048" y="4941"/>
                  </a:cubicBezTo>
                  <a:cubicBezTo>
                    <a:pt x="1048" y="5120"/>
                    <a:pt x="1132" y="5287"/>
                    <a:pt x="1251" y="5406"/>
                  </a:cubicBezTo>
                  <a:cubicBezTo>
                    <a:pt x="1156" y="5525"/>
                    <a:pt x="1048" y="5692"/>
                    <a:pt x="1048" y="5894"/>
                  </a:cubicBezTo>
                  <a:lnTo>
                    <a:pt x="989" y="5834"/>
                  </a:lnTo>
                  <a:cubicBezTo>
                    <a:pt x="929" y="5739"/>
                    <a:pt x="941" y="5561"/>
                    <a:pt x="953" y="5382"/>
                  </a:cubicBezTo>
                  <a:cubicBezTo>
                    <a:pt x="965" y="5191"/>
                    <a:pt x="1001" y="5025"/>
                    <a:pt x="953" y="4858"/>
                  </a:cubicBezTo>
                  <a:cubicBezTo>
                    <a:pt x="917" y="4691"/>
                    <a:pt x="810" y="4560"/>
                    <a:pt x="703" y="4429"/>
                  </a:cubicBezTo>
                  <a:cubicBezTo>
                    <a:pt x="596" y="4275"/>
                    <a:pt x="489" y="4144"/>
                    <a:pt x="489" y="4013"/>
                  </a:cubicBezTo>
                  <a:cubicBezTo>
                    <a:pt x="489" y="3870"/>
                    <a:pt x="596" y="3739"/>
                    <a:pt x="703" y="3596"/>
                  </a:cubicBezTo>
                  <a:cubicBezTo>
                    <a:pt x="810" y="3453"/>
                    <a:pt x="917" y="3310"/>
                    <a:pt x="953" y="3156"/>
                  </a:cubicBezTo>
                  <a:cubicBezTo>
                    <a:pt x="1001" y="3001"/>
                    <a:pt x="989" y="2822"/>
                    <a:pt x="953" y="2644"/>
                  </a:cubicBezTo>
                  <a:cubicBezTo>
                    <a:pt x="941" y="2465"/>
                    <a:pt x="917" y="2286"/>
                    <a:pt x="989" y="2179"/>
                  </a:cubicBezTo>
                  <a:cubicBezTo>
                    <a:pt x="1048" y="2072"/>
                    <a:pt x="1215" y="2001"/>
                    <a:pt x="1370" y="1929"/>
                  </a:cubicBezTo>
                  <a:cubicBezTo>
                    <a:pt x="1537" y="1846"/>
                    <a:pt x="1703" y="1786"/>
                    <a:pt x="1822" y="1655"/>
                  </a:cubicBezTo>
                  <a:cubicBezTo>
                    <a:pt x="1941" y="1536"/>
                    <a:pt x="2013" y="1370"/>
                    <a:pt x="2084" y="1215"/>
                  </a:cubicBezTo>
                  <a:cubicBezTo>
                    <a:pt x="2156" y="1048"/>
                    <a:pt x="2239" y="881"/>
                    <a:pt x="2334" y="822"/>
                  </a:cubicBezTo>
                  <a:cubicBezTo>
                    <a:pt x="2392" y="790"/>
                    <a:pt x="2470" y="779"/>
                    <a:pt x="2557" y="779"/>
                  </a:cubicBezTo>
                  <a:cubicBezTo>
                    <a:pt x="2633" y="779"/>
                    <a:pt x="2716" y="787"/>
                    <a:pt x="2799" y="798"/>
                  </a:cubicBezTo>
                  <a:cubicBezTo>
                    <a:pt x="2907" y="805"/>
                    <a:pt x="3016" y="817"/>
                    <a:pt x="3121" y="817"/>
                  </a:cubicBezTo>
                  <a:cubicBezTo>
                    <a:pt x="3190" y="817"/>
                    <a:pt x="3257" y="812"/>
                    <a:pt x="3322" y="798"/>
                  </a:cubicBezTo>
                  <a:cubicBezTo>
                    <a:pt x="3489" y="750"/>
                    <a:pt x="3620" y="643"/>
                    <a:pt x="3751" y="536"/>
                  </a:cubicBezTo>
                  <a:cubicBezTo>
                    <a:pt x="3906" y="429"/>
                    <a:pt x="4037" y="334"/>
                    <a:pt x="4168" y="334"/>
                  </a:cubicBezTo>
                  <a:close/>
                  <a:moveTo>
                    <a:pt x="1548" y="5596"/>
                  </a:moveTo>
                  <a:cubicBezTo>
                    <a:pt x="1632" y="5656"/>
                    <a:pt x="1727" y="5775"/>
                    <a:pt x="1727" y="5930"/>
                  </a:cubicBezTo>
                  <a:cubicBezTo>
                    <a:pt x="1727" y="6013"/>
                    <a:pt x="1656" y="6108"/>
                    <a:pt x="1548" y="6108"/>
                  </a:cubicBezTo>
                  <a:cubicBezTo>
                    <a:pt x="1453" y="6108"/>
                    <a:pt x="1370" y="6013"/>
                    <a:pt x="1370" y="5930"/>
                  </a:cubicBezTo>
                  <a:cubicBezTo>
                    <a:pt x="1370" y="5763"/>
                    <a:pt x="1477" y="5656"/>
                    <a:pt x="1548" y="5596"/>
                  </a:cubicBezTo>
                  <a:close/>
                  <a:moveTo>
                    <a:pt x="6775" y="5596"/>
                  </a:moveTo>
                  <a:cubicBezTo>
                    <a:pt x="6847" y="5656"/>
                    <a:pt x="6954" y="5775"/>
                    <a:pt x="6954" y="5930"/>
                  </a:cubicBezTo>
                  <a:cubicBezTo>
                    <a:pt x="6966" y="6013"/>
                    <a:pt x="6882" y="6108"/>
                    <a:pt x="6775" y="6108"/>
                  </a:cubicBezTo>
                  <a:cubicBezTo>
                    <a:pt x="6668" y="6108"/>
                    <a:pt x="6597" y="6013"/>
                    <a:pt x="6597" y="5930"/>
                  </a:cubicBezTo>
                  <a:cubicBezTo>
                    <a:pt x="6597" y="5763"/>
                    <a:pt x="6704" y="5656"/>
                    <a:pt x="6775" y="5596"/>
                  </a:cubicBezTo>
                  <a:close/>
                  <a:moveTo>
                    <a:pt x="6394" y="6227"/>
                  </a:moveTo>
                  <a:cubicBezTo>
                    <a:pt x="6430" y="6275"/>
                    <a:pt x="6478" y="6311"/>
                    <a:pt x="6525" y="6346"/>
                  </a:cubicBezTo>
                  <a:cubicBezTo>
                    <a:pt x="6394" y="6477"/>
                    <a:pt x="6311" y="6632"/>
                    <a:pt x="6251" y="6787"/>
                  </a:cubicBezTo>
                  <a:cubicBezTo>
                    <a:pt x="6180" y="6954"/>
                    <a:pt x="6109" y="7120"/>
                    <a:pt x="6001" y="7180"/>
                  </a:cubicBezTo>
                  <a:cubicBezTo>
                    <a:pt x="5944" y="7212"/>
                    <a:pt x="5873" y="7223"/>
                    <a:pt x="5793" y="7223"/>
                  </a:cubicBezTo>
                  <a:cubicBezTo>
                    <a:pt x="5725" y="7223"/>
                    <a:pt x="5650" y="7215"/>
                    <a:pt x="5573" y="7204"/>
                  </a:cubicBezTo>
                  <a:cubicBezTo>
                    <a:pt x="5906" y="6954"/>
                    <a:pt x="6192" y="6632"/>
                    <a:pt x="6394" y="6227"/>
                  </a:cubicBezTo>
                  <a:close/>
                  <a:moveTo>
                    <a:pt x="1953" y="6239"/>
                  </a:moveTo>
                  <a:cubicBezTo>
                    <a:pt x="2132" y="6632"/>
                    <a:pt x="2418" y="6966"/>
                    <a:pt x="2775" y="7227"/>
                  </a:cubicBezTo>
                  <a:cubicBezTo>
                    <a:pt x="2724" y="7227"/>
                    <a:pt x="2674" y="7228"/>
                    <a:pt x="2626" y="7228"/>
                  </a:cubicBezTo>
                  <a:cubicBezTo>
                    <a:pt x="2506" y="7228"/>
                    <a:pt x="2399" y="7222"/>
                    <a:pt x="2322" y="7180"/>
                  </a:cubicBezTo>
                  <a:cubicBezTo>
                    <a:pt x="2227" y="7120"/>
                    <a:pt x="2144" y="6954"/>
                    <a:pt x="2072" y="6787"/>
                  </a:cubicBezTo>
                  <a:cubicBezTo>
                    <a:pt x="2001" y="6644"/>
                    <a:pt x="1941" y="6477"/>
                    <a:pt x="1822" y="6358"/>
                  </a:cubicBezTo>
                  <a:cubicBezTo>
                    <a:pt x="1882" y="6334"/>
                    <a:pt x="1929" y="6287"/>
                    <a:pt x="1953" y="6239"/>
                  </a:cubicBezTo>
                  <a:close/>
                  <a:moveTo>
                    <a:pt x="6704" y="4691"/>
                  </a:moveTo>
                  <a:cubicBezTo>
                    <a:pt x="6847" y="4691"/>
                    <a:pt x="6966" y="4810"/>
                    <a:pt x="6966" y="4965"/>
                  </a:cubicBezTo>
                  <a:cubicBezTo>
                    <a:pt x="6966" y="5108"/>
                    <a:pt x="6847" y="5227"/>
                    <a:pt x="6704" y="5227"/>
                  </a:cubicBezTo>
                  <a:lnTo>
                    <a:pt x="6597" y="5227"/>
                  </a:lnTo>
                  <a:lnTo>
                    <a:pt x="6597" y="5215"/>
                  </a:lnTo>
                  <a:cubicBezTo>
                    <a:pt x="6597" y="5120"/>
                    <a:pt x="6525" y="5049"/>
                    <a:pt x="6430" y="5049"/>
                  </a:cubicBezTo>
                  <a:cubicBezTo>
                    <a:pt x="6347" y="5049"/>
                    <a:pt x="6275" y="5120"/>
                    <a:pt x="6275" y="5215"/>
                  </a:cubicBezTo>
                  <a:cubicBezTo>
                    <a:pt x="6275" y="6370"/>
                    <a:pt x="5335" y="7311"/>
                    <a:pt x="4168" y="7311"/>
                  </a:cubicBezTo>
                  <a:cubicBezTo>
                    <a:pt x="4161" y="7311"/>
                    <a:pt x="4154" y="7311"/>
                    <a:pt x="4146" y="7311"/>
                  </a:cubicBezTo>
                  <a:cubicBezTo>
                    <a:pt x="3001" y="7311"/>
                    <a:pt x="2060" y="6363"/>
                    <a:pt x="2060" y="5215"/>
                  </a:cubicBezTo>
                  <a:cubicBezTo>
                    <a:pt x="2060" y="5120"/>
                    <a:pt x="1989" y="5049"/>
                    <a:pt x="1894" y="5049"/>
                  </a:cubicBezTo>
                  <a:cubicBezTo>
                    <a:pt x="1810" y="5049"/>
                    <a:pt x="1727" y="5120"/>
                    <a:pt x="1727" y="5215"/>
                  </a:cubicBezTo>
                  <a:lnTo>
                    <a:pt x="1727" y="5227"/>
                  </a:lnTo>
                  <a:lnTo>
                    <a:pt x="1632" y="5227"/>
                  </a:lnTo>
                  <a:cubicBezTo>
                    <a:pt x="1477" y="5227"/>
                    <a:pt x="1358" y="5108"/>
                    <a:pt x="1358" y="4965"/>
                  </a:cubicBezTo>
                  <a:cubicBezTo>
                    <a:pt x="1358" y="4810"/>
                    <a:pt x="1477" y="4691"/>
                    <a:pt x="1632" y="4691"/>
                  </a:cubicBezTo>
                  <a:lnTo>
                    <a:pt x="2251" y="4691"/>
                  </a:lnTo>
                  <a:lnTo>
                    <a:pt x="2251" y="4870"/>
                  </a:lnTo>
                  <a:cubicBezTo>
                    <a:pt x="2251" y="5346"/>
                    <a:pt x="2644" y="5739"/>
                    <a:pt x="3120" y="5739"/>
                  </a:cubicBezTo>
                  <a:cubicBezTo>
                    <a:pt x="3596" y="5739"/>
                    <a:pt x="3977" y="5346"/>
                    <a:pt x="3977" y="4870"/>
                  </a:cubicBezTo>
                  <a:lnTo>
                    <a:pt x="3977" y="4858"/>
                  </a:lnTo>
                  <a:lnTo>
                    <a:pt x="4346" y="4858"/>
                  </a:lnTo>
                  <a:lnTo>
                    <a:pt x="4346" y="4870"/>
                  </a:lnTo>
                  <a:cubicBezTo>
                    <a:pt x="4346" y="5346"/>
                    <a:pt x="4739" y="5739"/>
                    <a:pt x="5216" y="5739"/>
                  </a:cubicBezTo>
                  <a:cubicBezTo>
                    <a:pt x="5692" y="5739"/>
                    <a:pt x="6073" y="5346"/>
                    <a:pt x="6073" y="4870"/>
                  </a:cubicBezTo>
                  <a:lnTo>
                    <a:pt x="6073" y="4691"/>
                  </a:lnTo>
                  <a:close/>
                  <a:moveTo>
                    <a:pt x="5049" y="7477"/>
                  </a:moveTo>
                  <a:lnTo>
                    <a:pt x="5049" y="7942"/>
                  </a:lnTo>
                  <a:lnTo>
                    <a:pt x="4168" y="8811"/>
                  </a:lnTo>
                  <a:lnTo>
                    <a:pt x="3299" y="7942"/>
                  </a:lnTo>
                  <a:lnTo>
                    <a:pt x="3299" y="7477"/>
                  </a:lnTo>
                  <a:cubicBezTo>
                    <a:pt x="3561" y="7585"/>
                    <a:pt x="3858" y="7644"/>
                    <a:pt x="4168" y="7644"/>
                  </a:cubicBezTo>
                  <a:cubicBezTo>
                    <a:pt x="4489" y="7644"/>
                    <a:pt x="4787" y="7585"/>
                    <a:pt x="5049" y="7477"/>
                  </a:cubicBezTo>
                  <a:close/>
                  <a:moveTo>
                    <a:pt x="2953" y="8073"/>
                  </a:moveTo>
                  <a:lnTo>
                    <a:pt x="3918" y="9037"/>
                  </a:lnTo>
                  <a:lnTo>
                    <a:pt x="3192" y="9644"/>
                  </a:lnTo>
                  <a:lnTo>
                    <a:pt x="3156" y="9644"/>
                  </a:lnTo>
                  <a:lnTo>
                    <a:pt x="2608" y="8394"/>
                  </a:lnTo>
                  <a:lnTo>
                    <a:pt x="2941" y="8073"/>
                  </a:lnTo>
                  <a:close/>
                  <a:moveTo>
                    <a:pt x="2370" y="8620"/>
                  </a:moveTo>
                  <a:lnTo>
                    <a:pt x="2894" y="9787"/>
                  </a:lnTo>
                  <a:cubicBezTo>
                    <a:pt x="2941" y="9883"/>
                    <a:pt x="3025" y="9942"/>
                    <a:pt x="3132" y="9978"/>
                  </a:cubicBezTo>
                  <a:cubicBezTo>
                    <a:pt x="3156" y="9978"/>
                    <a:pt x="3180" y="9990"/>
                    <a:pt x="3203" y="9990"/>
                  </a:cubicBezTo>
                  <a:cubicBezTo>
                    <a:pt x="3275" y="9990"/>
                    <a:pt x="3358" y="9954"/>
                    <a:pt x="3418" y="9918"/>
                  </a:cubicBezTo>
                  <a:lnTo>
                    <a:pt x="4013" y="9406"/>
                  </a:lnTo>
                  <a:lnTo>
                    <a:pt x="4013" y="10633"/>
                  </a:lnTo>
                  <a:cubicBezTo>
                    <a:pt x="3001" y="10561"/>
                    <a:pt x="2179" y="9752"/>
                    <a:pt x="2072" y="8728"/>
                  </a:cubicBezTo>
                  <a:lnTo>
                    <a:pt x="2370" y="8620"/>
                  </a:lnTo>
                  <a:close/>
                  <a:moveTo>
                    <a:pt x="5394" y="8085"/>
                  </a:moveTo>
                  <a:lnTo>
                    <a:pt x="5716" y="8418"/>
                  </a:lnTo>
                  <a:lnTo>
                    <a:pt x="5692" y="8490"/>
                  </a:lnTo>
                  <a:cubicBezTo>
                    <a:pt x="5656" y="8573"/>
                    <a:pt x="5692" y="8668"/>
                    <a:pt x="5775" y="8692"/>
                  </a:cubicBezTo>
                  <a:cubicBezTo>
                    <a:pt x="5795" y="8702"/>
                    <a:pt x="5816" y="8706"/>
                    <a:pt x="5838" y="8706"/>
                  </a:cubicBezTo>
                  <a:cubicBezTo>
                    <a:pt x="5895" y="8706"/>
                    <a:pt x="5955" y="8676"/>
                    <a:pt x="5989" y="8632"/>
                  </a:cubicBezTo>
                  <a:lnTo>
                    <a:pt x="6287" y="8740"/>
                  </a:lnTo>
                  <a:cubicBezTo>
                    <a:pt x="6168" y="9740"/>
                    <a:pt x="5347" y="10537"/>
                    <a:pt x="4335" y="10633"/>
                  </a:cubicBezTo>
                  <a:lnTo>
                    <a:pt x="4335" y="9406"/>
                  </a:lnTo>
                  <a:lnTo>
                    <a:pt x="4930" y="9918"/>
                  </a:lnTo>
                  <a:cubicBezTo>
                    <a:pt x="4989" y="9954"/>
                    <a:pt x="5061" y="9990"/>
                    <a:pt x="5144" y="9990"/>
                  </a:cubicBezTo>
                  <a:cubicBezTo>
                    <a:pt x="5168" y="9990"/>
                    <a:pt x="5180" y="9990"/>
                    <a:pt x="5216" y="9978"/>
                  </a:cubicBezTo>
                  <a:cubicBezTo>
                    <a:pt x="5323" y="9942"/>
                    <a:pt x="5406" y="9883"/>
                    <a:pt x="5454" y="9787"/>
                  </a:cubicBezTo>
                  <a:lnTo>
                    <a:pt x="5704" y="9228"/>
                  </a:lnTo>
                  <a:cubicBezTo>
                    <a:pt x="5739" y="9144"/>
                    <a:pt x="5704" y="9049"/>
                    <a:pt x="5620" y="9025"/>
                  </a:cubicBezTo>
                  <a:cubicBezTo>
                    <a:pt x="5595" y="9016"/>
                    <a:pt x="5571" y="9011"/>
                    <a:pt x="5549" y="9011"/>
                  </a:cubicBezTo>
                  <a:cubicBezTo>
                    <a:pt x="5485" y="9011"/>
                    <a:pt x="5432" y="9047"/>
                    <a:pt x="5406" y="9109"/>
                  </a:cubicBezTo>
                  <a:lnTo>
                    <a:pt x="5156" y="9668"/>
                  </a:lnTo>
                  <a:lnTo>
                    <a:pt x="5120" y="9668"/>
                  </a:lnTo>
                  <a:lnTo>
                    <a:pt x="4394" y="9049"/>
                  </a:lnTo>
                  <a:lnTo>
                    <a:pt x="5358" y="8085"/>
                  </a:lnTo>
                  <a:close/>
                  <a:moveTo>
                    <a:pt x="4168" y="0"/>
                  </a:moveTo>
                  <a:cubicBezTo>
                    <a:pt x="3930" y="0"/>
                    <a:pt x="3739" y="155"/>
                    <a:pt x="3561" y="286"/>
                  </a:cubicBezTo>
                  <a:cubicBezTo>
                    <a:pt x="3442" y="381"/>
                    <a:pt x="3334" y="453"/>
                    <a:pt x="3239" y="477"/>
                  </a:cubicBezTo>
                  <a:cubicBezTo>
                    <a:pt x="3197" y="491"/>
                    <a:pt x="3148" y="495"/>
                    <a:pt x="3095" y="495"/>
                  </a:cubicBezTo>
                  <a:cubicBezTo>
                    <a:pt x="3012" y="495"/>
                    <a:pt x="2921" y="484"/>
                    <a:pt x="2834" y="477"/>
                  </a:cubicBezTo>
                  <a:cubicBezTo>
                    <a:pt x="2738" y="466"/>
                    <a:pt x="2639" y="456"/>
                    <a:pt x="2543" y="456"/>
                  </a:cubicBezTo>
                  <a:cubicBezTo>
                    <a:pt x="2414" y="456"/>
                    <a:pt x="2289" y="475"/>
                    <a:pt x="2179" y="536"/>
                  </a:cubicBezTo>
                  <a:cubicBezTo>
                    <a:pt x="1965" y="655"/>
                    <a:pt x="1882" y="881"/>
                    <a:pt x="1787" y="1072"/>
                  </a:cubicBezTo>
                  <a:cubicBezTo>
                    <a:pt x="1727" y="1203"/>
                    <a:pt x="1668" y="1346"/>
                    <a:pt x="1596" y="1417"/>
                  </a:cubicBezTo>
                  <a:cubicBezTo>
                    <a:pt x="1525" y="1489"/>
                    <a:pt x="1394" y="1548"/>
                    <a:pt x="1251" y="1608"/>
                  </a:cubicBezTo>
                  <a:cubicBezTo>
                    <a:pt x="1060" y="1703"/>
                    <a:pt x="834" y="1786"/>
                    <a:pt x="715" y="2001"/>
                  </a:cubicBezTo>
                  <a:cubicBezTo>
                    <a:pt x="596" y="2191"/>
                    <a:pt x="632" y="2429"/>
                    <a:pt x="655" y="2655"/>
                  </a:cubicBezTo>
                  <a:cubicBezTo>
                    <a:pt x="679" y="2798"/>
                    <a:pt x="691" y="2929"/>
                    <a:pt x="655" y="3048"/>
                  </a:cubicBezTo>
                  <a:cubicBezTo>
                    <a:pt x="632" y="3156"/>
                    <a:pt x="560" y="3263"/>
                    <a:pt x="465" y="3382"/>
                  </a:cubicBezTo>
                  <a:cubicBezTo>
                    <a:pt x="334" y="3560"/>
                    <a:pt x="179" y="3751"/>
                    <a:pt x="179" y="3989"/>
                  </a:cubicBezTo>
                  <a:cubicBezTo>
                    <a:pt x="179" y="4227"/>
                    <a:pt x="334" y="4418"/>
                    <a:pt x="465" y="4596"/>
                  </a:cubicBezTo>
                  <a:cubicBezTo>
                    <a:pt x="560" y="4715"/>
                    <a:pt x="632" y="4822"/>
                    <a:pt x="655" y="4930"/>
                  </a:cubicBezTo>
                  <a:cubicBezTo>
                    <a:pt x="691" y="5037"/>
                    <a:pt x="679" y="5180"/>
                    <a:pt x="655" y="5334"/>
                  </a:cubicBezTo>
                  <a:cubicBezTo>
                    <a:pt x="632" y="5561"/>
                    <a:pt x="620" y="5799"/>
                    <a:pt x="715" y="5989"/>
                  </a:cubicBezTo>
                  <a:cubicBezTo>
                    <a:pt x="834" y="6192"/>
                    <a:pt x="1060" y="6287"/>
                    <a:pt x="1251" y="6370"/>
                  </a:cubicBezTo>
                  <a:cubicBezTo>
                    <a:pt x="1394" y="6430"/>
                    <a:pt x="1525" y="6489"/>
                    <a:pt x="1596" y="6573"/>
                  </a:cubicBezTo>
                  <a:cubicBezTo>
                    <a:pt x="1668" y="6644"/>
                    <a:pt x="1727" y="6775"/>
                    <a:pt x="1787" y="6906"/>
                  </a:cubicBezTo>
                  <a:cubicBezTo>
                    <a:pt x="1882" y="7096"/>
                    <a:pt x="1965" y="7323"/>
                    <a:pt x="2179" y="7442"/>
                  </a:cubicBezTo>
                  <a:cubicBezTo>
                    <a:pt x="2286" y="7509"/>
                    <a:pt x="2408" y="7530"/>
                    <a:pt x="2534" y="7530"/>
                  </a:cubicBezTo>
                  <a:cubicBezTo>
                    <a:pt x="2633" y="7530"/>
                    <a:pt x="2735" y="7517"/>
                    <a:pt x="2834" y="7501"/>
                  </a:cubicBezTo>
                  <a:cubicBezTo>
                    <a:pt x="2882" y="7501"/>
                    <a:pt x="2918" y="7489"/>
                    <a:pt x="2965" y="7489"/>
                  </a:cubicBezTo>
                  <a:lnTo>
                    <a:pt x="2965" y="7716"/>
                  </a:lnTo>
                  <a:lnTo>
                    <a:pt x="2953" y="7716"/>
                  </a:lnTo>
                  <a:cubicBezTo>
                    <a:pt x="2858" y="7716"/>
                    <a:pt x="2775" y="7739"/>
                    <a:pt x="2715" y="7823"/>
                  </a:cubicBezTo>
                  <a:lnTo>
                    <a:pt x="2310" y="8216"/>
                  </a:lnTo>
                  <a:cubicBezTo>
                    <a:pt x="2299" y="8239"/>
                    <a:pt x="2287" y="8263"/>
                    <a:pt x="2263" y="8299"/>
                  </a:cubicBezTo>
                  <a:lnTo>
                    <a:pt x="810" y="8811"/>
                  </a:lnTo>
                  <a:cubicBezTo>
                    <a:pt x="334" y="8978"/>
                    <a:pt x="1" y="9442"/>
                    <a:pt x="1" y="9966"/>
                  </a:cubicBezTo>
                  <a:lnTo>
                    <a:pt x="1" y="10954"/>
                  </a:lnTo>
                  <a:cubicBezTo>
                    <a:pt x="1" y="11049"/>
                    <a:pt x="84" y="11121"/>
                    <a:pt x="167" y="11121"/>
                  </a:cubicBezTo>
                  <a:cubicBezTo>
                    <a:pt x="263" y="11121"/>
                    <a:pt x="334" y="11049"/>
                    <a:pt x="334" y="10954"/>
                  </a:cubicBezTo>
                  <a:lnTo>
                    <a:pt x="334" y="9966"/>
                  </a:lnTo>
                  <a:cubicBezTo>
                    <a:pt x="334" y="9859"/>
                    <a:pt x="346" y="9752"/>
                    <a:pt x="394" y="9644"/>
                  </a:cubicBezTo>
                  <a:lnTo>
                    <a:pt x="1215" y="10347"/>
                  </a:lnTo>
                  <a:cubicBezTo>
                    <a:pt x="1334" y="10454"/>
                    <a:pt x="1406" y="10597"/>
                    <a:pt x="1406" y="10752"/>
                  </a:cubicBezTo>
                  <a:lnTo>
                    <a:pt x="1406" y="10954"/>
                  </a:lnTo>
                  <a:cubicBezTo>
                    <a:pt x="1406" y="11049"/>
                    <a:pt x="1477" y="11121"/>
                    <a:pt x="1572" y="11121"/>
                  </a:cubicBezTo>
                  <a:cubicBezTo>
                    <a:pt x="1656" y="11121"/>
                    <a:pt x="1727" y="11049"/>
                    <a:pt x="1727" y="10954"/>
                  </a:cubicBezTo>
                  <a:lnTo>
                    <a:pt x="1727" y="10764"/>
                  </a:lnTo>
                  <a:cubicBezTo>
                    <a:pt x="1727" y="10514"/>
                    <a:pt x="1632" y="10275"/>
                    <a:pt x="1429" y="10109"/>
                  </a:cubicBezTo>
                  <a:lnTo>
                    <a:pt x="572" y="9371"/>
                  </a:lnTo>
                  <a:cubicBezTo>
                    <a:pt x="655" y="9263"/>
                    <a:pt x="798" y="9168"/>
                    <a:pt x="929" y="9132"/>
                  </a:cubicBezTo>
                  <a:lnTo>
                    <a:pt x="1775" y="8835"/>
                  </a:lnTo>
                  <a:cubicBezTo>
                    <a:pt x="1929" y="10037"/>
                    <a:pt x="2953" y="10954"/>
                    <a:pt x="4192" y="10954"/>
                  </a:cubicBezTo>
                  <a:cubicBezTo>
                    <a:pt x="5418" y="10954"/>
                    <a:pt x="6454" y="10037"/>
                    <a:pt x="6597" y="8835"/>
                  </a:cubicBezTo>
                  <a:lnTo>
                    <a:pt x="7442" y="9132"/>
                  </a:lnTo>
                  <a:cubicBezTo>
                    <a:pt x="7585" y="9168"/>
                    <a:pt x="7716" y="9263"/>
                    <a:pt x="7799" y="9371"/>
                  </a:cubicBezTo>
                  <a:lnTo>
                    <a:pt x="6942" y="10109"/>
                  </a:lnTo>
                  <a:cubicBezTo>
                    <a:pt x="6751" y="10275"/>
                    <a:pt x="6644" y="10514"/>
                    <a:pt x="6644" y="10764"/>
                  </a:cubicBezTo>
                  <a:lnTo>
                    <a:pt x="6644" y="10978"/>
                  </a:lnTo>
                  <a:cubicBezTo>
                    <a:pt x="6644" y="11061"/>
                    <a:pt x="6716" y="11133"/>
                    <a:pt x="6811" y="11133"/>
                  </a:cubicBezTo>
                  <a:cubicBezTo>
                    <a:pt x="6894" y="11133"/>
                    <a:pt x="6966" y="11061"/>
                    <a:pt x="6966" y="10978"/>
                  </a:cubicBezTo>
                  <a:lnTo>
                    <a:pt x="6966" y="10764"/>
                  </a:lnTo>
                  <a:cubicBezTo>
                    <a:pt x="6966" y="10621"/>
                    <a:pt x="7049" y="10466"/>
                    <a:pt x="7168" y="10359"/>
                  </a:cubicBezTo>
                  <a:lnTo>
                    <a:pt x="7978" y="9656"/>
                  </a:lnTo>
                  <a:cubicBezTo>
                    <a:pt x="8014" y="9763"/>
                    <a:pt x="8037" y="9871"/>
                    <a:pt x="8037" y="9978"/>
                  </a:cubicBezTo>
                  <a:lnTo>
                    <a:pt x="8037" y="10978"/>
                  </a:lnTo>
                  <a:cubicBezTo>
                    <a:pt x="8037" y="11061"/>
                    <a:pt x="8121" y="11133"/>
                    <a:pt x="8204" y="11133"/>
                  </a:cubicBezTo>
                  <a:cubicBezTo>
                    <a:pt x="8299" y="11133"/>
                    <a:pt x="8371" y="11061"/>
                    <a:pt x="8371" y="10978"/>
                  </a:cubicBezTo>
                  <a:lnTo>
                    <a:pt x="8371" y="9978"/>
                  </a:lnTo>
                  <a:cubicBezTo>
                    <a:pt x="8335" y="9454"/>
                    <a:pt x="8014" y="8990"/>
                    <a:pt x="7537" y="8835"/>
                  </a:cubicBezTo>
                  <a:lnTo>
                    <a:pt x="6073" y="8311"/>
                  </a:lnTo>
                  <a:cubicBezTo>
                    <a:pt x="6061" y="8275"/>
                    <a:pt x="6061" y="8263"/>
                    <a:pt x="6037" y="8239"/>
                  </a:cubicBezTo>
                  <a:lnTo>
                    <a:pt x="5632" y="7835"/>
                  </a:lnTo>
                  <a:cubicBezTo>
                    <a:pt x="5573" y="7775"/>
                    <a:pt x="5478" y="7728"/>
                    <a:pt x="5394" y="7728"/>
                  </a:cubicBezTo>
                  <a:lnTo>
                    <a:pt x="5382" y="7728"/>
                  </a:lnTo>
                  <a:lnTo>
                    <a:pt x="5382" y="7501"/>
                  </a:lnTo>
                  <a:cubicBezTo>
                    <a:pt x="5418" y="7501"/>
                    <a:pt x="5466" y="7525"/>
                    <a:pt x="5513" y="7525"/>
                  </a:cubicBezTo>
                  <a:cubicBezTo>
                    <a:pt x="5597" y="7537"/>
                    <a:pt x="5704" y="7537"/>
                    <a:pt x="5799" y="7537"/>
                  </a:cubicBezTo>
                  <a:cubicBezTo>
                    <a:pt x="5930" y="7537"/>
                    <a:pt x="6049" y="7525"/>
                    <a:pt x="6168" y="7442"/>
                  </a:cubicBezTo>
                  <a:cubicBezTo>
                    <a:pt x="6370" y="7323"/>
                    <a:pt x="6466" y="7108"/>
                    <a:pt x="6549" y="6906"/>
                  </a:cubicBezTo>
                  <a:cubicBezTo>
                    <a:pt x="6609" y="6775"/>
                    <a:pt x="6668" y="6644"/>
                    <a:pt x="6751" y="6573"/>
                  </a:cubicBezTo>
                  <a:cubicBezTo>
                    <a:pt x="6823" y="6489"/>
                    <a:pt x="6954" y="6430"/>
                    <a:pt x="7085" y="6370"/>
                  </a:cubicBezTo>
                  <a:cubicBezTo>
                    <a:pt x="7287" y="6287"/>
                    <a:pt x="7502" y="6192"/>
                    <a:pt x="7621" y="5989"/>
                  </a:cubicBezTo>
                  <a:cubicBezTo>
                    <a:pt x="7740" y="5799"/>
                    <a:pt x="7716" y="5561"/>
                    <a:pt x="7680" y="5334"/>
                  </a:cubicBezTo>
                  <a:cubicBezTo>
                    <a:pt x="7668" y="5180"/>
                    <a:pt x="7656" y="5049"/>
                    <a:pt x="7680" y="4930"/>
                  </a:cubicBezTo>
                  <a:cubicBezTo>
                    <a:pt x="7716" y="4822"/>
                    <a:pt x="7787" y="4727"/>
                    <a:pt x="7883" y="4596"/>
                  </a:cubicBezTo>
                  <a:cubicBezTo>
                    <a:pt x="8014" y="4418"/>
                    <a:pt x="8156" y="4227"/>
                    <a:pt x="8156" y="3989"/>
                  </a:cubicBezTo>
                  <a:cubicBezTo>
                    <a:pt x="8156" y="3751"/>
                    <a:pt x="8014" y="3560"/>
                    <a:pt x="7883" y="3382"/>
                  </a:cubicBezTo>
                  <a:cubicBezTo>
                    <a:pt x="7787" y="3263"/>
                    <a:pt x="7716" y="3156"/>
                    <a:pt x="7680" y="3048"/>
                  </a:cubicBezTo>
                  <a:cubicBezTo>
                    <a:pt x="7656" y="2953"/>
                    <a:pt x="7668" y="2798"/>
                    <a:pt x="7680" y="2655"/>
                  </a:cubicBezTo>
                  <a:cubicBezTo>
                    <a:pt x="7716" y="2429"/>
                    <a:pt x="7728" y="2191"/>
                    <a:pt x="7621" y="2001"/>
                  </a:cubicBezTo>
                  <a:cubicBezTo>
                    <a:pt x="7502" y="1786"/>
                    <a:pt x="7287" y="1703"/>
                    <a:pt x="7085" y="1608"/>
                  </a:cubicBezTo>
                  <a:cubicBezTo>
                    <a:pt x="6954" y="1548"/>
                    <a:pt x="6823" y="1489"/>
                    <a:pt x="6751" y="1417"/>
                  </a:cubicBezTo>
                  <a:cubicBezTo>
                    <a:pt x="6668" y="1346"/>
                    <a:pt x="6609" y="1203"/>
                    <a:pt x="6549" y="1072"/>
                  </a:cubicBezTo>
                  <a:cubicBezTo>
                    <a:pt x="6466" y="881"/>
                    <a:pt x="6370" y="655"/>
                    <a:pt x="6168" y="536"/>
                  </a:cubicBezTo>
                  <a:cubicBezTo>
                    <a:pt x="6064" y="471"/>
                    <a:pt x="5947" y="452"/>
                    <a:pt x="5825" y="452"/>
                  </a:cubicBezTo>
                  <a:cubicBezTo>
                    <a:pt x="5722" y="452"/>
                    <a:pt x="5616" y="466"/>
                    <a:pt x="5513" y="477"/>
                  </a:cubicBezTo>
                  <a:cubicBezTo>
                    <a:pt x="5419" y="484"/>
                    <a:pt x="5334" y="495"/>
                    <a:pt x="5255" y="495"/>
                  </a:cubicBezTo>
                  <a:cubicBezTo>
                    <a:pt x="5204" y="495"/>
                    <a:pt x="5155" y="491"/>
                    <a:pt x="5108" y="477"/>
                  </a:cubicBezTo>
                  <a:cubicBezTo>
                    <a:pt x="5001" y="453"/>
                    <a:pt x="4906" y="369"/>
                    <a:pt x="4787" y="286"/>
                  </a:cubicBezTo>
                  <a:cubicBezTo>
                    <a:pt x="4608" y="155"/>
                    <a:pt x="4406" y="0"/>
                    <a:pt x="41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42"/>
            <p:cNvSpPr/>
            <p:nvPr/>
          </p:nvSpPr>
          <p:spPr>
            <a:xfrm>
              <a:off x="6363140" y="3540532"/>
              <a:ext cx="43402" cy="15396"/>
            </a:xfrm>
            <a:custGeom>
              <a:rect b="b" l="l" r="r" t="t"/>
              <a:pathLst>
                <a:path extrusionOk="0" h="486" w="1370">
                  <a:moveTo>
                    <a:pt x="173" y="0"/>
                  </a:moveTo>
                  <a:cubicBezTo>
                    <a:pt x="131" y="0"/>
                    <a:pt x="89" y="15"/>
                    <a:pt x="60" y="45"/>
                  </a:cubicBezTo>
                  <a:cubicBezTo>
                    <a:pt x="0" y="104"/>
                    <a:pt x="0" y="200"/>
                    <a:pt x="60" y="259"/>
                  </a:cubicBezTo>
                  <a:cubicBezTo>
                    <a:pt x="191" y="402"/>
                    <a:pt x="429" y="485"/>
                    <a:pt x="703" y="485"/>
                  </a:cubicBezTo>
                  <a:cubicBezTo>
                    <a:pt x="964" y="485"/>
                    <a:pt x="1191" y="402"/>
                    <a:pt x="1334" y="259"/>
                  </a:cubicBezTo>
                  <a:cubicBezTo>
                    <a:pt x="1369" y="200"/>
                    <a:pt x="1369" y="104"/>
                    <a:pt x="1310" y="45"/>
                  </a:cubicBezTo>
                  <a:cubicBezTo>
                    <a:pt x="1280" y="15"/>
                    <a:pt x="1238" y="0"/>
                    <a:pt x="1197" y="0"/>
                  </a:cubicBezTo>
                  <a:cubicBezTo>
                    <a:pt x="1155" y="0"/>
                    <a:pt x="1113" y="15"/>
                    <a:pt x="1084" y="45"/>
                  </a:cubicBezTo>
                  <a:cubicBezTo>
                    <a:pt x="1024" y="104"/>
                    <a:pt x="881" y="176"/>
                    <a:pt x="691" y="176"/>
                  </a:cubicBezTo>
                  <a:cubicBezTo>
                    <a:pt x="488" y="176"/>
                    <a:pt x="345" y="104"/>
                    <a:pt x="286" y="45"/>
                  </a:cubicBezTo>
                  <a:cubicBezTo>
                    <a:pt x="256" y="15"/>
                    <a:pt x="214" y="0"/>
                    <a:pt x="1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42"/>
            <p:cNvSpPr/>
            <p:nvPr/>
          </p:nvSpPr>
          <p:spPr>
            <a:xfrm>
              <a:off x="6406890" y="3468397"/>
              <a:ext cx="21511" cy="10201"/>
            </a:xfrm>
            <a:custGeom>
              <a:rect b="b" l="l" r="r" t="t"/>
              <a:pathLst>
                <a:path extrusionOk="0" h="322" w="679">
                  <a:moveTo>
                    <a:pt x="167" y="0"/>
                  </a:moveTo>
                  <a:cubicBezTo>
                    <a:pt x="84" y="0"/>
                    <a:pt x="0" y="72"/>
                    <a:pt x="0" y="155"/>
                  </a:cubicBezTo>
                  <a:cubicBezTo>
                    <a:pt x="0" y="250"/>
                    <a:pt x="84" y="322"/>
                    <a:pt x="167" y="322"/>
                  </a:cubicBezTo>
                  <a:lnTo>
                    <a:pt x="512" y="322"/>
                  </a:lnTo>
                  <a:cubicBezTo>
                    <a:pt x="596" y="322"/>
                    <a:pt x="679" y="250"/>
                    <a:pt x="679" y="155"/>
                  </a:cubicBezTo>
                  <a:cubicBezTo>
                    <a:pt x="679" y="72"/>
                    <a:pt x="596" y="0"/>
                    <a:pt x="5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7" name="Google Shape;1667;p42"/>
          <p:cNvGrpSpPr/>
          <p:nvPr/>
        </p:nvGrpSpPr>
        <p:grpSpPr>
          <a:xfrm>
            <a:off x="5725421" y="2571669"/>
            <a:ext cx="2012117" cy="1827908"/>
            <a:chOff x="5004067" y="1571677"/>
            <a:chExt cx="1508673" cy="1212945"/>
          </a:xfrm>
        </p:grpSpPr>
        <p:sp>
          <p:nvSpPr>
            <p:cNvPr id="1668" name="Google Shape;1668;p42"/>
            <p:cNvSpPr/>
            <p:nvPr/>
          </p:nvSpPr>
          <p:spPr>
            <a:xfrm>
              <a:off x="5004067" y="2072789"/>
              <a:ext cx="1508673" cy="192310"/>
            </a:xfrm>
            <a:custGeom>
              <a:rect b="b" l="l" r="r" t="t"/>
              <a:pathLst>
                <a:path extrusionOk="0" h="3226" w="25308">
                  <a:moveTo>
                    <a:pt x="1" y="0"/>
                  </a:moveTo>
                  <a:lnTo>
                    <a:pt x="13" y="24"/>
                  </a:lnTo>
                  <a:lnTo>
                    <a:pt x="2089" y="3226"/>
                  </a:lnTo>
                  <a:lnTo>
                    <a:pt x="23219" y="3226"/>
                  </a:lnTo>
                  <a:lnTo>
                    <a:pt x="25295" y="24"/>
                  </a:lnTo>
                  <a:lnTo>
                    <a:pt x="25307"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42"/>
            <p:cNvSpPr/>
            <p:nvPr/>
          </p:nvSpPr>
          <p:spPr>
            <a:xfrm>
              <a:off x="5128599" y="2074220"/>
              <a:ext cx="1259612" cy="710402"/>
            </a:xfrm>
            <a:custGeom>
              <a:rect b="b" l="l" r="r" t="t"/>
              <a:pathLst>
                <a:path extrusionOk="0" h="11917" w="21130">
                  <a:moveTo>
                    <a:pt x="0" y="0"/>
                  </a:moveTo>
                  <a:lnTo>
                    <a:pt x="54" y="879"/>
                  </a:lnTo>
                  <a:lnTo>
                    <a:pt x="193" y="3202"/>
                  </a:lnTo>
                  <a:lnTo>
                    <a:pt x="722" y="11916"/>
                  </a:lnTo>
                  <a:lnTo>
                    <a:pt x="20414" y="11916"/>
                  </a:lnTo>
                  <a:lnTo>
                    <a:pt x="20937" y="3202"/>
                  </a:lnTo>
                  <a:lnTo>
                    <a:pt x="21076" y="879"/>
                  </a:lnTo>
                  <a:lnTo>
                    <a:pt x="21130"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42"/>
            <p:cNvSpPr/>
            <p:nvPr/>
          </p:nvSpPr>
          <p:spPr>
            <a:xfrm>
              <a:off x="5004067" y="1934307"/>
              <a:ext cx="1508673" cy="139970"/>
            </a:xfrm>
            <a:custGeom>
              <a:rect b="b" l="l" r="r" t="t"/>
              <a:pathLst>
                <a:path extrusionOk="0" h="2348" w="25308">
                  <a:moveTo>
                    <a:pt x="1" y="0"/>
                  </a:moveTo>
                  <a:lnTo>
                    <a:pt x="1" y="2347"/>
                  </a:lnTo>
                  <a:lnTo>
                    <a:pt x="25307" y="2347"/>
                  </a:lnTo>
                  <a:lnTo>
                    <a:pt x="25307"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42"/>
            <p:cNvSpPr/>
            <p:nvPr/>
          </p:nvSpPr>
          <p:spPr>
            <a:xfrm>
              <a:off x="5128599" y="2074220"/>
              <a:ext cx="1259612" cy="52399"/>
            </a:xfrm>
            <a:custGeom>
              <a:rect b="b" l="l" r="r" t="t"/>
              <a:pathLst>
                <a:path extrusionOk="0" h="879" w="21130">
                  <a:moveTo>
                    <a:pt x="0" y="0"/>
                  </a:moveTo>
                  <a:lnTo>
                    <a:pt x="0" y="879"/>
                  </a:lnTo>
                  <a:lnTo>
                    <a:pt x="21130" y="879"/>
                  </a:lnTo>
                  <a:lnTo>
                    <a:pt x="21130"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42"/>
            <p:cNvSpPr/>
            <p:nvPr/>
          </p:nvSpPr>
          <p:spPr>
            <a:xfrm>
              <a:off x="5193161" y="1877972"/>
              <a:ext cx="92280" cy="56393"/>
            </a:xfrm>
            <a:custGeom>
              <a:rect b="b" l="l" r="r" t="t"/>
              <a:pathLst>
                <a:path extrusionOk="0" h="946" w="1548">
                  <a:moveTo>
                    <a:pt x="0" y="0"/>
                  </a:moveTo>
                  <a:lnTo>
                    <a:pt x="0" y="945"/>
                  </a:lnTo>
                  <a:lnTo>
                    <a:pt x="1547" y="945"/>
                  </a:lnTo>
                  <a:lnTo>
                    <a:pt x="1547"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42"/>
            <p:cNvSpPr/>
            <p:nvPr/>
          </p:nvSpPr>
          <p:spPr>
            <a:xfrm>
              <a:off x="5221120" y="1590574"/>
              <a:ext cx="368167" cy="328703"/>
            </a:xfrm>
            <a:custGeom>
              <a:rect b="b" l="l" r="r" t="t"/>
              <a:pathLst>
                <a:path extrusionOk="0" h="5514" w="6176">
                  <a:moveTo>
                    <a:pt x="5850" y="1"/>
                  </a:moveTo>
                  <a:lnTo>
                    <a:pt x="861" y="3202"/>
                  </a:lnTo>
                  <a:cubicBezTo>
                    <a:pt x="380" y="3509"/>
                    <a:pt x="1" y="4177"/>
                    <a:pt x="1" y="4719"/>
                  </a:cubicBezTo>
                  <a:lnTo>
                    <a:pt x="1" y="5513"/>
                  </a:lnTo>
                  <a:lnTo>
                    <a:pt x="603" y="5513"/>
                  </a:lnTo>
                  <a:lnTo>
                    <a:pt x="603" y="4719"/>
                  </a:lnTo>
                  <a:cubicBezTo>
                    <a:pt x="603" y="4382"/>
                    <a:pt x="879" y="3913"/>
                    <a:pt x="1186" y="3714"/>
                  </a:cubicBezTo>
                  <a:lnTo>
                    <a:pt x="6175" y="506"/>
                  </a:lnTo>
                  <a:lnTo>
                    <a:pt x="5850"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42"/>
            <p:cNvSpPr/>
            <p:nvPr/>
          </p:nvSpPr>
          <p:spPr>
            <a:xfrm>
              <a:off x="5461899" y="1571677"/>
              <a:ext cx="176155" cy="125186"/>
            </a:xfrm>
            <a:custGeom>
              <a:rect b="b" l="l" r="r" t="t"/>
              <a:pathLst>
                <a:path extrusionOk="0" h="2100" w="2955">
                  <a:moveTo>
                    <a:pt x="1634" y="0"/>
                  </a:moveTo>
                  <a:cubicBezTo>
                    <a:pt x="891" y="0"/>
                    <a:pt x="0" y="1208"/>
                    <a:pt x="0" y="1208"/>
                  </a:cubicBezTo>
                  <a:lnTo>
                    <a:pt x="602" y="2099"/>
                  </a:lnTo>
                  <a:cubicBezTo>
                    <a:pt x="602" y="2099"/>
                    <a:pt x="2955" y="1479"/>
                    <a:pt x="2209" y="348"/>
                  </a:cubicBezTo>
                  <a:cubicBezTo>
                    <a:pt x="2045" y="98"/>
                    <a:pt x="1846" y="0"/>
                    <a:pt x="1634"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42"/>
            <p:cNvSpPr/>
            <p:nvPr/>
          </p:nvSpPr>
          <p:spPr>
            <a:xfrm>
              <a:off x="5434238" y="1633973"/>
              <a:ext cx="75410" cy="75410"/>
            </a:xfrm>
            <a:custGeom>
              <a:rect b="b" l="l" r="r" t="t"/>
              <a:pathLst>
                <a:path extrusionOk="0" h="1265" w="1265">
                  <a:moveTo>
                    <a:pt x="584" y="1"/>
                  </a:moveTo>
                  <a:lnTo>
                    <a:pt x="1" y="735"/>
                  </a:lnTo>
                  <a:lnTo>
                    <a:pt x="289" y="1265"/>
                  </a:lnTo>
                  <a:lnTo>
                    <a:pt x="1264" y="1006"/>
                  </a:lnTo>
                  <a:lnTo>
                    <a:pt x="58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42"/>
            <p:cNvSpPr/>
            <p:nvPr/>
          </p:nvSpPr>
          <p:spPr>
            <a:xfrm>
              <a:off x="6219945" y="1877972"/>
              <a:ext cx="91922" cy="56393"/>
            </a:xfrm>
            <a:custGeom>
              <a:rect b="b" l="l" r="r" t="t"/>
              <a:pathLst>
                <a:path extrusionOk="0" h="946" w="1542">
                  <a:moveTo>
                    <a:pt x="0" y="0"/>
                  </a:moveTo>
                  <a:lnTo>
                    <a:pt x="0" y="945"/>
                  </a:lnTo>
                  <a:lnTo>
                    <a:pt x="1541" y="945"/>
                  </a:lnTo>
                  <a:lnTo>
                    <a:pt x="1541"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42"/>
            <p:cNvSpPr/>
            <p:nvPr/>
          </p:nvSpPr>
          <p:spPr>
            <a:xfrm>
              <a:off x="5915737" y="1590574"/>
              <a:ext cx="368107" cy="328703"/>
            </a:xfrm>
            <a:custGeom>
              <a:rect b="b" l="l" r="r" t="t"/>
              <a:pathLst>
                <a:path extrusionOk="0" h="5514" w="6175">
                  <a:moveTo>
                    <a:pt x="325" y="1"/>
                  </a:moveTo>
                  <a:lnTo>
                    <a:pt x="0" y="506"/>
                  </a:lnTo>
                  <a:lnTo>
                    <a:pt x="4989" y="3708"/>
                  </a:lnTo>
                  <a:cubicBezTo>
                    <a:pt x="5296" y="3913"/>
                    <a:pt x="5573" y="4382"/>
                    <a:pt x="5573" y="4719"/>
                  </a:cubicBezTo>
                  <a:lnTo>
                    <a:pt x="5573" y="5513"/>
                  </a:lnTo>
                  <a:lnTo>
                    <a:pt x="6175" y="5513"/>
                  </a:lnTo>
                  <a:lnTo>
                    <a:pt x="6175" y="4719"/>
                  </a:lnTo>
                  <a:cubicBezTo>
                    <a:pt x="6175" y="4183"/>
                    <a:pt x="5796" y="3515"/>
                    <a:pt x="5314" y="3202"/>
                  </a:cubicBezTo>
                  <a:lnTo>
                    <a:pt x="325"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42"/>
            <p:cNvSpPr/>
            <p:nvPr/>
          </p:nvSpPr>
          <p:spPr>
            <a:xfrm>
              <a:off x="5867271" y="1571677"/>
              <a:ext cx="175857" cy="125186"/>
            </a:xfrm>
            <a:custGeom>
              <a:rect b="b" l="l" r="r" t="t"/>
              <a:pathLst>
                <a:path extrusionOk="0" h="2100" w="2950">
                  <a:moveTo>
                    <a:pt x="1315" y="0"/>
                  </a:moveTo>
                  <a:cubicBezTo>
                    <a:pt x="1104" y="0"/>
                    <a:pt x="905" y="98"/>
                    <a:pt x="741" y="348"/>
                  </a:cubicBezTo>
                  <a:cubicBezTo>
                    <a:pt x="1" y="1479"/>
                    <a:pt x="2348" y="2099"/>
                    <a:pt x="2348" y="2099"/>
                  </a:cubicBezTo>
                  <a:lnTo>
                    <a:pt x="2949" y="1208"/>
                  </a:lnTo>
                  <a:cubicBezTo>
                    <a:pt x="2949" y="1208"/>
                    <a:pt x="2059" y="0"/>
                    <a:pt x="1315"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42"/>
            <p:cNvSpPr/>
            <p:nvPr/>
          </p:nvSpPr>
          <p:spPr>
            <a:xfrm>
              <a:off x="5995739" y="1633973"/>
              <a:ext cx="74993" cy="75410"/>
            </a:xfrm>
            <a:custGeom>
              <a:rect b="b" l="l" r="r" t="t"/>
              <a:pathLst>
                <a:path extrusionOk="0" h="1265" w="1258">
                  <a:moveTo>
                    <a:pt x="674" y="1"/>
                  </a:moveTo>
                  <a:lnTo>
                    <a:pt x="0" y="1006"/>
                  </a:lnTo>
                  <a:lnTo>
                    <a:pt x="969" y="1265"/>
                  </a:lnTo>
                  <a:lnTo>
                    <a:pt x="1258" y="735"/>
                  </a:lnTo>
                  <a:lnTo>
                    <a:pt x="67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0" name="Google Shape;1680;p42"/>
          <p:cNvSpPr txBox="1"/>
          <p:nvPr>
            <p:ph idx="1" type="subTitle"/>
          </p:nvPr>
        </p:nvSpPr>
        <p:spPr>
          <a:xfrm>
            <a:off x="182600" y="935850"/>
            <a:ext cx="4222800" cy="36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t>Each witness and key piece of evidence are important pieces of a larger puzzle:</a:t>
            </a:r>
            <a:endParaRPr b="1" sz="2200"/>
          </a:p>
          <a:p>
            <a:pPr indent="-336550" lvl="0" marL="457200" rtl="0" algn="l">
              <a:spcBef>
                <a:spcPts val="1000"/>
              </a:spcBef>
              <a:spcAft>
                <a:spcPts val="0"/>
              </a:spcAft>
              <a:buSzPts val="1700"/>
              <a:buChar char="●"/>
            </a:pPr>
            <a:r>
              <a:rPr b="1" lang="en" sz="1700"/>
              <a:t>Steps 2 &amp; 3 are kind of like “paint-by-number”</a:t>
            </a:r>
            <a:endParaRPr b="1" sz="1700"/>
          </a:p>
          <a:p>
            <a:pPr indent="-336550" lvl="0" marL="457200" rtl="0" algn="l">
              <a:spcBef>
                <a:spcPts val="1000"/>
              </a:spcBef>
              <a:spcAft>
                <a:spcPts val="0"/>
              </a:spcAft>
              <a:buSzPts val="1700"/>
              <a:buChar char="●"/>
            </a:pPr>
            <a:r>
              <a:rPr b="1" lang="en" sz="1700"/>
              <a:t>Fill in the details with the witnesses and evidence that you will be presenting as part of your case</a:t>
            </a:r>
            <a:endParaRPr b="1" sz="1700"/>
          </a:p>
          <a:p>
            <a:pPr indent="-336550" lvl="0" marL="457200" rtl="0" algn="l">
              <a:spcBef>
                <a:spcPts val="1000"/>
              </a:spcBef>
              <a:spcAft>
                <a:spcPts val="0"/>
              </a:spcAft>
              <a:buSzPts val="1700"/>
              <a:buChar char="●"/>
            </a:pPr>
            <a:r>
              <a:rPr b="1" lang="en" sz="1700"/>
              <a:t>Remember: You only have the mock trial materials to work with. Don’t embellish something that would alter a material fact of the case!</a:t>
            </a:r>
            <a:endParaRPr b="1" sz="1700"/>
          </a:p>
          <a:p>
            <a:pPr indent="0" lvl="0" marL="0" rtl="0" algn="l">
              <a:spcBef>
                <a:spcPts val="1000"/>
              </a:spcBef>
              <a:spcAft>
                <a:spcPts val="0"/>
              </a:spcAft>
              <a:buNone/>
            </a:pPr>
            <a:r>
              <a:t/>
            </a:r>
            <a:endParaRPr sz="2200"/>
          </a:p>
          <a:p>
            <a:pPr indent="0" lvl="0" marL="457200" rtl="0" algn="l">
              <a:spcBef>
                <a:spcPts val="1000"/>
              </a:spcBef>
              <a:spcAft>
                <a:spcPts val="1000"/>
              </a:spcAft>
              <a:buNone/>
            </a:pPr>
            <a:r>
              <a:t/>
            </a:r>
            <a:endParaRPr/>
          </a:p>
        </p:txBody>
      </p:sp>
      <p:sp>
        <p:nvSpPr>
          <p:cNvPr id="1681" name="Google Shape;1681;p42"/>
          <p:cNvSpPr txBox="1"/>
          <p:nvPr>
            <p:ph type="title"/>
          </p:nvPr>
        </p:nvSpPr>
        <p:spPr>
          <a:xfrm>
            <a:off x="251125" y="152175"/>
            <a:ext cx="3974700" cy="6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Case</a:t>
            </a:r>
            <a:endParaRPr/>
          </a:p>
        </p:txBody>
      </p:sp>
      <p:sp>
        <p:nvSpPr>
          <p:cNvPr id="1682" name="Google Shape;1682;p42"/>
          <p:cNvSpPr/>
          <p:nvPr/>
        </p:nvSpPr>
        <p:spPr>
          <a:xfrm>
            <a:off x="4887786" y="1125760"/>
            <a:ext cx="637511" cy="484193"/>
          </a:xfrm>
          <a:custGeom>
            <a:rect b="b" l="l" r="r" t="t"/>
            <a:pathLst>
              <a:path extrusionOk="0" h="105145" w="12795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chemeClr val="accent3"/>
          </a:solid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42"/>
          <p:cNvSpPr/>
          <p:nvPr/>
        </p:nvSpPr>
        <p:spPr>
          <a:xfrm>
            <a:off x="5410800" y="1126935"/>
            <a:ext cx="523890" cy="584060"/>
          </a:xfrm>
          <a:custGeom>
            <a:rect b="b" l="l" r="r" t="t"/>
            <a:pathLst>
              <a:path extrusionOk="0" h="127873" w="105146">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7" name="Shape 1687"/>
        <p:cNvGrpSpPr/>
        <p:nvPr/>
      </p:nvGrpSpPr>
      <p:grpSpPr>
        <a:xfrm>
          <a:off x="0" y="0"/>
          <a:ext cx="0" cy="0"/>
          <a:chOff x="0" y="0"/>
          <a:chExt cx="0" cy="0"/>
        </a:xfrm>
      </p:grpSpPr>
      <p:sp>
        <p:nvSpPr>
          <p:cNvPr id="1688" name="Google Shape;1688;p43"/>
          <p:cNvSpPr/>
          <p:nvPr/>
        </p:nvSpPr>
        <p:spPr>
          <a:xfrm>
            <a:off x="4570288" y="766950"/>
            <a:ext cx="4322400" cy="3609600"/>
          </a:xfrm>
          <a:prstGeom prst="flowChartAlternateProcess">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9" name="Google Shape;1689;p43"/>
          <p:cNvGrpSpPr/>
          <p:nvPr/>
        </p:nvGrpSpPr>
        <p:grpSpPr>
          <a:xfrm>
            <a:off x="4887506" y="1125760"/>
            <a:ext cx="1047600" cy="966769"/>
            <a:chOff x="1187048" y="238125"/>
            <a:chExt cx="5256397" cy="5248476"/>
          </a:xfrm>
        </p:grpSpPr>
        <p:sp>
          <p:nvSpPr>
            <p:cNvPr id="1690" name="Google Shape;1690;p43"/>
            <p:cNvSpPr/>
            <p:nvPr/>
          </p:nvSpPr>
          <p:spPr>
            <a:xfrm>
              <a:off x="1188450" y="238125"/>
              <a:ext cx="3198750" cy="2628625"/>
            </a:xfrm>
            <a:custGeom>
              <a:rect b="b" l="l" r="r" t="t"/>
              <a:pathLst>
                <a:path extrusionOk="0" h="105145" w="12795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43"/>
            <p:cNvSpPr/>
            <p:nvPr/>
          </p:nvSpPr>
          <p:spPr>
            <a:xfrm>
              <a:off x="1187048" y="2289901"/>
              <a:ext cx="2628362" cy="3196700"/>
            </a:xfrm>
            <a:custGeom>
              <a:rect b="b" l="l" r="r" t="t"/>
              <a:pathLst>
                <a:path extrusionOk="0" h="127868" w="105145">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43"/>
            <p:cNvSpPr/>
            <p:nvPr/>
          </p:nvSpPr>
          <p:spPr>
            <a:xfrm>
              <a:off x="3812708" y="244502"/>
              <a:ext cx="2628650" cy="3170611"/>
            </a:xfrm>
            <a:custGeom>
              <a:rect b="b" l="l" r="r" t="t"/>
              <a:pathLst>
                <a:path extrusionOk="0" h="127873" w="105146">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43"/>
            <p:cNvSpPr/>
            <p:nvPr/>
          </p:nvSpPr>
          <p:spPr>
            <a:xfrm>
              <a:off x="3244845" y="2847950"/>
              <a:ext cx="3198600" cy="2628500"/>
            </a:xfrm>
            <a:custGeom>
              <a:rect b="b" l="l" r="r" t="t"/>
              <a:pathLst>
                <a:path extrusionOk="0" h="105140" w="127944">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4" name="Google Shape;1694;p43"/>
          <p:cNvGrpSpPr/>
          <p:nvPr/>
        </p:nvGrpSpPr>
        <p:grpSpPr>
          <a:xfrm>
            <a:off x="6126316" y="1643265"/>
            <a:ext cx="1156243" cy="1505542"/>
            <a:chOff x="6252228" y="3346936"/>
            <a:chExt cx="265193" cy="352693"/>
          </a:xfrm>
        </p:grpSpPr>
        <p:sp>
          <p:nvSpPr>
            <p:cNvPr id="1695" name="Google Shape;1695;p43"/>
            <p:cNvSpPr/>
            <p:nvPr/>
          </p:nvSpPr>
          <p:spPr>
            <a:xfrm>
              <a:off x="6252228" y="3346936"/>
              <a:ext cx="265193" cy="352693"/>
            </a:xfrm>
            <a:custGeom>
              <a:rect b="b" l="l" r="r" t="t"/>
              <a:pathLst>
                <a:path extrusionOk="0" h="11133" w="8371">
                  <a:moveTo>
                    <a:pt x="4156" y="2941"/>
                  </a:moveTo>
                  <a:cubicBezTo>
                    <a:pt x="4370" y="2941"/>
                    <a:pt x="4585" y="2953"/>
                    <a:pt x="4787" y="2965"/>
                  </a:cubicBezTo>
                  <a:cubicBezTo>
                    <a:pt x="3811" y="3560"/>
                    <a:pt x="2537" y="3775"/>
                    <a:pt x="2060" y="3810"/>
                  </a:cubicBezTo>
                  <a:lnTo>
                    <a:pt x="2060" y="3656"/>
                  </a:lnTo>
                  <a:cubicBezTo>
                    <a:pt x="2060" y="3358"/>
                    <a:pt x="2858" y="2941"/>
                    <a:pt x="4156" y="2941"/>
                  </a:cubicBezTo>
                  <a:close/>
                  <a:moveTo>
                    <a:pt x="4168" y="2239"/>
                  </a:moveTo>
                  <a:cubicBezTo>
                    <a:pt x="5466" y="2239"/>
                    <a:pt x="6275" y="2655"/>
                    <a:pt x="6275" y="2953"/>
                  </a:cubicBezTo>
                  <a:lnTo>
                    <a:pt x="6275" y="3108"/>
                  </a:lnTo>
                  <a:cubicBezTo>
                    <a:pt x="6242" y="3089"/>
                    <a:pt x="6207" y="3079"/>
                    <a:pt x="6173" y="3079"/>
                  </a:cubicBezTo>
                  <a:cubicBezTo>
                    <a:pt x="6123" y="3079"/>
                    <a:pt x="6078" y="3101"/>
                    <a:pt x="6049" y="3144"/>
                  </a:cubicBezTo>
                  <a:cubicBezTo>
                    <a:pt x="5989" y="3215"/>
                    <a:pt x="6001" y="3322"/>
                    <a:pt x="6073" y="3382"/>
                  </a:cubicBezTo>
                  <a:cubicBezTo>
                    <a:pt x="6168" y="3441"/>
                    <a:pt x="6275" y="3548"/>
                    <a:pt x="6275" y="3656"/>
                  </a:cubicBezTo>
                  <a:lnTo>
                    <a:pt x="6275" y="4358"/>
                  </a:lnTo>
                  <a:lnTo>
                    <a:pt x="4513" y="4358"/>
                  </a:lnTo>
                  <a:cubicBezTo>
                    <a:pt x="4430" y="4358"/>
                    <a:pt x="4346" y="4441"/>
                    <a:pt x="4346" y="4525"/>
                  </a:cubicBezTo>
                  <a:lnTo>
                    <a:pt x="4346" y="4549"/>
                  </a:lnTo>
                  <a:lnTo>
                    <a:pt x="3977" y="4549"/>
                  </a:lnTo>
                  <a:lnTo>
                    <a:pt x="3977" y="4525"/>
                  </a:lnTo>
                  <a:cubicBezTo>
                    <a:pt x="3977" y="4441"/>
                    <a:pt x="3906" y="4358"/>
                    <a:pt x="3811" y="4358"/>
                  </a:cubicBezTo>
                  <a:lnTo>
                    <a:pt x="2060" y="4358"/>
                  </a:lnTo>
                  <a:lnTo>
                    <a:pt x="2060" y="4156"/>
                  </a:lnTo>
                  <a:cubicBezTo>
                    <a:pt x="2560" y="4096"/>
                    <a:pt x="4168" y="3870"/>
                    <a:pt x="5263" y="3072"/>
                  </a:cubicBezTo>
                  <a:cubicBezTo>
                    <a:pt x="5347" y="3084"/>
                    <a:pt x="5442" y="3108"/>
                    <a:pt x="5513" y="3132"/>
                  </a:cubicBezTo>
                  <a:cubicBezTo>
                    <a:pt x="5526" y="3135"/>
                    <a:pt x="5539" y="3137"/>
                    <a:pt x="5552" y="3137"/>
                  </a:cubicBezTo>
                  <a:cubicBezTo>
                    <a:pt x="5624" y="3137"/>
                    <a:pt x="5695" y="3085"/>
                    <a:pt x="5716" y="3025"/>
                  </a:cubicBezTo>
                  <a:cubicBezTo>
                    <a:pt x="5751" y="2929"/>
                    <a:pt x="5692" y="2846"/>
                    <a:pt x="5620" y="2810"/>
                  </a:cubicBezTo>
                  <a:cubicBezTo>
                    <a:pt x="5204" y="2703"/>
                    <a:pt x="4704" y="2620"/>
                    <a:pt x="4168" y="2620"/>
                  </a:cubicBezTo>
                  <a:cubicBezTo>
                    <a:pt x="3370" y="2620"/>
                    <a:pt x="2525" y="2798"/>
                    <a:pt x="2072" y="3108"/>
                  </a:cubicBezTo>
                  <a:lnTo>
                    <a:pt x="2072" y="2953"/>
                  </a:lnTo>
                  <a:cubicBezTo>
                    <a:pt x="2072" y="2655"/>
                    <a:pt x="2882" y="2239"/>
                    <a:pt x="4168" y="2239"/>
                  </a:cubicBezTo>
                  <a:close/>
                  <a:moveTo>
                    <a:pt x="3668" y="4680"/>
                  </a:moveTo>
                  <a:lnTo>
                    <a:pt x="3668" y="4858"/>
                  </a:lnTo>
                  <a:cubicBezTo>
                    <a:pt x="3668" y="5156"/>
                    <a:pt x="3430" y="5394"/>
                    <a:pt x="3132" y="5394"/>
                  </a:cubicBezTo>
                  <a:cubicBezTo>
                    <a:pt x="2834" y="5394"/>
                    <a:pt x="2596" y="5156"/>
                    <a:pt x="2596" y="4858"/>
                  </a:cubicBezTo>
                  <a:lnTo>
                    <a:pt x="2596" y="4680"/>
                  </a:lnTo>
                  <a:lnTo>
                    <a:pt x="2965" y="4680"/>
                  </a:lnTo>
                  <a:lnTo>
                    <a:pt x="2965" y="4870"/>
                  </a:lnTo>
                  <a:cubicBezTo>
                    <a:pt x="2965" y="4965"/>
                    <a:pt x="3037" y="5037"/>
                    <a:pt x="3132" y="5037"/>
                  </a:cubicBezTo>
                  <a:cubicBezTo>
                    <a:pt x="3215" y="5037"/>
                    <a:pt x="3299" y="4965"/>
                    <a:pt x="3299" y="4870"/>
                  </a:cubicBezTo>
                  <a:lnTo>
                    <a:pt x="3299" y="4680"/>
                  </a:lnTo>
                  <a:close/>
                  <a:moveTo>
                    <a:pt x="5751" y="4680"/>
                  </a:moveTo>
                  <a:lnTo>
                    <a:pt x="5751" y="4858"/>
                  </a:lnTo>
                  <a:cubicBezTo>
                    <a:pt x="5751" y="5156"/>
                    <a:pt x="5513" y="5394"/>
                    <a:pt x="5216" y="5394"/>
                  </a:cubicBezTo>
                  <a:cubicBezTo>
                    <a:pt x="4918" y="5394"/>
                    <a:pt x="4680" y="5156"/>
                    <a:pt x="4680" y="4858"/>
                  </a:cubicBezTo>
                  <a:lnTo>
                    <a:pt x="4680" y="4680"/>
                  </a:lnTo>
                  <a:lnTo>
                    <a:pt x="5049" y="4680"/>
                  </a:lnTo>
                  <a:lnTo>
                    <a:pt x="5049" y="4870"/>
                  </a:lnTo>
                  <a:cubicBezTo>
                    <a:pt x="5049" y="4965"/>
                    <a:pt x="5120" y="5037"/>
                    <a:pt x="5216" y="5037"/>
                  </a:cubicBezTo>
                  <a:cubicBezTo>
                    <a:pt x="5299" y="5037"/>
                    <a:pt x="5382" y="4965"/>
                    <a:pt x="5382" y="4870"/>
                  </a:cubicBezTo>
                  <a:lnTo>
                    <a:pt x="5382" y="4680"/>
                  </a:lnTo>
                  <a:close/>
                  <a:moveTo>
                    <a:pt x="4168" y="334"/>
                  </a:moveTo>
                  <a:cubicBezTo>
                    <a:pt x="4299" y="334"/>
                    <a:pt x="4442" y="441"/>
                    <a:pt x="4585" y="536"/>
                  </a:cubicBezTo>
                  <a:cubicBezTo>
                    <a:pt x="4716" y="643"/>
                    <a:pt x="4870" y="750"/>
                    <a:pt x="5013" y="798"/>
                  </a:cubicBezTo>
                  <a:cubicBezTo>
                    <a:pt x="5088" y="814"/>
                    <a:pt x="5166" y="821"/>
                    <a:pt x="5245" y="821"/>
                  </a:cubicBezTo>
                  <a:cubicBezTo>
                    <a:pt x="5341" y="821"/>
                    <a:pt x="5439" y="811"/>
                    <a:pt x="5537" y="798"/>
                  </a:cubicBezTo>
                  <a:cubicBezTo>
                    <a:pt x="5626" y="786"/>
                    <a:pt x="5716" y="774"/>
                    <a:pt x="5796" y="774"/>
                  </a:cubicBezTo>
                  <a:cubicBezTo>
                    <a:pt x="5876" y="774"/>
                    <a:pt x="5948" y="786"/>
                    <a:pt x="6001" y="822"/>
                  </a:cubicBezTo>
                  <a:cubicBezTo>
                    <a:pt x="6109" y="881"/>
                    <a:pt x="6180" y="1048"/>
                    <a:pt x="6251" y="1215"/>
                  </a:cubicBezTo>
                  <a:cubicBezTo>
                    <a:pt x="6323" y="1370"/>
                    <a:pt x="6394" y="1536"/>
                    <a:pt x="6525" y="1655"/>
                  </a:cubicBezTo>
                  <a:cubicBezTo>
                    <a:pt x="6644" y="1774"/>
                    <a:pt x="6799" y="1846"/>
                    <a:pt x="6966" y="1929"/>
                  </a:cubicBezTo>
                  <a:cubicBezTo>
                    <a:pt x="7132" y="2001"/>
                    <a:pt x="7299" y="2072"/>
                    <a:pt x="7359" y="2179"/>
                  </a:cubicBezTo>
                  <a:cubicBezTo>
                    <a:pt x="7418" y="2286"/>
                    <a:pt x="7394" y="2465"/>
                    <a:pt x="7383" y="2644"/>
                  </a:cubicBezTo>
                  <a:cubicBezTo>
                    <a:pt x="7371" y="2822"/>
                    <a:pt x="7335" y="3001"/>
                    <a:pt x="7383" y="3156"/>
                  </a:cubicBezTo>
                  <a:cubicBezTo>
                    <a:pt x="7430" y="3322"/>
                    <a:pt x="7537" y="3453"/>
                    <a:pt x="7633" y="3596"/>
                  </a:cubicBezTo>
                  <a:cubicBezTo>
                    <a:pt x="7740" y="3739"/>
                    <a:pt x="7847" y="3870"/>
                    <a:pt x="7847" y="4013"/>
                  </a:cubicBezTo>
                  <a:cubicBezTo>
                    <a:pt x="7847" y="4144"/>
                    <a:pt x="7740" y="4275"/>
                    <a:pt x="7633" y="4429"/>
                  </a:cubicBezTo>
                  <a:cubicBezTo>
                    <a:pt x="7537" y="4560"/>
                    <a:pt x="7430" y="4703"/>
                    <a:pt x="7383" y="4858"/>
                  </a:cubicBezTo>
                  <a:cubicBezTo>
                    <a:pt x="7335" y="5025"/>
                    <a:pt x="7359" y="5191"/>
                    <a:pt x="7383" y="5382"/>
                  </a:cubicBezTo>
                  <a:cubicBezTo>
                    <a:pt x="7394" y="5561"/>
                    <a:pt x="7430" y="5739"/>
                    <a:pt x="7359" y="5834"/>
                  </a:cubicBezTo>
                  <a:cubicBezTo>
                    <a:pt x="7335" y="5870"/>
                    <a:pt x="7323" y="5882"/>
                    <a:pt x="7299" y="5894"/>
                  </a:cubicBezTo>
                  <a:cubicBezTo>
                    <a:pt x="7299" y="5680"/>
                    <a:pt x="7192" y="5525"/>
                    <a:pt x="7085" y="5406"/>
                  </a:cubicBezTo>
                  <a:cubicBezTo>
                    <a:pt x="7216" y="5299"/>
                    <a:pt x="7299" y="5144"/>
                    <a:pt x="7299" y="4941"/>
                  </a:cubicBezTo>
                  <a:cubicBezTo>
                    <a:pt x="7299" y="4620"/>
                    <a:pt x="7025" y="4346"/>
                    <a:pt x="6704" y="4346"/>
                  </a:cubicBezTo>
                  <a:lnTo>
                    <a:pt x="6597" y="4346"/>
                  </a:lnTo>
                  <a:lnTo>
                    <a:pt x="6597" y="2953"/>
                  </a:lnTo>
                  <a:cubicBezTo>
                    <a:pt x="6597" y="2286"/>
                    <a:pt x="5347" y="1929"/>
                    <a:pt x="4168" y="1929"/>
                  </a:cubicBezTo>
                  <a:cubicBezTo>
                    <a:pt x="2989" y="1929"/>
                    <a:pt x="1739" y="2286"/>
                    <a:pt x="1739" y="2953"/>
                  </a:cubicBezTo>
                  <a:lnTo>
                    <a:pt x="1739" y="4346"/>
                  </a:lnTo>
                  <a:lnTo>
                    <a:pt x="1644" y="4346"/>
                  </a:lnTo>
                  <a:cubicBezTo>
                    <a:pt x="1310" y="4346"/>
                    <a:pt x="1048" y="4620"/>
                    <a:pt x="1048" y="4941"/>
                  </a:cubicBezTo>
                  <a:cubicBezTo>
                    <a:pt x="1048" y="5120"/>
                    <a:pt x="1132" y="5287"/>
                    <a:pt x="1251" y="5406"/>
                  </a:cubicBezTo>
                  <a:cubicBezTo>
                    <a:pt x="1156" y="5525"/>
                    <a:pt x="1048" y="5692"/>
                    <a:pt x="1048" y="5894"/>
                  </a:cubicBezTo>
                  <a:lnTo>
                    <a:pt x="989" y="5834"/>
                  </a:lnTo>
                  <a:cubicBezTo>
                    <a:pt x="929" y="5739"/>
                    <a:pt x="941" y="5561"/>
                    <a:pt x="953" y="5382"/>
                  </a:cubicBezTo>
                  <a:cubicBezTo>
                    <a:pt x="965" y="5191"/>
                    <a:pt x="1001" y="5025"/>
                    <a:pt x="953" y="4858"/>
                  </a:cubicBezTo>
                  <a:cubicBezTo>
                    <a:pt x="917" y="4691"/>
                    <a:pt x="810" y="4560"/>
                    <a:pt x="703" y="4429"/>
                  </a:cubicBezTo>
                  <a:cubicBezTo>
                    <a:pt x="596" y="4275"/>
                    <a:pt x="489" y="4144"/>
                    <a:pt x="489" y="4013"/>
                  </a:cubicBezTo>
                  <a:cubicBezTo>
                    <a:pt x="489" y="3870"/>
                    <a:pt x="596" y="3739"/>
                    <a:pt x="703" y="3596"/>
                  </a:cubicBezTo>
                  <a:cubicBezTo>
                    <a:pt x="810" y="3453"/>
                    <a:pt x="917" y="3310"/>
                    <a:pt x="953" y="3156"/>
                  </a:cubicBezTo>
                  <a:cubicBezTo>
                    <a:pt x="1001" y="3001"/>
                    <a:pt x="989" y="2822"/>
                    <a:pt x="953" y="2644"/>
                  </a:cubicBezTo>
                  <a:cubicBezTo>
                    <a:pt x="941" y="2465"/>
                    <a:pt x="917" y="2286"/>
                    <a:pt x="989" y="2179"/>
                  </a:cubicBezTo>
                  <a:cubicBezTo>
                    <a:pt x="1048" y="2072"/>
                    <a:pt x="1215" y="2001"/>
                    <a:pt x="1370" y="1929"/>
                  </a:cubicBezTo>
                  <a:cubicBezTo>
                    <a:pt x="1537" y="1846"/>
                    <a:pt x="1703" y="1786"/>
                    <a:pt x="1822" y="1655"/>
                  </a:cubicBezTo>
                  <a:cubicBezTo>
                    <a:pt x="1941" y="1536"/>
                    <a:pt x="2013" y="1370"/>
                    <a:pt x="2084" y="1215"/>
                  </a:cubicBezTo>
                  <a:cubicBezTo>
                    <a:pt x="2156" y="1048"/>
                    <a:pt x="2239" y="881"/>
                    <a:pt x="2334" y="822"/>
                  </a:cubicBezTo>
                  <a:cubicBezTo>
                    <a:pt x="2392" y="790"/>
                    <a:pt x="2470" y="779"/>
                    <a:pt x="2557" y="779"/>
                  </a:cubicBezTo>
                  <a:cubicBezTo>
                    <a:pt x="2633" y="779"/>
                    <a:pt x="2716" y="787"/>
                    <a:pt x="2799" y="798"/>
                  </a:cubicBezTo>
                  <a:cubicBezTo>
                    <a:pt x="2907" y="805"/>
                    <a:pt x="3016" y="817"/>
                    <a:pt x="3121" y="817"/>
                  </a:cubicBezTo>
                  <a:cubicBezTo>
                    <a:pt x="3190" y="817"/>
                    <a:pt x="3257" y="812"/>
                    <a:pt x="3322" y="798"/>
                  </a:cubicBezTo>
                  <a:cubicBezTo>
                    <a:pt x="3489" y="750"/>
                    <a:pt x="3620" y="643"/>
                    <a:pt x="3751" y="536"/>
                  </a:cubicBezTo>
                  <a:cubicBezTo>
                    <a:pt x="3906" y="429"/>
                    <a:pt x="4037" y="334"/>
                    <a:pt x="4168" y="334"/>
                  </a:cubicBezTo>
                  <a:close/>
                  <a:moveTo>
                    <a:pt x="1548" y="5596"/>
                  </a:moveTo>
                  <a:cubicBezTo>
                    <a:pt x="1632" y="5656"/>
                    <a:pt x="1727" y="5775"/>
                    <a:pt x="1727" y="5930"/>
                  </a:cubicBezTo>
                  <a:cubicBezTo>
                    <a:pt x="1727" y="6013"/>
                    <a:pt x="1656" y="6108"/>
                    <a:pt x="1548" y="6108"/>
                  </a:cubicBezTo>
                  <a:cubicBezTo>
                    <a:pt x="1453" y="6108"/>
                    <a:pt x="1370" y="6013"/>
                    <a:pt x="1370" y="5930"/>
                  </a:cubicBezTo>
                  <a:cubicBezTo>
                    <a:pt x="1370" y="5763"/>
                    <a:pt x="1477" y="5656"/>
                    <a:pt x="1548" y="5596"/>
                  </a:cubicBezTo>
                  <a:close/>
                  <a:moveTo>
                    <a:pt x="6775" y="5596"/>
                  </a:moveTo>
                  <a:cubicBezTo>
                    <a:pt x="6847" y="5656"/>
                    <a:pt x="6954" y="5775"/>
                    <a:pt x="6954" y="5930"/>
                  </a:cubicBezTo>
                  <a:cubicBezTo>
                    <a:pt x="6966" y="6013"/>
                    <a:pt x="6882" y="6108"/>
                    <a:pt x="6775" y="6108"/>
                  </a:cubicBezTo>
                  <a:cubicBezTo>
                    <a:pt x="6668" y="6108"/>
                    <a:pt x="6597" y="6013"/>
                    <a:pt x="6597" y="5930"/>
                  </a:cubicBezTo>
                  <a:cubicBezTo>
                    <a:pt x="6597" y="5763"/>
                    <a:pt x="6704" y="5656"/>
                    <a:pt x="6775" y="5596"/>
                  </a:cubicBezTo>
                  <a:close/>
                  <a:moveTo>
                    <a:pt x="6394" y="6227"/>
                  </a:moveTo>
                  <a:cubicBezTo>
                    <a:pt x="6430" y="6275"/>
                    <a:pt x="6478" y="6311"/>
                    <a:pt x="6525" y="6346"/>
                  </a:cubicBezTo>
                  <a:cubicBezTo>
                    <a:pt x="6394" y="6477"/>
                    <a:pt x="6311" y="6632"/>
                    <a:pt x="6251" y="6787"/>
                  </a:cubicBezTo>
                  <a:cubicBezTo>
                    <a:pt x="6180" y="6954"/>
                    <a:pt x="6109" y="7120"/>
                    <a:pt x="6001" y="7180"/>
                  </a:cubicBezTo>
                  <a:cubicBezTo>
                    <a:pt x="5944" y="7212"/>
                    <a:pt x="5873" y="7223"/>
                    <a:pt x="5793" y="7223"/>
                  </a:cubicBezTo>
                  <a:cubicBezTo>
                    <a:pt x="5725" y="7223"/>
                    <a:pt x="5650" y="7215"/>
                    <a:pt x="5573" y="7204"/>
                  </a:cubicBezTo>
                  <a:cubicBezTo>
                    <a:pt x="5906" y="6954"/>
                    <a:pt x="6192" y="6632"/>
                    <a:pt x="6394" y="6227"/>
                  </a:cubicBezTo>
                  <a:close/>
                  <a:moveTo>
                    <a:pt x="1953" y="6239"/>
                  </a:moveTo>
                  <a:cubicBezTo>
                    <a:pt x="2132" y="6632"/>
                    <a:pt x="2418" y="6966"/>
                    <a:pt x="2775" y="7227"/>
                  </a:cubicBezTo>
                  <a:cubicBezTo>
                    <a:pt x="2724" y="7227"/>
                    <a:pt x="2674" y="7228"/>
                    <a:pt x="2626" y="7228"/>
                  </a:cubicBezTo>
                  <a:cubicBezTo>
                    <a:pt x="2506" y="7228"/>
                    <a:pt x="2399" y="7222"/>
                    <a:pt x="2322" y="7180"/>
                  </a:cubicBezTo>
                  <a:cubicBezTo>
                    <a:pt x="2227" y="7120"/>
                    <a:pt x="2144" y="6954"/>
                    <a:pt x="2072" y="6787"/>
                  </a:cubicBezTo>
                  <a:cubicBezTo>
                    <a:pt x="2001" y="6644"/>
                    <a:pt x="1941" y="6477"/>
                    <a:pt x="1822" y="6358"/>
                  </a:cubicBezTo>
                  <a:cubicBezTo>
                    <a:pt x="1882" y="6334"/>
                    <a:pt x="1929" y="6287"/>
                    <a:pt x="1953" y="6239"/>
                  </a:cubicBezTo>
                  <a:close/>
                  <a:moveTo>
                    <a:pt x="6704" y="4691"/>
                  </a:moveTo>
                  <a:cubicBezTo>
                    <a:pt x="6847" y="4691"/>
                    <a:pt x="6966" y="4810"/>
                    <a:pt x="6966" y="4965"/>
                  </a:cubicBezTo>
                  <a:cubicBezTo>
                    <a:pt x="6966" y="5108"/>
                    <a:pt x="6847" y="5227"/>
                    <a:pt x="6704" y="5227"/>
                  </a:cubicBezTo>
                  <a:lnTo>
                    <a:pt x="6597" y="5227"/>
                  </a:lnTo>
                  <a:lnTo>
                    <a:pt x="6597" y="5215"/>
                  </a:lnTo>
                  <a:cubicBezTo>
                    <a:pt x="6597" y="5120"/>
                    <a:pt x="6525" y="5049"/>
                    <a:pt x="6430" y="5049"/>
                  </a:cubicBezTo>
                  <a:cubicBezTo>
                    <a:pt x="6347" y="5049"/>
                    <a:pt x="6275" y="5120"/>
                    <a:pt x="6275" y="5215"/>
                  </a:cubicBezTo>
                  <a:cubicBezTo>
                    <a:pt x="6275" y="6370"/>
                    <a:pt x="5335" y="7311"/>
                    <a:pt x="4168" y="7311"/>
                  </a:cubicBezTo>
                  <a:cubicBezTo>
                    <a:pt x="4161" y="7311"/>
                    <a:pt x="4154" y="7311"/>
                    <a:pt x="4146" y="7311"/>
                  </a:cubicBezTo>
                  <a:cubicBezTo>
                    <a:pt x="3001" y="7311"/>
                    <a:pt x="2060" y="6363"/>
                    <a:pt x="2060" y="5215"/>
                  </a:cubicBezTo>
                  <a:cubicBezTo>
                    <a:pt x="2060" y="5120"/>
                    <a:pt x="1989" y="5049"/>
                    <a:pt x="1894" y="5049"/>
                  </a:cubicBezTo>
                  <a:cubicBezTo>
                    <a:pt x="1810" y="5049"/>
                    <a:pt x="1727" y="5120"/>
                    <a:pt x="1727" y="5215"/>
                  </a:cubicBezTo>
                  <a:lnTo>
                    <a:pt x="1727" y="5227"/>
                  </a:lnTo>
                  <a:lnTo>
                    <a:pt x="1632" y="5227"/>
                  </a:lnTo>
                  <a:cubicBezTo>
                    <a:pt x="1477" y="5227"/>
                    <a:pt x="1358" y="5108"/>
                    <a:pt x="1358" y="4965"/>
                  </a:cubicBezTo>
                  <a:cubicBezTo>
                    <a:pt x="1358" y="4810"/>
                    <a:pt x="1477" y="4691"/>
                    <a:pt x="1632" y="4691"/>
                  </a:cubicBezTo>
                  <a:lnTo>
                    <a:pt x="2251" y="4691"/>
                  </a:lnTo>
                  <a:lnTo>
                    <a:pt x="2251" y="4870"/>
                  </a:lnTo>
                  <a:cubicBezTo>
                    <a:pt x="2251" y="5346"/>
                    <a:pt x="2644" y="5739"/>
                    <a:pt x="3120" y="5739"/>
                  </a:cubicBezTo>
                  <a:cubicBezTo>
                    <a:pt x="3596" y="5739"/>
                    <a:pt x="3977" y="5346"/>
                    <a:pt x="3977" y="4870"/>
                  </a:cubicBezTo>
                  <a:lnTo>
                    <a:pt x="3977" y="4858"/>
                  </a:lnTo>
                  <a:lnTo>
                    <a:pt x="4346" y="4858"/>
                  </a:lnTo>
                  <a:lnTo>
                    <a:pt x="4346" y="4870"/>
                  </a:lnTo>
                  <a:cubicBezTo>
                    <a:pt x="4346" y="5346"/>
                    <a:pt x="4739" y="5739"/>
                    <a:pt x="5216" y="5739"/>
                  </a:cubicBezTo>
                  <a:cubicBezTo>
                    <a:pt x="5692" y="5739"/>
                    <a:pt x="6073" y="5346"/>
                    <a:pt x="6073" y="4870"/>
                  </a:cubicBezTo>
                  <a:lnTo>
                    <a:pt x="6073" y="4691"/>
                  </a:lnTo>
                  <a:close/>
                  <a:moveTo>
                    <a:pt x="5049" y="7477"/>
                  </a:moveTo>
                  <a:lnTo>
                    <a:pt x="5049" y="7942"/>
                  </a:lnTo>
                  <a:lnTo>
                    <a:pt x="4168" y="8811"/>
                  </a:lnTo>
                  <a:lnTo>
                    <a:pt x="3299" y="7942"/>
                  </a:lnTo>
                  <a:lnTo>
                    <a:pt x="3299" y="7477"/>
                  </a:lnTo>
                  <a:cubicBezTo>
                    <a:pt x="3561" y="7585"/>
                    <a:pt x="3858" y="7644"/>
                    <a:pt x="4168" y="7644"/>
                  </a:cubicBezTo>
                  <a:cubicBezTo>
                    <a:pt x="4489" y="7644"/>
                    <a:pt x="4787" y="7585"/>
                    <a:pt x="5049" y="7477"/>
                  </a:cubicBezTo>
                  <a:close/>
                  <a:moveTo>
                    <a:pt x="2953" y="8073"/>
                  </a:moveTo>
                  <a:lnTo>
                    <a:pt x="3918" y="9037"/>
                  </a:lnTo>
                  <a:lnTo>
                    <a:pt x="3192" y="9644"/>
                  </a:lnTo>
                  <a:lnTo>
                    <a:pt x="3156" y="9644"/>
                  </a:lnTo>
                  <a:lnTo>
                    <a:pt x="2608" y="8394"/>
                  </a:lnTo>
                  <a:lnTo>
                    <a:pt x="2941" y="8073"/>
                  </a:lnTo>
                  <a:close/>
                  <a:moveTo>
                    <a:pt x="2370" y="8620"/>
                  </a:moveTo>
                  <a:lnTo>
                    <a:pt x="2894" y="9787"/>
                  </a:lnTo>
                  <a:cubicBezTo>
                    <a:pt x="2941" y="9883"/>
                    <a:pt x="3025" y="9942"/>
                    <a:pt x="3132" y="9978"/>
                  </a:cubicBezTo>
                  <a:cubicBezTo>
                    <a:pt x="3156" y="9978"/>
                    <a:pt x="3180" y="9990"/>
                    <a:pt x="3203" y="9990"/>
                  </a:cubicBezTo>
                  <a:cubicBezTo>
                    <a:pt x="3275" y="9990"/>
                    <a:pt x="3358" y="9954"/>
                    <a:pt x="3418" y="9918"/>
                  </a:cubicBezTo>
                  <a:lnTo>
                    <a:pt x="4013" y="9406"/>
                  </a:lnTo>
                  <a:lnTo>
                    <a:pt x="4013" y="10633"/>
                  </a:lnTo>
                  <a:cubicBezTo>
                    <a:pt x="3001" y="10561"/>
                    <a:pt x="2179" y="9752"/>
                    <a:pt x="2072" y="8728"/>
                  </a:cubicBezTo>
                  <a:lnTo>
                    <a:pt x="2370" y="8620"/>
                  </a:lnTo>
                  <a:close/>
                  <a:moveTo>
                    <a:pt x="5394" y="8085"/>
                  </a:moveTo>
                  <a:lnTo>
                    <a:pt x="5716" y="8418"/>
                  </a:lnTo>
                  <a:lnTo>
                    <a:pt x="5692" y="8490"/>
                  </a:lnTo>
                  <a:cubicBezTo>
                    <a:pt x="5656" y="8573"/>
                    <a:pt x="5692" y="8668"/>
                    <a:pt x="5775" y="8692"/>
                  </a:cubicBezTo>
                  <a:cubicBezTo>
                    <a:pt x="5795" y="8702"/>
                    <a:pt x="5816" y="8706"/>
                    <a:pt x="5838" y="8706"/>
                  </a:cubicBezTo>
                  <a:cubicBezTo>
                    <a:pt x="5895" y="8706"/>
                    <a:pt x="5955" y="8676"/>
                    <a:pt x="5989" y="8632"/>
                  </a:cubicBezTo>
                  <a:lnTo>
                    <a:pt x="6287" y="8740"/>
                  </a:lnTo>
                  <a:cubicBezTo>
                    <a:pt x="6168" y="9740"/>
                    <a:pt x="5347" y="10537"/>
                    <a:pt x="4335" y="10633"/>
                  </a:cubicBezTo>
                  <a:lnTo>
                    <a:pt x="4335" y="9406"/>
                  </a:lnTo>
                  <a:lnTo>
                    <a:pt x="4930" y="9918"/>
                  </a:lnTo>
                  <a:cubicBezTo>
                    <a:pt x="4989" y="9954"/>
                    <a:pt x="5061" y="9990"/>
                    <a:pt x="5144" y="9990"/>
                  </a:cubicBezTo>
                  <a:cubicBezTo>
                    <a:pt x="5168" y="9990"/>
                    <a:pt x="5180" y="9990"/>
                    <a:pt x="5216" y="9978"/>
                  </a:cubicBezTo>
                  <a:cubicBezTo>
                    <a:pt x="5323" y="9942"/>
                    <a:pt x="5406" y="9883"/>
                    <a:pt x="5454" y="9787"/>
                  </a:cubicBezTo>
                  <a:lnTo>
                    <a:pt x="5704" y="9228"/>
                  </a:lnTo>
                  <a:cubicBezTo>
                    <a:pt x="5739" y="9144"/>
                    <a:pt x="5704" y="9049"/>
                    <a:pt x="5620" y="9025"/>
                  </a:cubicBezTo>
                  <a:cubicBezTo>
                    <a:pt x="5595" y="9016"/>
                    <a:pt x="5571" y="9011"/>
                    <a:pt x="5549" y="9011"/>
                  </a:cubicBezTo>
                  <a:cubicBezTo>
                    <a:pt x="5485" y="9011"/>
                    <a:pt x="5432" y="9047"/>
                    <a:pt x="5406" y="9109"/>
                  </a:cubicBezTo>
                  <a:lnTo>
                    <a:pt x="5156" y="9668"/>
                  </a:lnTo>
                  <a:lnTo>
                    <a:pt x="5120" y="9668"/>
                  </a:lnTo>
                  <a:lnTo>
                    <a:pt x="4394" y="9049"/>
                  </a:lnTo>
                  <a:lnTo>
                    <a:pt x="5358" y="8085"/>
                  </a:lnTo>
                  <a:close/>
                  <a:moveTo>
                    <a:pt x="4168" y="0"/>
                  </a:moveTo>
                  <a:cubicBezTo>
                    <a:pt x="3930" y="0"/>
                    <a:pt x="3739" y="155"/>
                    <a:pt x="3561" y="286"/>
                  </a:cubicBezTo>
                  <a:cubicBezTo>
                    <a:pt x="3442" y="381"/>
                    <a:pt x="3334" y="453"/>
                    <a:pt x="3239" y="477"/>
                  </a:cubicBezTo>
                  <a:cubicBezTo>
                    <a:pt x="3197" y="491"/>
                    <a:pt x="3148" y="495"/>
                    <a:pt x="3095" y="495"/>
                  </a:cubicBezTo>
                  <a:cubicBezTo>
                    <a:pt x="3012" y="495"/>
                    <a:pt x="2921" y="484"/>
                    <a:pt x="2834" y="477"/>
                  </a:cubicBezTo>
                  <a:cubicBezTo>
                    <a:pt x="2738" y="466"/>
                    <a:pt x="2639" y="456"/>
                    <a:pt x="2543" y="456"/>
                  </a:cubicBezTo>
                  <a:cubicBezTo>
                    <a:pt x="2414" y="456"/>
                    <a:pt x="2289" y="475"/>
                    <a:pt x="2179" y="536"/>
                  </a:cubicBezTo>
                  <a:cubicBezTo>
                    <a:pt x="1965" y="655"/>
                    <a:pt x="1882" y="881"/>
                    <a:pt x="1787" y="1072"/>
                  </a:cubicBezTo>
                  <a:cubicBezTo>
                    <a:pt x="1727" y="1203"/>
                    <a:pt x="1668" y="1346"/>
                    <a:pt x="1596" y="1417"/>
                  </a:cubicBezTo>
                  <a:cubicBezTo>
                    <a:pt x="1525" y="1489"/>
                    <a:pt x="1394" y="1548"/>
                    <a:pt x="1251" y="1608"/>
                  </a:cubicBezTo>
                  <a:cubicBezTo>
                    <a:pt x="1060" y="1703"/>
                    <a:pt x="834" y="1786"/>
                    <a:pt x="715" y="2001"/>
                  </a:cubicBezTo>
                  <a:cubicBezTo>
                    <a:pt x="596" y="2191"/>
                    <a:pt x="632" y="2429"/>
                    <a:pt x="655" y="2655"/>
                  </a:cubicBezTo>
                  <a:cubicBezTo>
                    <a:pt x="679" y="2798"/>
                    <a:pt x="691" y="2929"/>
                    <a:pt x="655" y="3048"/>
                  </a:cubicBezTo>
                  <a:cubicBezTo>
                    <a:pt x="632" y="3156"/>
                    <a:pt x="560" y="3263"/>
                    <a:pt x="465" y="3382"/>
                  </a:cubicBezTo>
                  <a:cubicBezTo>
                    <a:pt x="334" y="3560"/>
                    <a:pt x="179" y="3751"/>
                    <a:pt x="179" y="3989"/>
                  </a:cubicBezTo>
                  <a:cubicBezTo>
                    <a:pt x="179" y="4227"/>
                    <a:pt x="334" y="4418"/>
                    <a:pt x="465" y="4596"/>
                  </a:cubicBezTo>
                  <a:cubicBezTo>
                    <a:pt x="560" y="4715"/>
                    <a:pt x="632" y="4822"/>
                    <a:pt x="655" y="4930"/>
                  </a:cubicBezTo>
                  <a:cubicBezTo>
                    <a:pt x="691" y="5037"/>
                    <a:pt x="679" y="5180"/>
                    <a:pt x="655" y="5334"/>
                  </a:cubicBezTo>
                  <a:cubicBezTo>
                    <a:pt x="632" y="5561"/>
                    <a:pt x="620" y="5799"/>
                    <a:pt x="715" y="5989"/>
                  </a:cubicBezTo>
                  <a:cubicBezTo>
                    <a:pt x="834" y="6192"/>
                    <a:pt x="1060" y="6287"/>
                    <a:pt x="1251" y="6370"/>
                  </a:cubicBezTo>
                  <a:cubicBezTo>
                    <a:pt x="1394" y="6430"/>
                    <a:pt x="1525" y="6489"/>
                    <a:pt x="1596" y="6573"/>
                  </a:cubicBezTo>
                  <a:cubicBezTo>
                    <a:pt x="1668" y="6644"/>
                    <a:pt x="1727" y="6775"/>
                    <a:pt x="1787" y="6906"/>
                  </a:cubicBezTo>
                  <a:cubicBezTo>
                    <a:pt x="1882" y="7096"/>
                    <a:pt x="1965" y="7323"/>
                    <a:pt x="2179" y="7442"/>
                  </a:cubicBezTo>
                  <a:cubicBezTo>
                    <a:pt x="2286" y="7509"/>
                    <a:pt x="2408" y="7530"/>
                    <a:pt x="2534" y="7530"/>
                  </a:cubicBezTo>
                  <a:cubicBezTo>
                    <a:pt x="2633" y="7530"/>
                    <a:pt x="2735" y="7517"/>
                    <a:pt x="2834" y="7501"/>
                  </a:cubicBezTo>
                  <a:cubicBezTo>
                    <a:pt x="2882" y="7501"/>
                    <a:pt x="2918" y="7489"/>
                    <a:pt x="2965" y="7489"/>
                  </a:cubicBezTo>
                  <a:lnTo>
                    <a:pt x="2965" y="7716"/>
                  </a:lnTo>
                  <a:lnTo>
                    <a:pt x="2953" y="7716"/>
                  </a:lnTo>
                  <a:cubicBezTo>
                    <a:pt x="2858" y="7716"/>
                    <a:pt x="2775" y="7739"/>
                    <a:pt x="2715" y="7823"/>
                  </a:cubicBezTo>
                  <a:lnTo>
                    <a:pt x="2310" y="8216"/>
                  </a:lnTo>
                  <a:cubicBezTo>
                    <a:pt x="2299" y="8239"/>
                    <a:pt x="2287" y="8263"/>
                    <a:pt x="2263" y="8299"/>
                  </a:cubicBezTo>
                  <a:lnTo>
                    <a:pt x="810" y="8811"/>
                  </a:lnTo>
                  <a:cubicBezTo>
                    <a:pt x="334" y="8978"/>
                    <a:pt x="1" y="9442"/>
                    <a:pt x="1" y="9966"/>
                  </a:cubicBezTo>
                  <a:lnTo>
                    <a:pt x="1" y="10954"/>
                  </a:lnTo>
                  <a:cubicBezTo>
                    <a:pt x="1" y="11049"/>
                    <a:pt x="84" y="11121"/>
                    <a:pt x="167" y="11121"/>
                  </a:cubicBezTo>
                  <a:cubicBezTo>
                    <a:pt x="263" y="11121"/>
                    <a:pt x="334" y="11049"/>
                    <a:pt x="334" y="10954"/>
                  </a:cubicBezTo>
                  <a:lnTo>
                    <a:pt x="334" y="9966"/>
                  </a:lnTo>
                  <a:cubicBezTo>
                    <a:pt x="334" y="9859"/>
                    <a:pt x="346" y="9752"/>
                    <a:pt x="394" y="9644"/>
                  </a:cubicBezTo>
                  <a:lnTo>
                    <a:pt x="1215" y="10347"/>
                  </a:lnTo>
                  <a:cubicBezTo>
                    <a:pt x="1334" y="10454"/>
                    <a:pt x="1406" y="10597"/>
                    <a:pt x="1406" y="10752"/>
                  </a:cubicBezTo>
                  <a:lnTo>
                    <a:pt x="1406" y="10954"/>
                  </a:lnTo>
                  <a:cubicBezTo>
                    <a:pt x="1406" y="11049"/>
                    <a:pt x="1477" y="11121"/>
                    <a:pt x="1572" y="11121"/>
                  </a:cubicBezTo>
                  <a:cubicBezTo>
                    <a:pt x="1656" y="11121"/>
                    <a:pt x="1727" y="11049"/>
                    <a:pt x="1727" y="10954"/>
                  </a:cubicBezTo>
                  <a:lnTo>
                    <a:pt x="1727" y="10764"/>
                  </a:lnTo>
                  <a:cubicBezTo>
                    <a:pt x="1727" y="10514"/>
                    <a:pt x="1632" y="10275"/>
                    <a:pt x="1429" y="10109"/>
                  </a:cubicBezTo>
                  <a:lnTo>
                    <a:pt x="572" y="9371"/>
                  </a:lnTo>
                  <a:cubicBezTo>
                    <a:pt x="655" y="9263"/>
                    <a:pt x="798" y="9168"/>
                    <a:pt x="929" y="9132"/>
                  </a:cubicBezTo>
                  <a:lnTo>
                    <a:pt x="1775" y="8835"/>
                  </a:lnTo>
                  <a:cubicBezTo>
                    <a:pt x="1929" y="10037"/>
                    <a:pt x="2953" y="10954"/>
                    <a:pt x="4192" y="10954"/>
                  </a:cubicBezTo>
                  <a:cubicBezTo>
                    <a:pt x="5418" y="10954"/>
                    <a:pt x="6454" y="10037"/>
                    <a:pt x="6597" y="8835"/>
                  </a:cubicBezTo>
                  <a:lnTo>
                    <a:pt x="7442" y="9132"/>
                  </a:lnTo>
                  <a:cubicBezTo>
                    <a:pt x="7585" y="9168"/>
                    <a:pt x="7716" y="9263"/>
                    <a:pt x="7799" y="9371"/>
                  </a:cubicBezTo>
                  <a:lnTo>
                    <a:pt x="6942" y="10109"/>
                  </a:lnTo>
                  <a:cubicBezTo>
                    <a:pt x="6751" y="10275"/>
                    <a:pt x="6644" y="10514"/>
                    <a:pt x="6644" y="10764"/>
                  </a:cubicBezTo>
                  <a:lnTo>
                    <a:pt x="6644" y="10978"/>
                  </a:lnTo>
                  <a:cubicBezTo>
                    <a:pt x="6644" y="11061"/>
                    <a:pt x="6716" y="11133"/>
                    <a:pt x="6811" y="11133"/>
                  </a:cubicBezTo>
                  <a:cubicBezTo>
                    <a:pt x="6894" y="11133"/>
                    <a:pt x="6966" y="11061"/>
                    <a:pt x="6966" y="10978"/>
                  </a:cubicBezTo>
                  <a:lnTo>
                    <a:pt x="6966" y="10764"/>
                  </a:lnTo>
                  <a:cubicBezTo>
                    <a:pt x="6966" y="10621"/>
                    <a:pt x="7049" y="10466"/>
                    <a:pt x="7168" y="10359"/>
                  </a:cubicBezTo>
                  <a:lnTo>
                    <a:pt x="7978" y="9656"/>
                  </a:lnTo>
                  <a:cubicBezTo>
                    <a:pt x="8014" y="9763"/>
                    <a:pt x="8037" y="9871"/>
                    <a:pt x="8037" y="9978"/>
                  </a:cubicBezTo>
                  <a:lnTo>
                    <a:pt x="8037" y="10978"/>
                  </a:lnTo>
                  <a:cubicBezTo>
                    <a:pt x="8037" y="11061"/>
                    <a:pt x="8121" y="11133"/>
                    <a:pt x="8204" y="11133"/>
                  </a:cubicBezTo>
                  <a:cubicBezTo>
                    <a:pt x="8299" y="11133"/>
                    <a:pt x="8371" y="11061"/>
                    <a:pt x="8371" y="10978"/>
                  </a:cubicBezTo>
                  <a:lnTo>
                    <a:pt x="8371" y="9978"/>
                  </a:lnTo>
                  <a:cubicBezTo>
                    <a:pt x="8335" y="9454"/>
                    <a:pt x="8014" y="8990"/>
                    <a:pt x="7537" y="8835"/>
                  </a:cubicBezTo>
                  <a:lnTo>
                    <a:pt x="6073" y="8311"/>
                  </a:lnTo>
                  <a:cubicBezTo>
                    <a:pt x="6061" y="8275"/>
                    <a:pt x="6061" y="8263"/>
                    <a:pt x="6037" y="8239"/>
                  </a:cubicBezTo>
                  <a:lnTo>
                    <a:pt x="5632" y="7835"/>
                  </a:lnTo>
                  <a:cubicBezTo>
                    <a:pt x="5573" y="7775"/>
                    <a:pt x="5478" y="7728"/>
                    <a:pt x="5394" y="7728"/>
                  </a:cubicBezTo>
                  <a:lnTo>
                    <a:pt x="5382" y="7728"/>
                  </a:lnTo>
                  <a:lnTo>
                    <a:pt x="5382" y="7501"/>
                  </a:lnTo>
                  <a:cubicBezTo>
                    <a:pt x="5418" y="7501"/>
                    <a:pt x="5466" y="7525"/>
                    <a:pt x="5513" y="7525"/>
                  </a:cubicBezTo>
                  <a:cubicBezTo>
                    <a:pt x="5597" y="7537"/>
                    <a:pt x="5704" y="7537"/>
                    <a:pt x="5799" y="7537"/>
                  </a:cubicBezTo>
                  <a:cubicBezTo>
                    <a:pt x="5930" y="7537"/>
                    <a:pt x="6049" y="7525"/>
                    <a:pt x="6168" y="7442"/>
                  </a:cubicBezTo>
                  <a:cubicBezTo>
                    <a:pt x="6370" y="7323"/>
                    <a:pt x="6466" y="7108"/>
                    <a:pt x="6549" y="6906"/>
                  </a:cubicBezTo>
                  <a:cubicBezTo>
                    <a:pt x="6609" y="6775"/>
                    <a:pt x="6668" y="6644"/>
                    <a:pt x="6751" y="6573"/>
                  </a:cubicBezTo>
                  <a:cubicBezTo>
                    <a:pt x="6823" y="6489"/>
                    <a:pt x="6954" y="6430"/>
                    <a:pt x="7085" y="6370"/>
                  </a:cubicBezTo>
                  <a:cubicBezTo>
                    <a:pt x="7287" y="6287"/>
                    <a:pt x="7502" y="6192"/>
                    <a:pt x="7621" y="5989"/>
                  </a:cubicBezTo>
                  <a:cubicBezTo>
                    <a:pt x="7740" y="5799"/>
                    <a:pt x="7716" y="5561"/>
                    <a:pt x="7680" y="5334"/>
                  </a:cubicBezTo>
                  <a:cubicBezTo>
                    <a:pt x="7668" y="5180"/>
                    <a:pt x="7656" y="5049"/>
                    <a:pt x="7680" y="4930"/>
                  </a:cubicBezTo>
                  <a:cubicBezTo>
                    <a:pt x="7716" y="4822"/>
                    <a:pt x="7787" y="4727"/>
                    <a:pt x="7883" y="4596"/>
                  </a:cubicBezTo>
                  <a:cubicBezTo>
                    <a:pt x="8014" y="4418"/>
                    <a:pt x="8156" y="4227"/>
                    <a:pt x="8156" y="3989"/>
                  </a:cubicBezTo>
                  <a:cubicBezTo>
                    <a:pt x="8156" y="3751"/>
                    <a:pt x="8014" y="3560"/>
                    <a:pt x="7883" y="3382"/>
                  </a:cubicBezTo>
                  <a:cubicBezTo>
                    <a:pt x="7787" y="3263"/>
                    <a:pt x="7716" y="3156"/>
                    <a:pt x="7680" y="3048"/>
                  </a:cubicBezTo>
                  <a:cubicBezTo>
                    <a:pt x="7656" y="2953"/>
                    <a:pt x="7668" y="2798"/>
                    <a:pt x="7680" y="2655"/>
                  </a:cubicBezTo>
                  <a:cubicBezTo>
                    <a:pt x="7716" y="2429"/>
                    <a:pt x="7728" y="2191"/>
                    <a:pt x="7621" y="2001"/>
                  </a:cubicBezTo>
                  <a:cubicBezTo>
                    <a:pt x="7502" y="1786"/>
                    <a:pt x="7287" y="1703"/>
                    <a:pt x="7085" y="1608"/>
                  </a:cubicBezTo>
                  <a:cubicBezTo>
                    <a:pt x="6954" y="1548"/>
                    <a:pt x="6823" y="1489"/>
                    <a:pt x="6751" y="1417"/>
                  </a:cubicBezTo>
                  <a:cubicBezTo>
                    <a:pt x="6668" y="1346"/>
                    <a:pt x="6609" y="1203"/>
                    <a:pt x="6549" y="1072"/>
                  </a:cubicBezTo>
                  <a:cubicBezTo>
                    <a:pt x="6466" y="881"/>
                    <a:pt x="6370" y="655"/>
                    <a:pt x="6168" y="536"/>
                  </a:cubicBezTo>
                  <a:cubicBezTo>
                    <a:pt x="6064" y="471"/>
                    <a:pt x="5947" y="452"/>
                    <a:pt x="5825" y="452"/>
                  </a:cubicBezTo>
                  <a:cubicBezTo>
                    <a:pt x="5722" y="452"/>
                    <a:pt x="5616" y="466"/>
                    <a:pt x="5513" y="477"/>
                  </a:cubicBezTo>
                  <a:cubicBezTo>
                    <a:pt x="5419" y="484"/>
                    <a:pt x="5334" y="495"/>
                    <a:pt x="5255" y="495"/>
                  </a:cubicBezTo>
                  <a:cubicBezTo>
                    <a:pt x="5204" y="495"/>
                    <a:pt x="5155" y="491"/>
                    <a:pt x="5108" y="477"/>
                  </a:cubicBezTo>
                  <a:cubicBezTo>
                    <a:pt x="5001" y="453"/>
                    <a:pt x="4906" y="369"/>
                    <a:pt x="4787" y="286"/>
                  </a:cubicBezTo>
                  <a:cubicBezTo>
                    <a:pt x="4608" y="155"/>
                    <a:pt x="4406" y="0"/>
                    <a:pt x="41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3"/>
            <p:cNvSpPr/>
            <p:nvPr/>
          </p:nvSpPr>
          <p:spPr>
            <a:xfrm>
              <a:off x="6363140" y="3540532"/>
              <a:ext cx="43402" cy="15396"/>
            </a:xfrm>
            <a:custGeom>
              <a:rect b="b" l="l" r="r" t="t"/>
              <a:pathLst>
                <a:path extrusionOk="0" h="486" w="1370">
                  <a:moveTo>
                    <a:pt x="173" y="0"/>
                  </a:moveTo>
                  <a:cubicBezTo>
                    <a:pt x="131" y="0"/>
                    <a:pt x="89" y="15"/>
                    <a:pt x="60" y="45"/>
                  </a:cubicBezTo>
                  <a:cubicBezTo>
                    <a:pt x="0" y="104"/>
                    <a:pt x="0" y="200"/>
                    <a:pt x="60" y="259"/>
                  </a:cubicBezTo>
                  <a:cubicBezTo>
                    <a:pt x="191" y="402"/>
                    <a:pt x="429" y="485"/>
                    <a:pt x="703" y="485"/>
                  </a:cubicBezTo>
                  <a:cubicBezTo>
                    <a:pt x="964" y="485"/>
                    <a:pt x="1191" y="402"/>
                    <a:pt x="1334" y="259"/>
                  </a:cubicBezTo>
                  <a:cubicBezTo>
                    <a:pt x="1369" y="200"/>
                    <a:pt x="1369" y="104"/>
                    <a:pt x="1310" y="45"/>
                  </a:cubicBezTo>
                  <a:cubicBezTo>
                    <a:pt x="1280" y="15"/>
                    <a:pt x="1238" y="0"/>
                    <a:pt x="1197" y="0"/>
                  </a:cubicBezTo>
                  <a:cubicBezTo>
                    <a:pt x="1155" y="0"/>
                    <a:pt x="1113" y="15"/>
                    <a:pt x="1084" y="45"/>
                  </a:cubicBezTo>
                  <a:cubicBezTo>
                    <a:pt x="1024" y="104"/>
                    <a:pt x="881" y="176"/>
                    <a:pt x="691" y="176"/>
                  </a:cubicBezTo>
                  <a:cubicBezTo>
                    <a:pt x="488" y="176"/>
                    <a:pt x="345" y="104"/>
                    <a:pt x="286" y="45"/>
                  </a:cubicBezTo>
                  <a:cubicBezTo>
                    <a:pt x="256" y="15"/>
                    <a:pt x="214" y="0"/>
                    <a:pt x="1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3"/>
            <p:cNvSpPr/>
            <p:nvPr/>
          </p:nvSpPr>
          <p:spPr>
            <a:xfrm>
              <a:off x="6406890" y="3468397"/>
              <a:ext cx="21511" cy="10201"/>
            </a:xfrm>
            <a:custGeom>
              <a:rect b="b" l="l" r="r" t="t"/>
              <a:pathLst>
                <a:path extrusionOk="0" h="322" w="679">
                  <a:moveTo>
                    <a:pt x="167" y="0"/>
                  </a:moveTo>
                  <a:cubicBezTo>
                    <a:pt x="84" y="0"/>
                    <a:pt x="0" y="72"/>
                    <a:pt x="0" y="155"/>
                  </a:cubicBezTo>
                  <a:cubicBezTo>
                    <a:pt x="0" y="250"/>
                    <a:pt x="84" y="322"/>
                    <a:pt x="167" y="322"/>
                  </a:cubicBezTo>
                  <a:lnTo>
                    <a:pt x="512" y="322"/>
                  </a:lnTo>
                  <a:cubicBezTo>
                    <a:pt x="596" y="322"/>
                    <a:pt x="679" y="250"/>
                    <a:pt x="679" y="155"/>
                  </a:cubicBezTo>
                  <a:cubicBezTo>
                    <a:pt x="679" y="72"/>
                    <a:pt x="596" y="0"/>
                    <a:pt x="5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8" name="Google Shape;1698;p43"/>
          <p:cNvGrpSpPr/>
          <p:nvPr/>
        </p:nvGrpSpPr>
        <p:grpSpPr>
          <a:xfrm>
            <a:off x="5725421" y="2571669"/>
            <a:ext cx="2012117" cy="1827908"/>
            <a:chOff x="5004067" y="1571677"/>
            <a:chExt cx="1508673" cy="1212945"/>
          </a:xfrm>
        </p:grpSpPr>
        <p:sp>
          <p:nvSpPr>
            <p:cNvPr id="1699" name="Google Shape;1699;p43"/>
            <p:cNvSpPr/>
            <p:nvPr/>
          </p:nvSpPr>
          <p:spPr>
            <a:xfrm>
              <a:off x="5004067" y="2072789"/>
              <a:ext cx="1508673" cy="192310"/>
            </a:xfrm>
            <a:custGeom>
              <a:rect b="b" l="l" r="r" t="t"/>
              <a:pathLst>
                <a:path extrusionOk="0" h="3226" w="25308">
                  <a:moveTo>
                    <a:pt x="1" y="0"/>
                  </a:moveTo>
                  <a:lnTo>
                    <a:pt x="13" y="24"/>
                  </a:lnTo>
                  <a:lnTo>
                    <a:pt x="2089" y="3226"/>
                  </a:lnTo>
                  <a:lnTo>
                    <a:pt x="23219" y="3226"/>
                  </a:lnTo>
                  <a:lnTo>
                    <a:pt x="25295" y="24"/>
                  </a:lnTo>
                  <a:lnTo>
                    <a:pt x="25307"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3"/>
            <p:cNvSpPr/>
            <p:nvPr/>
          </p:nvSpPr>
          <p:spPr>
            <a:xfrm>
              <a:off x="5128599" y="2074220"/>
              <a:ext cx="1259612" cy="710402"/>
            </a:xfrm>
            <a:custGeom>
              <a:rect b="b" l="l" r="r" t="t"/>
              <a:pathLst>
                <a:path extrusionOk="0" h="11917" w="21130">
                  <a:moveTo>
                    <a:pt x="0" y="0"/>
                  </a:moveTo>
                  <a:lnTo>
                    <a:pt x="54" y="879"/>
                  </a:lnTo>
                  <a:lnTo>
                    <a:pt x="193" y="3202"/>
                  </a:lnTo>
                  <a:lnTo>
                    <a:pt x="722" y="11916"/>
                  </a:lnTo>
                  <a:lnTo>
                    <a:pt x="20414" y="11916"/>
                  </a:lnTo>
                  <a:lnTo>
                    <a:pt x="20937" y="3202"/>
                  </a:lnTo>
                  <a:lnTo>
                    <a:pt x="21076" y="879"/>
                  </a:lnTo>
                  <a:lnTo>
                    <a:pt x="21130"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3"/>
            <p:cNvSpPr/>
            <p:nvPr/>
          </p:nvSpPr>
          <p:spPr>
            <a:xfrm>
              <a:off x="5004067" y="1934307"/>
              <a:ext cx="1508673" cy="139970"/>
            </a:xfrm>
            <a:custGeom>
              <a:rect b="b" l="l" r="r" t="t"/>
              <a:pathLst>
                <a:path extrusionOk="0" h="2348" w="25308">
                  <a:moveTo>
                    <a:pt x="1" y="0"/>
                  </a:moveTo>
                  <a:lnTo>
                    <a:pt x="1" y="2347"/>
                  </a:lnTo>
                  <a:lnTo>
                    <a:pt x="25307" y="2347"/>
                  </a:lnTo>
                  <a:lnTo>
                    <a:pt x="25307"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43"/>
            <p:cNvSpPr/>
            <p:nvPr/>
          </p:nvSpPr>
          <p:spPr>
            <a:xfrm>
              <a:off x="5128599" y="2074220"/>
              <a:ext cx="1259612" cy="52399"/>
            </a:xfrm>
            <a:custGeom>
              <a:rect b="b" l="l" r="r" t="t"/>
              <a:pathLst>
                <a:path extrusionOk="0" h="879" w="21130">
                  <a:moveTo>
                    <a:pt x="0" y="0"/>
                  </a:moveTo>
                  <a:lnTo>
                    <a:pt x="0" y="879"/>
                  </a:lnTo>
                  <a:lnTo>
                    <a:pt x="21130" y="879"/>
                  </a:lnTo>
                  <a:lnTo>
                    <a:pt x="21130"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43"/>
            <p:cNvSpPr/>
            <p:nvPr/>
          </p:nvSpPr>
          <p:spPr>
            <a:xfrm>
              <a:off x="5193161" y="1877972"/>
              <a:ext cx="92280" cy="56393"/>
            </a:xfrm>
            <a:custGeom>
              <a:rect b="b" l="l" r="r" t="t"/>
              <a:pathLst>
                <a:path extrusionOk="0" h="946" w="1548">
                  <a:moveTo>
                    <a:pt x="0" y="0"/>
                  </a:moveTo>
                  <a:lnTo>
                    <a:pt x="0" y="945"/>
                  </a:lnTo>
                  <a:lnTo>
                    <a:pt x="1547" y="945"/>
                  </a:lnTo>
                  <a:lnTo>
                    <a:pt x="1547"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43"/>
            <p:cNvSpPr/>
            <p:nvPr/>
          </p:nvSpPr>
          <p:spPr>
            <a:xfrm>
              <a:off x="5221120" y="1590574"/>
              <a:ext cx="368167" cy="328703"/>
            </a:xfrm>
            <a:custGeom>
              <a:rect b="b" l="l" r="r" t="t"/>
              <a:pathLst>
                <a:path extrusionOk="0" h="5514" w="6176">
                  <a:moveTo>
                    <a:pt x="5850" y="1"/>
                  </a:moveTo>
                  <a:lnTo>
                    <a:pt x="861" y="3202"/>
                  </a:lnTo>
                  <a:cubicBezTo>
                    <a:pt x="380" y="3509"/>
                    <a:pt x="1" y="4177"/>
                    <a:pt x="1" y="4719"/>
                  </a:cubicBezTo>
                  <a:lnTo>
                    <a:pt x="1" y="5513"/>
                  </a:lnTo>
                  <a:lnTo>
                    <a:pt x="603" y="5513"/>
                  </a:lnTo>
                  <a:lnTo>
                    <a:pt x="603" y="4719"/>
                  </a:lnTo>
                  <a:cubicBezTo>
                    <a:pt x="603" y="4382"/>
                    <a:pt x="879" y="3913"/>
                    <a:pt x="1186" y="3714"/>
                  </a:cubicBezTo>
                  <a:lnTo>
                    <a:pt x="6175" y="506"/>
                  </a:lnTo>
                  <a:lnTo>
                    <a:pt x="5850"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43"/>
            <p:cNvSpPr/>
            <p:nvPr/>
          </p:nvSpPr>
          <p:spPr>
            <a:xfrm>
              <a:off x="5461899" y="1571677"/>
              <a:ext cx="176155" cy="125186"/>
            </a:xfrm>
            <a:custGeom>
              <a:rect b="b" l="l" r="r" t="t"/>
              <a:pathLst>
                <a:path extrusionOk="0" h="2100" w="2955">
                  <a:moveTo>
                    <a:pt x="1634" y="0"/>
                  </a:moveTo>
                  <a:cubicBezTo>
                    <a:pt x="891" y="0"/>
                    <a:pt x="0" y="1208"/>
                    <a:pt x="0" y="1208"/>
                  </a:cubicBezTo>
                  <a:lnTo>
                    <a:pt x="602" y="2099"/>
                  </a:lnTo>
                  <a:cubicBezTo>
                    <a:pt x="602" y="2099"/>
                    <a:pt x="2955" y="1479"/>
                    <a:pt x="2209" y="348"/>
                  </a:cubicBezTo>
                  <a:cubicBezTo>
                    <a:pt x="2045" y="98"/>
                    <a:pt x="1846" y="0"/>
                    <a:pt x="1634"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43"/>
            <p:cNvSpPr/>
            <p:nvPr/>
          </p:nvSpPr>
          <p:spPr>
            <a:xfrm>
              <a:off x="5434238" y="1633973"/>
              <a:ext cx="75410" cy="75410"/>
            </a:xfrm>
            <a:custGeom>
              <a:rect b="b" l="l" r="r" t="t"/>
              <a:pathLst>
                <a:path extrusionOk="0" h="1265" w="1265">
                  <a:moveTo>
                    <a:pt x="584" y="1"/>
                  </a:moveTo>
                  <a:lnTo>
                    <a:pt x="1" y="735"/>
                  </a:lnTo>
                  <a:lnTo>
                    <a:pt x="289" y="1265"/>
                  </a:lnTo>
                  <a:lnTo>
                    <a:pt x="1264" y="1006"/>
                  </a:lnTo>
                  <a:lnTo>
                    <a:pt x="58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43"/>
            <p:cNvSpPr/>
            <p:nvPr/>
          </p:nvSpPr>
          <p:spPr>
            <a:xfrm>
              <a:off x="6219945" y="1877972"/>
              <a:ext cx="91922" cy="56393"/>
            </a:xfrm>
            <a:custGeom>
              <a:rect b="b" l="l" r="r" t="t"/>
              <a:pathLst>
                <a:path extrusionOk="0" h="946" w="1542">
                  <a:moveTo>
                    <a:pt x="0" y="0"/>
                  </a:moveTo>
                  <a:lnTo>
                    <a:pt x="0" y="945"/>
                  </a:lnTo>
                  <a:lnTo>
                    <a:pt x="1541" y="945"/>
                  </a:lnTo>
                  <a:lnTo>
                    <a:pt x="1541"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43"/>
            <p:cNvSpPr/>
            <p:nvPr/>
          </p:nvSpPr>
          <p:spPr>
            <a:xfrm>
              <a:off x="5915737" y="1590574"/>
              <a:ext cx="368107" cy="328703"/>
            </a:xfrm>
            <a:custGeom>
              <a:rect b="b" l="l" r="r" t="t"/>
              <a:pathLst>
                <a:path extrusionOk="0" h="5514" w="6175">
                  <a:moveTo>
                    <a:pt x="325" y="1"/>
                  </a:moveTo>
                  <a:lnTo>
                    <a:pt x="0" y="506"/>
                  </a:lnTo>
                  <a:lnTo>
                    <a:pt x="4989" y="3708"/>
                  </a:lnTo>
                  <a:cubicBezTo>
                    <a:pt x="5296" y="3913"/>
                    <a:pt x="5573" y="4382"/>
                    <a:pt x="5573" y="4719"/>
                  </a:cubicBezTo>
                  <a:lnTo>
                    <a:pt x="5573" y="5513"/>
                  </a:lnTo>
                  <a:lnTo>
                    <a:pt x="6175" y="5513"/>
                  </a:lnTo>
                  <a:lnTo>
                    <a:pt x="6175" y="4719"/>
                  </a:lnTo>
                  <a:cubicBezTo>
                    <a:pt x="6175" y="4183"/>
                    <a:pt x="5796" y="3515"/>
                    <a:pt x="5314" y="3202"/>
                  </a:cubicBezTo>
                  <a:lnTo>
                    <a:pt x="325"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43"/>
            <p:cNvSpPr/>
            <p:nvPr/>
          </p:nvSpPr>
          <p:spPr>
            <a:xfrm>
              <a:off x="5867271" y="1571677"/>
              <a:ext cx="175857" cy="125186"/>
            </a:xfrm>
            <a:custGeom>
              <a:rect b="b" l="l" r="r" t="t"/>
              <a:pathLst>
                <a:path extrusionOk="0" h="2100" w="2950">
                  <a:moveTo>
                    <a:pt x="1315" y="0"/>
                  </a:moveTo>
                  <a:cubicBezTo>
                    <a:pt x="1104" y="0"/>
                    <a:pt x="905" y="98"/>
                    <a:pt x="741" y="348"/>
                  </a:cubicBezTo>
                  <a:cubicBezTo>
                    <a:pt x="1" y="1479"/>
                    <a:pt x="2348" y="2099"/>
                    <a:pt x="2348" y="2099"/>
                  </a:cubicBezTo>
                  <a:lnTo>
                    <a:pt x="2949" y="1208"/>
                  </a:lnTo>
                  <a:cubicBezTo>
                    <a:pt x="2949" y="1208"/>
                    <a:pt x="2059" y="0"/>
                    <a:pt x="1315"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43"/>
            <p:cNvSpPr/>
            <p:nvPr/>
          </p:nvSpPr>
          <p:spPr>
            <a:xfrm>
              <a:off x="5995739" y="1633973"/>
              <a:ext cx="74993" cy="75410"/>
            </a:xfrm>
            <a:custGeom>
              <a:rect b="b" l="l" r="r" t="t"/>
              <a:pathLst>
                <a:path extrusionOk="0" h="1265" w="1258">
                  <a:moveTo>
                    <a:pt x="674" y="1"/>
                  </a:moveTo>
                  <a:lnTo>
                    <a:pt x="0" y="1006"/>
                  </a:lnTo>
                  <a:lnTo>
                    <a:pt x="969" y="1265"/>
                  </a:lnTo>
                  <a:lnTo>
                    <a:pt x="1258" y="735"/>
                  </a:lnTo>
                  <a:lnTo>
                    <a:pt x="67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1" name="Google Shape;1711;p43"/>
          <p:cNvSpPr txBox="1"/>
          <p:nvPr>
            <p:ph idx="1" type="subTitle"/>
          </p:nvPr>
        </p:nvSpPr>
        <p:spPr>
          <a:xfrm>
            <a:off x="182600" y="935850"/>
            <a:ext cx="4389300" cy="327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t>Each witness and key piece of evidence are important pieces of a larger puzzle:</a:t>
            </a:r>
            <a:endParaRPr b="1" sz="2200"/>
          </a:p>
          <a:p>
            <a:pPr indent="-330200" lvl="0" marL="457200" rtl="0" algn="l">
              <a:spcBef>
                <a:spcPts val="1000"/>
              </a:spcBef>
              <a:spcAft>
                <a:spcPts val="0"/>
              </a:spcAft>
              <a:buSzPts val="1600"/>
              <a:buChar char="●"/>
            </a:pPr>
            <a:r>
              <a:rPr b="1" lang="en"/>
              <a:t>Step 4 is to discuss witnesses and evidence that the opposing side will bring up.</a:t>
            </a:r>
            <a:endParaRPr b="1"/>
          </a:p>
          <a:p>
            <a:pPr indent="-330200" lvl="0" marL="457200" rtl="0" algn="l">
              <a:spcBef>
                <a:spcPts val="1000"/>
              </a:spcBef>
              <a:spcAft>
                <a:spcPts val="0"/>
              </a:spcAft>
              <a:buSzPts val="1600"/>
              <a:buChar char="●"/>
            </a:pPr>
            <a:r>
              <a:rPr b="1" lang="en"/>
              <a:t>You don’t need to address everything; consider what information you’d rather tell the jury yourself (so you can “get ahead of it”)</a:t>
            </a:r>
            <a:endParaRPr b="1"/>
          </a:p>
          <a:p>
            <a:pPr indent="-330200" lvl="0" marL="457200" rtl="0" algn="l">
              <a:spcBef>
                <a:spcPts val="1000"/>
              </a:spcBef>
              <a:spcAft>
                <a:spcPts val="0"/>
              </a:spcAft>
              <a:buSzPts val="1600"/>
              <a:buChar char="●"/>
            </a:pPr>
            <a:r>
              <a:rPr b="1" lang="en"/>
              <a:t>By addressing detrimental facts first, you can potentially sway how the jury interprets that information</a:t>
            </a:r>
            <a:endParaRPr b="1"/>
          </a:p>
          <a:p>
            <a:pPr indent="0" lvl="0" marL="0" rtl="0" algn="l">
              <a:spcBef>
                <a:spcPts val="1000"/>
              </a:spcBef>
              <a:spcAft>
                <a:spcPts val="0"/>
              </a:spcAft>
              <a:buNone/>
            </a:pPr>
            <a:r>
              <a:t/>
            </a:r>
            <a:endParaRPr sz="2200"/>
          </a:p>
          <a:p>
            <a:pPr indent="0" lvl="0" marL="457200" rtl="0" algn="l">
              <a:spcBef>
                <a:spcPts val="1000"/>
              </a:spcBef>
              <a:spcAft>
                <a:spcPts val="1000"/>
              </a:spcAft>
              <a:buNone/>
            </a:pPr>
            <a:r>
              <a:t/>
            </a:r>
            <a:endParaRPr/>
          </a:p>
        </p:txBody>
      </p:sp>
      <p:sp>
        <p:nvSpPr>
          <p:cNvPr id="1712" name="Google Shape;1712;p43"/>
          <p:cNvSpPr txBox="1"/>
          <p:nvPr>
            <p:ph type="title"/>
          </p:nvPr>
        </p:nvSpPr>
        <p:spPr>
          <a:xfrm>
            <a:off x="251125" y="152175"/>
            <a:ext cx="3974700" cy="6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Case</a:t>
            </a:r>
            <a:endParaRPr/>
          </a:p>
        </p:txBody>
      </p:sp>
      <p:sp>
        <p:nvSpPr>
          <p:cNvPr id="1713" name="Google Shape;1713;p43"/>
          <p:cNvSpPr/>
          <p:nvPr/>
        </p:nvSpPr>
        <p:spPr>
          <a:xfrm>
            <a:off x="4887786" y="1125760"/>
            <a:ext cx="637511" cy="484193"/>
          </a:xfrm>
          <a:custGeom>
            <a:rect b="b" l="l" r="r" t="t"/>
            <a:pathLst>
              <a:path extrusionOk="0" h="105145" w="12795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chemeClr val="accent3"/>
          </a:solid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43"/>
          <p:cNvSpPr/>
          <p:nvPr/>
        </p:nvSpPr>
        <p:spPr>
          <a:xfrm>
            <a:off x="5410800" y="1126935"/>
            <a:ext cx="523890" cy="584060"/>
          </a:xfrm>
          <a:custGeom>
            <a:rect b="b" l="l" r="r" t="t"/>
            <a:pathLst>
              <a:path extrusionOk="0" h="127873" w="105146">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43"/>
          <p:cNvSpPr/>
          <p:nvPr/>
        </p:nvSpPr>
        <p:spPr>
          <a:xfrm>
            <a:off x="4887506" y="1503697"/>
            <a:ext cx="523885" cy="588832"/>
          </a:xfrm>
          <a:custGeom>
            <a:rect b="b" l="l" r="r" t="t"/>
            <a:pathLst>
              <a:path extrusionOk="0" h="127868" w="105145">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chemeClr val="accen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9" name="Shape 1719"/>
        <p:cNvGrpSpPr/>
        <p:nvPr/>
      </p:nvGrpSpPr>
      <p:grpSpPr>
        <a:xfrm>
          <a:off x="0" y="0"/>
          <a:ext cx="0" cy="0"/>
          <a:chOff x="0" y="0"/>
          <a:chExt cx="0" cy="0"/>
        </a:xfrm>
      </p:grpSpPr>
      <p:sp>
        <p:nvSpPr>
          <p:cNvPr id="1720" name="Google Shape;1720;p44"/>
          <p:cNvSpPr/>
          <p:nvPr/>
        </p:nvSpPr>
        <p:spPr>
          <a:xfrm>
            <a:off x="4570288" y="766950"/>
            <a:ext cx="4322400" cy="3609600"/>
          </a:xfrm>
          <a:prstGeom prst="flowChartAlternateProcess">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1" name="Google Shape;1721;p44"/>
          <p:cNvGrpSpPr/>
          <p:nvPr/>
        </p:nvGrpSpPr>
        <p:grpSpPr>
          <a:xfrm>
            <a:off x="4887506" y="1125760"/>
            <a:ext cx="1047600" cy="966769"/>
            <a:chOff x="1187048" y="238125"/>
            <a:chExt cx="5256397" cy="5248476"/>
          </a:xfrm>
        </p:grpSpPr>
        <p:sp>
          <p:nvSpPr>
            <p:cNvPr id="1722" name="Google Shape;1722;p44"/>
            <p:cNvSpPr/>
            <p:nvPr/>
          </p:nvSpPr>
          <p:spPr>
            <a:xfrm>
              <a:off x="1188450" y="238125"/>
              <a:ext cx="3198750" cy="2628625"/>
            </a:xfrm>
            <a:custGeom>
              <a:rect b="b" l="l" r="r" t="t"/>
              <a:pathLst>
                <a:path extrusionOk="0" h="105145" w="12795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44"/>
            <p:cNvSpPr/>
            <p:nvPr/>
          </p:nvSpPr>
          <p:spPr>
            <a:xfrm>
              <a:off x="1187048" y="2289901"/>
              <a:ext cx="2628362" cy="3196700"/>
            </a:xfrm>
            <a:custGeom>
              <a:rect b="b" l="l" r="r" t="t"/>
              <a:pathLst>
                <a:path extrusionOk="0" h="127868" w="105145">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44"/>
            <p:cNvSpPr/>
            <p:nvPr/>
          </p:nvSpPr>
          <p:spPr>
            <a:xfrm>
              <a:off x="3812708" y="244502"/>
              <a:ext cx="2628650" cy="3170611"/>
            </a:xfrm>
            <a:custGeom>
              <a:rect b="b" l="l" r="r" t="t"/>
              <a:pathLst>
                <a:path extrusionOk="0" h="127873" w="105146">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44"/>
            <p:cNvSpPr/>
            <p:nvPr/>
          </p:nvSpPr>
          <p:spPr>
            <a:xfrm>
              <a:off x="3244845" y="2847950"/>
              <a:ext cx="3198600" cy="2628500"/>
            </a:xfrm>
            <a:custGeom>
              <a:rect b="b" l="l" r="r" t="t"/>
              <a:pathLst>
                <a:path extrusionOk="0" h="105140" w="127944">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6" name="Google Shape;1726;p44"/>
          <p:cNvGrpSpPr/>
          <p:nvPr/>
        </p:nvGrpSpPr>
        <p:grpSpPr>
          <a:xfrm>
            <a:off x="6126316" y="1643265"/>
            <a:ext cx="1156243" cy="1505542"/>
            <a:chOff x="6252228" y="3346936"/>
            <a:chExt cx="265193" cy="352693"/>
          </a:xfrm>
        </p:grpSpPr>
        <p:sp>
          <p:nvSpPr>
            <p:cNvPr id="1727" name="Google Shape;1727;p44"/>
            <p:cNvSpPr/>
            <p:nvPr/>
          </p:nvSpPr>
          <p:spPr>
            <a:xfrm>
              <a:off x="6252228" y="3346936"/>
              <a:ext cx="265193" cy="352693"/>
            </a:xfrm>
            <a:custGeom>
              <a:rect b="b" l="l" r="r" t="t"/>
              <a:pathLst>
                <a:path extrusionOk="0" h="11133" w="8371">
                  <a:moveTo>
                    <a:pt x="4156" y="2941"/>
                  </a:moveTo>
                  <a:cubicBezTo>
                    <a:pt x="4370" y="2941"/>
                    <a:pt x="4585" y="2953"/>
                    <a:pt x="4787" y="2965"/>
                  </a:cubicBezTo>
                  <a:cubicBezTo>
                    <a:pt x="3811" y="3560"/>
                    <a:pt x="2537" y="3775"/>
                    <a:pt x="2060" y="3810"/>
                  </a:cubicBezTo>
                  <a:lnTo>
                    <a:pt x="2060" y="3656"/>
                  </a:lnTo>
                  <a:cubicBezTo>
                    <a:pt x="2060" y="3358"/>
                    <a:pt x="2858" y="2941"/>
                    <a:pt x="4156" y="2941"/>
                  </a:cubicBezTo>
                  <a:close/>
                  <a:moveTo>
                    <a:pt x="4168" y="2239"/>
                  </a:moveTo>
                  <a:cubicBezTo>
                    <a:pt x="5466" y="2239"/>
                    <a:pt x="6275" y="2655"/>
                    <a:pt x="6275" y="2953"/>
                  </a:cubicBezTo>
                  <a:lnTo>
                    <a:pt x="6275" y="3108"/>
                  </a:lnTo>
                  <a:cubicBezTo>
                    <a:pt x="6242" y="3089"/>
                    <a:pt x="6207" y="3079"/>
                    <a:pt x="6173" y="3079"/>
                  </a:cubicBezTo>
                  <a:cubicBezTo>
                    <a:pt x="6123" y="3079"/>
                    <a:pt x="6078" y="3101"/>
                    <a:pt x="6049" y="3144"/>
                  </a:cubicBezTo>
                  <a:cubicBezTo>
                    <a:pt x="5989" y="3215"/>
                    <a:pt x="6001" y="3322"/>
                    <a:pt x="6073" y="3382"/>
                  </a:cubicBezTo>
                  <a:cubicBezTo>
                    <a:pt x="6168" y="3441"/>
                    <a:pt x="6275" y="3548"/>
                    <a:pt x="6275" y="3656"/>
                  </a:cubicBezTo>
                  <a:lnTo>
                    <a:pt x="6275" y="4358"/>
                  </a:lnTo>
                  <a:lnTo>
                    <a:pt x="4513" y="4358"/>
                  </a:lnTo>
                  <a:cubicBezTo>
                    <a:pt x="4430" y="4358"/>
                    <a:pt x="4346" y="4441"/>
                    <a:pt x="4346" y="4525"/>
                  </a:cubicBezTo>
                  <a:lnTo>
                    <a:pt x="4346" y="4549"/>
                  </a:lnTo>
                  <a:lnTo>
                    <a:pt x="3977" y="4549"/>
                  </a:lnTo>
                  <a:lnTo>
                    <a:pt x="3977" y="4525"/>
                  </a:lnTo>
                  <a:cubicBezTo>
                    <a:pt x="3977" y="4441"/>
                    <a:pt x="3906" y="4358"/>
                    <a:pt x="3811" y="4358"/>
                  </a:cubicBezTo>
                  <a:lnTo>
                    <a:pt x="2060" y="4358"/>
                  </a:lnTo>
                  <a:lnTo>
                    <a:pt x="2060" y="4156"/>
                  </a:lnTo>
                  <a:cubicBezTo>
                    <a:pt x="2560" y="4096"/>
                    <a:pt x="4168" y="3870"/>
                    <a:pt x="5263" y="3072"/>
                  </a:cubicBezTo>
                  <a:cubicBezTo>
                    <a:pt x="5347" y="3084"/>
                    <a:pt x="5442" y="3108"/>
                    <a:pt x="5513" y="3132"/>
                  </a:cubicBezTo>
                  <a:cubicBezTo>
                    <a:pt x="5526" y="3135"/>
                    <a:pt x="5539" y="3137"/>
                    <a:pt x="5552" y="3137"/>
                  </a:cubicBezTo>
                  <a:cubicBezTo>
                    <a:pt x="5624" y="3137"/>
                    <a:pt x="5695" y="3085"/>
                    <a:pt x="5716" y="3025"/>
                  </a:cubicBezTo>
                  <a:cubicBezTo>
                    <a:pt x="5751" y="2929"/>
                    <a:pt x="5692" y="2846"/>
                    <a:pt x="5620" y="2810"/>
                  </a:cubicBezTo>
                  <a:cubicBezTo>
                    <a:pt x="5204" y="2703"/>
                    <a:pt x="4704" y="2620"/>
                    <a:pt x="4168" y="2620"/>
                  </a:cubicBezTo>
                  <a:cubicBezTo>
                    <a:pt x="3370" y="2620"/>
                    <a:pt x="2525" y="2798"/>
                    <a:pt x="2072" y="3108"/>
                  </a:cubicBezTo>
                  <a:lnTo>
                    <a:pt x="2072" y="2953"/>
                  </a:lnTo>
                  <a:cubicBezTo>
                    <a:pt x="2072" y="2655"/>
                    <a:pt x="2882" y="2239"/>
                    <a:pt x="4168" y="2239"/>
                  </a:cubicBezTo>
                  <a:close/>
                  <a:moveTo>
                    <a:pt x="3668" y="4680"/>
                  </a:moveTo>
                  <a:lnTo>
                    <a:pt x="3668" y="4858"/>
                  </a:lnTo>
                  <a:cubicBezTo>
                    <a:pt x="3668" y="5156"/>
                    <a:pt x="3430" y="5394"/>
                    <a:pt x="3132" y="5394"/>
                  </a:cubicBezTo>
                  <a:cubicBezTo>
                    <a:pt x="2834" y="5394"/>
                    <a:pt x="2596" y="5156"/>
                    <a:pt x="2596" y="4858"/>
                  </a:cubicBezTo>
                  <a:lnTo>
                    <a:pt x="2596" y="4680"/>
                  </a:lnTo>
                  <a:lnTo>
                    <a:pt x="2965" y="4680"/>
                  </a:lnTo>
                  <a:lnTo>
                    <a:pt x="2965" y="4870"/>
                  </a:lnTo>
                  <a:cubicBezTo>
                    <a:pt x="2965" y="4965"/>
                    <a:pt x="3037" y="5037"/>
                    <a:pt x="3132" y="5037"/>
                  </a:cubicBezTo>
                  <a:cubicBezTo>
                    <a:pt x="3215" y="5037"/>
                    <a:pt x="3299" y="4965"/>
                    <a:pt x="3299" y="4870"/>
                  </a:cubicBezTo>
                  <a:lnTo>
                    <a:pt x="3299" y="4680"/>
                  </a:lnTo>
                  <a:close/>
                  <a:moveTo>
                    <a:pt x="5751" y="4680"/>
                  </a:moveTo>
                  <a:lnTo>
                    <a:pt x="5751" y="4858"/>
                  </a:lnTo>
                  <a:cubicBezTo>
                    <a:pt x="5751" y="5156"/>
                    <a:pt x="5513" y="5394"/>
                    <a:pt x="5216" y="5394"/>
                  </a:cubicBezTo>
                  <a:cubicBezTo>
                    <a:pt x="4918" y="5394"/>
                    <a:pt x="4680" y="5156"/>
                    <a:pt x="4680" y="4858"/>
                  </a:cubicBezTo>
                  <a:lnTo>
                    <a:pt x="4680" y="4680"/>
                  </a:lnTo>
                  <a:lnTo>
                    <a:pt x="5049" y="4680"/>
                  </a:lnTo>
                  <a:lnTo>
                    <a:pt x="5049" y="4870"/>
                  </a:lnTo>
                  <a:cubicBezTo>
                    <a:pt x="5049" y="4965"/>
                    <a:pt x="5120" y="5037"/>
                    <a:pt x="5216" y="5037"/>
                  </a:cubicBezTo>
                  <a:cubicBezTo>
                    <a:pt x="5299" y="5037"/>
                    <a:pt x="5382" y="4965"/>
                    <a:pt x="5382" y="4870"/>
                  </a:cubicBezTo>
                  <a:lnTo>
                    <a:pt x="5382" y="4680"/>
                  </a:lnTo>
                  <a:close/>
                  <a:moveTo>
                    <a:pt x="4168" y="334"/>
                  </a:moveTo>
                  <a:cubicBezTo>
                    <a:pt x="4299" y="334"/>
                    <a:pt x="4442" y="441"/>
                    <a:pt x="4585" y="536"/>
                  </a:cubicBezTo>
                  <a:cubicBezTo>
                    <a:pt x="4716" y="643"/>
                    <a:pt x="4870" y="750"/>
                    <a:pt x="5013" y="798"/>
                  </a:cubicBezTo>
                  <a:cubicBezTo>
                    <a:pt x="5088" y="814"/>
                    <a:pt x="5166" y="821"/>
                    <a:pt x="5245" y="821"/>
                  </a:cubicBezTo>
                  <a:cubicBezTo>
                    <a:pt x="5341" y="821"/>
                    <a:pt x="5439" y="811"/>
                    <a:pt x="5537" y="798"/>
                  </a:cubicBezTo>
                  <a:cubicBezTo>
                    <a:pt x="5626" y="786"/>
                    <a:pt x="5716" y="774"/>
                    <a:pt x="5796" y="774"/>
                  </a:cubicBezTo>
                  <a:cubicBezTo>
                    <a:pt x="5876" y="774"/>
                    <a:pt x="5948" y="786"/>
                    <a:pt x="6001" y="822"/>
                  </a:cubicBezTo>
                  <a:cubicBezTo>
                    <a:pt x="6109" y="881"/>
                    <a:pt x="6180" y="1048"/>
                    <a:pt x="6251" y="1215"/>
                  </a:cubicBezTo>
                  <a:cubicBezTo>
                    <a:pt x="6323" y="1370"/>
                    <a:pt x="6394" y="1536"/>
                    <a:pt x="6525" y="1655"/>
                  </a:cubicBezTo>
                  <a:cubicBezTo>
                    <a:pt x="6644" y="1774"/>
                    <a:pt x="6799" y="1846"/>
                    <a:pt x="6966" y="1929"/>
                  </a:cubicBezTo>
                  <a:cubicBezTo>
                    <a:pt x="7132" y="2001"/>
                    <a:pt x="7299" y="2072"/>
                    <a:pt x="7359" y="2179"/>
                  </a:cubicBezTo>
                  <a:cubicBezTo>
                    <a:pt x="7418" y="2286"/>
                    <a:pt x="7394" y="2465"/>
                    <a:pt x="7383" y="2644"/>
                  </a:cubicBezTo>
                  <a:cubicBezTo>
                    <a:pt x="7371" y="2822"/>
                    <a:pt x="7335" y="3001"/>
                    <a:pt x="7383" y="3156"/>
                  </a:cubicBezTo>
                  <a:cubicBezTo>
                    <a:pt x="7430" y="3322"/>
                    <a:pt x="7537" y="3453"/>
                    <a:pt x="7633" y="3596"/>
                  </a:cubicBezTo>
                  <a:cubicBezTo>
                    <a:pt x="7740" y="3739"/>
                    <a:pt x="7847" y="3870"/>
                    <a:pt x="7847" y="4013"/>
                  </a:cubicBezTo>
                  <a:cubicBezTo>
                    <a:pt x="7847" y="4144"/>
                    <a:pt x="7740" y="4275"/>
                    <a:pt x="7633" y="4429"/>
                  </a:cubicBezTo>
                  <a:cubicBezTo>
                    <a:pt x="7537" y="4560"/>
                    <a:pt x="7430" y="4703"/>
                    <a:pt x="7383" y="4858"/>
                  </a:cubicBezTo>
                  <a:cubicBezTo>
                    <a:pt x="7335" y="5025"/>
                    <a:pt x="7359" y="5191"/>
                    <a:pt x="7383" y="5382"/>
                  </a:cubicBezTo>
                  <a:cubicBezTo>
                    <a:pt x="7394" y="5561"/>
                    <a:pt x="7430" y="5739"/>
                    <a:pt x="7359" y="5834"/>
                  </a:cubicBezTo>
                  <a:cubicBezTo>
                    <a:pt x="7335" y="5870"/>
                    <a:pt x="7323" y="5882"/>
                    <a:pt x="7299" y="5894"/>
                  </a:cubicBezTo>
                  <a:cubicBezTo>
                    <a:pt x="7299" y="5680"/>
                    <a:pt x="7192" y="5525"/>
                    <a:pt x="7085" y="5406"/>
                  </a:cubicBezTo>
                  <a:cubicBezTo>
                    <a:pt x="7216" y="5299"/>
                    <a:pt x="7299" y="5144"/>
                    <a:pt x="7299" y="4941"/>
                  </a:cubicBezTo>
                  <a:cubicBezTo>
                    <a:pt x="7299" y="4620"/>
                    <a:pt x="7025" y="4346"/>
                    <a:pt x="6704" y="4346"/>
                  </a:cubicBezTo>
                  <a:lnTo>
                    <a:pt x="6597" y="4346"/>
                  </a:lnTo>
                  <a:lnTo>
                    <a:pt x="6597" y="2953"/>
                  </a:lnTo>
                  <a:cubicBezTo>
                    <a:pt x="6597" y="2286"/>
                    <a:pt x="5347" y="1929"/>
                    <a:pt x="4168" y="1929"/>
                  </a:cubicBezTo>
                  <a:cubicBezTo>
                    <a:pt x="2989" y="1929"/>
                    <a:pt x="1739" y="2286"/>
                    <a:pt x="1739" y="2953"/>
                  </a:cubicBezTo>
                  <a:lnTo>
                    <a:pt x="1739" y="4346"/>
                  </a:lnTo>
                  <a:lnTo>
                    <a:pt x="1644" y="4346"/>
                  </a:lnTo>
                  <a:cubicBezTo>
                    <a:pt x="1310" y="4346"/>
                    <a:pt x="1048" y="4620"/>
                    <a:pt x="1048" y="4941"/>
                  </a:cubicBezTo>
                  <a:cubicBezTo>
                    <a:pt x="1048" y="5120"/>
                    <a:pt x="1132" y="5287"/>
                    <a:pt x="1251" y="5406"/>
                  </a:cubicBezTo>
                  <a:cubicBezTo>
                    <a:pt x="1156" y="5525"/>
                    <a:pt x="1048" y="5692"/>
                    <a:pt x="1048" y="5894"/>
                  </a:cubicBezTo>
                  <a:lnTo>
                    <a:pt x="989" y="5834"/>
                  </a:lnTo>
                  <a:cubicBezTo>
                    <a:pt x="929" y="5739"/>
                    <a:pt x="941" y="5561"/>
                    <a:pt x="953" y="5382"/>
                  </a:cubicBezTo>
                  <a:cubicBezTo>
                    <a:pt x="965" y="5191"/>
                    <a:pt x="1001" y="5025"/>
                    <a:pt x="953" y="4858"/>
                  </a:cubicBezTo>
                  <a:cubicBezTo>
                    <a:pt x="917" y="4691"/>
                    <a:pt x="810" y="4560"/>
                    <a:pt x="703" y="4429"/>
                  </a:cubicBezTo>
                  <a:cubicBezTo>
                    <a:pt x="596" y="4275"/>
                    <a:pt x="489" y="4144"/>
                    <a:pt x="489" y="4013"/>
                  </a:cubicBezTo>
                  <a:cubicBezTo>
                    <a:pt x="489" y="3870"/>
                    <a:pt x="596" y="3739"/>
                    <a:pt x="703" y="3596"/>
                  </a:cubicBezTo>
                  <a:cubicBezTo>
                    <a:pt x="810" y="3453"/>
                    <a:pt x="917" y="3310"/>
                    <a:pt x="953" y="3156"/>
                  </a:cubicBezTo>
                  <a:cubicBezTo>
                    <a:pt x="1001" y="3001"/>
                    <a:pt x="989" y="2822"/>
                    <a:pt x="953" y="2644"/>
                  </a:cubicBezTo>
                  <a:cubicBezTo>
                    <a:pt x="941" y="2465"/>
                    <a:pt x="917" y="2286"/>
                    <a:pt x="989" y="2179"/>
                  </a:cubicBezTo>
                  <a:cubicBezTo>
                    <a:pt x="1048" y="2072"/>
                    <a:pt x="1215" y="2001"/>
                    <a:pt x="1370" y="1929"/>
                  </a:cubicBezTo>
                  <a:cubicBezTo>
                    <a:pt x="1537" y="1846"/>
                    <a:pt x="1703" y="1786"/>
                    <a:pt x="1822" y="1655"/>
                  </a:cubicBezTo>
                  <a:cubicBezTo>
                    <a:pt x="1941" y="1536"/>
                    <a:pt x="2013" y="1370"/>
                    <a:pt x="2084" y="1215"/>
                  </a:cubicBezTo>
                  <a:cubicBezTo>
                    <a:pt x="2156" y="1048"/>
                    <a:pt x="2239" y="881"/>
                    <a:pt x="2334" y="822"/>
                  </a:cubicBezTo>
                  <a:cubicBezTo>
                    <a:pt x="2392" y="790"/>
                    <a:pt x="2470" y="779"/>
                    <a:pt x="2557" y="779"/>
                  </a:cubicBezTo>
                  <a:cubicBezTo>
                    <a:pt x="2633" y="779"/>
                    <a:pt x="2716" y="787"/>
                    <a:pt x="2799" y="798"/>
                  </a:cubicBezTo>
                  <a:cubicBezTo>
                    <a:pt x="2907" y="805"/>
                    <a:pt x="3016" y="817"/>
                    <a:pt x="3121" y="817"/>
                  </a:cubicBezTo>
                  <a:cubicBezTo>
                    <a:pt x="3190" y="817"/>
                    <a:pt x="3257" y="812"/>
                    <a:pt x="3322" y="798"/>
                  </a:cubicBezTo>
                  <a:cubicBezTo>
                    <a:pt x="3489" y="750"/>
                    <a:pt x="3620" y="643"/>
                    <a:pt x="3751" y="536"/>
                  </a:cubicBezTo>
                  <a:cubicBezTo>
                    <a:pt x="3906" y="429"/>
                    <a:pt x="4037" y="334"/>
                    <a:pt x="4168" y="334"/>
                  </a:cubicBezTo>
                  <a:close/>
                  <a:moveTo>
                    <a:pt x="1548" y="5596"/>
                  </a:moveTo>
                  <a:cubicBezTo>
                    <a:pt x="1632" y="5656"/>
                    <a:pt x="1727" y="5775"/>
                    <a:pt x="1727" y="5930"/>
                  </a:cubicBezTo>
                  <a:cubicBezTo>
                    <a:pt x="1727" y="6013"/>
                    <a:pt x="1656" y="6108"/>
                    <a:pt x="1548" y="6108"/>
                  </a:cubicBezTo>
                  <a:cubicBezTo>
                    <a:pt x="1453" y="6108"/>
                    <a:pt x="1370" y="6013"/>
                    <a:pt x="1370" y="5930"/>
                  </a:cubicBezTo>
                  <a:cubicBezTo>
                    <a:pt x="1370" y="5763"/>
                    <a:pt x="1477" y="5656"/>
                    <a:pt x="1548" y="5596"/>
                  </a:cubicBezTo>
                  <a:close/>
                  <a:moveTo>
                    <a:pt x="6775" y="5596"/>
                  </a:moveTo>
                  <a:cubicBezTo>
                    <a:pt x="6847" y="5656"/>
                    <a:pt x="6954" y="5775"/>
                    <a:pt x="6954" y="5930"/>
                  </a:cubicBezTo>
                  <a:cubicBezTo>
                    <a:pt x="6966" y="6013"/>
                    <a:pt x="6882" y="6108"/>
                    <a:pt x="6775" y="6108"/>
                  </a:cubicBezTo>
                  <a:cubicBezTo>
                    <a:pt x="6668" y="6108"/>
                    <a:pt x="6597" y="6013"/>
                    <a:pt x="6597" y="5930"/>
                  </a:cubicBezTo>
                  <a:cubicBezTo>
                    <a:pt x="6597" y="5763"/>
                    <a:pt x="6704" y="5656"/>
                    <a:pt x="6775" y="5596"/>
                  </a:cubicBezTo>
                  <a:close/>
                  <a:moveTo>
                    <a:pt x="6394" y="6227"/>
                  </a:moveTo>
                  <a:cubicBezTo>
                    <a:pt x="6430" y="6275"/>
                    <a:pt x="6478" y="6311"/>
                    <a:pt x="6525" y="6346"/>
                  </a:cubicBezTo>
                  <a:cubicBezTo>
                    <a:pt x="6394" y="6477"/>
                    <a:pt x="6311" y="6632"/>
                    <a:pt x="6251" y="6787"/>
                  </a:cubicBezTo>
                  <a:cubicBezTo>
                    <a:pt x="6180" y="6954"/>
                    <a:pt x="6109" y="7120"/>
                    <a:pt x="6001" y="7180"/>
                  </a:cubicBezTo>
                  <a:cubicBezTo>
                    <a:pt x="5944" y="7212"/>
                    <a:pt x="5873" y="7223"/>
                    <a:pt x="5793" y="7223"/>
                  </a:cubicBezTo>
                  <a:cubicBezTo>
                    <a:pt x="5725" y="7223"/>
                    <a:pt x="5650" y="7215"/>
                    <a:pt x="5573" y="7204"/>
                  </a:cubicBezTo>
                  <a:cubicBezTo>
                    <a:pt x="5906" y="6954"/>
                    <a:pt x="6192" y="6632"/>
                    <a:pt x="6394" y="6227"/>
                  </a:cubicBezTo>
                  <a:close/>
                  <a:moveTo>
                    <a:pt x="1953" y="6239"/>
                  </a:moveTo>
                  <a:cubicBezTo>
                    <a:pt x="2132" y="6632"/>
                    <a:pt x="2418" y="6966"/>
                    <a:pt x="2775" y="7227"/>
                  </a:cubicBezTo>
                  <a:cubicBezTo>
                    <a:pt x="2724" y="7227"/>
                    <a:pt x="2674" y="7228"/>
                    <a:pt x="2626" y="7228"/>
                  </a:cubicBezTo>
                  <a:cubicBezTo>
                    <a:pt x="2506" y="7228"/>
                    <a:pt x="2399" y="7222"/>
                    <a:pt x="2322" y="7180"/>
                  </a:cubicBezTo>
                  <a:cubicBezTo>
                    <a:pt x="2227" y="7120"/>
                    <a:pt x="2144" y="6954"/>
                    <a:pt x="2072" y="6787"/>
                  </a:cubicBezTo>
                  <a:cubicBezTo>
                    <a:pt x="2001" y="6644"/>
                    <a:pt x="1941" y="6477"/>
                    <a:pt x="1822" y="6358"/>
                  </a:cubicBezTo>
                  <a:cubicBezTo>
                    <a:pt x="1882" y="6334"/>
                    <a:pt x="1929" y="6287"/>
                    <a:pt x="1953" y="6239"/>
                  </a:cubicBezTo>
                  <a:close/>
                  <a:moveTo>
                    <a:pt x="6704" y="4691"/>
                  </a:moveTo>
                  <a:cubicBezTo>
                    <a:pt x="6847" y="4691"/>
                    <a:pt x="6966" y="4810"/>
                    <a:pt x="6966" y="4965"/>
                  </a:cubicBezTo>
                  <a:cubicBezTo>
                    <a:pt x="6966" y="5108"/>
                    <a:pt x="6847" y="5227"/>
                    <a:pt x="6704" y="5227"/>
                  </a:cubicBezTo>
                  <a:lnTo>
                    <a:pt x="6597" y="5227"/>
                  </a:lnTo>
                  <a:lnTo>
                    <a:pt x="6597" y="5215"/>
                  </a:lnTo>
                  <a:cubicBezTo>
                    <a:pt x="6597" y="5120"/>
                    <a:pt x="6525" y="5049"/>
                    <a:pt x="6430" y="5049"/>
                  </a:cubicBezTo>
                  <a:cubicBezTo>
                    <a:pt x="6347" y="5049"/>
                    <a:pt x="6275" y="5120"/>
                    <a:pt x="6275" y="5215"/>
                  </a:cubicBezTo>
                  <a:cubicBezTo>
                    <a:pt x="6275" y="6370"/>
                    <a:pt x="5335" y="7311"/>
                    <a:pt x="4168" y="7311"/>
                  </a:cubicBezTo>
                  <a:cubicBezTo>
                    <a:pt x="4161" y="7311"/>
                    <a:pt x="4154" y="7311"/>
                    <a:pt x="4146" y="7311"/>
                  </a:cubicBezTo>
                  <a:cubicBezTo>
                    <a:pt x="3001" y="7311"/>
                    <a:pt x="2060" y="6363"/>
                    <a:pt x="2060" y="5215"/>
                  </a:cubicBezTo>
                  <a:cubicBezTo>
                    <a:pt x="2060" y="5120"/>
                    <a:pt x="1989" y="5049"/>
                    <a:pt x="1894" y="5049"/>
                  </a:cubicBezTo>
                  <a:cubicBezTo>
                    <a:pt x="1810" y="5049"/>
                    <a:pt x="1727" y="5120"/>
                    <a:pt x="1727" y="5215"/>
                  </a:cubicBezTo>
                  <a:lnTo>
                    <a:pt x="1727" y="5227"/>
                  </a:lnTo>
                  <a:lnTo>
                    <a:pt x="1632" y="5227"/>
                  </a:lnTo>
                  <a:cubicBezTo>
                    <a:pt x="1477" y="5227"/>
                    <a:pt x="1358" y="5108"/>
                    <a:pt x="1358" y="4965"/>
                  </a:cubicBezTo>
                  <a:cubicBezTo>
                    <a:pt x="1358" y="4810"/>
                    <a:pt x="1477" y="4691"/>
                    <a:pt x="1632" y="4691"/>
                  </a:cubicBezTo>
                  <a:lnTo>
                    <a:pt x="2251" y="4691"/>
                  </a:lnTo>
                  <a:lnTo>
                    <a:pt x="2251" y="4870"/>
                  </a:lnTo>
                  <a:cubicBezTo>
                    <a:pt x="2251" y="5346"/>
                    <a:pt x="2644" y="5739"/>
                    <a:pt x="3120" y="5739"/>
                  </a:cubicBezTo>
                  <a:cubicBezTo>
                    <a:pt x="3596" y="5739"/>
                    <a:pt x="3977" y="5346"/>
                    <a:pt x="3977" y="4870"/>
                  </a:cubicBezTo>
                  <a:lnTo>
                    <a:pt x="3977" y="4858"/>
                  </a:lnTo>
                  <a:lnTo>
                    <a:pt x="4346" y="4858"/>
                  </a:lnTo>
                  <a:lnTo>
                    <a:pt x="4346" y="4870"/>
                  </a:lnTo>
                  <a:cubicBezTo>
                    <a:pt x="4346" y="5346"/>
                    <a:pt x="4739" y="5739"/>
                    <a:pt x="5216" y="5739"/>
                  </a:cubicBezTo>
                  <a:cubicBezTo>
                    <a:pt x="5692" y="5739"/>
                    <a:pt x="6073" y="5346"/>
                    <a:pt x="6073" y="4870"/>
                  </a:cubicBezTo>
                  <a:lnTo>
                    <a:pt x="6073" y="4691"/>
                  </a:lnTo>
                  <a:close/>
                  <a:moveTo>
                    <a:pt x="5049" y="7477"/>
                  </a:moveTo>
                  <a:lnTo>
                    <a:pt x="5049" y="7942"/>
                  </a:lnTo>
                  <a:lnTo>
                    <a:pt x="4168" y="8811"/>
                  </a:lnTo>
                  <a:lnTo>
                    <a:pt x="3299" y="7942"/>
                  </a:lnTo>
                  <a:lnTo>
                    <a:pt x="3299" y="7477"/>
                  </a:lnTo>
                  <a:cubicBezTo>
                    <a:pt x="3561" y="7585"/>
                    <a:pt x="3858" y="7644"/>
                    <a:pt x="4168" y="7644"/>
                  </a:cubicBezTo>
                  <a:cubicBezTo>
                    <a:pt x="4489" y="7644"/>
                    <a:pt x="4787" y="7585"/>
                    <a:pt x="5049" y="7477"/>
                  </a:cubicBezTo>
                  <a:close/>
                  <a:moveTo>
                    <a:pt x="2953" y="8073"/>
                  </a:moveTo>
                  <a:lnTo>
                    <a:pt x="3918" y="9037"/>
                  </a:lnTo>
                  <a:lnTo>
                    <a:pt x="3192" y="9644"/>
                  </a:lnTo>
                  <a:lnTo>
                    <a:pt x="3156" y="9644"/>
                  </a:lnTo>
                  <a:lnTo>
                    <a:pt x="2608" y="8394"/>
                  </a:lnTo>
                  <a:lnTo>
                    <a:pt x="2941" y="8073"/>
                  </a:lnTo>
                  <a:close/>
                  <a:moveTo>
                    <a:pt x="2370" y="8620"/>
                  </a:moveTo>
                  <a:lnTo>
                    <a:pt x="2894" y="9787"/>
                  </a:lnTo>
                  <a:cubicBezTo>
                    <a:pt x="2941" y="9883"/>
                    <a:pt x="3025" y="9942"/>
                    <a:pt x="3132" y="9978"/>
                  </a:cubicBezTo>
                  <a:cubicBezTo>
                    <a:pt x="3156" y="9978"/>
                    <a:pt x="3180" y="9990"/>
                    <a:pt x="3203" y="9990"/>
                  </a:cubicBezTo>
                  <a:cubicBezTo>
                    <a:pt x="3275" y="9990"/>
                    <a:pt x="3358" y="9954"/>
                    <a:pt x="3418" y="9918"/>
                  </a:cubicBezTo>
                  <a:lnTo>
                    <a:pt x="4013" y="9406"/>
                  </a:lnTo>
                  <a:lnTo>
                    <a:pt x="4013" y="10633"/>
                  </a:lnTo>
                  <a:cubicBezTo>
                    <a:pt x="3001" y="10561"/>
                    <a:pt x="2179" y="9752"/>
                    <a:pt x="2072" y="8728"/>
                  </a:cubicBezTo>
                  <a:lnTo>
                    <a:pt x="2370" y="8620"/>
                  </a:lnTo>
                  <a:close/>
                  <a:moveTo>
                    <a:pt x="5394" y="8085"/>
                  </a:moveTo>
                  <a:lnTo>
                    <a:pt x="5716" y="8418"/>
                  </a:lnTo>
                  <a:lnTo>
                    <a:pt x="5692" y="8490"/>
                  </a:lnTo>
                  <a:cubicBezTo>
                    <a:pt x="5656" y="8573"/>
                    <a:pt x="5692" y="8668"/>
                    <a:pt x="5775" y="8692"/>
                  </a:cubicBezTo>
                  <a:cubicBezTo>
                    <a:pt x="5795" y="8702"/>
                    <a:pt x="5816" y="8706"/>
                    <a:pt x="5838" y="8706"/>
                  </a:cubicBezTo>
                  <a:cubicBezTo>
                    <a:pt x="5895" y="8706"/>
                    <a:pt x="5955" y="8676"/>
                    <a:pt x="5989" y="8632"/>
                  </a:cubicBezTo>
                  <a:lnTo>
                    <a:pt x="6287" y="8740"/>
                  </a:lnTo>
                  <a:cubicBezTo>
                    <a:pt x="6168" y="9740"/>
                    <a:pt x="5347" y="10537"/>
                    <a:pt x="4335" y="10633"/>
                  </a:cubicBezTo>
                  <a:lnTo>
                    <a:pt x="4335" y="9406"/>
                  </a:lnTo>
                  <a:lnTo>
                    <a:pt x="4930" y="9918"/>
                  </a:lnTo>
                  <a:cubicBezTo>
                    <a:pt x="4989" y="9954"/>
                    <a:pt x="5061" y="9990"/>
                    <a:pt x="5144" y="9990"/>
                  </a:cubicBezTo>
                  <a:cubicBezTo>
                    <a:pt x="5168" y="9990"/>
                    <a:pt x="5180" y="9990"/>
                    <a:pt x="5216" y="9978"/>
                  </a:cubicBezTo>
                  <a:cubicBezTo>
                    <a:pt x="5323" y="9942"/>
                    <a:pt x="5406" y="9883"/>
                    <a:pt x="5454" y="9787"/>
                  </a:cubicBezTo>
                  <a:lnTo>
                    <a:pt x="5704" y="9228"/>
                  </a:lnTo>
                  <a:cubicBezTo>
                    <a:pt x="5739" y="9144"/>
                    <a:pt x="5704" y="9049"/>
                    <a:pt x="5620" y="9025"/>
                  </a:cubicBezTo>
                  <a:cubicBezTo>
                    <a:pt x="5595" y="9016"/>
                    <a:pt x="5571" y="9011"/>
                    <a:pt x="5549" y="9011"/>
                  </a:cubicBezTo>
                  <a:cubicBezTo>
                    <a:pt x="5485" y="9011"/>
                    <a:pt x="5432" y="9047"/>
                    <a:pt x="5406" y="9109"/>
                  </a:cubicBezTo>
                  <a:lnTo>
                    <a:pt x="5156" y="9668"/>
                  </a:lnTo>
                  <a:lnTo>
                    <a:pt x="5120" y="9668"/>
                  </a:lnTo>
                  <a:lnTo>
                    <a:pt x="4394" y="9049"/>
                  </a:lnTo>
                  <a:lnTo>
                    <a:pt x="5358" y="8085"/>
                  </a:lnTo>
                  <a:close/>
                  <a:moveTo>
                    <a:pt x="4168" y="0"/>
                  </a:moveTo>
                  <a:cubicBezTo>
                    <a:pt x="3930" y="0"/>
                    <a:pt x="3739" y="155"/>
                    <a:pt x="3561" y="286"/>
                  </a:cubicBezTo>
                  <a:cubicBezTo>
                    <a:pt x="3442" y="381"/>
                    <a:pt x="3334" y="453"/>
                    <a:pt x="3239" y="477"/>
                  </a:cubicBezTo>
                  <a:cubicBezTo>
                    <a:pt x="3197" y="491"/>
                    <a:pt x="3148" y="495"/>
                    <a:pt x="3095" y="495"/>
                  </a:cubicBezTo>
                  <a:cubicBezTo>
                    <a:pt x="3012" y="495"/>
                    <a:pt x="2921" y="484"/>
                    <a:pt x="2834" y="477"/>
                  </a:cubicBezTo>
                  <a:cubicBezTo>
                    <a:pt x="2738" y="466"/>
                    <a:pt x="2639" y="456"/>
                    <a:pt x="2543" y="456"/>
                  </a:cubicBezTo>
                  <a:cubicBezTo>
                    <a:pt x="2414" y="456"/>
                    <a:pt x="2289" y="475"/>
                    <a:pt x="2179" y="536"/>
                  </a:cubicBezTo>
                  <a:cubicBezTo>
                    <a:pt x="1965" y="655"/>
                    <a:pt x="1882" y="881"/>
                    <a:pt x="1787" y="1072"/>
                  </a:cubicBezTo>
                  <a:cubicBezTo>
                    <a:pt x="1727" y="1203"/>
                    <a:pt x="1668" y="1346"/>
                    <a:pt x="1596" y="1417"/>
                  </a:cubicBezTo>
                  <a:cubicBezTo>
                    <a:pt x="1525" y="1489"/>
                    <a:pt x="1394" y="1548"/>
                    <a:pt x="1251" y="1608"/>
                  </a:cubicBezTo>
                  <a:cubicBezTo>
                    <a:pt x="1060" y="1703"/>
                    <a:pt x="834" y="1786"/>
                    <a:pt x="715" y="2001"/>
                  </a:cubicBezTo>
                  <a:cubicBezTo>
                    <a:pt x="596" y="2191"/>
                    <a:pt x="632" y="2429"/>
                    <a:pt x="655" y="2655"/>
                  </a:cubicBezTo>
                  <a:cubicBezTo>
                    <a:pt x="679" y="2798"/>
                    <a:pt x="691" y="2929"/>
                    <a:pt x="655" y="3048"/>
                  </a:cubicBezTo>
                  <a:cubicBezTo>
                    <a:pt x="632" y="3156"/>
                    <a:pt x="560" y="3263"/>
                    <a:pt x="465" y="3382"/>
                  </a:cubicBezTo>
                  <a:cubicBezTo>
                    <a:pt x="334" y="3560"/>
                    <a:pt x="179" y="3751"/>
                    <a:pt x="179" y="3989"/>
                  </a:cubicBezTo>
                  <a:cubicBezTo>
                    <a:pt x="179" y="4227"/>
                    <a:pt x="334" y="4418"/>
                    <a:pt x="465" y="4596"/>
                  </a:cubicBezTo>
                  <a:cubicBezTo>
                    <a:pt x="560" y="4715"/>
                    <a:pt x="632" y="4822"/>
                    <a:pt x="655" y="4930"/>
                  </a:cubicBezTo>
                  <a:cubicBezTo>
                    <a:pt x="691" y="5037"/>
                    <a:pt x="679" y="5180"/>
                    <a:pt x="655" y="5334"/>
                  </a:cubicBezTo>
                  <a:cubicBezTo>
                    <a:pt x="632" y="5561"/>
                    <a:pt x="620" y="5799"/>
                    <a:pt x="715" y="5989"/>
                  </a:cubicBezTo>
                  <a:cubicBezTo>
                    <a:pt x="834" y="6192"/>
                    <a:pt x="1060" y="6287"/>
                    <a:pt x="1251" y="6370"/>
                  </a:cubicBezTo>
                  <a:cubicBezTo>
                    <a:pt x="1394" y="6430"/>
                    <a:pt x="1525" y="6489"/>
                    <a:pt x="1596" y="6573"/>
                  </a:cubicBezTo>
                  <a:cubicBezTo>
                    <a:pt x="1668" y="6644"/>
                    <a:pt x="1727" y="6775"/>
                    <a:pt x="1787" y="6906"/>
                  </a:cubicBezTo>
                  <a:cubicBezTo>
                    <a:pt x="1882" y="7096"/>
                    <a:pt x="1965" y="7323"/>
                    <a:pt x="2179" y="7442"/>
                  </a:cubicBezTo>
                  <a:cubicBezTo>
                    <a:pt x="2286" y="7509"/>
                    <a:pt x="2408" y="7530"/>
                    <a:pt x="2534" y="7530"/>
                  </a:cubicBezTo>
                  <a:cubicBezTo>
                    <a:pt x="2633" y="7530"/>
                    <a:pt x="2735" y="7517"/>
                    <a:pt x="2834" y="7501"/>
                  </a:cubicBezTo>
                  <a:cubicBezTo>
                    <a:pt x="2882" y="7501"/>
                    <a:pt x="2918" y="7489"/>
                    <a:pt x="2965" y="7489"/>
                  </a:cubicBezTo>
                  <a:lnTo>
                    <a:pt x="2965" y="7716"/>
                  </a:lnTo>
                  <a:lnTo>
                    <a:pt x="2953" y="7716"/>
                  </a:lnTo>
                  <a:cubicBezTo>
                    <a:pt x="2858" y="7716"/>
                    <a:pt x="2775" y="7739"/>
                    <a:pt x="2715" y="7823"/>
                  </a:cubicBezTo>
                  <a:lnTo>
                    <a:pt x="2310" y="8216"/>
                  </a:lnTo>
                  <a:cubicBezTo>
                    <a:pt x="2299" y="8239"/>
                    <a:pt x="2287" y="8263"/>
                    <a:pt x="2263" y="8299"/>
                  </a:cubicBezTo>
                  <a:lnTo>
                    <a:pt x="810" y="8811"/>
                  </a:lnTo>
                  <a:cubicBezTo>
                    <a:pt x="334" y="8978"/>
                    <a:pt x="1" y="9442"/>
                    <a:pt x="1" y="9966"/>
                  </a:cubicBezTo>
                  <a:lnTo>
                    <a:pt x="1" y="10954"/>
                  </a:lnTo>
                  <a:cubicBezTo>
                    <a:pt x="1" y="11049"/>
                    <a:pt x="84" y="11121"/>
                    <a:pt x="167" y="11121"/>
                  </a:cubicBezTo>
                  <a:cubicBezTo>
                    <a:pt x="263" y="11121"/>
                    <a:pt x="334" y="11049"/>
                    <a:pt x="334" y="10954"/>
                  </a:cubicBezTo>
                  <a:lnTo>
                    <a:pt x="334" y="9966"/>
                  </a:lnTo>
                  <a:cubicBezTo>
                    <a:pt x="334" y="9859"/>
                    <a:pt x="346" y="9752"/>
                    <a:pt x="394" y="9644"/>
                  </a:cubicBezTo>
                  <a:lnTo>
                    <a:pt x="1215" y="10347"/>
                  </a:lnTo>
                  <a:cubicBezTo>
                    <a:pt x="1334" y="10454"/>
                    <a:pt x="1406" y="10597"/>
                    <a:pt x="1406" y="10752"/>
                  </a:cubicBezTo>
                  <a:lnTo>
                    <a:pt x="1406" y="10954"/>
                  </a:lnTo>
                  <a:cubicBezTo>
                    <a:pt x="1406" y="11049"/>
                    <a:pt x="1477" y="11121"/>
                    <a:pt x="1572" y="11121"/>
                  </a:cubicBezTo>
                  <a:cubicBezTo>
                    <a:pt x="1656" y="11121"/>
                    <a:pt x="1727" y="11049"/>
                    <a:pt x="1727" y="10954"/>
                  </a:cubicBezTo>
                  <a:lnTo>
                    <a:pt x="1727" y="10764"/>
                  </a:lnTo>
                  <a:cubicBezTo>
                    <a:pt x="1727" y="10514"/>
                    <a:pt x="1632" y="10275"/>
                    <a:pt x="1429" y="10109"/>
                  </a:cubicBezTo>
                  <a:lnTo>
                    <a:pt x="572" y="9371"/>
                  </a:lnTo>
                  <a:cubicBezTo>
                    <a:pt x="655" y="9263"/>
                    <a:pt x="798" y="9168"/>
                    <a:pt x="929" y="9132"/>
                  </a:cubicBezTo>
                  <a:lnTo>
                    <a:pt x="1775" y="8835"/>
                  </a:lnTo>
                  <a:cubicBezTo>
                    <a:pt x="1929" y="10037"/>
                    <a:pt x="2953" y="10954"/>
                    <a:pt x="4192" y="10954"/>
                  </a:cubicBezTo>
                  <a:cubicBezTo>
                    <a:pt x="5418" y="10954"/>
                    <a:pt x="6454" y="10037"/>
                    <a:pt x="6597" y="8835"/>
                  </a:cubicBezTo>
                  <a:lnTo>
                    <a:pt x="7442" y="9132"/>
                  </a:lnTo>
                  <a:cubicBezTo>
                    <a:pt x="7585" y="9168"/>
                    <a:pt x="7716" y="9263"/>
                    <a:pt x="7799" y="9371"/>
                  </a:cubicBezTo>
                  <a:lnTo>
                    <a:pt x="6942" y="10109"/>
                  </a:lnTo>
                  <a:cubicBezTo>
                    <a:pt x="6751" y="10275"/>
                    <a:pt x="6644" y="10514"/>
                    <a:pt x="6644" y="10764"/>
                  </a:cubicBezTo>
                  <a:lnTo>
                    <a:pt x="6644" y="10978"/>
                  </a:lnTo>
                  <a:cubicBezTo>
                    <a:pt x="6644" y="11061"/>
                    <a:pt x="6716" y="11133"/>
                    <a:pt x="6811" y="11133"/>
                  </a:cubicBezTo>
                  <a:cubicBezTo>
                    <a:pt x="6894" y="11133"/>
                    <a:pt x="6966" y="11061"/>
                    <a:pt x="6966" y="10978"/>
                  </a:cubicBezTo>
                  <a:lnTo>
                    <a:pt x="6966" y="10764"/>
                  </a:lnTo>
                  <a:cubicBezTo>
                    <a:pt x="6966" y="10621"/>
                    <a:pt x="7049" y="10466"/>
                    <a:pt x="7168" y="10359"/>
                  </a:cubicBezTo>
                  <a:lnTo>
                    <a:pt x="7978" y="9656"/>
                  </a:lnTo>
                  <a:cubicBezTo>
                    <a:pt x="8014" y="9763"/>
                    <a:pt x="8037" y="9871"/>
                    <a:pt x="8037" y="9978"/>
                  </a:cubicBezTo>
                  <a:lnTo>
                    <a:pt x="8037" y="10978"/>
                  </a:lnTo>
                  <a:cubicBezTo>
                    <a:pt x="8037" y="11061"/>
                    <a:pt x="8121" y="11133"/>
                    <a:pt x="8204" y="11133"/>
                  </a:cubicBezTo>
                  <a:cubicBezTo>
                    <a:pt x="8299" y="11133"/>
                    <a:pt x="8371" y="11061"/>
                    <a:pt x="8371" y="10978"/>
                  </a:cubicBezTo>
                  <a:lnTo>
                    <a:pt x="8371" y="9978"/>
                  </a:lnTo>
                  <a:cubicBezTo>
                    <a:pt x="8335" y="9454"/>
                    <a:pt x="8014" y="8990"/>
                    <a:pt x="7537" y="8835"/>
                  </a:cubicBezTo>
                  <a:lnTo>
                    <a:pt x="6073" y="8311"/>
                  </a:lnTo>
                  <a:cubicBezTo>
                    <a:pt x="6061" y="8275"/>
                    <a:pt x="6061" y="8263"/>
                    <a:pt x="6037" y="8239"/>
                  </a:cubicBezTo>
                  <a:lnTo>
                    <a:pt x="5632" y="7835"/>
                  </a:lnTo>
                  <a:cubicBezTo>
                    <a:pt x="5573" y="7775"/>
                    <a:pt x="5478" y="7728"/>
                    <a:pt x="5394" y="7728"/>
                  </a:cubicBezTo>
                  <a:lnTo>
                    <a:pt x="5382" y="7728"/>
                  </a:lnTo>
                  <a:lnTo>
                    <a:pt x="5382" y="7501"/>
                  </a:lnTo>
                  <a:cubicBezTo>
                    <a:pt x="5418" y="7501"/>
                    <a:pt x="5466" y="7525"/>
                    <a:pt x="5513" y="7525"/>
                  </a:cubicBezTo>
                  <a:cubicBezTo>
                    <a:pt x="5597" y="7537"/>
                    <a:pt x="5704" y="7537"/>
                    <a:pt x="5799" y="7537"/>
                  </a:cubicBezTo>
                  <a:cubicBezTo>
                    <a:pt x="5930" y="7537"/>
                    <a:pt x="6049" y="7525"/>
                    <a:pt x="6168" y="7442"/>
                  </a:cubicBezTo>
                  <a:cubicBezTo>
                    <a:pt x="6370" y="7323"/>
                    <a:pt x="6466" y="7108"/>
                    <a:pt x="6549" y="6906"/>
                  </a:cubicBezTo>
                  <a:cubicBezTo>
                    <a:pt x="6609" y="6775"/>
                    <a:pt x="6668" y="6644"/>
                    <a:pt x="6751" y="6573"/>
                  </a:cubicBezTo>
                  <a:cubicBezTo>
                    <a:pt x="6823" y="6489"/>
                    <a:pt x="6954" y="6430"/>
                    <a:pt x="7085" y="6370"/>
                  </a:cubicBezTo>
                  <a:cubicBezTo>
                    <a:pt x="7287" y="6287"/>
                    <a:pt x="7502" y="6192"/>
                    <a:pt x="7621" y="5989"/>
                  </a:cubicBezTo>
                  <a:cubicBezTo>
                    <a:pt x="7740" y="5799"/>
                    <a:pt x="7716" y="5561"/>
                    <a:pt x="7680" y="5334"/>
                  </a:cubicBezTo>
                  <a:cubicBezTo>
                    <a:pt x="7668" y="5180"/>
                    <a:pt x="7656" y="5049"/>
                    <a:pt x="7680" y="4930"/>
                  </a:cubicBezTo>
                  <a:cubicBezTo>
                    <a:pt x="7716" y="4822"/>
                    <a:pt x="7787" y="4727"/>
                    <a:pt x="7883" y="4596"/>
                  </a:cubicBezTo>
                  <a:cubicBezTo>
                    <a:pt x="8014" y="4418"/>
                    <a:pt x="8156" y="4227"/>
                    <a:pt x="8156" y="3989"/>
                  </a:cubicBezTo>
                  <a:cubicBezTo>
                    <a:pt x="8156" y="3751"/>
                    <a:pt x="8014" y="3560"/>
                    <a:pt x="7883" y="3382"/>
                  </a:cubicBezTo>
                  <a:cubicBezTo>
                    <a:pt x="7787" y="3263"/>
                    <a:pt x="7716" y="3156"/>
                    <a:pt x="7680" y="3048"/>
                  </a:cubicBezTo>
                  <a:cubicBezTo>
                    <a:pt x="7656" y="2953"/>
                    <a:pt x="7668" y="2798"/>
                    <a:pt x="7680" y="2655"/>
                  </a:cubicBezTo>
                  <a:cubicBezTo>
                    <a:pt x="7716" y="2429"/>
                    <a:pt x="7728" y="2191"/>
                    <a:pt x="7621" y="2001"/>
                  </a:cubicBezTo>
                  <a:cubicBezTo>
                    <a:pt x="7502" y="1786"/>
                    <a:pt x="7287" y="1703"/>
                    <a:pt x="7085" y="1608"/>
                  </a:cubicBezTo>
                  <a:cubicBezTo>
                    <a:pt x="6954" y="1548"/>
                    <a:pt x="6823" y="1489"/>
                    <a:pt x="6751" y="1417"/>
                  </a:cubicBezTo>
                  <a:cubicBezTo>
                    <a:pt x="6668" y="1346"/>
                    <a:pt x="6609" y="1203"/>
                    <a:pt x="6549" y="1072"/>
                  </a:cubicBezTo>
                  <a:cubicBezTo>
                    <a:pt x="6466" y="881"/>
                    <a:pt x="6370" y="655"/>
                    <a:pt x="6168" y="536"/>
                  </a:cubicBezTo>
                  <a:cubicBezTo>
                    <a:pt x="6064" y="471"/>
                    <a:pt x="5947" y="452"/>
                    <a:pt x="5825" y="452"/>
                  </a:cubicBezTo>
                  <a:cubicBezTo>
                    <a:pt x="5722" y="452"/>
                    <a:pt x="5616" y="466"/>
                    <a:pt x="5513" y="477"/>
                  </a:cubicBezTo>
                  <a:cubicBezTo>
                    <a:pt x="5419" y="484"/>
                    <a:pt x="5334" y="495"/>
                    <a:pt x="5255" y="495"/>
                  </a:cubicBezTo>
                  <a:cubicBezTo>
                    <a:pt x="5204" y="495"/>
                    <a:pt x="5155" y="491"/>
                    <a:pt x="5108" y="477"/>
                  </a:cubicBezTo>
                  <a:cubicBezTo>
                    <a:pt x="5001" y="453"/>
                    <a:pt x="4906" y="369"/>
                    <a:pt x="4787" y="286"/>
                  </a:cubicBezTo>
                  <a:cubicBezTo>
                    <a:pt x="4608" y="155"/>
                    <a:pt x="4406" y="0"/>
                    <a:pt x="41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44"/>
            <p:cNvSpPr/>
            <p:nvPr/>
          </p:nvSpPr>
          <p:spPr>
            <a:xfrm>
              <a:off x="6363140" y="3540532"/>
              <a:ext cx="43402" cy="15396"/>
            </a:xfrm>
            <a:custGeom>
              <a:rect b="b" l="l" r="r" t="t"/>
              <a:pathLst>
                <a:path extrusionOk="0" h="486" w="1370">
                  <a:moveTo>
                    <a:pt x="173" y="0"/>
                  </a:moveTo>
                  <a:cubicBezTo>
                    <a:pt x="131" y="0"/>
                    <a:pt x="89" y="15"/>
                    <a:pt x="60" y="45"/>
                  </a:cubicBezTo>
                  <a:cubicBezTo>
                    <a:pt x="0" y="104"/>
                    <a:pt x="0" y="200"/>
                    <a:pt x="60" y="259"/>
                  </a:cubicBezTo>
                  <a:cubicBezTo>
                    <a:pt x="191" y="402"/>
                    <a:pt x="429" y="485"/>
                    <a:pt x="703" y="485"/>
                  </a:cubicBezTo>
                  <a:cubicBezTo>
                    <a:pt x="964" y="485"/>
                    <a:pt x="1191" y="402"/>
                    <a:pt x="1334" y="259"/>
                  </a:cubicBezTo>
                  <a:cubicBezTo>
                    <a:pt x="1369" y="200"/>
                    <a:pt x="1369" y="104"/>
                    <a:pt x="1310" y="45"/>
                  </a:cubicBezTo>
                  <a:cubicBezTo>
                    <a:pt x="1280" y="15"/>
                    <a:pt x="1238" y="0"/>
                    <a:pt x="1197" y="0"/>
                  </a:cubicBezTo>
                  <a:cubicBezTo>
                    <a:pt x="1155" y="0"/>
                    <a:pt x="1113" y="15"/>
                    <a:pt x="1084" y="45"/>
                  </a:cubicBezTo>
                  <a:cubicBezTo>
                    <a:pt x="1024" y="104"/>
                    <a:pt x="881" y="176"/>
                    <a:pt x="691" y="176"/>
                  </a:cubicBezTo>
                  <a:cubicBezTo>
                    <a:pt x="488" y="176"/>
                    <a:pt x="345" y="104"/>
                    <a:pt x="286" y="45"/>
                  </a:cubicBezTo>
                  <a:cubicBezTo>
                    <a:pt x="256" y="15"/>
                    <a:pt x="214" y="0"/>
                    <a:pt x="1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44"/>
            <p:cNvSpPr/>
            <p:nvPr/>
          </p:nvSpPr>
          <p:spPr>
            <a:xfrm>
              <a:off x="6406890" y="3468397"/>
              <a:ext cx="21511" cy="10201"/>
            </a:xfrm>
            <a:custGeom>
              <a:rect b="b" l="l" r="r" t="t"/>
              <a:pathLst>
                <a:path extrusionOk="0" h="322" w="679">
                  <a:moveTo>
                    <a:pt x="167" y="0"/>
                  </a:moveTo>
                  <a:cubicBezTo>
                    <a:pt x="84" y="0"/>
                    <a:pt x="0" y="72"/>
                    <a:pt x="0" y="155"/>
                  </a:cubicBezTo>
                  <a:cubicBezTo>
                    <a:pt x="0" y="250"/>
                    <a:pt x="84" y="322"/>
                    <a:pt x="167" y="322"/>
                  </a:cubicBezTo>
                  <a:lnTo>
                    <a:pt x="512" y="322"/>
                  </a:lnTo>
                  <a:cubicBezTo>
                    <a:pt x="596" y="322"/>
                    <a:pt x="679" y="250"/>
                    <a:pt x="679" y="155"/>
                  </a:cubicBezTo>
                  <a:cubicBezTo>
                    <a:pt x="679" y="72"/>
                    <a:pt x="596" y="0"/>
                    <a:pt x="5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0" name="Google Shape;1730;p44"/>
          <p:cNvGrpSpPr/>
          <p:nvPr/>
        </p:nvGrpSpPr>
        <p:grpSpPr>
          <a:xfrm>
            <a:off x="5725421" y="2571669"/>
            <a:ext cx="2012117" cy="1827908"/>
            <a:chOff x="5004067" y="1571677"/>
            <a:chExt cx="1508673" cy="1212945"/>
          </a:xfrm>
        </p:grpSpPr>
        <p:sp>
          <p:nvSpPr>
            <p:cNvPr id="1731" name="Google Shape;1731;p44"/>
            <p:cNvSpPr/>
            <p:nvPr/>
          </p:nvSpPr>
          <p:spPr>
            <a:xfrm>
              <a:off x="5004067" y="2072789"/>
              <a:ext cx="1508673" cy="192310"/>
            </a:xfrm>
            <a:custGeom>
              <a:rect b="b" l="l" r="r" t="t"/>
              <a:pathLst>
                <a:path extrusionOk="0" h="3226" w="25308">
                  <a:moveTo>
                    <a:pt x="1" y="0"/>
                  </a:moveTo>
                  <a:lnTo>
                    <a:pt x="13" y="24"/>
                  </a:lnTo>
                  <a:lnTo>
                    <a:pt x="2089" y="3226"/>
                  </a:lnTo>
                  <a:lnTo>
                    <a:pt x="23219" y="3226"/>
                  </a:lnTo>
                  <a:lnTo>
                    <a:pt x="25295" y="24"/>
                  </a:lnTo>
                  <a:lnTo>
                    <a:pt x="25307"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44"/>
            <p:cNvSpPr/>
            <p:nvPr/>
          </p:nvSpPr>
          <p:spPr>
            <a:xfrm>
              <a:off x="5128599" y="2074220"/>
              <a:ext cx="1259612" cy="710402"/>
            </a:xfrm>
            <a:custGeom>
              <a:rect b="b" l="l" r="r" t="t"/>
              <a:pathLst>
                <a:path extrusionOk="0" h="11917" w="21130">
                  <a:moveTo>
                    <a:pt x="0" y="0"/>
                  </a:moveTo>
                  <a:lnTo>
                    <a:pt x="54" y="879"/>
                  </a:lnTo>
                  <a:lnTo>
                    <a:pt x="193" y="3202"/>
                  </a:lnTo>
                  <a:lnTo>
                    <a:pt x="722" y="11916"/>
                  </a:lnTo>
                  <a:lnTo>
                    <a:pt x="20414" y="11916"/>
                  </a:lnTo>
                  <a:lnTo>
                    <a:pt x="20937" y="3202"/>
                  </a:lnTo>
                  <a:lnTo>
                    <a:pt x="21076" y="879"/>
                  </a:lnTo>
                  <a:lnTo>
                    <a:pt x="21130"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44"/>
            <p:cNvSpPr/>
            <p:nvPr/>
          </p:nvSpPr>
          <p:spPr>
            <a:xfrm>
              <a:off x="5004067" y="1934307"/>
              <a:ext cx="1508673" cy="139970"/>
            </a:xfrm>
            <a:custGeom>
              <a:rect b="b" l="l" r="r" t="t"/>
              <a:pathLst>
                <a:path extrusionOk="0" h="2348" w="25308">
                  <a:moveTo>
                    <a:pt x="1" y="0"/>
                  </a:moveTo>
                  <a:lnTo>
                    <a:pt x="1" y="2347"/>
                  </a:lnTo>
                  <a:lnTo>
                    <a:pt x="25307" y="2347"/>
                  </a:lnTo>
                  <a:lnTo>
                    <a:pt x="25307"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44"/>
            <p:cNvSpPr/>
            <p:nvPr/>
          </p:nvSpPr>
          <p:spPr>
            <a:xfrm>
              <a:off x="5128599" y="2074220"/>
              <a:ext cx="1259612" cy="52399"/>
            </a:xfrm>
            <a:custGeom>
              <a:rect b="b" l="l" r="r" t="t"/>
              <a:pathLst>
                <a:path extrusionOk="0" h="879" w="21130">
                  <a:moveTo>
                    <a:pt x="0" y="0"/>
                  </a:moveTo>
                  <a:lnTo>
                    <a:pt x="0" y="879"/>
                  </a:lnTo>
                  <a:lnTo>
                    <a:pt x="21130" y="879"/>
                  </a:lnTo>
                  <a:lnTo>
                    <a:pt x="21130"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44"/>
            <p:cNvSpPr/>
            <p:nvPr/>
          </p:nvSpPr>
          <p:spPr>
            <a:xfrm>
              <a:off x="5193161" y="1877972"/>
              <a:ext cx="92280" cy="56393"/>
            </a:xfrm>
            <a:custGeom>
              <a:rect b="b" l="l" r="r" t="t"/>
              <a:pathLst>
                <a:path extrusionOk="0" h="946" w="1548">
                  <a:moveTo>
                    <a:pt x="0" y="0"/>
                  </a:moveTo>
                  <a:lnTo>
                    <a:pt x="0" y="945"/>
                  </a:lnTo>
                  <a:lnTo>
                    <a:pt x="1547" y="945"/>
                  </a:lnTo>
                  <a:lnTo>
                    <a:pt x="1547"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44"/>
            <p:cNvSpPr/>
            <p:nvPr/>
          </p:nvSpPr>
          <p:spPr>
            <a:xfrm>
              <a:off x="5221120" y="1590574"/>
              <a:ext cx="368167" cy="328703"/>
            </a:xfrm>
            <a:custGeom>
              <a:rect b="b" l="l" r="r" t="t"/>
              <a:pathLst>
                <a:path extrusionOk="0" h="5514" w="6176">
                  <a:moveTo>
                    <a:pt x="5850" y="1"/>
                  </a:moveTo>
                  <a:lnTo>
                    <a:pt x="861" y="3202"/>
                  </a:lnTo>
                  <a:cubicBezTo>
                    <a:pt x="380" y="3509"/>
                    <a:pt x="1" y="4177"/>
                    <a:pt x="1" y="4719"/>
                  </a:cubicBezTo>
                  <a:lnTo>
                    <a:pt x="1" y="5513"/>
                  </a:lnTo>
                  <a:lnTo>
                    <a:pt x="603" y="5513"/>
                  </a:lnTo>
                  <a:lnTo>
                    <a:pt x="603" y="4719"/>
                  </a:lnTo>
                  <a:cubicBezTo>
                    <a:pt x="603" y="4382"/>
                    <a:pt x="879" y="3913"/>
                    <a:pt x="1186" y="3714"/>
                  </a:cubicBezTo>
                  <a:lnTo>
                    <a:pt x="6175" y="506"/>
                  </a:lnTo>
                  <a:lnTo>
                    <a:pt x="5850"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44"/>
            <p:cNvSpPr/>
            <p:nvPr/>
          </p:nvSpPr>
          <p:spPr>
            <a:xfrm>
              <a:off x="5461899" y="1571677"/>
              <a:ext cx="176155" cy="125186"/>
            </a:xfrm>
            <a:custGeom>
              <a:rect b="b" l="l" r="r" t="t"/>
              <a:pathLst>
                <a:path extrusionOk="0" h="2100" w="2955">
                  <a:moveTo>
                    <a:pt x="1634" y="0"/>
                  </a:moveTo>
                  <a:cubicBezTo>
                    <a:pt x="891" y="0"/>
                    <a:pt x="0" y="1208"/>
                    <a:pt x="0" y="1208"/>
                  </a:cubicBezTo>
                  <a:lnTo>
                    <a:pt x="602" y="2099"/>
                  </a:lnTo>
                  <a:cubicBezTo>
                    <a:pt x="602" y="2099"/>
                    <a:pt x="2955" y="1479"/>
                    <a:pt x="2209" y="348"/>
                  </a:cubicBezTo>
                  <a:cubicBezTo>
                    <a:pt x="2045" y="98"/>
                    <a:pt x="1846" y="0"/>
                    <a:pt x="1634"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44"/>
            <p:cNvSpPr/>
            <p:nvPr/>
          </p:nvSpPr>
          <p:spPr>
            <a:xfrm>
              <a:off x="5434238" y="1633973"/>
              <a:ext cx="75410" cy="75410"/>
            </a:xfrm>
            <a:custGeom>
              <a:rect b="b" l="l" r="r" t="t"/>
              <a:pathLst>
                <a:path extrusionOk="0" h="1265" w="1265">
                  <a:moveTo>
                    <a:pt x="584" y="1"/>
                  </a:moveTo>
                  <a:lnTo>
                    <a:pt x="1" y="735"/>
                  </a:lnTo>
                  <a:lnTo>
                    <a:pt x="289" y="1265"/>
                  </a:lnTo>
                  <a:lnTo>
                    <a:pt x="1264" y="1006"/>
                  </a:lnTo>
                  <a:lnTo>
                    <a:pt x="58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44"/>
            <p:cNvSpPr/>
            <p:nvPr/>
          </p:nvSpPr>
          <p:spPr>
            <a:xfrm>
              <a:off x="6219945" y="1877972"/>
              <a:ext cx="91922" cy="56393"/>
            </a:xfrm>
            <a:custGeom>
              <a:rect b="b" l="l" r="r" t="t"/>
              <a:pathLst>
                <a:path extrusionOk="0" h="946" w="1542">
                  <a:moveTo>
                    <a:pt x="0" y="0"/>
                  </a:moveTo>
                  <a:lnTo>
                    <a:pt x="0" y="945"/>
                  </a:lnTo>
                  <a:lnTo>
                    <a:pt x="1541" y="945"/>
                  </a:lnTo>
                  <a:lnTo>
                    <a:pt x="1541"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44"/>
            <p:cNvSpPr/>
            <p:nvPr/>
          </p:nvSpPr>
          <p:spPr>
            <a:xfrm>
              <a:off x="5915737" y="1590574"/>
              <a:ext cx="368107" cy="328703"/>
            </a:xfrm>
            <a:custGeom>
              <a:rect b="b" l="l" r="r" t="t"/>
              <a:pathLst>
                <a:path extrusionOk="0" h="5514" w="6175">
                  <a:moveTo>
                    <a:pt x="325" y="1"/>
                  </a:moveTo>
                  <a:lnTo>
                    <a:pt x="0" y="506"/>
                  </a:lnTo>
                  <a:lnTo>
                    <a:pt x="4989" y="3708"/>
                  </a:lnTo>
                  <a:cubicBezTo>
                    <a:pt x="5296" y="3913"/>
                    <a:pt x="5573" y="4382"/>
                    <a:pt x="5573" y="4719"/>
                  </a:cubicBezTo>
                  <a:lnTo>
                    <a:pt x="5573" y="5513"/>
                  </a:lnTo>
                  <a:lnTo>
                    <a:pt x="6175" y="5513"/>
                  </a:lnTo>
                  <a:lnTo>
                    <a:pt x="6175" y="4719"/>
                  </a:lnTo>
                  <a:cubicBezTo>
                    <a:pt x="6175" y="4183"/>
                    <a:pt x="5796" y="3515"/>
                    <a:pt x="5314" y="3202"/>
                  </a:cubicBezTo>
                  <a:lnTo>
                    <a:pt x="325"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44"/>
            <p:cNvSpPr/>
            <p:nvPr/>
          </p:nvSpPr>
          <p:spPr>
            <a:xfrm>
              <a:off x="5867271" y="1571677"/>
              <a:ext cx="175857" cy="125186"/>
            </a:xfrm>
            <a:custGeom>
              <a:rect b="b" l="l" r="r" t="t"/>
              <a:pathLst>
                <a:path extrusionOk="0" h="2100" w="2950">
                  <a:moveTo>
                    <a:pt x="1315" y="0"/>
                  </a:moveTo>
                  <a:cubicBezTo>
                    <a:pt x="1104" y="0"/>
                    <a:pt x="905" y="98"/>
                    <a:pt x="741" y="348"/>
                  </a:cubicBezTo>
                  <a:cubicBezTo>
                    <a:pt x="1" y="1479"/>
                    <a:pt x="2348" y="2099"/>
                    <a:pt x="2348" y="2099"/>
                  </a:cubicBezTo>
                  <a:lnTo>
                    <a:pt x="2949" y="1208"/>
                  </a:lnTo>
                  <a:cubicBezTo>
                    <a:pt x="2949" y="1208"/>
                    <a:pt x="2059" y="0"/>
                    <a:pt x="1315"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44"/>
            <p:cNvSpPr/>
            <p:nvPr/>
          </p:nvSpPr>
          <p:spPr>
            <a:xfrm>
              <a:off x="5995739" y="1633973"/>
              <a:ext cx="74993" cy="75410"/>
            </a:xfrm>
            <a:custGeom>
              <a:rect b="b" l="l" r="r" t="t"/>
              <a:pathLst>
                <a:path extrusionOk="0" h="1265" w="1258">
                  <a:moveTo>
                    <a:pt x="674" y="1"/>
                  </a:moveTo>
                  <a:lnTo>
                    <a:pt x="0" y="1006"/>
                  </a:lnTo>
                  <a:lnTo>
                    <a:pt x="969" y="1265"/>
                  </a:lnTo>
                  <a:lnTo>
                    <a:pt x="1258" y="735"/>
                  </a:lnTo>
                  <a:lnTo>
                    <a:pt x="67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3" name="Google Shape;1743;p44"/>
          <p:cNvSpPr txBox="1"/>
          <p:nvPr>
            <p:ph idx="1" type="subTitle"/>
          </p:nvPr>
        </p:nvSpPr>
        <p:spPr>
          <a:xfrm>
            <a:off x="182600" y="935850"/>
            <a:ext cx="4222800" cy="327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t>Each witness and key piece of evidence are important pieces of a larger puzzle:</a:t>
            </a:r>
            <a:endParaRPr b="1" sz="2200"/>
          </a:p>
          <a:p>
            <a:pPr indent="-336550" lvl="0" marL="457200" rtl="0" algn="l">
              <a:spcBef>
                <a:spcPts val="1000"/>
              </a:spcBef>
              <a:spcAft>
                <a:spcPts val="0"/>
              </a:spcAft>
              <a:buSzPts val="1700"/>
              <a:buChar char="●"/>
            </a:pPr>
            <a:r>
              <a:rPr b="1" lang="en" sz="1700"/>
              <a:t>Step 5: </a:t>
            </a:r>
            <a:r>
              <a:rPr b="1" lang="en" sz="1700"/>
              <a:t>Be clear and confident in telling the jury what verdict you want/expect and which verdict is the “right choice” for them to make at the end of the trial.</a:t>
            </a:r>
            <a:endParaRPr b="1" sz="1700"/>
          </a:p>
          <a:p>
            <a:pPr indent="0" lvl="0" marL="0" rtl="0" algn="l">
              <a:spcBef>
                <a:spcPts val="1000"/>
              </a:spcBef>
              <a:spcAft>
                <a:spcPts val="0"/>
              </a:spcAft>
              <a:buNone/>
            </a:pPr>
            <a:r>
              <a:t/>
            </a:r>
            <a:endParaRPr sz="2200"/>
          </a:p>
          <a:p>
            <a:pPr indent="0" lvl="0" marL="457200" rtl="0" algn="l">
              <a:spcBef>
                <a:spcPts val="1000"/>
              </a:spcBef>
              <a:spcAft>
                <a:spcPts val="1000"/>
              </a:spcAft>
              <a:buNone/>
            </a:pPr>
            <a:r>
              <a:t/>
            </a:r>
            <a:endParaRPr/>
          </a:p>
        </p:txBody>
      </p:sp>
      <p:sp>
        <p:nvSpPr>
          <p:cNvPr id="1744" name="Google Shape;1744;p44"/>
          <p:cNvSpPr txBox="1"/>
          <p:nvPr>
            <p:ph type="title"/>
          </p:nvPr>
        </p:nvSpPr>
        <p:spPr>
          <a:xfrm>
            <a:off x="251125" y="152175"/>
            <a:ext cx="3974700" cy="6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Case</a:t>
            </a:r>
            <a:endParaRPr/>
          </a:p>
        </p:txBody>
      </p:sp>
      <p:grpSp>
        <p:nvGrpSpPr>
          <p:cNvPr id="1745" name="Google Shape;1745;p44"/>
          <p:cNvGrpSpPr/>
          <p:nvPr/>
        </p:nvGrpSpPr>
        <p:grpSpPr>
          <a:xfrm>
            <a:off x="4887506" y="1125760"/>
            <a:ext cx="1047600" cy="966769"/>
            <a:chOff x="1187048" y="238125"/>
            <a:chExt cx="5256397" cy="5248476"/>
          </a:xfrm>
        </p:grpSpPr>
        <p:sp>
          <p:nvSpPr>
            <p:cNvPr id="1746" name="Google Shape;1746;p44"/>
            <p:cNvSpPr/>
            <p:nvPr/>
          </p:nvSpPr>
          <p:spPr>
            <a:xfrm>
              <a:off x="1188450" y="238125"/>
              <a:ext cx="3198750" cy="2628625"/>
            </a:xfrm>
            <a:custGeom>
              <a:rect b="b" l="l" r="r" t="t"/>
              <a:pathLst>
                <a:path extrusionOk="0" h="105145" w="12795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chemeClr val="accent3"/>
            </a:solid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44"/>
            <p:cNvSpPr/>
            <p:nvPr/>
          </p:nvSpPr>
          <p:spPr>
            <a:xfrm>
              <a:off x="1187048" y="2289901"/>
              <a:ext cx="2628362" cy="3196700"/>
            </a:xfrm>
            <a:custGeom>
              <a:rect b="b" l="l" r="r" t="t"/>
              <a:pathLst>
                <a:path extrusionOk="0" h="127868" w="105145">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chemeClr val="accen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44"/>
            <p:cNvSpPr/>
            <p:nvPr/>
          </p:nvSpPr>
          <p:spPr>
            <a:xfrm>
              <a:off x="3812708" y="244502"/>
              <a:ext cx="2628650" cy="3170611"/>
            </a:xfrm>
            <a:custGeom>
              <a:rect b="b" l="l" r="r" t="t"/>
              <a:pathLst>
                <a:path extrusionOk="0" h="127873" w="105146">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44"/>
            <p:cNvSpPr/>
            <p:nvPr/>
          </p:nvSpPr>
          <p:spPr>
            <a:xfrm>
              <a:off x="3244845" y="2847950"/>
              <a:ext cx="3198600" cy="2628500"/>
            </a:xfrm>
            <a:custGeom>
              <a:rect b="b" l="l" r="r" t="t"/>
              <a:pathLst>
                <a:path extrusionOk="0" h="105140" w="127944">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chemeClr val="accent5"/>
            </a:solid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sp>
        <p:nvSpPr>
          <p:cNvPr id="1754" name="Google Shape;1754;p45"/>
          <p:cNvSpPr/>
          <p:nvPr/>
        </p:nvSpPr>
        <p:spPr>
          <a:xfrm>
            <a:off x="4570288" y="766950"/>
            <a:ext cx="4322400" cy="3609600"/>
          </a:xfrm>
          <a:prstGeom prst="flowChartAlternateProcess">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5" name="Google Shape;1755;p45"/>
          <p:cNvGrpSpPr/>
          <p:nvPr/>
        </p:nvGrpSpPr>
        <p:grpSpPr>
          <a:xfrm>
            <a:off x="4887506" y="1125760"/>
            <a:ext cx="1047600" cy="966769"/>
            <a:chOff x="1187048" y="238125"/>
            <a:chExt cx="5256397" cy="5248476"/>
          </a:xfrm>
        </p:grpSpPr>
        <p:sp>
          <p:nvSpPr>
            <p:cNvPr id="1756" name="Google Shape;1756;p45"/>
            <p:cNvSpPr/>
            <p:nvPr/>
          </p:nvSpPr>
          <p:spPr>
            <a:xfrm>
              <a:off x="1188450" y="238125"/>
              <a:ext cx="3198750" cy="2628625"/>
            </a:xfrm>
            <a:custGeom>
              <a:rect b="b" l="l" r="r" t="t"/>
              <a:pathLst>
                <a:path extrusionOk="0" h="105145" w="12795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45"/>
            <p:cNvSpPr/>
            <p:nvPr/>
          </p:nvSpPr>
          <p:spPr>
            <a:xfrm>
              <a:off x="1187048" y="2289901"/>
              <a:ext cx="2628362" cy="3196700"/>
            </a:xfrm>
            <a:custGeom>
              <a:rect b="b" l="l" r="r" t="t"/>
              <a:pathLst>
                <a:path extrusionOk="0" h="127868" w="105145">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45"/>
            <p:cNvSpPr/>
            <p:nvPr/>
          </p:nvSpPr>
          <p:spPr>
            <a:xfrm>
              <a:off x="3812708" y="244502"/>
              <a:ext cx="2628650" cy="3170611"/>
            </a:xfrm>
            <a:custGeom>
              <a:rect b="b" l="l" r="r" t="t"/>
              <a:pathLst>
                <a:path extrusionOk="0" h="127873" w="105146">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45"/>
            <p:cNvSpPr/>
            <p:nvPr/>
          </p:nvSpPr>
          <p:spPr>
            <a:xfrm>
              <a:off x="3244845" y="2847950"/>
              <a:ext cx="3198600" cy="2628500"/>
            </a:xfrm>
            <a:custGeom>
              <a:rect b="b" l="l" r="r" t="t"/>
              <a:pathLst>
                <a:path extrusionOk="0" h="105140" w="127944">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0" name="Google Shape;1760;p45"/>
          <p:cNvGrpSpPr/>
          <p:nvPr/>
        </p:nvGrpSpPr>
        <p:grpSpPr>
          <a:xfrm>
            <a:off x="6126316" y="1643265"/>
            <a:ext cx="1156243" cy="1505542"/>
            <a:chOff x="6252228" y="3346936"/>
            <a:chExt cx="265193" cy="352693"/>
          </a:xfrm>
        </p:grpSpPr>
        <p:sp>
          <p:nvSpPr>
            <p:cNvPr id="1761" name="Google Shape;1761;p45"/>
            <p:cNvSpPr/>
            <p:nvPr/>
          </p:nvSpPr>
          <p:spPr>
            <a:xfrm>
              <a:off x="6252228" y="3346936"/>
              <a:ext cx="265193" cy="352693"/>
            </a:xfrm>
            <a:custGeom>
              <a:rect b="b" l="l" r="r" t="t"/>
              <a:pathLst>
                <a:path extrusionOk="0" h="11133" w="8371">
                  <a:moveTo>
                    <a:pt x="4156" y="2941"/>
                  </a:moveTo>
                  <a:cubicBezTo>
                    <a:pt x="4370" y="2941"/>
                    <a:pt x="4585" y="2953"/>
                    <a:pt x="4787" y="2965"/>
                  </a:cubicBezTo>
                  <a:cubicBezTo>
                    <a:pt x="3811" y="3560"/>
                    <a:pt x="2537" y="3775"/>
                    <a:pt x="2060" y="3810"/>
                  </a:cubicBezTo>
                  <a:lnTo>
                    <a:pt x="2060" y="3656"/>
                  </a:lnTo>
                  <a:cubicBezTo>
                    <a:pt x="2060" y="3358"/>
                    <a:pt x="2858" y="2941"/>
                    <a:pt x="4156" y="2941"/>
                  </a:cubicBezTo>
                  <a:close/>
                  <a:moveTo>
                    <a:pt x="4168" y="2239"/>
                  </a:moveTo>
                  <a:cubicBezTo>
                    <a:pt x="5466" y="2239"/>
                    <a:pt x="6275" y="2655"/>
                    <a:pt x="6275" y="2953"/>
                  </a:cubicBezTo>
                  <a:lnTo>
                    <a:pt x="6275" y="3108"/>
                  </a:lnTo>
                  <a:cubicBezTo>
                    <a:pt x="6242" y="3089"/>
                    <a:pt x="6207" y="3079"/>
                    <a:pt x="6173" y="3079"/>
                  </a:cubicBezTo>
                  <a:cubicBezTo>
                    <a:pt x="6123" y="3079"/>
                    <a:pt x="6078" y="3101"/>
                    <a:pt x="6049" y="3144"/>
                  </a:cubicBezTo>
                  <a:cubicBezTo>
                    <a:pt x="5989" y="3215"/>
                    <a:pt x="6001" y="3322"/>
                    <a:pt x="6073" y="3382"/>
                  </a:cubicBezTo>
                  <a:cubicBezTo>
                    <a:pt x="6168" y="3441"/>
                    <a:pt x="6275" y="3548"/>
                    <a:pt x="6275" y="3656"/>
                  </a:cubicBezTo>
                  <a:lnTo>
                    <a:pt x="6275" y="4358"/>
                  </a:lnTo>
                  <a:lnTo>
                    <a:pt x="4513" y="4358"/>
                  </a:lnTo>
                  <a:cubicBezTo>
                    <a:pt x="4430" y="4358"/>
                    <a:pt x="4346" y="4441"/>
                    <a:pt x="4346" y="4525"/>
                  </a:cubicBezTo>
                  <a:lnTo>
                    <a:pt x="4346" y="4549"/>
                  </a:lnTo>
                  <a:lnTo>
                    <a:pt x="3977" y="4549"/>
                  </a:lnTo>
                  <a:lnTo>
                    <a:pt x="3977" y="4525"/>
                  </a:lnTo>
                  <a:cubicBezTo>
                    <a:pt x="3977" y="4441"/>
                    <a:pt x="3906" y="4358"/>
                    <a:pt x="3811" y="4358"/>
                  </a:cubicBezTo>
                  <a:lnTo>
                    <a:pt x="2060" y="4358"/>
                  </a:lnTo>
                  <a:lnTo>
                    <a:pt x="2060" y="4156"/>
                  </a:lnTo>
                  <a:cubicBezTo>
                    <a:pt x="2560" y="4096"/>
                    <a:pt x="4168" y="3870"/>
                    <a:pt x="5263" y="3072"/>
                  </a:cubicBezTo>
                  <a:cubicBezTo>
                    <a:pt x="5347" y="3084"/>
                    <a:pt x="5442" y="3108"/>
                    <a:pt x="5513" y="3132"/>
                  </a:cubicBezTo>
                  <a:cubicBezTo>
                    <a:pt x="5526" y="3135"/>
                    <a:pt x="5539" y="3137"/>
                    <a:pt x="5552" y="3137"/>
                  </a:cubicBezTo>
                  <a:cubicBezTo>
                    <a:pt x="5624" y="3137"/>
                    <a:pt x="5695" y="3085"/>
                    <a:pt x="5716" y="3025"/>
                  </a:cubicBezTo>
                  <a:cubicBezTo>
                    <a:pt x="5751" y="2929"/>
                    <a:pt x="5692" y="2846"/>
                    <a:pt x="5620" y="2810"/>
                  </a:cubicBezTo>
                  <a:cubicBezTo>
                    <a:pt x="5204" y="2703"/>
                    <a:pt x="4704" y="2620"/>
                    <a:pt x="4168" y="2620"/>
                  </a:cubicBezTo>
                  <a:cubicBezTo>
                    <a:pt x="3370" y="2620"/>
                    <a:pt x="2525" y="2798"/>
                    <a:pt x="2072" y="3108"/>
                  </a:cubicBezTo>
                  <a:lnTo>
                    <a:pt x="2072" y="2953"/>
                  </a:lnTo>
                  <a:cubicBezTo>
                    <a:pt x="2072" y="2655"/>
                    <a:pt x="2882" y="2239"/>
                    <a:pt x="4168" y="2239"/>
                  </a:cubicBezTo>
                  <a:close/>
                  <a:moveTo>
                    <a:pt x="3668" y="4680"/>
                  </a:moveTo>
                  <a:lnTo>
                    <a:pt x="3668" y="4858"/>
                  </a:lnTo>
                  <a:cubicBezTo>
                    <a:pt x="3668" y="5156"/>
                    <a:pt x="3430" y="5394"/>
                    <a:pt x="3132" y="5394"/>
                  </a:cubicBezTo>
                  <a:cubicBezTo>
                    <a:pt x="2834" y="5394"/>
                    <a:pt x="2596" y="5156"/>
                    <a:pt x="2596" y="4858"/>
                  </a:cubicBezTo>
                  <a:lnTo>
                    <a:pt x="2596" y="4680"/>
                  </a:lnTo>
                  <a:lnTo>
                    <a:pt x="2965" y="4680"/>
                  </a:lnTo>
                  <a:lnTo>
                    <a:pt x="2965" y="4870"/>
                  </a:lnTo>
                  <a:cubicBezTo>
                    <a:pt x="2965" y="4965"/>
                    <a:pt x="3037" y="5037"/>
                    <a:pt x="3132" y="5037"/>
                  </a:cubicBezTo>
                  <a:cubicBezTo>
                    <a:pt x="3215" y="5037"/>
                    <a:pt x="3299" y="4965"/>
                    <a:pt x="3299" y="4870"/>
                  </a:cubicBezTo>
                  <a:lnTo>
                    <a:pt x="3299" y="4680"/>
                  </a:lnTo>
                  <a:close/>
                  <a:moveTo>
                    <a:pt x="5751" y="4680"/>
                  </a:moveTo>
                  <a:lnTo>
                    <a:pt x="5751" y="4858"/>
                  </a:lnTo>
                  <a:cubicBezTo>
                    <a:pt x="5751" y="5156"/>
                    <a:pt x="5513" y="5394"/>
                    <a:pt x="5216" y="5394"/>
                  </a:cubicBezTo>
                  <a:cubicBezTo>
                    <a:pt x="4918" y="5394"/>
                    <a:pt x="4680" y="5156"/>
                    <a:pt x="4680" y="4858"/>
                  </a:cubicBezTo>
                  <a:lnTo>
                    <a:pt x="4680" y="4680"/>
                  </a:lnTo>
                  <a:lnTo>
                    <a:pt x="5049" y="4680"/>
                  </a:lnTo>
                  <a:lnTo>
                    <a:pt x="5049" y="4870"/>
                  </a:lnTo>
                  <a:cubicBezTo>
                    <a:pt x="5049" y="4965"/>
                    <a:pt x="5120" y="5037"/>
                    <a:pt x="5216" y="5037"/>
                  </a:cubicBezTo>
                  <a:cubicBezTo>
                    <a:pt x="5299" y="5037"/>
                    <a:pt x="5382" y="4965"/>
                    <a:pt x="5382" y="4870"/>
                  </a:cubicBezTo>
                  <a:lnTo>
                    <a:pt x="5382" y="4680"/>
                  </a:lnTo>
                  <a:close/>
                  <a:moveTo>
                    <a:pt x="4168" y="334"/>
                  </a:moveTo>
                  <a:cubicBezTo>
                    <a:pt x="4299" y="334"/>
                    <a:pt x="4442" y="441"/>
                    <a:pt x="4585" y="536"/>
                  </a:cubicBezTo>
                  <a:cubicBezTo>
                    <a:pt x="4716" y="643"/>
                    <a:pt x="4870" y="750"/>
                    <a:pt x="5013" y="798"/>
                  </a:cubicBezTo>
                  <a:cubicBezTo>
                    <a:pt x="5088" y="814"/>
                    <a:pt x="5166" y="821"/>
                    <a:pt x="5245" y="821"/>
                  </a:cubicBezTo>
                  <a:cubicBezTo>
                    <a:pt x="5341" y="821"/>
                    <a:pt x="5439" y="811"/>
                    <a:pt x="5537" y="798"/>
                  </a:cubicBezTo>
                  <a:cubicBezTo>
                    <a:pt x="5626" y="786"/>
                    <a:pt x="5716" y="774"/>
                    <a:pt x="5796" y="774"/>
                  </a:cubicBezTo>
                  <a:cubicBezTo>
                    <a:pt x="5876" y="774"/>
                    <a:pt x="5948" y="786"/>
                    <a:pt x="6001" y="822"/>
                  </a:cubicBezTo>
                  <a:cubicBezTo>
                    <a:pt x="6109" y="881"/>
                    <a:pt x="6180" y="1048"/>
                    <a:pt x="6251" y="1215"/>
                  </a:cubicBezTo>
                  <a:cubicBezTo>
                    <a:pt x="6323" y="1370"/>
                    <a:pt x="6394" y="1536"/>
                    <a:pt x="6525" y="1655"/>
                  </a:cubicBezTo>
                  <a:cubicBezTo>
                    <a:pt x="6644" y="1774"/>
                    <a:pt x="6799" y="1846"/>
                    <a:pt x="6966" y="1929"/>
                  </a:cubicBezTo>
                  <a:cubicBezTo>
                    <a:pt x="7132" y="2001"/>
                    <a:pt x="7299" y="2072"/>
                    <a:pt x="7359" y="2179"/>
                  </a:cubicBezTo>
                  <a:cubicBezTo>
                    <a:pt x="7418" y="2286"/>
                    <a:pt x="7394" y="2465"/>
                    <a:pt x="7383" y="2644"/>
                  </a:cubicBezTo>
                  <a:cubicBezTo>
                    <a:pt x="7371" y="2822"/>
                    <a:pt x="7335" y="3001"/>
                    <a:pt x="7383" y="3156"/>
                  </a:cubicBezTo>
                  <a:cubicBezTo>
                    <a:pt x="7430" y="3322"/>
                    <a:pt x="7537" y="3453"/>
                    <a:pt x="7633" y="3596"/>
                  </a:cubicBezTo>
                  <a:cubicBezTo>
                    <a:pt x="7740" y="3739"/>
                    <a:pt x="7847" y="3870"/>
                    <a:pt x="7847" y="4013"/>
                  </a:cubicBezTo>
                  <a:cubicBezTo>
                    <a:pt x="7847" y="4144"/>
                    <a:pt x="7740" y="4275"/>
                    <a:pt x="7633" y="4429"/>
                  </a:cubicBezTo>
                  <a:cubicBezTo>
                    <a:pt x="7537" y="4560"/>
                    <a:pt x="7430" y="4703"/>
                    <a:pt x="7383" y="4858"/>
                  </a:cubicBezTo>
                  <a:cubicBezTo>
                    <a:pt x="7335" y="5025"/>
                    <a:pt x="7359" y="5191"/>
                    <a:pt x="7383" y="5382"/>
                  </a:cubicBezTo>
                  <a:cubicBezTo>
                    <a:pt x="7394" y="5561"/>
                    <a:pt x="7430" y="5739"/>
                    <a:pt x="7359" y="5834"/>
                  </a:cubicBezTo>
                  <a:cubicBezTo>
                    <a:pt x="7335" y="5870"/>
                    <a:pt x="7323" y="5882"/>
                    <a:pt x="7299" y="5894"/>
                  </a:cubicBezTo>
                  <a:cubicBezTo>
                    <a:pt x="7299" y="5680"/>
                    <a:pt x="7192" y="5525"/>
                    <a:pt x="7085" y="5406"/>
                  </a:cubicBezTo>
                  <a:cubicBezTo>
                    <a:pt x="7216" y="5299"/>
                    <a:pt x="7299" y="5144"/>
                    <a:pt x="7299" y="4941"/>
                  </a:cubicBezTo>
                  <a:cubicBezTo>
                    <a:pt x="7299" y="4620"/>
                    <a:pt x="7025" y="4346"/>
                    <a:pt x="6704" y="4346"/>
                  </a:cubicBezTo>
                  <a:lnTo>
                    <a:pt x="6597" y="4346"/>
                  </a:lnTo>
                  <a:lnTo>
                    <a:pt x="6597" y="2953"/>
                  </a:lnTo>
                  <a:cubicBezTo>
                    <a:pt x="6597" y="2286"/>
                    <a:pt x="5347" y="1929"/>
                    <a:pt x="4168" y="1929"/>
                  </a:cubicBezTo>
                  <a:cubicBezTo>
                    <a:pt x="2989" y="1929"/>
                    <a:pt x="1739" y="2286"/>
                    <a:pt x="1739" y="2953"/>
                  </a:cubicBezTo>
                  <a:lnTo>
                    <a:pt x="1739" y="4346"/>
                  </a:lnTo>
                  <a:lnTo>
                    <a:pt x="1644" y="4346"/>
                  </a:lnTo>
                  <a:cubicBezTo>
                    <a:pt x="1310" y="4346"/>
                    <a:pt x="1048" y="4620"/>
                    <a:pt x="1048" y="4941"/>
                  </a:cubicBezTo>
                  <a:cubicBezTo>
                    <a:pt x="1048" y="5120"/>
                    <a:pt x="1132" y="5287"/>
                    <a:pt x="1251" y="5406"/>
                  </a:cubicBezTo>
                  <a:cubicBezTo>
                    <a:pt x="1156" y="5525"/>
                    <a:pt x="1048" y="5692"/>
                    <a:pt x="1048" y="5894"/>
                  </a:cubicBezTo>
                  <a:lnTo>
                    <a:pt x="989" y="5834"/>
                  </a:lnTo>
                  <a:cubicBezTo>
                    <a:pt x="929" y="5739"/>
                    <a:pt x="941" y="5561"/>
                    <a:pt x="953" y="5382"/>
                  </a:cubicBezTo>
                  <a:cubicBezTo>
                    <a:pt x="965" y="5191"/>
                    <a:pt x="1001" y="5025"/>
                    <a:pt x="953" y="4858"/>
                  </a:cubicBezTo>
                  <a:cubicBezTo>
                    <a:pt x="917" y="4691"/>
                    <a:pt x="810" y="4560"/>
                    <a:pt x="703" y="4429"/>
                  </a:cubicBezTo>
                  <a:cubicBezTo>
                    <a:pt x="596" y="4275"/>
                    <a:pt x="489" y="4144"/>
                    <a:pt x="489" y="4013"/>
                  </a:cubicBezTo>
                  <a:cubicBezTo>
                    <a:pt x="489" y="3870"/>
                    <a:pt x="596" y="3739"/>
                    <a:pt x="703" y="3596"/>
                  </a:cubicBezTo>
                  <a:cubicBezTo>
                    <a:pt x="810" y="3453"/>
                    <a:pt x="917" y="3310"/>
                    <a:pt x="953" y="3156"/>
                  </a:cubicBezTo>
                  <a:cubicBezTo>
                    <a:pt x="1001" y="3001"/>
                    <a:pt x="989" y="2822"/>
                    <a:pt x="953" y="2644"/>
                  </a:cubicBezTo>
                  <a:cubicBezTo>
                    <a:pt x="941" y="2465"/>
                    <a:pt x="917" y="2286"/>
                    <a:pt x="989" y="2179"/>
                  </a:cubicBezTo>
                  <a:cubicBezTo>
                    <a:pt x="1048" y="2072"/>
                    <a:pt x="1215" y="2001"/>
                    <a:pt x="1370" y="1929"/>
                  </a:cubicBezTo>
                  <a:cubicBezTo>
                    <a:pt x="1537" y="1846"/>
                    <a:pt x="1703" y="1786"/>
                    <a:pt x="1822" y="1655"/>
                  </a:cubicBezTo>
                  <a:cubicBezTo>
                    <a:pt x="1941" y="1536"/>
                    <a:pt x="2013" y="1370"/>
                    <a:pt x="2084" y="1215"/>
                  </a:cubicBezTo>
                  <a:cubicBezTo>
                    <a:pt x="2156" y="1048"/>
                    <a:pt x="2239" y="881"/>
                    <a:pt x="2334" y="822"/>
                  </a:cubicBezTo>
                  <a:cubicBezTo>
                    <a:pt x="2392" y="790"/>
                    <a:pt x="2470" y="779"/>
                    <a:pt x="2557" y="779"/>
                  </a:cubicBezTo>
                  <a:cubicBezTo>
                    <a:pt x="2633" y="779"/>
                    <a:pt x="2716" y="787"/>
                    <a:pt x="2799" y="798"/>
                  </a:cubicBezTo>
                  <a:cubicBezTo>
                    <a:pt x="2907" y="805"/>
                    <a:pt x="3016" y="817"/>
                    <a:pt x="3121" y="817"/>
                  </a:cubicBezTo>
                  <a:cubicBezTo>
                    <a:pt x="3190" y="817"/>
                    <a:pt x="3257" y="812"/>
                    <a:pt x="3322" y="798"/>
                  </a:cubicBezTo>
                  <a:cubicBezTo>
                    <a:pt x="3489" y="750"/>
                    <a:pt x="3620" y="643"/>
                    <a:pt x="3751" y="536"/>
                  </a:cubicBezTo>
                  <a:cubicBezTo>
                    <a:pt x="3906" y="429"/>
                    <a:pt x="4037" y="334"/>
                    <a:pt x="4168" y="334"/>
                  </a:cubicBezTo>
                  <a:close/>
                  <a:moveTo>
                    <a:pt x="1548" y="5596"/>
                  </a:moveTo>
                  <a:cubicBezTo>
                    <a:pt x="1632" y="5656"/>
                    <a:pt x="1727" y="5775"/>
                    <a:pt x="1727" y="5930"/>
                  </a:cubicBezTo>
                  <a:cubicBezTo>
                    <a:pt x="1727" y="6013"/>
                    <a:pt x="1656" y="6108"/>
                    <a:pt x="1548" y="6108"/>
                  </a:cubicBezTo>
                  <a:cubicBezTo>
                    <a:pt x="1453" y="6108"/>
                    <a:pt x="1370" y="6013"/>
                    <a:pt x="1370" y="5930"/>
                  </a:cubicBezTo>
                  <a:cubicBezTo>
                    <a:pt x="1370" y="5763"/>
                    <a:pt x="1477" y="5656"/>
                    <a:pt x="1548" y="5596"/>
                  </a:cubicBezTo>
                  <a:close/>
                  <a:moveTo>
                    <a:pt x="6775" y="5596"/>
                  </a:moveTo>
                  <a:cubicBezTo>
                    <a:pt x="6847" y="5656"/>
                    <a:pt x="6954" y="5775"/>
                    <a:pt x="6954" y="5930"/>
                  </a:cubicBezTo>
                  <a:cubicBezTo>
                    <a:pt x="6966" y="6013"/>
                    <a:pt x="6882" y="6108"/>
                    <a:pt x="6775" y="6108"/>
                  </a:cubicBezTo>
                  <a:cubicBezTo>
                    <a:pt x="6668" y="6108"/>
                    <a:pt x="6597" y="6013"/>
                    <a:pt x="6597" y="5930"/>
                  </a:cubicBezTo>
                  <a:cubicBezTo>
                    <a:pt x="6597" y="5763"/>
                    <a:pt x="6704" y="5656"/>
                    <a:pt x="6775" y="5596"/>
                  </a:cubicBezTo>
                  <a:close/>
                  <a:moveTo>
                    <a:pt x="6394" y="6227"/>
                  </a:moveTo>
                  <a:cubicBezTo>
                    <a:pt x="6430" y="6275"/>
                    <a:pt x="6478" y="6311"/>
                    <a:pt x="6525" y="6346"/>
                  </a:cubicBezTo>
                  <a:cubicBezTo>
                    <a:pt x="6394" y="6477"/>
                    <a:pt x="6311" y="6632"/>
                    <a:pt x="6251" y="6787"/>
                  </a:cubicBezTo>
                  <a:cubicBezTo>
                    <a:pt x="6180" y="6954"/>
                    <a:pt x="6109" y="7120"/>
                    <a:pt x="6001" y="7180"/>
                  </a:cubicBezTo>
                  <a:cubicBezTo>
                    <a:pt x="5944" y="7212"/>
                    <a:pt x="5873" y="7223"/>
                    <a:pt x="5793" y="7223"/>
                  </a:cubicBezTo>
                  <a:cubicBezTo>
                    <a:pt x="5725" y="7223"/>
                    <a:pt x="5650" y="7215"/>
                    <a:pt x="5573" y="7204"/>
                  </a:cubicBezTo>
                  <a:cubicBezTo>
                    <a:pt x="5906" y="6954"/>
                    <a:pt x="6192" y="6632"/>
                    <a:pt x="6394" y="6227"/>
                  </a:cubicBezTo>
                  <a:close/>
                  <a:moveTo>
                    <a:pt x="1953" y="6239"/>
                  </a:moveTo>
                  <a:cubicBezTo>
                    <a:pt x="2132" y="6632"/>
                    <a:pt x="2418" y="6966"/>
                    <a:pt x="2775" y="7227"/>
                  </a:cubicBezTo>
                  <a:cubicBezTo>
                    <a:pt x="2724" y="7227"/>
                    <a:pt x="2674" y="7228"/>
                    <a:pt x="2626" y="7228"/>
                  </a:cubicBezTo>
                  <a:cubicBezTo>
                    <a:pt x="2506" y="7228"/>
                    <a:pt x="2399" y="7222"/>
                    <a:pt x="2322" y="7180"/>
                  </a:cubicBezTo>
                  <a:cubicBezTo>
                    <a:pt x="2227" y="7120"/>
                    <a:pt x="2144" y="6954"/>
                    <a:pt x="2072" y="6787"/>
                  </a:cubicBezTo>
                  <a:cubicBezTo>
                    <a:pt x="2001" y="6644"/>
                    <a:pt x="1941" y="6477"/>
                    <a:pt x="1822" y="6358"/>
                  </a:cubicBezTo>
                  <a:cubicBezTo>
                    <a:pt x="1882" y="6334"/>
                    <a:pt x="1929" y="6287"/>
                    <a:pt x="1953" y="6239"/>
                  </a:cubicBezTo>
                  <a:close/>
                  <a:moveTo>
                    <a:pt x="6704" y="4691"/>
                  </a:moveTo>
                  <a:cubicBezTo>
                    <a:pt x="6847" y="4691"/>
                    <a:pt x="6966" y="4810"/>
                    <a:pt x="6966" y="4965"/>
                  </a:cubicBezTo>
                  <a:cubicBezTo>
                    <a:pt x="6966" y="5108"/>
                    <a:pt x="6847" y="5227"/>
                    <a:pt x="6704" y="5227"/>
                  </a:cubicBezTo>
                  <a:lnTo>
                    <a:pt x="6597" y="5227"/>
                  </a:lnTo>
                  <a:lnTo>
                    <a:pt x="6597" y="5215"/>
                  </a:lnTo>
                  <a:cubicBezTo>
                    <a:pt x="6597" y="5120"/>
                    <a:pt x="6525" y="5049"/>
                    <a:pt x="6430" y="5049"/>
                  </a:cubicBezTo>
                  <a:cubicBezTo>
                    <a:pt x="6347" y="5049"/>
                    <a:pt x="6275" y="5120"/>
                    <a:pt x="6275" y="5215"/>
                  </a:cubicBezTo>
                  <a:cubicBezTo>
                    <a:pt x="6275" y="6370"/>
                    <a:pt x="5335" y="7311"/>
                    <a:pt x="4168" y="7311"/>
                  </a:cubicBezTo>
                  <a:cubicBezTo>
                    <a:pt x="4161" y="7311"/>
                    <a:pt x="4154" y="7311"/>
                    <a:pt x="4146" y="7311"/>
                  </a:cubicBezTo>
                  <a:cubicBezTo>
                    <a:pt x="3001" y="7311"/>
                    <a:pt x="2060" y="6363"/>
                    <a:pt x="2060" y="5215"/>
                  </a:cubicBezTo>
                  <a:cubicBezTo>
                    <a:pt x="2060" y="5120"/>
                    <a:pt x="1989" y="5049"/>
                    <a:pt x="1894" y="5049"/>
                  </a:cubicBezTo>
                  <a:cubicBezTo>
                    <a:pt x="1810" y="5049"/>
                    <a:pt x="1727" y="5120"/>
                    <a:pt x="1727" y="5215"/>
                  </a:cubicBezTo>
                  <a:lnTo>
                    <a:pt x="1727" y="5227"/>
                  </a:lnTo>
                  <a:lnTo>
                    <a:pt x="1632" y="5227"/>
                  </a:lnTo>
                  <a:cubicBezTo>
                    <a:pt x="1477" y="5227"/>
                    <a:pt x="1358" y="5108"/>
                    <a:pt x="1358" y="4965"/>
                  </a:cubicBezTo>
                  <a:cubicBezTo>
                    <a:pt x="1358" y="4810"/>
                    <a:pt x="1477" y="4691"/>
                    <a:pt x="1632" y="4691"/>
                  </a:cubicBezTo>
                  <a:lnTo>
                    <a:pt x="2251" y="4691"/>
                  </a:lnTo>
                  <a:lnTo>
                    <a:pt x="2251" y="4870"/>
                  </a:lnTo>
                  <a:cubicBezTo>
                    <a:pt x="2251" y="5346"/>
                    <a:pt x="2644" y="5739"/>
                    <a:pt x="3120" y="5739"/>
                  </a:cubicBezTo>
                  <a:cubicBezTo>
                    <a:pt x="3596" y="5739"/>
                    <a:pt x="3977" y="5346"/>
                    <a:pt x="3977" y="4870"/>
                  </a:cubicBezTo>
                  <a:lnTo>
                    <a:pt x="3977" y="4858"/>
                  </a:lnTo>
                  <a:lnTo>
                    <a:pt x="4346" y="4858"/>
                  </a:lnTo>
                  <a:lnTo>
                    <a:pt x="4346" y="4870"/>
                  </a:lnTo>
                  <a:cubicBezTo>
                    <a:pt x="4346" y="5346"/>
                    <a:pt x="4739" y="5739"/>
                    <a:pt x="5216" y="5739"/>
                  </a:cubicBezTo>
                  <a:cubicBezTo>
                    <a:pt x="5692" y="5739"/>
                    <a:pt x="6073" y="5346"/>
                    <a:pt x="6073" y="4870"/>
                  </a:cubicBezTo>
                  <a:lnTo>
                    <a:pt x="6073" y="4691"/>
                  </a:lnTo>
                  <a:close/>
                  <a:moveTo>
                    <a:pt x="5049" y="7477"/>
                  </a:moveTo>
                  <a:lnTo>
                    <a:pt x="5049" y="7942"/>
                  </a:lnTo>
                  <a:lnTo>
                    <a:pt x="4168" y="8811"/>
                  </a:lnTo>
                  <a:lnTo>
                    <a:pt x="3299" y="7942"/>
                  </a:lnTo>
                  <a:lnTo>
                    <a:pt x="3299" y="7477"/>
                  </a:lnTo>
                  <a:cubicBezTo>
                    <a:pt x="3561" y="7585"/>
                    <a:pt x="3858" y="7644"/>
                    <a:pt x="4168" y="7644"/>
                  </a:cubicBezTo>
                  <a:cubicBezTo>
                    <a:pt x="4489" y="7644"/>
                    <a:pt x="4787" y="7585"/>
                    <a:pt x="5049" y="7477"/>
                  </a:cubicBezTo>
                  <a:close/>
                  <a:moveTo>
                    <a:pt x="2953" y="8073"/>
                  </a:moveTo>
                  <a:lnTo>
                    <a:pt x="3918" y="9037"/>
                  </a:lnTo>
                  <a:lnTo>
                    <a:pt x="3192" y="9644"/>
                  </a:lnTo>
                  <a:lnTo>
                    <a:pt x="3156" y="9644"/>
                  </a:lnTo>
                  <a:lnTo>
                    <a:pt x="2608" y="8394"/>
                  </a:lnTo>
                  <a:lnTo>
                    <a:pt x="2941" y="8073"/>
                  </a:lnTo>
                  <a:close/>
                  <a:moveTo>
                    <a:pt x="2370" y="8620"/>
                  </a:moveTo>
                  <a:lnTo>
                    <a:pt x="2894" y="9787"/>
                  </a:lnTo>
                  <a:cubicBezTo>
                    <a:pt x="2941" y="9883"/>
                    <a:pt x="3025" y="9942"/>
                    <a:pt x="3132" y="9978"/>
                  </a:cubicBezTo>
                  <a:cubicBezTo>
                    <a:pt x="3156" y="9978"/>
                    <a:pt x="3180" y="9990"/>
                    <a:pt x="3203" y="9990"/>
                  </a:cubicBezTo>
                  <a:cubicBezTo>
                    <a:pt x="3275" y="9990"/>
                    <a:pt x="3358" y="9954"/>
                    <a:pt x="3418" y="9918"/>
                  </a:cubicBezTo>
                  <a:lnTo>
                    <a:pt x="4013" y="9406"/>
                  </a:lnTo>
                  <a:lnTo>
                    <a:pt x="4013" y="10633"/>
                  </a:lnTo>
                  <a:cubicBezTo>
                    <a:pt x="3001" y="10561"/>
                    <a:pt x="2179" y="9752"/>
                    <a:pt x="2072" y="8728"/>
                  </a:cubicBezTo>
                  <a:lnTo>
                    <a:pt x="2370" y="8620"/>
                  </a:lnTo>
                  <a:close/>
                  <a:moveTo>
                    <a:pt x="5394" y="8085"/>
                  </a:moveTo>
                  <a:lnTo>
                    <a:pt x="5716" y="8418"/>
                  </a:lnTo>
                  <a:lnTo>
                    <a:pt x="5692" y="8490"/>
                  </a:lnTo>
                  <a:cubicBezTo>
                    <a:pt x="5656" y="8573"/>
                    <a:pt x="5692" y="8668"/>
                    <a:pt x="5775" y="8692"/>
                  </a:cubicBezTo>
                  <a:cubicBezTo>
                    <a:pt x="5795" y="8702"/>
                    <a:pt x="5816" y="8706"/>
                    <a:pt x="5838" y="8706"/>
                  </a:cubicBezTo>
                  <a:cubicBezTo>
                    <a:pt x="5895" y="8706"/>
                    <a:pt x="5955" y="8676"/>
                    <a:pt x="5989" y="8632"/>
                  </a:cubicBezTo>
                  <a:lnTo>
                    <a:pt x="6287" y="8740"/>
                  </a:lnTo>
                  <a:cubicBezTo>
                    <a:pt x="6168" y="9740"/>
                    <a:pt x="5347" y="10537"/>
                    <a:pt x="4335" y="10633"/>
                  </a:cubicBezTo>
                  <a:lnTo>
                    <a:pt x="4335" y="9406"/>
                  </a:lnTo>
                  <a:lnTo>
                    <a:pt x="4930" y="9918"/>
                  </a:lnTo>
                  <a:cubicBezTo>
                    <a:pt x="4989" y="9954"/>
                    <a:pt x="5061" y="9990"/>
                    <a:pt x="5144" y="9990"/>
                  </a:cubicBezTo>
                  <a:cubicBezTo>
                    <a:pt x="5168" y="9990"/>
                    <a:pt x="5180" y="9990"/>
                    <a:pt x="5216" y="9978"/>
                  </a:cubicBezTo>
                  <a:cubicBezTo>
                    <a:pt x="5323" y="9942"/>
                    <a:pt x="5406" y="9883"/>
                    <a:pt x="5454" y="9787"/>
                  </a:cubicBezTo>
                  <a:lnTo>
                    <a:pt x="5704" y="9228"/>
                  </a:lnTo>
                  <a:cubicBezTo>
                    <a:pt x="5739" y="9144"/>
                    <a:pt x="5704" y="9049"/>
                    <a:pt x="5620" y="9025"/>
                  </a:cubicBezTo>
                  <a:cubicBezTo>
                    <a:pt x="5595" y="9016"/>
                    <a:pt x="5571" y="9011"/>
                    <a:pt x="5549" y="9011"/>
                  </a:cubicBezTo>
                  <a:cubicBezTo>
                    <a:pt x="5485" y="9011"/>
                    <a:pt x="5432" y="9047"/>
                    <a:pt x="5406" y="9109"/>
                  </a:cubicBezTo>
                  <a:lnTo>
                    <a:pt x="5156" y="9668"/>
                  </a:lnTo>
                  <a:lnTo>
                    <a:pt x="5120" y="9668"/>
                  </a:lnTo>
                  <a:lnTo>
                    <a:pt x="4394" y="9049"/>
                  </a:lnTo>
                  <a:lnTo>
                    <a:pt x="5358" y="8085"/>
                  </a:lnTo>
                  <a:close/>
                  <a:moveTo>
                    <a:pt x="4168" y="0"/>
                  </a:moveTo>
                  <a:cubicBezTo>
                    <a:pt x="3930" y="0"/>
                    <a:pt x="3739" y="155"/>
                    <a:pt x="3561" y="286"/>
                  </a:cubicBezTo>
                  <a:cubicBezTo>
                    <a:pt x="3442" y="381"/>
                    <a:pt x="3334" y="453"/>
                    <a:pt x="3239" y="477"/>
                  </a:cubicBezTo>
                  <a:cubicBezTo>
                    <a:pt x="3197" y="491"/>
                    <a:pt x="3148" y="495"/>
                    <a:pt x="3095" y="495"/>
                  </a:cubicBezTo>
                  <a:cubicBezTo>
                    <a:pt x="3012" y="495"/>
                    <a:pt x="2921" y="484"/>
                    <a:pt x="2834" y="477"/>
                  </a:cubicBezTo>
                  <a:cubicBezTo>
                    <a:pt x="2738" y="466"/>
                    <a:pt x="2639" y="456"/>
                    <a:pt x="2543" y="456"/>
                  </a:cubicBezTo>
                  <a:cubicBezTo>
                    <a:pt x="2414" y="456"/>
                    <a:pt x="2289" y="475"/>
                    <a:pt x="2179" y="536"/>
                  </a:cubicBezTo>
                  <a:cubicBezTo>
                    <a:pt x="1965" y="655"/>
                    <a:pt x="1882" y="881"/>
                    <a:pt x="1787" y="1072"/>
                  </a:cubicBezTo>
                  <a:cubicBezTo>
                    <a:pt x="1727" y="1203"/>
                    <a:pt x="1668" y="1346"/>
                    <a:pt x="1596" y="1417"/>
                  </a:cubicBezTo>
                  <a:cubicBezTo>
                    <a:pt x="1525" y="1489"/>
                    <a:pt x="1394" y="1548"/>
                    <a:pt x="1251" y="1608"/>
                  </a:cubicBezTo>
                  <a:cubicBezTo>
                    <a:pt x="1060" y="1703"/>
                    <a:pt x="834" y="1786"/>
                    <a:pt x="715" y="2001"/>
                  </a:cubicBezTo>
                  <a:cubicBezTo>
                    <a:pt x="596" y="2191"/>
                    <a:pt x="632" y="2429"/>
                    <a:pt x="655" y="2655"/>
                  </a:cubicBezTo>
                  <a:cubicBezTo>
                    <a:pt x="679" y="2798"/>
                    <a:pt x="691" y="2929"/>
                    <a:pt x="655" y="3048"/>
                  </a:cubicBezTo>
                  <a:cubicBezTo>
                    <a:pt x="632" y="3156"/>
                    <a:pt x="560" y="3263"/>
                    <a:pt x="465" y="3382"/>
                  </a:cubicBezTo>
                  <a:cubicBezTo>
                    <a:pt x="334" y="3560"/>
                    <a:pt x="179" y="3751"/>
                    <a:pt x="179" y="3989"/>
                  </a:cubicBezTo>
                  <a:cubicBezTo>
                    <a:pt x="179" y="4227"/>
                    <a:pt x="334" y="4418"/>
                    <a:pt x="465" y="4596"/>
                  </a:cubicBezTo>
                  <a:cubicBezTo>
                    <a:pt x="560" y="4715"/>
                    <a:pt x="632" y="4822"/>
                    <a:pt x="655" y="4930"/>
                  </a:cubicBezTo>
                  <a:cubicBezTo>
                    <a:pt x="691" y="5037"/>
                    <a:pt x="679" y="5180"/>
                    <a:pt x="655" y="5334"/>
                  </a:cubicBezTo>
                  <a:cubicBezTo>
                    <a:pt x="632" y="5561"/>
                    <a:pt x="620" y="5799"/>
                    <a:pt x="715" y="5989"/>
                  </a:cubicBezTo>
                  <a:cubicBezTo>
                    <a:pt x="834" y="6192"/>
                    <a:pt x="1060" y="6287"/>
                    <a:pt x="1251" y="6370"/>
                  </a:cubicBezTo>
                  <a:cubicBezTo>
                    <a:pt x="1394" y="6430"/>
                    <a:pt x="1525" y="6489"/>
                    <a:pt x="1596" y="6573"/>
                  </a:cubicBezTo>
                  <a:cubicBezTo>
                    <a:pt x="1668" y="6644"/>
                    <a:pt x="1727" y="6775"/>
                    <a:pt x="1787" y="6906"/>
                  </a:cubicBezTo>
                  <a:cubicBezTo>
                    <a:pt x="1882" y="7096"/>
                    <a:pt x="1965" y="7323"/>
                    <a:pt x="2179" y="7442"/>
                  </a:cubicBezTo>
                  <a:cubicBezTo>
                    <a:pt x="2286" y="7509"/>
                    <a:pt x="2408" y="7530"/>
                    <a:pt x="2534" y="7530"/>
                  </a:cubicBezTo>
                  <a:cubicBezTo>
                    <a:pt x="2633" y="7530"/>
                    <a:pt x="2735" y="7517"/>
                    <a:pt x="2834" y="7501"/>
                  </a:cubicBezTo>
                  <a:cubicBezTo>
                    <a:pt x="2882" y="7501"/>
                    <a:pt x="2918" y="7489"/>
                    <a:pt x="2965" y="7489"/>
                  </a:cubicBezTo>
                  <a:lnTo>
                    <a:pt x="2965" y="7716"/>
                  </a:lnTo>
                  <a:lnTo>
                    <a:pt x="2953" y="7716"/>
                  </a:lnTo>
                  <a:cubicBezTo>
                    <a:pt x="2858" y="7716"/>
                    <a:pt x="2775" y="7739"/>
                    <a:pt x="2715" y="7823"/>
                  </a:cubicBezTo>
                  <a:lnTo>
                    <a:pt x="2310" y="8216"/>
                  </a:lnTo>
                  <a:cubicBezTo>
                    <a:pt x="2299" y="8239"/>
                    <a:pt x="2287" y="8263"/>
                    <a:pt x="2263" y="8299"/>
                  </a:cubicBezTo>
                  <a:lnTo>
                    <a:pt x="810" y="8811"/>
                  </a:lnTo>
                  <a:cubicBezTo>
                    <a:pt x="334" y="8978"/>
                    <a:pt x="1" y="9442"/>
                    <a:pt x="1" y="9966"/>
                  </a:cubicBezTo>
                  <a:lnTo>
                    <a:pt x="1" y="10954"/>
                  </a:lnTo>
                  <a:cubicBezTo>
                    <a:pt x="1" y="11049"/>
                    <a:pt x="84" y="11121"/>
                    <a:pt x="167" y="11121"/>
                  </a:cubicBezTo>
                  <a:cubicBezTo>
                    <a:pt x="263" y="11121"/>
                    <a:pt x="334" y="11049"/>
                    <a:pt x="334" y="10954"/>
                  </a:cubicBezTo>
                  <a:lnTo>
                    <a:pt x="334" y="9966"/>
                  </a:lnTo>
                  <a:cubicBezTo>
                    <a:pt x="334" y="9859"/>
                    <a:pt x="346" y="9752"/>
                    <a:pt x="394" y="9644"/>
                  </a:cubicBezTo>
                  <a:lnTo>
                    <a:pt x="1215" y="10347"/>
                  </a:lnTo>
                  <a:cubicBezTo>
                    <a:pt x="1334" y="10454"/>
                    <a:pt x="1406" y="10597"/>
                    <a:pt x="1406" y="10752"/>
                  </a:cubicBezTo>
                  <a:lnTo>
                    <a:pt x="1406" y="10954"/>
                  </a:lnTo>
                  <a:cubicBezTo>
                    <a:pt x="1406" y="11049"/>
                    <a:pt x="1477" y="11121"/>
                    <a:pt x="1572" y="11121"/>
                  </a:cubicBezTo>
                  <a:cubicBezTo>
                    <a:pt x="1656" y="11121"/>
                    <a:pt x="1727" y="11049"/>
                    <a:pt x="1727" y="10954"/>
                  </a:cubicBezTo>
                  <a:lnTo>
                    <a:pt x="1727" y="10764"/>
                  </a:lnTo>
                  <a:cubicBezTo>
                    <a:pt x="1727" y="10514"/>
                    <a:pt x="1632" y="10275"/>
                    <a:pt x="1429" y="10109"/>
                  </a:cubicBezTo>
                  <a:lnTo>
                    <a:pt x="572" y="9371"/>
                  </a:lnTo>
                  <a:cubicBezTo>
                    <a:pt x="655" y="9263"/>
                    <a:pt x="798" y="9168"/>
                    <a:pt x="929" y="9132"/>
                  </a:cubicBezTo>
                  <a:lnTo>
                    <a:pt x="1775" y="8835"/>
                  </a:lnTo>
                  <a:cubicBezTo>
                    <a:pt x="1929" y="10037"/>
                    <a:pt x="2953" y="10954"/>
                    <a:pt x="4192" y="10954"/>
                  </a:cubicBezTo>
                  <a:cubicBezTo>
                    <a:pt x="5418" y="10954"/>
                    <a:pt x="6454" y="10037"/>
                    <a:pt x="6597" y="8835"/>
                  </a:cubicBezTo>
                  <a:lnTo>
                    <a:pt x="7442" y="9132"/>
                  </a:lnTo>
                  <a:cubicBezTo>
                    <a:pt x="7585" y="9168"/>
                    <a:pt x="7716" y="9263"/>
                    <a:pt x="7799" y="9371"/>
                  </a:cubicBezTo>
                  <a:lnTo>
                    <a:pt x="6942" y="10109"/>
                  </a:lnTo>
                  <a:cubicBezTo>
                    <a:pt x="6751" y="10275"/>
                    <a:pt x="6644" y="10514"/>
                    <a:pt x="6644" y="10764"/>
                  </a:cubicBezTo>
                  <a:lnTo>
                    <a:pt x="6644" y="10978"/>
                  </a:lnTo>
                  <a:cubicBezTo>
                    <a:pt x="6644" y="11061"/>
                    <a:pt x="6716" y="11133"/>
                    <a:pt x="6811" y="11133"/>
                  </a:cubicBezTo>
                  <a:cubicBezTo>
                    <a:pt x="6894" y="11133"/>
                    <a:pt x="6966" y="11061"/>
                    <a:pt x="6966" y="10978"/>
                  </a:cubicBezTo>
                  <a:lnTo>
                    <a:pt x="6966" y="10764"/>
                  </a:lnTo>
                  <a:cubicBezTo>
                    <a:pt x="6966" y="10621"/>
                    <a:pt x="7049" y="10466"/>
                    <a:pt x="7168" y="10359"/>
                  </a:cubicBezTo>
                  <a:lnTo>
                    <a:pt x="7978" y="9656"/>
                  </a:lnTo>
                  <a:cubicBezTo>
                    <a:pt x="8014" y="9763"/>
                    <a:pt x="8037" y="9871"/>
                    <a:pt x="8037" y="9978"/>
                  </a:cubicBezTo>
                  <a:lnTo>
                    <a:pt x="8037" y="10978"/>
                  </a:lnTo>
                  <a:cubicBezTo>
                    <a:pt x="8037" y="11061"/>
                    <a:pt x="8121" y="11133"/>
                    <a:pt x="8204" y="11133"/>
                  </a:cubicBezTo>
                  <a:cubicBezTo>
                    <a:pt x="8299" y="11133"/>
                    <a:pt x="8371" y="11061"/>
                    <a:pt x="8371" y="10978"/>
                  </a:cubicBezTo>
                  <a:lnTo>
                    <a:pt x="8371" y="9978"/>
                  </a:lnTo>
                  <a:cubicBezTo>
                    <a:pt x="8335" y="9454"/>
                    <a:pt x="8014" y="8990"/>
                    <a:pt x="7537" y="8835"/>
                  </a:cubicBezTo>
                  <a:lnTo>
                    <a:pt x="6073" y="8311"/>
                  </a:lnTo>
                  <a:cubicBezTo>
                    <a:pt x="6061" y="8275"/>
                    <a:pt x="6061" y="8263"/>
                    <a:pt x="6037" y="8239"/>
                  </a:cubicBezTo>
                  <a:lnTo>
                    <a:pt x="5632" y="7835"/>
                  </a:lnTo>
                  <a:cubicBezTo>
                    <a:pt x="5573" y="7775"/>
                    <a:pt x="5478" y="7728"/>
                    <a:pt x="5394" y="7728"/>
                  </a:cubicBezTo>
                  <a:lnTo>
                    <a:pt x="5382" y="7728"/>
                  </a:lnTo>
                  <a:lnTo>
                    <a:pt x="5382" y="7501"/>
                  </a:lnTo>
                  <a:cubicBezTo>
                    <a:pt x="5418" y="7501"/>
                    <a:pt x="5466" y="7525"/>
                    <a:pt x="5513" y="7525"/>
                  </a:cubicBezTo>
                  <a:cubicBezTo>
                    <a:pt x="5597" y="7537"/>
                    <a:pt x="5704" y="7537"/>
                    <a:pt x="5799" y="7537"/>
                  </a:cubicBezTo>
                  <a:cubicBezTo>
                    <a:pt x="5930" y="7537"/>
                    <a:pt x="6049" y="7525"/>
                    <a:pt x="6168" y="7442"/>
                  </a:cubicBezTo>
                  <a:cubicBezTo>
                    <a:pt x="6370" y="7323"/>
                    <a:pt x="6466" y="7108"/>
                    <a:pt x="6549" y="6906"/>
                  </a:cubicBezTo>
                  <a:cubicBezTo>
                    <a:pt x="6609" y="6775"/>
                    <a:pt x="6668" y="6644"/>
                    <a:pt x="6751" y="6573"/>
                  </a:cubicBezTo>
                  <a:cubicBezTo>
                    <a:pt x="6823" y="6489"/>
                    <a:pt x="6954" y="6430"/>
                    <a:pt x="7085" y="6370"/>
                  </a:cubicBezTo>
                  <a:cubicBezTo>
                    <a:pt x="7287" y="6287"/>
                    <a:pt x="7502" y="6192"/>
                    <a:pt x="7621" y="5989"/>
                  </a:cubicBezTo>
                  <a:cubicBezTo>
                    <a:pt x="7740" y="5799"/>
                    <a:pt x="7716" y="5561"/>
                    <a:pt x="7680" y="5334"/>
                  </a:cubicBezTo>
                  <a:cubicBezTo>
                    <a:pt x="7668" y="5180"/>
                    <a:pt x="7656" y="5049"/>
                    <a:pt x="7680" y="4930"/>
                  </a:cubicBezTo>
                  <a:cubicBezTo>
                    <a:pt x="7716" y="4822"/>
                    <a:pt x="7787" y="4727"/>
                    <a:pt x="7883" y="4596"/>
                  </a:cubicBezTo>
                  <a:cubicBezTo>
                    <a:pt x="8014" y="4418"/>
                    <a:pt x="8156" y="4227"/>
                    <a:pt x="8156" y="3989"/>
                  </a:cubicBezTo>
                  <a:cubicBezTo>
                    <a:pt x="8156" y="3751"/>
                    <a:pt x="8014" y="3560"/>
                    <a:pt x="7883" y="3382"/>
                  </a:cubicBezTo>
                  <a:cubicBezTo>
                    <a:pt x="7787" y="3263"/>
                    <a:pt x="7716" y="3156"/>
                    <a:pt x="7680" y="3048"/>
                  </a:cubicBezTo>
                  <a:cubicBezTo>
                    <a:pt x="7656" y="2953"/>
                    <a:pt x="7668" y="2798"/>
                    <a:pt x="7680" y="2655"/>
                  </a:cubicBezTo>
                  <a:cubicBezTo>
                    <a:pt x="7716" y="2429"/>
                    <a:pt x="7728" y="2191"/>
                    <a:pt x="7621" y="2001"/>
                  </a:cubicBezTo>
                  <a:cubicBezTo>
                    <a:pt x="7502" y="1786"/>
                    <a:pt x="7287" y="1703"/>
                    <a:pt x="7085" y="1608"/>
                  </a:cubicBezTo>
                  <a:cubicBezTo>
                    <a:pt x="6954" y="1548"/>
                    <a:pt x="6823" y="1489"/>
                    <a:pt x="6751" y="1417"/>
                  </a:cubicBezTo>
                  <a:cubicBezTo>
                    <a:pt x="6668" y="1346"/>
                    <a:pt x="6609" y="1203"/>
                    <a:pt x="6549" y="1072"/>
                  </a:cubicBezTo>
                  <a:cubicBezTo>
                    <a:pt x="6466" y="881"/>
                    <a:pt x="6370" y="655"/>
                    <a:pt x="6168" y="536"/>
                  </a:cubicBezTo>
                  <a:cubicBezTo>
                    <a:pt x="6064" y="471"/>
                    <a:pt x="5947" y="452"/>
                    <a:pt x="5825" y="452"/>
                  </a:cubicBezTo>
                  <a:cubicBezTo>
                    <a:pt x="5722" y="452"/>
                    <a:pt x="5616" y="466"/>
                    <a:pt x="5513" y="477"/>
                  </a:cubicBezTo>
                  <a:cubicBezTo>
                    <a:pt x="5419" y="484"/>
                    <a:pt x="5334" y="495"/>
                    <a:pt x="5255" y="495"/>
                  </a:cubicBezTo>
                  <a:cubicBezTo>
                    <a:pt x="5204" y="495"/>
                    <a:pt x="5155" y="491"/>
                    <a:pt x="5108" y="477"/>
                  </a:cubicBezTo>
                  <a:cubicBezTo>
                    <a:pt x="5001" y="453"/>
                    <a:pt x="4906" y="369"/>
                    <a:pt x="4787" y="286"/>
                  </a:cubicBezTo>
                  <a:cubicBezTo>
                    <a:pt x="4608" y="155"/>
                    <a:pt x="4406" y="0"/>
                    <a:pt x="41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45"/>
            <p:cNvSpPr/>
            <p:nvPr/>
          </p:nvSpPr>
          <p:spPr>
            <a:xfrm>
              <a:off x="6363140" y="3540532"/>
              <a:ext cx="43402" cy="15396"/>
            </a:xfrm>
            <a:custGeom>
              <a:rect b="b" l="l" r="r" t="t"/>
              <a:pathLst>
                <a:path extrusionOk="0" h="486" w="1370">
                  <a:moveTo>
                    <a:pt x="173" y="0"/>
                  </a:moveTo>
                  <a:cubicBezTo>
                    <a:pt x="131" y="0"/>
                    <a:pt x="89" y="15"/>
                    <a:pt x="60" y="45"/>
                  </a:cubicBezTo>
                  <a:cubicBezTo>
                    <a:pt x="0" y="104"/>
                    <a:pt x="0" y="200"/>
                    <a:pt x="60" y="259"/>
                  </a:cubicBezTo>
                  <a:cubicBezTo>
                    <a:pt x="191" y="402"/>
                    <a:pt x="429" y="485"/>
                    <a:pt x="703" y="485"/>
                  </a:cubicBezTo>
                  <a:cubicBezTo>
                    <a:pt x="964" y="485"/>
                    <a:pt x="1191" y="402"/>
                    <a:pt x="1334" y="259"/>
                  </a:cubicBezTo>
                  <a:cubicBezTo>
                    <a:pt x="1369" y="200"/>
                    <a:pt x="1369" y="104"/>
                    <a:pt x="1310" y="45"/>
                  </a:cubicBezTo>
                  <a:cubicBezTo>
                    <a:pt x="1280" y="15"/>
                    <a:pt x="1238" y="0"/>
                    <a:pt x="1197" y="0"/>
                  </a:cubicBezTo>
                  <a:cubicBezTo>
                    <a:pt x="1155" y="0"/>
                    <a:pt x="1113" y="15"/>
                    <a:pt x="1084" y="45"/>
                  </a:cubicBezTo>
                  <a:cubicBezTo>
                    <a:pt x="1024" y="104"/>
                    <a:pt x="881" y="176"/>
                    <a:pt x="691" y="176"/>
                  </a:cubicBezTo>
                  <a:cubicBezTo>
                    <a:pt x="488" y="176"/>
                    <a:pt x="345" y="104"/>
                    <a:pt x="286" y="45"/>
                  </a:cubicBezTo>
                  <a:cubicBezTo>
                    <a:pt x="256" y="15"/>
                    <a:pt x="214" y="0"/>
                    <a:pt x="1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45"/>
            <p:cNvSpPr/>
            <p:nvPr/>
          </p:nvSpPr>
          <p:spPr>
            <a:xfrm>
              <a:off x="6406890" y="3468397"/>
              <a:ext cx="21511" cy="10201"/>
            </a:xfrm>
            <a:custGeom>
              <a:rect b="b" l="l" r="r" t="t"/>
              <a:pathLst>
                <a:path extrusionOk="0" h="322" w="679">
                  <a:moveTo>
                    <a:pt x="167" y="0"/>
                  </a:moveTo>
                  <a:cubicBezTo>
                    <a:pt x="84" y="0"/>
                    <a:pt x="0" y="72"/>
                    <a:pt x="0" y="155"/>
                  </a:cubicBezTo>
                  <a:cubicBezTo>
                    <a:pt x="0" y="250"/>
                    <a:pt x="84" y="322"/>
                    <a:pt x="167" y="322"/>
                  </a:cubicBezTo>
                  <a:lnTo>
                    <a:pt x="512" y="322"/>
                  </a:lnTo>
                  <a:cubicBezTo>
                    <a:pt x="596" y="322"/>
                    <a:pt x="679" y="250"/>
                    <a:pt x="679" y="155"/>
                  </a:cubicBezTo>
                  <a:cubicBezTo>
                    <a:pt x="679" y="72"/>
                    <a:pt x="596" y="0"/>
                    <a:pt x="5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4" name="Google Shape;1764;p45"/>
          <p:cNvGrpSpPr/>
          <p:nvPr/>
        </p:nvGrpSpPr>
        <p:grpSpPr>
          <a:xfrm>
            <a:off x="5725421" y="2571669"/>
            <a:ext cx="2012117" cy="1827908"/>
            <a:chOff x="5004067" y="1571677"/>
            <a:chExt cx="1508673" cy="1212945"/>
          </a:xfrm>
        </p:grpSpPr>
        <p:sp>
          <p:nvSpPr>
            <p:cNvPr id="1765" name="Google Shape;1765;p45"/>
            <p:cNvSpPr/>
            <p:nvPr/>
          </p:nvSpPr>
          <p:spPr>
            <a:xfrm>
              <a:off x="5004067" y="2072789"/>
              <a:ext cx="1508673" cy="192310"/>
            </a:xfrm>
            <a:custGeom>
              <a:rect b="b" l="l" r="r" t="t"/>
              <a:pathLst>
                <a:path extrusionOk="0" h="3226" w="25308">
                  <a:moveTo>
                    <a:pt x="1" y="0"/>
                  </a:moveTo>
                  <a:lnTo>
                    <a:pt x="13" y="24"/>
                  </a:lnTo>
                  <a:lnTo>
                    <a:pt x="2089" y="3226"/>
                  </a:lnTo>
                  <a:lnTo>
                    <a:pt x="23219" y="3226"/>
                  </a:lnTo>
                  <a:lnTo>
                    <a:pt x="25295" y="24"/>
                  </a:lnTo>
                  <a:lnTo>
                    <a:pt x="25307"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45"/>
            <p:cNvSpPr/>
            <p:nvPr/>
          </p:nvSpPr>
          <p:spPr>
            <a:xfrm>
              <a:off x="5128599" y="2074220"/>
              <a:ext cx="1259612" cy="710402"/>
            </a:xfrm>
            <a:custGeom>
              <a:rect b="b" l="l" r="r" t="t"/>
              <a:pathLst>
                <a:path extrusionOk="0" h="11917" w="21130">
                  <a:moveTo>
                    <a:pt x="0" y="0"/>
                  </a:moveTo>
                  <a:lnTo>
                    <a:pt x="54" y="879"/>
                  </a:lnTo>
                  <a:lnTo>
                    <a:pt x="193" y="3202"/>
                  </a:lnTo>
                  <a:lnTo>
                    <a:pt x="722" y="11916"/>
                  </a:lnTo>
                  <a:lnTo>
                    <a:pt x="20414" y="11916"/>
                  </a:lnTo>
                  <a:lnTo>
                    <a:pt x="20937" y="3202"/>
                  </a:lnTo>
                  <a:lnTo>
                    <a:pt x="21076" y="879"/>
                  </a:lnTo>
                  <a:lnTo>
                    <a:pt x="21130"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45"/>
            <p:cNvSpPr/>
            <p:nvPr/>
          </p:nvSpPr>
          <p:spPr>
            <a:xfrm>
              <a:off x="5004067" y="1934307"/>
              <a:ext cx="1508673" cy="139970"/>
            </a:xfrm>
            <a:custGeom>
              <a:rect b="b" l="l" r="r" t="t"/>
              <a:pathLst>
                <a:path extrusionOk="0" h="2348" w="25308">
                  <a:moveTo>
                    <a:pt x="1" y="0"/>
                  </a:moveTo>
                  <a:lnTo>
                    <a:pt x="1" y="2347"/>
                  </a:lnTo>
                  <a:lnTo>
                    <a:pt x="25307" y="2347"/>
                  </a:lnTo>
                  <a:lnTo>
                    <a:pt x="25307"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45"/>
            <p:cNvSpPr/>
            <p:nvPr/>
          </p:nvSpPr>
          <p:spPr>
            <a:xfrm>
              <a:off x="5128599" y="2074220"/>
              <a:ext cx="1259612" cy="52399"/>
            </a:xfrm>
            <a:custGeom>
              <a:rect b="b" l="l" r="r" t="t"/>
              <a:pathLst>
                <a:path extrusionOk="0" h="879" w="21130">
                  <a:moveTo>
                    <a:pt x="0" y="0"/>
                  </a:moveTo>
                  <a:lnTo>
                    <a:pt x="0" y="879"/>
                  </a:lnTo>
                  <a:lnTo>
                    <a:pt x="21130" y="879"/>
                  </a:lnTo>
                  <a:lnTo>
                    <a:pt x="21130"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45"/>
            <p:cNvSpPr/>
            <p:nvPr/>
          </p:nvSpPr>
          <p:spPr>
            <a:xfrm>
              <a:off x="5193161" y="1877972"/>
              <a:ext cx="92280" cy="56393"/>
            </a:xfrm>
            <a:custGeom>
              <a:rect b="b" l="l" r="r" t="t"/>
              <a:pathLst>
                <a:path extrusionOk="0" h="946" w="1548">
                  <a:moveTo>
                    <a:pt x="0" y="0"/>
                  </a:moveTo>
                  <a:lnTo>
                    <a:pt x="0" y="945"/>
                  </a:lnTo>
                  <a:lnTo>
                    <a:pt x="1547" y="945"/>
                  </a:lnTo>
                  <a:lnTo>
                    <a:pt x="1547"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45"/>
            <p:cNvSpPr/>
            <p:nvPr/>
          </p:nvSpPr>
          <p:spPr>
            <a:xfrm>
              <a:off x="5221120" y="1590574"/>
              <a:ext cx="368167" cy="328703"/>
            </a:xfrm>
            <a:custGeom>
              <a:rect b="b" l="l" r="r" t="t"/>
              <a:pathLst>
                <a:path extrusionOk="0" h="5514" w="6176">
                  <a:moveTo>
                    <a:pt x="5850" y="1"/>
                  </a:moveTo>
                  <a:lnTo>
                    <a:pt x="861" y="3202"/>
                  </a:lnTo>
                  <a:cubicBezTo>
                    <a:pt x="380" y="3509"/>
                    <a:pt x="1" y="4177"/>
                    <a:pt x="1" y="4719"/>
                  </a:cubicBezTo>
                  <a:lnTo>
                    <a:pt x="1" y="5513"/>
                  </a:lnTo>
                  <a:lnTo>
                    <a:pt x="603" y="5513"/>
                  </a:lnTo>
                  <a:lnTo>
                    <a:pt x="603" y="4719"/>
                  </a:lnTo>
                  <a:cubicBezTo>
                    <a:pt x="603" y="4382"/>
                    <a:pt x="879" y="3913"/>
                    <a:pt x="1186" y="3714"/>
                  </a:cubicBezTo>
                  <a:lnTo>
                    <a:pt x="6175" y="506"/>
                  </a:lnTo>
                  <a:lnTo>
                    <a:pt x="5850"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45"/>
            <p:cNvSpPr/>
            <p:nvPr/>
          </p:nvSpPr>
          <p:spPr>
            <a:xfrm>
              <a:off x="5461899" y="1571677"/>
              <a:ext cx="176155" cy="125186"/>
            </a:xfrm>
            <a:custGeom>
              <a:rect b="b" l="l" r="r" t="t"/>
              <a:pathLst>
                <a:path extrusionOk="0" h="2100" w="2955">
                  <a:moveTo>
                    <a:pt x="1634" y="0"/>
                  </a:moveTo>
                  <a:cubicBezTo>
                    <a:pt x="891" y="0"/>
                    <a:pt x="0" y="1208"/>
                    <a:pt x="0" y="1208"/>
                  </a:cubicBezTo>
                  <a:lnTo>
                    <a:pt x="602" y="2099"/>
                  </a:lnTo>
                  <a:cubicBezTo>
                    <a:pt x="602" y="2099"/>
                    <a:pt x="2955" y="1479"/>
                    <a:pt x="2209" y="348"/>
                  </a:cubicBezTo>
                  <a:cubicBezTo>
                    <a:pt x="2045" y="98"/>
                    <a:pt x="1846" y="0"/>
                    <a:pt x="1634"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45"/>
            <p:cNvSpPr/>
            <p:nvPr/>
          </p:nvSpPr>
          <p:spPr>
            <a:xfrm>
              <a:off x="5434238" y="1633973"/>
              <a:ext cx="75410" cy="75410"/>
            </a:xfrm>
            <a:custGeom>
              <a:rect b="b" l="l" r="r" t="t"/>
              <a:pathLst>
                <a:path extrusionOk="0" h="1265" w="1265">
                  <a:moveTo>
                    <a:pt x="584" y="1"/>
                  </a:moveTo>
                  <a:lnTo>
                    <a:pt x="1" y="735"/>
                  </a:lnTo>
                  <a:lnTo>
                    <a:pt x="289" y="1265"/>
                  </a:lnTo>
                  <a:lnTo>
                    <a:pt x="1264" y="1006"/>
                  </a:lnTo>
                  <a:lnTo>
                    <a:pt x="58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45"/>
            <p:cNvSpPr/>
            <p:nvPr/>
          </p:nvSpPr>
          <p:spPr>
            <a:xfrm>
              <a:off x="6219945" y="1877972"/>
              <a:ext cx="91922" cy="56393"/>
            </a:xfrm>
            <a:custGeom>
              <a:rect b="b" l="l" r="r" t="t"/>
              <a:pathLst>
                <a:path extrusionOk="0" h="946" w="1542">
                  <a:moveTo>
                    <a:pt x="0" y="0"/>
                  </a:moveTo>
                  <a:lnTo>
                    <a:pt x="0" y="945"/>
                  </a:lnTo>
                  <a:lnTo>
                    <a:pt x="1541" y="945"/>
                  </a:lnTo>
                  <a:lnTo>
                    <a:pt x="1541"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5"/>
            <p:cNvSpPr/>
            <p:nvPr/>
          </p:nvSpPr>
          <p:spPr>
            <a:xfrm>
              <a:off x="5915737" y="1590574"/>
              <a:ext cx="368107" cy="328703"/>
            </a:xfrm>
            <a:custGeom>
              <a:rect b="b" l="l" r="r" t="t"/>
              <a:pathLst>
                <a:path extrusionOk="0" h="5514" w="6175">
                  <a:moveTo>
                    <a:pt x="325" y="1"/>
                  </a:moveTo>
                  <a:lnTo>
                    <a:pt x="0" y="506"/>
                  </a:lnTo>
                  <a:lnTo>
                    <a:pt x="4989" y="3708"/>
                  </a:lnTo>
                  <a:cubicBezTo>
                    <a:pt x="5296" y="3913"/>
                    <a:pt x="5573" y="4382"/>
                    <a:pt x="5573" y="4719"/>
                  </a:cubicBezTo>
                  <a:lnTo>
                    <a:pt x="5573" y="5513"/>
                  </a:lnTo>
                  <a:lnTo>
                    <a:pt x="6175" y="5513"/>
                  </a:lnTo>
                  <a:lnTo>
                    <a:pt x="6175" y="4719"/>
                  </a:lnTo>
                  <a:cubicBezTo>
                    <a:pt x="6175" y="4183"/>
                    <a:pt x="5796" y="3515"/>
                    <a:pt x="5314" y="3202"/>
                  </a:cubicBezTo>
                  <a:lnTo>
                    <a:pt x="325"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45"/>
            <p:cNvSpPr/>
            <p:nvPr/>
          </p:nvSpPr>
          <p:spPr>
            <a:xfrm>
              <a:off x="5867271" y="1571677"/>
              <a:ext cx="175857" cy="125186"/>
            </a:xfrm>
            <a:custGeom>
              <a:rect b="b" l="l" r="r" t="t"/>
              <a:pathLst>
                <a:path extrusionOk="0" h="2100" w="2950">
                  <a:moveTo>
                    <a:pt x="1315" y="0"/>
                  </a:moveTo>
                  <a:cubicBezTo>
                    <a:pt x="1104" y="0"/>
                    <a:pt x="905" y="98"/>
                    <a:pt x="741" y="348"/>
                  </a:cubicBezTo>
                  <a:cubicBezTo>
                    <a:pt x="1" y="1479"/>
                    <a:pt x="2348" y="2099"/>
                    <a:pt x="2348" y="2099"/>
                  </a:cubicBezTo>
                  <a:lnTo>
                    <a:pt x="2949" y="1208"/>
                  </a:lnTo>
                  <a:cubicBezTo>
                    <a:pt x="2949" y="1208"/>
                    <a:pt x="2059" y="0"/>
                    <a:pt x="1315"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5"/>
            <p:cNvSpPr/>
            <p:nvPr/>
          </p:nvSpPr>
          <p:spPr>
            <a:xfrm>
              <a:off x="5995739" y="1633973"/>
              <a:ext cx="74993" cy="75410"/>
            </a:xfrm>
            <a:custGeom>
              <a:rect b="b" l="l" r="r" t="t"/>
              <a:pathLst>
                <a:path extrusionOk="0" h="1265" w="1258">
                  <a:moveTo>
                    <a:pt x="674" y="1"/>
                  </a:moveTo>
                  <a:lnTo>
                    <a:pt x="0" y="1006"/>
                  </a:lnTo>
                  <a:lnTo>
                    <a:pt x="969" y="1265"/>
                  </a:lnTo>
                  <a:lnTo>
                    <a:pt x="1258" y="735"/>
                  </a:lnTo>
                  <a:lnTo>
                    <a:pt x="67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7" name="Google Shape;1777;p45"/>
          <p:cNvSpPr txBox="1"/>
          <p:nvPr>
            <p:ph idx="1" type="subTitle"/>
          </p:nvPr>
        </p:nvSpPr>
        <p:spPr>
          <a:xfrm>
            <a:off x="182600" y="935850"/>
            <a:ext cx="4222800" cy="327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t>Refer back to the theme or catch phrase to tie your case together.</a:t>
            </a:r>
            <a:endParaRPr b="1" sz="2200"/>
          </a:p>
          <a:p>
            <a:pPr indent="-323850" lvl="1" marL="914400" rtl="0" algn="l">
              <a:spcBef>
                <a:spcPts val="1000"/>
              </a:spcBef>
              <a:spcAft>
                <a:spcPts val="0"/>
              </a:spcAft>
              <a:buSzPts val="1500"/>
              <a:buChar char="○"/>
            </a:pPr>
            <a:r>
              <a:rPr b="1" lang="en" sz="1500"/>
              <a:t>“One beer never hurt anyone, he said…”</a:t>
            </a:r>
            <a:endParaRPr b="1" sz="1500"/>
          </a:p>
          <a:p>
            <a:pPr indent="0" lvl="0" marL="0" rtl="0" algn="l">
              <a:spcBef>
                <a:spcPts val="1600"/>
              </a:spcBef>
              <a:spcAft>
                <a:spcPts val="0"/>
              </a:spcAft>
              <a:buNone/>
            </a:pPr>
            <a:r>
              <a:t/>
            </a:r>
            <a:endParaRPr sz="2200"/>
          </a:p>
          <a:p>
            <a:pPr indent="0" lvl="0" marL="457200" rtl="0" algn="l">
              <a:spcBef>
                <a:spcPts val="1000"/>
              </a:spcBef>
              <a:spcAft>
                <a:spcPts val="1000"/>
              </a:spcAft>
              <a:buNone/>
            </a:pPr>
            <a:r>
              <a:t/>
            </a:r>
            <a:endParaRPr/>
          </a:p>
        </p:txBody>
      </p:sp>
      <p:sp>
        <p:nvSpPr>
          <p:cNvPr id="1778" name="Google Shape;1778;p45"/>
          <p:cNvSpPr txBox="1"/>
          <p:nvPr>
            <p:ph type="title"/>
          </p:nvPr>
        </p:nvSpPr>
        <p:spPr>
          <a:xfrm>
            <a:off x="251125" y="152175"/>
            <a:ext cx="3974700" cy="6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Tips</a:t>
            </a:r>
            <a:endParaRPr/>
          </a:p>
        </p:txBody>
      </p:sp>
      <p:grpSp>
        <p:nvGrpSpPr>
          <p:cNvPr id="1779" name="Google Shape;1779;p45"/>
          <p:cNvGrpSpPr/>
          <p:nvPr/>
        </p:nvGrpSpPr>
        <p:grpSpPr>
          <a:xfrm>
            <a:off x="4887506" y="1125760"/>
            <a:ext cx="1047600" cy="966769"/>
            <a:chOff x="1187048" y="238125"/>
            <a:chExt cx="5256397" cy="5248476"/>
          </a:xfrm>
        </p:grpSpPr>
        <p:sp>
          <p:nvSpPr>
            <p:cNvPr id="1780" name="Google Shape;1780;p45"/>
            <p:cNvSpPr/>
            <p:nvPr/>
          </p:nvSpPr>
          <p:spPr>
            <a:xfrm>
              <a:off x="1188450" y="238125"/>
              <a:ext cx="3198750" cy="2628625"/>
            </a:xfrm>
            <a:custGeom>
              <a:rect b="b" l="l" r="r" t="t"/>
              <a:pathLst>
                <a:path extrusionOk="0" h="105145" w="12795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chemeClr val="accent3"/>
            </a:solid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45"/>
            <p:cNvSpPr/>
            <p:nvPr/>
          </p:nvSpPr>
          <p:spPr>
            <a:xfrm>
              <a:off x="1187048" y="2289901"/>
              <a:ext cx="2628362" cy="3196700"/>
            </a:xfrm>
            <a:custGeom>
              <a:rect b="b" l="l" r="r" t="t"/>
              <a:pathLst>
                <a:path extrusionOk="0" h="127868" w="105145">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chemeClr val="accen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45"/>
            <p:cNvSpPr/>
            <p:nvPr/>
          </p:nvSpPr>
          <p:spPr>
            <a:xfrm>
              <a:off x="3812708" y="244502"/>
              <a:ext cx="2628650" cy="3170611"/>
            </a:xfrm>
            <a:custGeom>
              <a:rect b="b" l="l" r="r" t="t"/>
              <a:pathLst>
                <a:path extrusionOk="0" h="127873" w="105146">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45"/>
            <p:cNvSpPr/>
            <p:nvPr/>
          </p:nvSpPr>
          <p:spPr>
            <a:xfrm>
              <a:off x="3244845" y="2847950"/>
              <a:ext cx="3198600" cy="2628500"/>
            </a:xfrm>
            <a:custGeom>
              <a:rect b="b" l="l" r="r" t="t"/>
              <a:pathLst>
                <a:path extrusionOk="0" h="105140" w="127944">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chemeClr val="accent5"/>
            </a:solid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4" name="Google Shape;1784;p45"/>
          <p:cNvGrpSpPr/>
          <p:nvPr/>
        </p:nvGrpSpPr>
        <p:grpSpPr>
          <a:xfrm>
            <a:off x="7357684" y="1201926"/>
            <a:ext cx="997278" cy="966783"/>
            <a:chOff x="1956257" y="2894777"/>
            <a:chExt cx="180398" cy="225116"/>
          </a:xfrm>
        </p:grpSpPr>
        <p:sp>
          <p:nvSpPr>
            <p:cNvPr id="1785" name="Google Shape;1785;p45"/>
            <p:cNvSpPr/>
            <p:nvPr/>
          </p:nvSpPr>
          <p:spPr>
            <a:xfrm>
              <a:off x="1956257" y="2931156"/>
              <a:ext cx="180398" cy="188737"/>
            </a:xfrm>
            <a:custGeom>
              <a:rect b="b" l="l" r="r" t="t"/>
              <a:pathLst>
                <a:path extrusionOk="0" h="5930" w="5668">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45"/>
            <p:cNvSpPr/>
            <p:nvPr/>
          </p:nvSpPr>
          <p:spPr>
            <a:xfrm>
              <a:off x="2027487" y="2894777"/>
              <a:ext cx="36029" cy="108786"/>
            </a:xfrm>
            <a:custGeom>
              <a:rect b="b" l="l" r="r" t="t"/>
              <a:pathLst>
                <a:path extrusionOk="0" h="3418" w="1132">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45"/>
            <p:cNvSpPr/>
            <p:nvPr/>
          </p:nvSpPr>
          <p:spPr>
            <a:xfrm>
              <a:off x="2027487" y="3009992"/>
              <a:ext cx="36029" cy="36029"/>
            </a:xfrm>
            <a:custGeom>
              <a:rect b="b" l="l" r="r" t="t"/>
              <a:pathLst>
                <a:path extrusionOk="0" h="1132" w="1132">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1" name="Shape 1791"/>
        <p:cNvGrpSpPr/>
        <p:nvPr/>
      </p:nvGrpSpPr>
      <p:grpSpPr>
        <a:xfrm>
          <a:off x="0" y="0"/>
          <a:ext cx="0" cy="0"/>
          <a:chOff x="0" y="0"/>
          <a:chExt cx="0" cy="0"/>
        </a:xfrm>
      </p:grpSpPr>
      <p:sp>
        <p:nvSpPr>
          <p:cNvPr id="1792" name="Google Shape;1792;p46"/>
          <p:cNvSpPr/>
          <p:nvPr/>
        </p:nvSpPr>
        <p:spPr>
          <a:xfrm>
            <a:off x="4570288" y="766950"/>
            <a:ext cx="4322400" cy="3609600"/>
          </a:xfrm>
          <a:prstGeom prst="flowChartAlternateProcess">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3" name="Google Shape;1793;p46"/>
          <p:cNvGrpSpPr/>
          <p:nvPr/>
        </p:nvGrpSpPr>
        <p:grpSpPr>
          <a:xfrm>
            <a:off x="6126316" y="1643265"/>
            <a:ext cx="1156243" cy="1505542"/>
            <a:chOff x="6252228" y="3346936"/>
            <a:chExt cx="265193" cy="352693"/>
          </a:xfrm>
        </p:grpSpPr>
        <p:sp>
          <p:nvSpPr>
            <p:cNvPr id="1794" name="Google Shape;1794;p46"/>
            <p:cNvSpPr/>
            <p:nvPr/>
          </p:nvSpPr>
          <p:spPr>
            <a:xfrm>
              <a:off x="6252228" y="3346936"/>
              <a:ext cx="265193" cy="352693"/>
            </a:xfrm>
            <a:custGeom>
              <a:rect b="b" l="l" r="r" t="t"/>
              <a:pathLst>
                <a:path extrusionOk="0" h="11133" w="8371">
                  <a:moveTo>
                    <a:pt x="4156" y="2941"/>
                  </a:moveTo>
                  <a:cubicBezTo>
                    <a:pt x="4370" y="2941"/>
                    <a:pt x="4585" y="2953"/>
                    <a:pt x="4787" y="2965"/>
                  </a:cubicBezTo>
                  <a:cubicBezTo>
                    <a:pt x="3811" y="3560"/>
                    <a:pt x="2537" y="3775"/>
                    <a:pt x="2060" y="3810"/>
                  </a:cubicBezTo>
                  <a:lnTo>
                    <a:pt x="2060" y="3656"/>
                  </a:lnTo>
                  <a:cubicBezTo>
                    <a:pt x="2060" y="3358"/>
                    <a:pt x="2858" y="2941"/>
                    <a:pt x="4156" y="2941"/>
                  </a:cubicBezTo>
                  <a:close/>
                  <a:moveTo>
                    <a:pt x="4168" y="2239"/>
                  </a:moveTo>
                  <a:cubicBezTo>
                    <a:pt x="5466" y="2239"/>
                    <a:pt x="6275" y="2655"/>
                    <a:pt x="6275" y="2953"/>
                  </a:cubicBezTo>
                  <a:lnTo>
                    <a:pt x="6275" y="3108"/>
                  </a:lnTo>
                  <a:cubicBezTo>
                    <a:pt x="6242" y="3089"/>
                    <a:pt x="6207" y="3079"/>
                    <a:pt x="6173" y="3079"/>
                  </a:cubicBezTo>
                  <a:cubicBezTo>
                    <a:pt x="6123" y="3079"/>
                    <a:pt x="6078" y="3101"/>
                    <a:pt x="6049" y="3144"/>
                  </a:cubicBezTo>
                  <a:cubicBezTo>
                    <a:pt x="5989" y="3215"/>
                    <a:pt x="6001" y="3322"/>
                    <a:pt x="6073" y="3382"/>
                  </a:cubicBezTo>
                  <a:cubicBezTo>
                    <a:pt x="6168" y="3441"/>
                    <a:pt x="6275" y="3548"/>
                    <a:pt x="6275" y="3656"/>
                  </a:cubicBezTo>
                  <a:lnTo>
                    <a:pt x="6275" y="4358"/>
                  </a:lnTo>
                  <a:lnTo>
                    <a:pt x="4513" y="4358"/>
                  </a:lnTo>
                  <a:cubicBezTo>
                    <a:pt x="4430" y="4358"/>
                    <a:pt x="4346" y="4441"/>
                    <a:pt x="4346" y="4525"/>
                  </a:cubicBezTo>
                  <a:lnTo>
                    <a:pt x="4346" y="4549"/>
                  </a:lnTo>
                  <a:lnTo>
                    <a:pt x="3977" y="4549"/>
                  </a:lnTo>
                  <a:lnTo>
                    <a:pt x="3977" y="4525"/>
                  </a:lnTo>
                  <a:cubicBezTo>
                    <a:pt x="3977" y="4441"/>
                    <a:pt x="3906" y="4358"/>
                    <a:pt x="3811" y="4358"/>
                  </a:cubicBezTo>
                  <a:lnTo>
                    <a:pt x="2060" y="4358"/>
                  </a:lnTo>
                  <a:lnTo>
                    <a:pt x="2060" y="4156"/>
                  </a:lnTo>
                  <a:cubicBezTo>
                    <a:pt x="2560" y="4096"/>
                    <a:pt x="4168" y="3870"/>
                    <a:pt x="5263" y="3072"/>
                  </a:cubicBezTo>
                  <a:cubicBezTo>
                    <a:pt x="5347" y="3084"/>
                    <a:pt x="5442" y="3108"/>
                    <a:pt x="5513" y="3132"/>
                  </a:cubicBezTo>
                  <a:cubicBezTo>
                    <a:pt x="5526" y="3135"/>
                    <a:pt x="5539" y="3137"/>
                    <a:pt x="5552" y="3137"/>
                  </a:cubicBezTo>
                  <a:cubicBezTo>
                    <a:pt x="5624" y="3137"/>
                    <a:pt x="5695" y="3085"/>
                    <a:pt x="5716" y="3025"/>
                  </a:cubicBezTo>
                  <a:cubicBezTo>
                    <a:pt x="5751" y="2929"/>
                    <a:pt x="5692" y="2846"/>
                    <a:pt x="5620" y="2810"/>
                  </a:cubicBezTo>
                  <a:cubicBezTo>
                    <a:pt x="5204" y="2703"/>
                    <a:pt x="4704" y="2620"/>
                    <a:pt x="4168" y="2620"/>
                  </a:cubicBezTo>
                  <a:cubicBezTo>
                    <a:pt x="3370" y="2620"/>
                    <a:pt x="2525" y="2798"/>
                    <a:pt x="2072" y="3108"/>
                  </a:cubicBezTo>
                  <a:lnTo>
                    <a:pt x="2072" y="2953"/>
                  </a:lnTo>
                  <a:cubicBezTo>
                    <a:pt x="2072" y="2655"/>
                    <a:pt x="2882" y="2239"/>
                    <a:pt x="4168" y="2239"/>
                  </a:cubicBezTo>
                  <a:close/>
                  <a:moveTo>
                    <a:pt x="3668" y="4680"/>
                  </a:moveTo>
                  <a:lnTo>
                    <a:pt x="3668" y="4858"/>
                  </a:lnTo>
                  <a:cubicBezTo>
                    <a:pt x="3668" y="5156"/>
                    <a:pt x="3430" y="5394"/>
                    <a:pt x="3132" y="5394"/>
                  </a:cubicBezTo>
                  <a:cubicBezTo>
                    <a:pt x="2834" y="5394"/>
                    <a:pt x="2596" y="5156"/>
                    <a:pt x="2596" y="4858"/>
                  </a:cubicBezTo>
                  <a:lnTo>
                    <a:pt x="2596" y="4680"/>
                  </a:lnTo>
                  <a:lnTo>
                    <a:pt x="2965" y="4680"/>
                  </a:lnTo>
                  <a:lnTo>
                    <a:pt x="2965" y="4870"/>
                  </a:lnTo>
                  <a:cubicBezTo>
                    <a:pt x="2965" y="4965"/>
                    <a:pt x="3037" y="5037"/>
                    <a:pt x="3132" y="5037"/>
                  </a:cubicBezTo>
                  <a:cubicBezTo>
                    <a:pt x="3215" y="5037"/>
                    <a:pt x="3299" y="4965"/>
                    <a:pt x="3299" y="4870"/>
                  </a:cubicBezTo>
                  <a:lnTo>
                    <a:pt x="3299" y="4680"/>
                  </a:lnTo>
                  <a:close/>
                  <a:moveTo>
                    <a:pt x="5751" y="4680"/>
                  </a:moveTo>
                  <a:lnTo>
                    <a:pt x="5751" y="4858"/>
                  </a:lnTo>
                  <a:cubicBezTo>
                    <a:pt x="5751" y="5156"/>
                    <a:pt x="5513" y="5394"/>
                    <a:pt x="5216" y="5394"/>
                  </a:cubicBezTo>
                  <a:cubicBezTo>
                    <a:pt x="4918" y="5394"/>
                    <a:pt x="4680" y="5156"/>
                    <a:pt x="4680" y="4858"/>
                  </a:cubicBezTo>
                  <a:lnTo>
                    <a:pt x="4680" y="4680"/>
                  </a:lnTo>
                  <a:lnTo>
                    <a:pt x="5049" y="4680"/>
                  </a:lnTo>
                  <a:lnTo>
                    <a:pt x="5049" y="4870"/>
                  </a:lnTo>
                  <a:cubicBezTo>
                    <a:pt x="5049" y="4965"/>
                    <a:pt x="5120" y="5037"/>
                    <a:pt x="5216" y="5037"/>
                  </a:cubicBezTo>
                  <a:cubicBezTo>
                    <a:pt x="5299" y="5037"/>
                    <a:pt x="5382" y="4965"/>
                    <a:pt x="5382" y="4870"/>
                  </a:cubicBezTo>
                  <a:lnTo>
                    <a:pt x="5382" y="4680"/>
                  </a:lnTo>
                  <a:close/>
                  <a:moveTo>
                    <a:pt x="4168" y="334"/>
                  </a:moveTo>
                  <a:cubicBezTo>
                    <a:pt x="4299" y="334"/>
                    <a:pt x="4442" y="441"/>
                    <a:pt x="4585" y="536"/>
                  </a:cubicBezTo>
                  <a:cubicBezTo>
                    <a:pt x="4716" y="643"/>
                    <a:pt x="4870" y="750"/>
                    <a:pt x="5013" y="798"/>
                  </a:cubicBezTo>
                  <a:cubicBezTo>
                    <a:pt x="5088" y="814"/>
                    <a:pt x="5166" y="821"/>
                    <a:pt x="5245" y="821"/>
                  </a:cubicBezTo>
                  <a:cubicBezTo>
                    <a:pt x="5341" y="821"/>
                    <a:pt x="5439" y="811"/>
                    <a:pt x="5537" y="798"/>
                  </a:cubicBezTo>
                  <a:cubicBezTo>
                    <a:pt x="5626" y="786"/>
                    <a:pt x="5716" y="774"/>
                    <a:pt x="5796" y="774"/>
                  </a:cubicBezTo>
                  <a:cubicBezTo>
                    <a:pt x="5876" y="774"/>
                    <a:pt x="5948" y="786"/>
                    <a:pt x="6001" y="822"/>
                  </a:cubicBezTo>
                  <a:cubicBezTo>
                    <a:pt x="6109" y="881"/>
                    <a:pt x="6180" y="1048"/>
                    <a:pt x="6251" y="1215"/>
                  </a:cubicBezTo>
                  <a:cubicBezTo>
                    <a:pt x="6323" y="1370"/>
                    <a:pt x="6394" y="1536"/>
                    <a:pt x="6525" y="1655"/>
                  </a:cubicBezTo>
                  <a:cubicBezTo>
                    <a:pt x="6644" y="1774"/>
                    <a:pt x="6799" y="1846"/>
                    <a:pt x="6966" y="1929"/>
                  </a:cubicBezTo>
                  <a:cubicBezTo>
                    <a:pt x="7132" y="2001"/>
                    <a:pt x="7299" y="2072"/>
                    <a:pt x="7359" y="2179"/>
                  </a:cubicBezTo>
                  <a:cubicBezTo>
                    <a:pt x="7418" y="2286"/>
                    <a:pt x="7394" y="2465"/>
                    <a:pt x="7383" y="2644"/>
                  </a:cubicBezTo>
                  <a:cubicBezTo>
                    <a:pt x="7371" y="2822"/>
                    <a:pt x="7335" y="3001"/>
                    <a:pt x="7383" y="3156"/>
                  </a:cubicBezTo>
                  <a:cubicBezTo>
                    <a:pt x="7430" y="3322"/>
                    <a:pt x="7537" y="3453"/>
                    <a:pt x="7633" y="3596"/>
                  </a:cubicBezTo>
                  <a:cubicBezTo>
                    <a:pt x="7740" y="3739"/>
                    <a:pt x="7847" y="3870"/>
                    <a:pt x="7847" y="4013"/>
                  </a:cubicBezTo>
                  <a:cubicBezTo>
                    <a:pt x="7847" y="4144"/>
                    <a:pt x="7740" y="4275"/>
                    <a:pt x="7633" y="4429"/>
                  </a:cubicBezTo>
                  <a:cubicBezTo>
                    <a:pt x="7537" y="4560"/>
                    <a:pt x="7430" y="4703"/>
                    <a:pt x="7383" y="4858"/>
                  </a:cubicBezTo>
                  <a:cubicBezTo>
                    <a:pt x="7335" y="5025"/>
                    <a:pt x="7359" y="5191"/>
                    <a:pt x="7383" y="5382"/>
                  </a:cubicBezTo>
                  <a:cubicBezTo>
                    <a:pt x="7394" y="5561"/>
                    <a:pt x="7430" y="5739"/>
                    <a:pt x="7359" y="5834"/>
                  </a:cubicBezTo>
                  <a:cubicBezTo>
                    <a:pt x="7335" y="5870"/>
                    <a:pt x="7323" y="5882"/>
                    <a:pt x="7299" y="5894"/>
                  </a:cubicBezTo>
                  <a:cubicBezTo>
                    <a:pt x="7299" y="5680"/>
                    <a:pt x="7192" y="5525"/>
                    <a:pt x="7085" y="5406"/>
                  </a:cubicBezTo>
                  <a:cubicBezTo>
                    <a:pt x="7216" y="5299"/>
                    <a:pt x="7299" y="5144"/>
                    <a:pt x="7299" y="4941"/>
                  </a:cubicBezTo>
                  <a:cubicBezTo>
                    <a:pt x="7299" y="4620"/>
                    <a:pt x="7025" y="4346"/>
                    <a:pt x="6704" y="4346"/>
                  </a:cubicBezTo>
                  <a:lnTo>
                    <a:pt x="6597" y="4346"/>
                  </a:lnTo>
                  <a:lnTo>
                    <a:pt x="6597" y="2953"/>
                  </a:lnTo>
                  <a:cubicBezTo>
                    <a:pt x="6597" y="2286"/>
                    <a:pt x="5347" y="1929"/>
                    <a:pt x="4168" y="1929"/>
                  </a:cubicBezTo>
                  <a:cubicBezTo>
                    <a:pt x="2989" y="1929"/>
                    <a:pt x="1739" y="2286"/>
                    <a:pt x="1739" y="2953"/>
                  </a:cubicBezTo>
                  <a:lnTo>
                    <a:pt x="1739" y="4346"/>
                  </a:lnTo>
                  <a:lnTo>
                    <a:pt x="1644" y="4346"/>
                  </a:lnTo>
                  <a:cubicBezTo>
                    <a:pt x="1310" y="4346"/>
                    <a:pt x="1048" y="4620"/>
                    <a:pt x="1048" y="4941"/>
                  </a:cubicBezTo>
                  <a:cubicBezTo>
                    <a:pt x="1048" y="5120"/>
                    <a:pt x="1132" y="5287"/>
                    <a:pt x="1251" y="5406"/>
                  </a:cubicBezTo>
                  <a:cubicBezTo>
                    <a:pt x="1156" y="5525"/>
                    <a:pt x="1048" y="5692"/>
                    <a:pt x="1048" y="5894"/>
                  </a:cubicBezTo>
                  <a:lnTo>
                    <a:pt x="989" y="5834"/>
                  </a:lnTo>
                  <a:cubicBezTo>
                    <a:pt x="929" y="5739"/>
                    <a:pt x="941" y="5561"/>
                    <a:pt x="953" y="5382"/>
                  </a:cubicBezTo>
                  <a:cubicBezTo>
                    <a:pt x="965" y="5191"/>
                    <a:pt x="1001" y="5025"/>
                    <a:pt x="953" y="4858"/>
                  </a:cubicBezTo>
                  <a:cubicBezTo>
                    <a:pt x="917" y="4691"/>
                    <a:pt x="810" y="4560"/>
                    <a:pt x="703" y="4429"/>
                  </a:cubicBezTo>
                  <a:cubicBezTo>
                    <a:pt x="596" y="4275"/>
                    <a:pt x="489" y="4144"/>
                    <a:pt x="489" y="4013"/>
                  </a:cubicBezTo>
                  <a:cubicBezTo>
                    <a:pt x="489" y="3870"/>
                    <a:pt x="596" y="3739"/>
                    <a:pt x="703" y="3596"/>
                  </a:cubicBezTo>
                  <a:cubicBezTo>
                    <a:pt x="810" y="3453"/>
                    <a:pt x="917" y="3310"/>
                    <a:pt x="953" y="3156"/>
                  </a:cubicBezTo>
                  <a:cubicBezTo>
                    <a:pt x="1001" y="3001"/>
                    <a:pt x="989" y="2822"/>
                    <a:pt x="953" y="2644"/>
                  </a:cubicBezTo>
                  <a:cubicBezTo>
                    <a:pt x="941" y="2465"/>
                    <a:pt x="917" y="2286"/>
                    <a:pt x="989" y="2179"/>
                  </a:cubicBezTo>
                  <a:cubicBezTo>
                    <a:pt x="1048" y="2072"/>
                    <a:pt x="1215" y="2001"/>
                    <a:pt x="1370" y="1929"/>
                  </a:cubicBezTo>
                  <a:cubicBezTo>
                    <a:pt x="1537" y="1846"/>
                    <a:pt x="1703" y="1786"/>
                    <a:pt x="1822" y="1655"/>
                  </a:cubicBezTo>
                  <a:cubicBezTo>
                    <a:pt x="1941" y="1536"/>
                    <a:pt x="2013" y="1370"/>
                    <a:pt x="2084" y="1215"/>
                  </a:cubicBezTo>
                  <a:cubicBezTo>
                    <a:pt x="2156" y="1048"/>
                    <a:pt x="2239" y="881"/>
                    <a:pt x="2334" y="822"/>
                  </a:cubicBezTo>
                  <a:cubicBezTo>
                    <a:pt x="2392" y="790"/>
                    <a:pt x="2470" y="779"/>
                    <a:pt x="2557" y="779"/>
                  </a:cubicBezTo>
                  <a:cubicBezTo>
                    <a:pt x="2633" y="779"/>
                    <a:pt x="2716" y="787"/>
                    <a:pt x="2799" y="798"/>
                  </a:cubicBezTo>
                  <a:cubicBezTo>
                    <a:pt x="2907" y="805"/>
                    <a:pt x="3016" y="817"/>
                    <a:pt x="3121" y="817"/>
                  </a:cubicBezTo>
                  <a:cubicBezTo>
                    <a:pt x="3190" y="817"/>
                    <a:pt x="3257" y="812"/>
                    <a:pt x="3322" y="798"/>
                  </a:cubicBezTo>
                  <a:cubicBezTo>
                    <a:pt x="3489" y="750"/>
                    <a:pt x="3620" y="643"/>
                    <a:pt x="3751" y="536"/>
                  </a:cubicBezTo>
                  <a:cubicBezTo>
                    <a:pt x="3906" y="429"/>
                    <a:pt x="4037" y="334"/>
                    <a:pt x="4168" y="334"/>
                  </a:cubicBezTo>
                  <a:close/>
                  <a:moveTo>
                    <a:pt x="1548" y="5596"/>
                  </a:moveTo>
                  <a:cubicBezTo>
                    <a:pt x="1632" y="5656"/>
                    <a:pt x="1727" y="5775"/>
                    <a:pt x="1727" y="5930"/>
                  </a:cubicBezTo>
                  <a:cubicBezTo>
                    <a:pt x="1727" y="6013"/>
                    <a:pt x="1656" y="6108"/>
                    <a:pt x="1548" y="6108"/>
                  </a:cubicBezTo>
                  <a:cubicBezTo>
                    <a:pt x="1453" y="6108"/>
                    <a:pt x="1370" y="6013"/>
                    <a:pt x="1370" y="5930"/>
                  </a:cubicBezTo>
                  <a:cubicBezTo>
                    <a:pt x="1370" y="5763"/>
                    <a:pt x="1477" y="5656"/>
                    <a:pt x="1548" y="5596"/>
                  </a:cubicBezTo>
                  <a:close/>
                  <a:moveTo>
                    <a:pt x="6775" y="5596"/>
                  </a:moveTo>
                  <a:cubicBezTo>
                    <a:pt x="6847" y="5656"/>
                    <a:pt x="6954" y="5775"/>
                    <a:pt x="6954" y="5930"/>
                  </a:cubicBezTo>
                  <a:cubicBezTo>
                    <a:pt x="6966" y="6013"/>
                    <a:pt x="6882" y="6108"/>
                    <a:pt x="6775" y="6108"/>
                  </a:cubicBezTo>
                  <a:cubicBezTo>
                    <a:pt x="6668" y="6108"/>
                    <a:pt x="6597" y="6013"/>
                    <a:pt x="6597" y="5930"/>
                  </a:cubicBezTo>
                  <a:cubicBezTo>
                    <a:pt x="6597" y="5763"/>
                    <a:pt x="6704" y="5656"/>
                    <a:pt x="6775" y="5596"/>
                  </a:cubicBezTo>
                  <a:close/>
                  <a:moveTo>
                    <a:pt x="6394" y="6227"/>
                  </a:moveTo>
                  <a:cubicBezTo>
                    <a:pt x="6430" y="6275"/>
                    <a:pt x="6478" y="6311"/>
                    <a:pt x="6525" y="6346"/>
                  </a:cubicBezTo>
                  <a:cubicBezTo>
                    <a:pt x="6394" y="6477"/>
                    <a:pt x="6311" y="6632"/>
                    <a:pt x="6251" y="6787"/>
                  </a:cubicBezTo>
                  <a:cubicBezTo>
                    <a:pt x="6180" y="6954"/>
                    <a:pt x="6109" y="7120"/>
                    <a:pt x="6001" y="7180"/>
                  </a:cubicBezTo>
                  <a:cubicBezTo>
                    <a:pt x="5944" y="7212"/>
                    <a:pt x="5873" y="7223"/>
                    <a:pt x="5793" y="7223"/>
                  </a:cubicBezTo>
                  <a:cubicBezTo>
                    <a:pt x="5725" y="7223"/>
                    <a:pt x="5650" y="7215"/>
                    <a:pt x="5573" y="7204"/>
                  </a:cubicBezTo>
                  <a:cubicBezTo>
                    <a:pt x="5906" y="6954"/>
                    <a:pt x="6192" y="6632"/>
                    <a:pt x="6394" y="6227"/>
                  </a:cubicBezTo>
                  <a:close/>
                  <a:moveTo>
                    <a:pt x="1953" y="6239"/>
                  </a:moveTo>
                  <a:cubicBezTo>
                    <a:pt x="2132" y="6632"/>
                    <a:pt x="2418" y="6966"/>
                    <a:pt x="2775" y="7227"/>
                  </a:cubicBezTo>
                  <a:cubicBezTo>
                    <a:pt x="2724" y="7227"/>
                    <a:pt x="2674" y="7228"/>
                    <a:pt x="2626" y="7228"/>
                  </a:cubicBezTo>
                  <a:cubicBezTo>
                    <a:pt x="2506" y="7228"/>
                    <a:pt x="2399" y="7222"/>
                    <a:pt x="2322" y="7180"/>
                  </a:cubicBezTo>
                  <a:cubicBezTo>
                    <a:pt x="2227" y="7120"/>
                    <a:pt x="2144" y="6954"/>
                    <a:pt x="2072" y="6787"/>
                  </a:cubicBezTo>
                  <a:cubicBezTo>
                    <a:pt x="2001" y="6644"/>
                    <a:pt x="1941" y="6477"/>
                    <a:pt x="1822" y="6358"/>
                  </a:cubicBezTo>
                  <a:cubicBezTo>
                    <a:pt x="1882" y="6334"/>
                    <a:pt x="1929" y="6287"/>
                    <a:pt x="1953" y="6239"/>
                  </a:cubicBezTo>
                  <a:close/>
                  <a:moveTo>
                    <a:pt x="6704" y="4691"/>
                  </a:moveTo>
                  <a:cubicBezTo>
                    <a:pt x="6847" y="4691"/>
                    <a:pt x="6966" y="4810"/>
                    <a:pt x="6966" y="4965"/>
                  </a:cubicBezTo>
                  <a:cubicBezTo>
                    <a:pt x="6966" y="5108"/>
                    <a:pt x="6847" y="5227"/>
                    <a:pt x="6704" y="5227"/>
                  </a:cubicBezTo>
                  <a:lnTo>
                    <a:pt x="6597" y="5227"/>
                  </a:lnTo>
                  <a:lnTo>
                    <a:pt x="6597" y="5215"/>
                  </a:lnTo>
                  <a:cubicBezTo>
                    <a:pt x="6597" y="5120"/>
                    <a:pt x="6525" y="5049"/>
                    <a:pt x="6430" y="5049"/>
                  </a:cubicBezTo>
                  <a:cubicBezTo>
                    <a:pt x="6347" y="5049"/>
                    <a:pt x="6275" y="5120"/>
                    <a:pt x="6275" y="5215"/>
                  </a:cubicBezTo>
                  <a:cubicBezTo>
                    <a:pt x="6275" y="6370"/>
                    <a:pt x="5335" y="7311"/>
                    <a:pt x="4168" y="7311"/>
                  </a:cubicBezTo>
                  <a:cubicBezTo>
                    <a:pt x="4161" y="7311"/>
                    <a:pt x="4154" y="7311"/>
                    <a:pt x="4146" y="7311"/>
                  </a:cubicBezTo>
                  <a:cubicBezTo>
                    <a:pt x="3001" y="7311"/>
                    <a:pt x="2060" y="6363"/>
                    <a:pt x="2060" y="5215"/>
                  </a:cubicBezTo>
                  <a:cubicBezTo>
                    <a:pt x="2060" y="5120"/>
                    <a:pt x="1989" y="5049"/>
                    <a:pt x="1894" y="5049"/>
                  </a:cubicBezTo>
                  <a:cubicBezTo>
                    <a:pt x="1810" y="5049"/>
                    <a:pt x="1727" y="5120"/>
                    <a:pt x="1727" y="5215"/>
                  </a:cubicBezTo>
                  <a:lnTo>
                    <a:pt x="1727" y="5227"/>
                  </a:lnTo>
                  <a:lnTo>
                    <a:pt x="1632" y="5227"/>
                  </a:lnTo>
                  <a:cubicBezTo>
                    <a:pt x="1477" y="5227"/>
                    <a:pt x="1358" y="5108"/>
                    <a:pt x="1358" y="4965"/>
                  </a:cubicBezTo>
                  <a:cubicBezTo>
                    <a:pt x="1358" y="4810"/>
                    <a:pt x="1477" y="4691"/>
                    <a:pt x="1632" y="4691"/>
                  </a:cubicBezTo>
                  <a:lnTo>
                    <a:pt x="2251" y="4691"/>
                  </a:lnTo>
                  <a:lnTo>
                    <a:pt x="2251" y="4870"/>
                  </a:lnTo>
                  <a:cubicBezTo>
                    <a:pt x="2251" y="5346"/>
                    <a:pt x="2644" y="5739"/>
                    <a:pt x="3120" y="5739"/>
                  </a:cubicBezTo>
                  <a:cubicBezTo>
                    <a:pt x="3596" y="5739"/>
                    <a:pt x="3977" y="5346"/>
                    <a:pt x="3977" y="4870"/>
                  </a:cubicBezTo>
                  <a:lnTo>
                    <a:pt x="3977" y="4858"/>
                  </a:lnTo>
                  <a:lnTo>
                    <a:pt x="4346" y="4858"/>
                  </a:lnTo>
                  <a:lnTo>
                    <a:pt x="4346" y="4870"/>
                  </a:lnTo>
                  <a:cubicBezTo>
                    <a:pt x="4346" y="5346"/>
                    <a:pt x="4739" y="5739"/>
                    <a:pt x="5216" y="5739"/>
                  </a:cubicBezTo>
                  <a:cubicBezTo>
                    <a:pt x="5692" y="5739"/>
                    <a:pt x="6073" y="5346"/>
                    <a:pt x="6073" y="4870"/>
                  </a:cubicBezTo>
                  <a:lnTo>
                    <a:pt x="6073" y="4691"/>
                  </a:lnTo>
                  <a:close/>
                  <a:moveTo>
                    <a:pt x="5049" y="7477"/>
                  </a:moveTo>
                  <a:lnTo>
                    <a:pt x="5049" y="7942"/>
                  </a:lnTo>
                  <a:lnTo>
                    <a:pt x="4168" y="8811"/>
                  </a:lnTo>
                  <a:lnTo>
                    <a:pt x="3299" y="7942"/>
                  </a:lnTo>
                  <a:lnTo>
                    <a:pt x="3299" y="7477"/>
                  </a:lnTo>
                  <a:cubicBezTo>
                    <a:pt x="3561" y="7585"/>
                    <a:pt x="3858" y="7644"/>
                    <a:pt x="4168" y="7644"/>
                  </a:cubicBezTo>
                  <a:cubicBezTo>
                    <a:pt x="4489" y="7644"/>
                    <a:pt x="4787" y="7585"/>
                    <a:pt x="5049" y="7477"/>
                  </a:cubicBezTo>
                  <a:close/>
                  <a:moveTo>
                    <a:pt x="2953" y="8073"/>
                  </a:moveTo>
                  <a:lnTo>
                    <a:pt x="3918" y="9037"/>
                  </a:lnTo>
                  <a:lnTo>
                    <a:pt x="3192" y="9644"/>
                  </a:lnTo>
                  <a:lnTo>
                    <a:pt x="3156" y="9644"/>
                  </a:lnTo>
                  <a:lnTo>
                    <a:pt x="2608" y="8394"/>
                  </a:lnTo>
                  <a:lnTo>
                    <a:pt x="2941" y="8073"/>
                  </a:lnTo>
                  <a:close/>
                  <a:moveTo>
                    <a:pt x="2370" y="8620"/>
                  </a:moveTo>
                  <a:lnTo>
                    <a:pt x="2894" y="9787"/>
                  </a:lnTo>
                  <a:cubicBezTo>
                    <a:pt x="2941" y="9883"/>
                    <a:pt x="3025" y="9942"/>
                    <a:pt x="3132" y="9978"/>
                  </a:cubicBezTo>
                  <a:cubicBezTo>
                    <a:pt x="3156" y="9978"/>
                    <a:pt x="3180" y="9990"/>
                    <a:pt x="3203" y="9990"/>
                  </a:cubicBezTo>
                  <a:cubicBezTo>
                    <a:pt x="3275" y="9990"/>
                    <a:pt x="3358" y="9954"/>
                    <a:pt x="3418" y="9918"/>
                  </a:cubicBezTo>
                  <a:lnTo>
                    <a:pt x="4013" y="9406"/>
                  </a:lnTo>
                  <a:lnTo>
                    <a:pt x="4013" y="10633"/>
                  </a:lnTo>
                  <a:cubicBezTo>
                    <a:pt x="3001" y="10561"/>
                    <a:pt x="2179" y="9752"/>
                    <a:pt x="2072" y="8728"/>
                  </a:cubicBezTo>
                  <a:lnTo>
                    <a:pt x="2370" y="8620"/>
                  </a:lnTo>
                  <a:close/>
                  <a:moveTo>
                    <a:pt x="5394" y="8085"/>
                  </a:moveTo>
                  <a:lnTo>
                    <a:pt x="5716" y="8418"/>
                  </a:lnTo>
                  <a:lnTo>
                    <a:pt x="5692" y="8490"/>
                  </a:lnTo>
                  <a:cubicBezTo>
                    <a:pt x="5656" y="8573"/>
                    <a:pt x="5692" y="8668"/>
                    <a:pt x="5775" y="8692"/>
                  </a:cubicBezTo>
                  <a:cubicBezTo>
                    <a:pt x="5795" y="8702"/>
                    <a:pt x="5816" y="8706"/>
                    <a:pt x="5838" y="8706"/>
                  </a:cubicBezTo>
                  <a:cubicBezTo>
                    <a:pt x="5895" y="8706"/>
                    <a:pt x="5955" y="8676"/>
                    <a:pt x="5989" y="8632"/>
                  </a:cubicBezTo>
                  <a:lnTo>
                    <a:pt x="6287" y="8740"/>
                  </a:lnTo>
                  <a:cubicBezTo>
                    <a:pt x="6168" y="9740"/>
                    <a:pt x="5347" y="10537"/>
                    <a:pt x="4335" y="10633"/>
                  </a:cubicBezTo>
                  <a:lnTo>
                    <a:pt x="4335" y="9406"/>
                  </a:lnTo>
                  <a:lnTo>
                    <a:pt x="4930" y="9918"/>
                  </a:lnTo>
                  <a:cubicBezTo>
                    <a:pt x="4989" y="9954"/>
                    <a:pt x="5061" y="9990"/>
                    <a:pt x="5144" y="9990"/>
                  </a:cubicBezTo>
                  <a:cubicBezTo>
                    <a:pt x="5168" y="9990"/>
                    <a:pt x="5180" y="9990"/>
                    <a:pt x="5216" y="9978"/>
                  </a:cubicBezTo>
                  <a:cubicBezTo>
                    <a:pt x="5323" y="9942"/>
                    <a:pt x="5406" y="9883"/>
                    <a:pt x="5454" y="9787"/>
                  </a:cubicBezTo>
                  <a:lnTo>
                    <a:pt x="5704" y="9228"/>
                  </a:lnTo>
                  <a:cubicBezTo>
                    <a:pt x="5739" y="9144"/>
                    <a:pt x="5704" y="9049"/>
                    <a:pt x="5620" y="9025"/>
                  </a:cubicBezTo>
                  <a:cubicBezTo>
                    <a:pt x="5595" y="9016"/>
                    <a:pt x="5571" y="9011"/>
                    <a:pt x="5549" y="9011"/>
                  </a:cubicBezTo>
                  <a:cubicBezTo>
                    <a:pt x="5485" y="9011"/>
                    <a:pt x="5432" y="9047"/>
                    <a:pt x="5406" y="9109"/>
                  </a:cubicBezTo>
                  <a:lnTo>
                    <a:pt x="5156" y="9668"/>
                  </a:lnTo>
                  <a:lnTo>
                    <a:pt x="5120" y="9668"/>
                  </a:lnTo>
                  <a:lnTo>
                    <a:pt x="4394" y="9049"/>
                  </a:lnTo>
                  <a:lnTo>
                    <a:pt x="5358" y="8085"/>
                  </a:lnTo>
                  <a:close/>
                  <a:moveTo>
                    <a:pt x="4168" y="0"/>
                  </a:moveTo>
                  <a:cubicBezTo>
                    <a:pt x="3930" y="0"/>
                    <a:pt x="3739" y="155"/>
                    <a:pt x="3561" y="286"/>
                  </a:cubicBezTo>
                  <a:cubicBezTo>
                    <a:pt x="3442" y="381"/>
                    <a:pt x="3334" y="453"/>
                    <a:pt x="3239" y="477"/>
                  </a:cubicBezTo>
                  <a:cubicBezTo>
                    <a:pt x="3197" y="491"/>
                    <a:pt x="3148" y="495"/>
                    <a:pt x="3095" y="495"/>
                  </a:cubicBezTo>
                  <a:cubicBezTo>
                    <a:pt x="3012" y="495"/>
                    <a:pt x="2921" y="484"/>
                    <a:pt x="2834" y="477"/>
                  </a:cubicBezTo>
                  <a:cubicBezTo>
                    <a:pt x="2738" y="466"/>
                    <a:pt x="2639" y="456"/>
                    <a:pt x="2543" y="456"/>
                  </a:cubicBezTo>
                  <a:cubicBezTo>
                    <a:pt x="2414" y="456"/>
                    <a:pt x="2289" y="475"/>
                    <a:pt x="2179" y="536"/>
                  </a:cubicBezTo>
                  <a:cubicBezTo>
                    <a:pt x="1965" y="655"/>
                    <a:pt x="1882" y="881"/>
                    <a:pt x="1787" y="1072"/>
                  </a:cubicBezTo>
                  <a:cubicBezTo>
                    <a:pt x="1727" y="1203"/>
                    <a:pt x="1668" y="1346"/>
                    <a:pt x="1596" y="1417"/>
                  </a:cubicBezTo>
                  <a:cubicBezTo>
                    <a:pt x="1525" y="1489"/>
                    <a:pt x="1394" y="1548"/>
                    <a:pt x="1251" y="1608"/>
                  </a:cubicBezTo>
                  <a:cubicBezTo>
                    <a:pt x="1060" y="1703"/>
                    <a:pt x="834" y="1786"/>
                    <a:pt x="715" y="2001"/>
                  </a:cubicBezTo>
                  <a:cubicBezTo>
                    <a:pt x="596" y="2191"/>
                    <a:pt x="632" y="2429"/>
                    <a:pt x="655" y="2655"/>
                  </a:cubicBezTo>
                  <a:cubicBezTo>
                    <a:pt x="679" y="2798"/>
                    <a:pt x="691" y="2929"/>
                    <a:pt x="655" y="3048"/>
                  </a:cubicBezTo>
                  <a:cubicBezTo>
                    <a:pt x="632" y="3156"/>
                    <a:pt x="560" y="3263"/>
                    <a:pt x="465" y="3382"/>
                  </a:cubicBezTo>
                  <a:cubicBezTo>
                    <a:pt x="334" y="3560"/>
                    <a:pt x="179" y="3751"/>
                    <a:pt x="179" y="3989"/>
                  </a:cubicBezTo>
                  <a:cubicBezTo>
                    <a:pt x="179" y="4227"/>
                    <a:pt x="334" y="4418"/>
                    <a:pt x="465" y="4596"/>
                  </a:cubicBezTo>
                  <a:cubicBezTo>
                    <a:pt x="560" y="4715"/>
                    <a:pt x="632" y="4822"/>
                    <a:pt x="655" y="4930"/>
                  </a:cubicBezTo>
                  <a:cubicBezTo>
                    <a:pt x="691" y="5037"/>
                    <a:pt x="679" y="5180"/>
                    <a:pt x="655" y="5334"/>
                  </a:cubicBezTo>
                  <a:cubicBezTo>
                    <a:pt x="632" y="5561"/>
                    <a:pt x="620" y="5799"/>
                    <a:pt x="715" y="5989"/>
                  </a:cubicBezTo>
                  <a:cubicBezTo>
                    <a:pt x="834" y="6192"/>
                    <a:pt x="1060" y="6287"/>
                    <a:pt x="1251" y="6370"/>
                  </a:cubicBezTo>
                  <a:cubicBezTo>
                    <a:pt x="1394" y="6430"/>
                    <a:pt x="1525" y="6489"/>
                    <a:pt x="1596" y="6573"/>
                  </a:cubicBezTo>
                  <a:cubicBezTo>
                    <a:pt x="1668" y="6644"/>
                    <a:pt x="1727" y="6775"/>
                    <a:pt x="1787" y="6906"/>
                  </a:cubicBezTo>
                  <a:cubicBezTo>
                    <a:pt x="1882" y="7096"/>
                    <a:pt x="1965" y="7323"/>
                    <a:pt x="2179" y="7442"/>
                  </a:cubicBezTo>
                  <a:cubicBezTo>
                    <a:pt x="2286" y="7509"/>
                    <a:pt x="2408" y="7530"/>
                    <a:pt x="2534" y="7530"/>
                  </a:cubicBezTo>
                  <a:cubicBezTo>
                    <a:pt x="2633" y="7530"/>
                    <a:pt x="2735" y="7517"/>
                    <a:pt x="2834" y="7501"/>
                  </a:cubicBezTo>
                  <a:cubicBezTo>
                    <a:pt x="2882" y="7501"/>
                    <a:pt x="2918" y="7489"/>
                    <a:pt x="2965" y="7489"/>
                  </a:cubicBezTo>
                  <a:lnTo>
                    <a:pt x="2965" y="7716"/>
                  </a:lnTo>
                  <a:lnTo>
                    <a:pt x="2953" y="7716"/>
                  </a:lnTo>
                  <a:cubicBezTo>
                    <a:pt x="2858" y="7716"/>
                    <a:pt x="2775" y="7739"/>
                    <a:pt x="2715" y="7823"/>
                  </a:cubicBezTo>
                  <a:lnTo>
                    <a:pt x="2310" y="8216"/>
                  </a:lnTo>
                  <a:cubicBezTo>
                    <a:pt x="2299" y="8239"/>
                    <a:pt x="2287" y="8263"/>
                    <a:pt x="2263" y="8299"/>
                  </a:cubicBezTo>
                  <a:lnTo>
                    <a:pt x="810" y="8811"/>
                  </a:lnTo>
                  <a:cubicBezTo>
                    <a:pt x="334" y="8978"/>
                    <a:pt x="1" y="9442"/>
                    <a:pt x="1" y="9966"/>
                  </a:cubicBezTo>
                  <a:lnTo>
                    <a:pt x="1" y="10954"/>
                  </a:lnTo>
                  <a:cubicBezTo>
                    <a:pt x="1" y="11049"/>
                    <a:pt x="84" y="11121"/>
                    <a:pt x="167" y="11121"/>
                  </a:cubicBezTo>
                  <a:cubicBezTo>
                    <a:pt x="263" y="11121"/>
                    <a:pt x="334" y="11049"/>
                    <a:pt x="334" y="10954"/>
                  </a:cubicBezTo>
                  <a:lnTo>
                    <a:pt x="334" y="9966"/>
                  </a:lnTo>
                  <a:cubicBezTo>
                    <a:pt x="334" y="9859"/>
                    <a:pt x="346" y="9752"/>
                    <a:pt x="394" y="9644"/>
                  </a:cubicBezTo>
                  <a:lnTo>
                    <a:pt x="1215" y="10347"/>
                  </a:lnTo>
                  <a:cubicBezTo>
                    <a:pt x="1334" y="10454"/>
                    <a:pt x="1406" y="10597"/>
                    <a:pt x="1406" y="10752"/>
                  </a:cubicBezTo>
                  <a:lnTo>
                    <a:pt x="1406" y="10954"/>
                  </a:lnTo>
                  <a:cubicBezTo>
                    <a:pt x="1406" y="11049"/>
                    <a:pt x="1477" y="11121"/>
                    <a:pt x="1572" y="11121"/>
                  </a:cubicBezTo>
                  <a:cubicBezTo>
                    <a:pt x="1656" y="11121"/>
                    <a:pt x="1727" y="11049"/>
                    <a:pt x="1727" y="10954"/>
                  </a:cubicBezTo>
                  <a:lnTo>
                    <a:pt x="1727" y="10764"/>
                  </a:lnTo>
                  <a:cubicBezTo>
                    <a:pt x="1727" y="10514"/>
                    <a:pt x="1632" y="10275"/>
                    <a:pt x="1429" y="10109"/>
                  </a:cubicBezTo>
                  <a:lnTo>
                    <a:pt x="572" y="9371"/>
                  </a:lnTo>
                  <a:cubicBezTo>
                    <a:pt x="655" y="9263"/>
                    <a:pt x="798" y="9168"/>
                    <a:pt x="929" y="9132"/>
                  </a:cubicBezTo>
                  <a:lnTo>
                    <a:pt x="1775" y="8835"/>
                  </a:lnTo>
                  <a:cubicBezTo>
                    <a:pt x="1929" y="10037"/>
                    <a:pt x="2953" y="10954"/>
                    <a:pt x="4192" y="10954"/>
                  </a:cubicBezTo>
                  <a:cubicBezTo>
                    <a:pt x="5418" y="10954"/>
                    <a:pt x="6454" y="10037"/>
                    <a:pt x="6597" y="8835"/>
                  </a:cubicBezTo>
                  <a:lnTo>
                    <a:pt x="7442" y="9132"/>
                  </a:lnTo>
                  <a:cubicBezTo>
                    <a:pt x="7585" y="9168"/>
                    <a:pt x="7716" y="9263"/>
                    <a:pt x="7799" y="9371"/>
                  </a:cubicBezTo>
                  <a:lnTo>
                    <a:pt x="6942" y="10109"/>
                  </a:lnTo>
                  <a:cubicBezTo>
                    <a:pt x="6751" y="10275"/>
                    <a:pt x="6644" y="10514"/>
                    <a:pt x="6644" y="10764"/>
                  </a:cubicBezTo>
                  <a:lnTo>
                    <a:pt x="6644" y="10978"/>
                  </a:lnTo>
                  <a:cubicBezTo>
                    <a:pt x="6644" y="11061"/>
                    <a:pt x="6716" y="11133"/>
                    <a:pt x="6811" y="11133"/>
                  </a:cubicBezTo>
                  <a:cubicBezTo>
                    <a:pt x="6894" y="11133"/>
                    <a:pt x="6966" y="11061"/>
                    <a:pt x="6966" y="10978"/>
                  </a:cubicBezTo>
                  <a:lnTo>
                    <a:pt x="6966" y="10764"/>
                  </a:lnTo>
                  <a:cubicBezTo>
                    <a:pt x="6966" y="10621"/>
                    <a:pt x="7049" y="10466"/>
                    <a:pt x="7168" y="10359"/>
                  </a:cubicBezTo>
                  <a:lnTo>
                    <a:pt x="7978" y="9656"/>
                  </a:lnTo>
                  <a:cubicBezTo>
                    <a:pt x="8014" y="9763"/>
                    <a:pt x="8037" y="9871"/>
                    <a:pt x="8037" y="9978"/>
                  </a:cubicBezTo>
                  <a:lnTo>
                    <a:pt x="8037" y="10978"/>
                  </a:lnTo>
                  <a:cubicBezTo>
                    <a:pt x="8037" y="11061"/>
                    <a:pt x="8121" y="11133"/>
                    <a:pt x="8204" y="11133"/>
                  </a:cubicBezTo>
                  <a:cubicBezTo>
                    <a:pt x="8299" y="11133"/>
                    <a:pt x="8371" y="11061"/>
                    <a:pt x="8371" y="10978"/>
                  </a:cubicBezTo>
                  <a:lnTo>
                    <a:pt x="8371" y="9978"/>
                  </a:lnTo>
                  <a:cubicBezTo>
                    <a:pt x="8335" y="9454"/>
                    <a:pt x="8014" y="8990"/>
                    <a:pt x="7537" y="8835"/>
                  </a:cubicBezTo>
                  <a:lnTo>
                    <a:pt x="6073" y="8311"/>
                  </a:lnTo>
                  <a:cubicBezTo>
                    <a:pt x="6061" y="8275"/>
                    <a:pt x="6061" y="8263"/>
                    <a:pt x="6037" y="8239"/>
                  </a:cubicBezTo>
                  <a:lnTo>
                    <a:pt x="5632" y="7835"/>
                  </a:lnTo>
                  <a:cubicBezTo>
                    <a:pt x="5573" y="7775"/>
                    <a:pt x="5478" y="7728"/>
                    <a:pt x="5394" y="7728"/>
                  </a:cubicBezTo>
                  <a:lnTo>
                    <a:pt x="5382" y="7728"/>
                  </a:lnTo>
                  <a:lnTo>
                    <a:pt x="5382" y="7501"/>
                  </a:lnTo>
                  <a:cubicBezTo>
                    <a:pt x="5418" y="7501"/>
                    <a:pt x="5466" y="7525"/>
                    <a:pt x="5513" y="7525"/>
                  </a:cubicBezTo>
                  <a:cubicBezTo>
                    <a:pt x="5597" y="7537"/>
                    <a:pt x="5704" y="7537"/>
                    <a:pt x="5799" y="7537"/>
                  </a:cubicBezTo>
                  <a:cubicBezTo>
                    <a:pt x="5930" y="7537"/>
                    <a:pt x="6049" y="7525"/>
                    <a:pt x="6168" y="7442"/>
                  </a:cubicBezTo>
                  <a:cubicBezTo>
                    <a:pt x="6370" y="7323"/>
                    <a:pt x="6466" y="7108"/>
                    <a:pt x="6549" y="6906"/>
                  </a:cubicBezTo>
                  <a:cubicBezTo>
                    <a:pt x="6609" y="6775"/>
                    <a:pt x="6668" y="6644"/>
                    <a:pt x="6751" y="6573"/>
                  </a:cubicBezTo>
                  <a:cubicBezTo>
                    <a:pt x="6823" y="6489"/>
                    <a:pt x="6954" y="6430"/>
                    <a:pt x="7085" y="6370"/>
                  </a:cubicBezTo>
                  <a:cubicBezTo>
                    <a:pt x="7287" y="6287"/>
                    <a:pt x="7502" y="6192"/>
                    <a:pt x="7621" y="5989"/>
                  </a:cubicBezTo>
                  <a:cubicBezTo>
                    <a:pt x="7740" y="5799"/>
                    <a:pt x="7716" y="5561"/>
                    <a:pt x="7680" y="5334"/>
                  </a:cubicBezTo>
                  <a:cubicBezTo>
                    <a:pt x="7668" y="5180"/>
                    <a:pt x="7656" y="5049"/>
                    <a:pt x="7680" y="4930"/>
                  </a:cubicBezTo>
                  <a:cubicBezTo>
                    <a:pt x="7716" y="4822"/>
                    <a:pt x="7787" y="4727"/>
                    <a:pt x="7883" y="4596"/>
                  </a:cubicBezTo>
                  <a:cubicBezTo>
                    <a:pt x="8014" y="4418"/>
                    <a:pt x="8156" y="4227"/>
                    <a:pt x="8156" y="3989"/>
                  </a:cubicBezTo>
                  <a:cubicBezTo>
                    <a:pt x="8156" y="3751"/>
                    <a:pt x="8014" y="3560"/>
                    <a:pt x="7883" y="3382"/>
                  </a:cubicBezTo>
                  <a:cubicBezTo>
                    <a:pt x="7787" y="3263"/>
                    <a:pt x="7716" y="3156"/>
                    <a:pt x="7680" y="3048"/>
                  </a:cubicBezTo>
                  <a:cubicBezTo>
                    <a:pt x="7656" y="2953"/>
                    <a:pt x="7668" y="2798"/>
                    <a:pt x="7680" y="2655"/>
                  </a:cubicBezTo>
                  <a:cubicBezTo>
                    <a:pt x="7716" y="2429"/>
                    <a:pt x="7728" y="2191"/>
                    <a:pt x="7621" y="2001"/>
                  </a:cubicBezTo>
                  <a:cubicBezTo>
                    <a:pt x="7502" y="1786"/>
                    <a:pt x="7287" y="1703"/>
                    <a:pt x="7085" y="1608"/>
                  </a:cubicBezTo>
                  <a:cubicBezTo>
                    <a:pt x="6954" y="1548"/>
                    <a:pt x="6823" y="1489"/>
                    <a:pt x="6751" y="1417"/>
                  </a:cubicBezTo>
                  <a:cubicBezTo>
                    <a:pt x="6668" y="1346"/>
                    <a:pt x="6609" y="1203"/>
                    <a:pt x="6549" y="1072"/>
                  </a:cubicBezTo>
                  <a:cubicBezTo>
                    <a:pt x="6466" y="881"/>
                    <a:pt x="6370" y="655"/>
                    <a:pt x="6168" y="536"/>
                  </a:cubicBezTo>
                  <a:cubicBezTo>
                    <a:pt x="6064" y="471"/>
                    <a:pt x="5947" y="452"/>
                    <a:pt x="5825" y="452"/>
                  </a:cubicBezTo>
                  <a:cubicBezTo>
                    <a:pt x="5722" y="452"/>
                    <a:pt x="5616" y="466"/>
                    <a:pt x="5513" y="477"/>
                  </a:cubicBezTo>
                  <a:cubicBezTo>
                    <a:pt x="5419" y="484"/>
                    <a:pt x="5334" y="495"/>
                    <a:pt x="5255" y="495"/>
                  </a:cubicBezTo>
                  <a:cubicBezTo>
                    <a:pt x="5204" y="495"/>
                    <a:pt x="5155" y="491"/>
                    <a:pt x="5108" y="477"/>
                  </a:cubicBezTo>
                  <a:cubicBezTo>
                    <a:pt x="5001" y="453"/>
                    <a:pt x="4906" y="369"/>
                    <a:pt x="4787" y="286"/>
                  </a:cubicBezTo>
                  <a:cubicBezTo>
                    <a:pt x="4608" y="155"/>
                    <a:pt x="4406" y="0"/>
                    <a:pt x="41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46"/>
            <p:cNvSpPr/>
            <p:nvPr/>
          </p:nvSpPr>
          <p:spPr>
            <a:xfrm>
              <a:off x="6363140" y="3540532"/>
              <a:ext cx="43402" cy="15396"/>
            </a:xfrm>
            <a:custGeom>
              <a:rect b="b" l="l" r="r" t="t"/>
              <a:pathLst>
                <a:path extrusionOk="0" h="486" w="1370">
                  <a:moveTo>
                    <a:pt x="173" y="0"/>
                  </a:moveTo>
                  <a:cubicBezTo>
                    <a:pt x="131" y="0"/>
                    <a:pt x="89" y="15"/>
                    <a:pt x="60" y="45"/>
                  </a:cubicBezTo>
                  <a:cubicBezTo>
                    <a:pt x="0" y="104"/>
                    <a:pt x="0" y="200"/>
                    <a:pt x="60" y="259"/>
                  </a:cubicBezTo>
                  <a:cubicBezTo>
                    <a:pt x="191" y="402"/>
                    <a:pt x="429" y="485"/>
                    <a:pt x="703" y="485"/>
                  </a:cubicBezTo>
                  <a:cubicBezTo>
                    <a:pt x="964" y="485"/>
                    <a:pt x="1191" y="402"/>
                    <a:pt x="1334" y="259"/>
                  </a:cubicBezTo>
                  <a:cubicBezTo>
                    <a:pt x="1369" y="200"/>
                    <a:pt x="1369" y="104"/>
                    <a:pt x="1310" y="45"/>
                  </a:cubicBezTo>
                  <a:cubicBezTo>
                    <a:pt x="1280" y="15"/>
                    <a:pt x="1238" y="0"/>
                    <a:pt x="1197" y="0"/>
                  </a:cubicBezTo>
                  <a:cubicBezTo>
                    <a:pt x="1155" y="0"/>
                    <a:pt x="1113" y="15"/>
                    <a:pt x="1084" y="45"/>
                  </a:cubicBezTo>
                  <a:cubicBezTo>
                    <a:pt x="1024" y="104"/>
                    <a:pt x="881" y="176"/>
                    <a:pt x="691" y="176"/>
                  </a:cubicBezTo>
                  <a:cubicBezTo>
                    <a:pt x="488" y="176"/>
                    <a:pt x="345" y="104"/>
                    <a:pt x="286" y="45"/>
                  </a:cubicBezTo>
                  <a:cubicBezTo>
                    <a:pt x="256" y="15"/>
                    <a:pt x="214" y="0"/>
                    <a:pt x="1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46"/>
            <p:cNvSpPr/>
            <p:nvPr/>
          </p:nvSpPr>
          <p:spPr>
            <a:xfrm>
              <a:off x="6406890" y="3468397"/>
              <a:ext cx="21511" cy="10201"/>
            </a:xfrm>
            <a:custGeom>
              <a:rect b="b" l="l" r="r" t="t"/>
              <a:pathLst>
                <a:path extrusionOk="0" h="322" w="679">
                  <a:moveTo>
                    <a:pt x="167" y="0"/>
                  </a:moveTo>
                  <a:cubicBezTo>
                    <a:pt x="84" y="0"/>
                    <a:pt x="0" y="72"/>
                    <a:pt x="0" y="155"/>
                  </a:cubicBezTo>
                  <a:cubicBezTo>
                    <a:pt x="0" y="250"/>
                    <a:pt x="84" y="322"/>
                    <a:pt x="167" y="322"/>
                  </a:cubicBezTo>
                  <a:lnTo>
                    <a:pt x="512" y="322"/>
                  </a:lnTo>
                  <a:cubicBezTo>
                    <a:pt x="596" y="322"/>
                    <a:pt x="679" y="250"/>
                    <a:pt x="679" y="155"/>
                  </a:cubicBezTo>
                  <a:cubicBezTo>
                    <a:pt x="679" y="72"/>
                    <a:pt x="596" y="0"/>
                    <a:pt x="5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7" name="Google Shape;1797;p46"/>
          <p:cNvGrpSpPr/>
          <p:nvPr/>
        </p:nvGrpSpPr>
        <p:grpSpPr>
          <a:xfrm>
            <a:off x="5725421" y="2571669"/>
            <a:ext cx="2012117" cy="1827908"/>
            <a:chOff x="5004067" y="1571677"/>
            <a:chExt cx="1508673" cy="1212945"/>
          </a:xfrm>
        </p:grpSpPr>
        <p:sp>
          <p:nvSpPr>
            <p:cNvPr id="1798" name="Google Shape;1798;p46"/>
            <p:cNvSpPr/>
            <p:nvPr/>
          </p:nvSpPr>
          <p:spPr>
            <a:xfrm>
              <a:off x="5004067" y="2072789"/>
              <a:ext cx="1508673" cy="192310"/>
            </a:xfrm>
            <a:custGeom>
              <a:rect b="b" l="l" r="r" t="t"/>
              <a:pathLst>
                <a:path extrusionOk="0" h="3226" w="25308">
                  <a:moveTo>
                    <a:pt x="1" y="0"/>
                  </a:moveTo>
                  <a:lnTo>
                    <a:pt x="13" y="24"/>
                  </a:lnTo>
                  <a:lnTo>
                    <a:pt x="2089" y="3226"/>
                  </a:lnTo>
                  <a:lnTo>
                    <a:pt x="23219" y="3226"/>
                  </a:lnTo>
                  <a:lnTo>
                    <a:pt x="25295" y="24"/>
                  </a:lnTo>
                  <a:lnTo>
                    <a:pt x="25307"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46"/>
            <p:cNvSpPr/>
            <p:nvPr/>
          </p:nvSpPr>
          <p:spPr>
            <a:xfrm>
              <a:off x="5128599" y="2074220"/>
              <a:ext cx="1259612" cy="710402"/>
            </a:xfrm>
            <a:custGeom>
              <a:rect b="b" l="l" r="r" t="t"/>
              <a:pathLst>
                <a:path extrusionOk="0" h="11917" w="21130">
                  <a:moveTo>
                    <a:pt x="0" y="0"/>
                  </a:moveTo>
                  <a:lnTo>
                    <a:pt x="54" y="879"/>
                  </a:lnTo>
                  <a:lnTo>
                    <a:pt x="193" y="3202"/>
                  </a:lnTo>
                  <a:lnTo>
                    <a:pt x="722" y="11916"/>
                  </a:lnTo>
                  <a:lnTo>
                    <a:pt x="20414" y="11916"/>
                  </a:lnTo>
                  <a:lnTo>
                    <a:pt x="20937" y="3202"/>
                  </a:lnTo>
                  <a:lnTo>
                    <a:pt x="21076" y="879"/>
                  </a:lnTo>
                  <a:lnTo>
                    <a:pt x="21130"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46"/>
            <p:cNvSpPr/>
            <p:nvPr/>
          </p:nvSpPr>
          <p:spPr>
            <a:xfrm>
              <a:off x="5004067" y="1934307"/>
              <a:ext cx="1508673" cy="139970"/>
            </a:xfrm>
            <a:custGeom>
              <a:rect b="b" l="l" r="r" t="t"/>
              <a:pathLst>
                <a:path extrusionOk="0" h="2348" w="25308">
                  <a:moveTo>
                    <a:pt x="1" y="0"/>
                  </a:moveTo>
                  <a:lnTo>
                    <a:pt x="1" y="2347"/>
                  </a:lnTo>
                  <a:lnTo>
                    <a:pt x="25307" y="2347"/>
                  </a:lnTo>
                  <a:lnTo>
                    <a:pt x="25307"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46"/>
            <p:cNvSpPr/>
            <p:nvPr/>
          </p:nvSpPr>
          <p:spPr>
            <a:xfrm>
              <a:off x="5128599" y="2074220"/>
              <a:ext cx="1259612" cy="52399"/>
            </a:xfrm>
            <a:custGeom>
              <a:rect b="b" l="l" r="r" t="t"/>
              <a:pathLst>
                <a:path extrusionOk="0" h="879" w="21130">
                  <a:moveTo>
                    <a:pt x="0" y="0"/>
                  </a:moveTo>
                  <a:lnTo>
                    <a:pt x="0" y="879"/>
                  </a:lnTo>
                  <a:lnTo>
                    <a:pt x="21130" y="879"/>
                  </a:lnTo>
                  <a:lnTo>
                    <a:pt x="21130"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46"/>
            <p:cNvSpPr/>
            <p:nvPr/>
          </p:nvSpPr>
          <p:spPr>
            <a:xfrm>
              <a:off x="5193161" y="1877972"/>
              <a:ext cx="92280" cy="56393"/>
            </a:xfrm>
            <a:custGeom>
              <a:rect b="b" l="l" r="r" t="t"/>
              <a:pathLst>
                <a:path extrusionOk="0" h="946" w="1548">
                  <a:moveTo>
                    <a:pt x="0" y="0"/>
                  </a:moveTo>
                  <a:lnTo>
                    <a:pt x="0" y="945"/>
                  </a:lnTo>
                  <a:lnTo>
                    <a:pt x="1547" y="945"/>
                  </a:lnTo>
                  <a:lnTo>
                    <a:pt x="1547"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46"/>
            <p:cNvSpPr/>
            <p:nvPr/>
          </p:nvSpPr>
          <p:spPr>
            <a:xfrm>
              <a:off x="5221120" y="1590574"/>
              <a:ext cx="368167" cy="328703"/>
            </a:xfrm>
            <a:custGeom>
              <a:rect b="b" l="l" r="r" t="t"/>
              <a:pathLst>
                <a:path extrusionOk="0" h="5514" w="6176">
                  <a:moveTo>
                    <a:pt x="5850" y="1"/>
                  </a:moveTo>
                  <a:lnTo>
                    <a:pt x="861" y="3202"/>
                  </a:lnTo>
                  <a:cubicBezTo>
                    <a:pt x="380" y="3509"/>
                    <a:pt x="1" y="4177"/>
                    <a:pt x="1" y="4719"/>
                  </a:cubicBezTo>
                  <a:lnTo>
                    <a:pt x="1" y="5513"/>
                  </a:lnTo>
                  <a:lnTo>
                    <a:pt x="603" y="5513"/>
                  </a:lnTo>
                  <a:lnTo>
                    <a:pt x="603" y="4719"/>
                  </a:lnTo>
                  <a:cubicBezTo>
                    <a:pt x="603" y="4382"/>
                    <a:pt x="879" y="3913"/>
                    <a:pt x="1186" y="3714"/>
                  </a:cubicBezTo>
                  <a:lnTo>
                    <a:pt x="6175" y="506"/>
                  </a:lnTo>
                  <a:lnTo>
                    <a:pt x="5850"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46"/>
            <p:cNvSpPr/>
            <p:nvPr/>
          </p:nvSpPr>
          <p:spPr>
            <a:xfrm>
              <a:off x="5461899" y="1571677"/>
              <a:ext cx="176155" cy="125186"/>
            </a:xfrm>
            <a:custGeom>
              <a:rect b="b" l="l" r="r" t="t"/>
              <a:pathLst>
                <a:path extrusionOk="0" h="2100" w="2955">
                  <a:moveTo>
                    <a:pt x="1634" y="0"/>
                  </a:moveTo>
                  <a:cubicBezTo>
                    <a:pt x="891" y="0"/>
                    <a:pt x="0" y="1208"/>
                    <a:pt x="0" y="1208"/>
                  </a:cubicBezTo>
                  <a:lnTo>
                    <a:pt x="602" y="2099"/>
                  </a:lnTo>
                  <a:cubicBezTo>
                    <a:pt x="602" y="2099"/>
                    <a:pt x="2955" y="1479"/>
                    <a:pt x="2209" y="348"/>
                  </a:cubicBezTo>
                  <a:cubicBezTo>
                    <a:pt x="2045" y="98"/>
                    <a:pt x="1846" y="0"/>
                    <a:pt x="1634"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46"/>
            <p:cNvSpPr/>
            <p:nvPr/>
          </p:nvSpPr>
          <p:spPr>
            <a:xfrm>
              <a:off x="5434238" y="1633973"/>
              <a:ext cx="75410" cy="75410"/>
            </a:xfrm>
            <a:custGeom>
              <a:rect b="b" l="l" r="r" t="t"/>
              <a:pathLst>
                <a:path extrusionOk="0" h="1265" w="1265">
                  <a:moveTo>
                    <a:pt x="584" y="1"/>
                  </a:moveTo>
                  <a:lnTo>
                    <a:pt x="1" y="735"/>
                  </a:lnTo>
                  <a:lnTo>
                    <a:pt x="289" y="1265"/>
                  </a:lnTo>
                  <a:lnTo>
                    <a:pt x="1264" y="1006"/>
                  </a:lnTo>
                  <a:lnTo>
                    <a:pt x="58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46"/>
            <p:cNvSpPr/>
            <p:nvPr/>
          </p:nvSpPr>
          <p:spPr>
            <a:xfrm>
              <a:off x="6219945" y="1877972"/>
              <a:ext cx="91922" cy="56393"/>
            </a:xfrm>
            <a:custGeom>
              <a:rect b="b" l="l" r="r" t="t"/>
              <a:pathLst>
                <a:path extrusionOk="0" h="946" w="1542">
                  <a:moveTo>
                    <a:pt x="0" y="0"/>
                  </a:moveTo>
                  <a:lnTo>
                    <a:pt x="0" y="945"/>
                  </a:lnTo>
                  <a:lnTo>
                    <a:pt x="1541" y="945"/>
                  </a:lnTo>
                  <a:lnTo>
                    <a:pt x="1541"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46"/>
            <p:cNvSpPr/>
            <p:nvPr/>
          </p:nvSpPr>
          <p:spPr>
            <a:xfrm>
              <a:off x="5915737" y="1590574"/>
              <a:ext cx="368107" cy="328703"/>
            </a:xfrm>
            <a:custGeom>
              <a:rect b="b" l="l" r="r" t="t"/>
              <a:pathLst>
                <a:path extrusionOk="0" h="5514" w="6175">
                  <a:moveTo>
                    <a:pt x="325" y="1"/>
                  </a:moveTo>
                  <a:lnTo>
                    <a:pt x="0" y="506"/>
                  </a:lnTo>
                  <a:lnTo>
                    <a:pt x="4989" y="3708"/>
                  </a:lnTo>
                  <a:cubicBezTo>
                    <a:pt x="5296" y="3913"/>
                    <a:pt x="5573" y="4382"/>
                    <a:pt x="5573" y="4719"/>
                  </a:cubicBezTo>
                  <a:lnTo>
                    <a:pt x="5573" y="5513"/>
                  </a:lnTo>
                  <a:lnTo>
                    <a:pt x="6175" y="5513"/>
                  </a:lnTo>
                  <a:lnTo>
                    <a:pt x="6175" y="4719"/>
                  </a:lnTo>
                  <a:cubicBezTo>
                    <a:pt x="6175" y="4183"/>
                    <a:pt x="5796" y="3515"/>
                    <a:pt x="5314" y="3202"/>
                  </a:cubicBezTo>
                  <a:lnTo>
                    <a:pt x="325"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46"/>
            <p:cNvSpPr/>
            <p:nvPr/>
          </p:nvSpPr>
          <p:spPr>
            <a:xfrm>
              <a:off x="5867271" y="1571677"/>
              <a:ext cx="175857" cy="125186"/>
            </a:xfrm>
            <a:custGeom>
              <a:rect b="b" l="l" r="r" t="t"/>
              <a:pathLst>
                <a:path extrusionOk="0" h="2100" w="2950">
                  <a:moveTo>
                    <a:pt x="1315" y="0"/>
                  </a:moveTo>
                  <a:cubicBezTo>
                    <a:pt x="1104" y="0"/>
                    <a:pt x="905" y="98"/>
                    <a:pt x="741" y="348"/>
                  </a:cubicBezTo>
                  <a:cubicBezTo>
                    <a:pt x="1" y="1479"/>
                    <a:pt x="2348" y="2099"/>
                    <a:pt x="2348" y="2099"/>
                  </a:cubicBezTo>
                  <a:lnTo>
                    <a:pt x="2949" y="1208"/>
                  </a:lnTo>
                  <a:cubicBezTo>
                    <a:pt x="2949" y="1208"/>
                    <a:pt x="2059" y="0"/>
                    <a:pt x="1315"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46"/>
            <p:cNvSpPr/>
            <p:nvPr/>
          </p:nvSpPr>
          <p:spPr>
            <a:xfrm>
              <a:off x="5995739" y="1633973"/>
              <a:ext cx="74993" cy="75410"/>
            </a:xfrm>
            <a:custGeom>
              <a:rect b="b" l="l" r="r" t="t"/>
              <a:pathLst>
                <a:path extrusionOk="0" h="1265" w="1258">
                  <a:moveTo>
                    <a:pt x="674" y="1"/>
                  </a:moveTo>
                  <a:lnTo>
                    <a:pt x="0" y="1006"/>
                  </a:lnTo>
                  <a:lnTo>
                    <a:pt x="969" y="1265"/>
                  </a:lnTo>
                  <a:lnTo>
                    <a:pt x="1258" y="735"/>
                  </a:lnTo>
                  <a:lnTo>
                    <a:pt x="67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0" name="Google Shape;1810;p46"/>
          <p:cNvSpPr txBox="1"/>
          <p:nvPr>
            <p:ph idx="1" type="subTitle"/>
          </p:nvPr>
        </p:nvSpPr>
        <p:spPr>
          <a:xfrm>
            <a:off x="182600" y="935850"/>
            <a:ext cx="4222800" cy="327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Starting in your Opening Statement (and throughout the trial), remember to use simple language to avoid confusing the jury. </a:t>
            </a:r>
            <a:endParaRPr b="1" sz="1700"/>
          </a:p>
          <a:p>
            <a:pPr indent="0" lvl="0" marL="0" rtl="0" algn="l">
              <a:spcBef>
                <a:spcPts val="1000"/>
              </a:spcBef>
              <a:spcAft>
                <a:spcPts val="0"/>
              </a:spcAft>
              <a:buNone/>
            </a:pPr>
            <a:r>
              <a:rPr b="1" lang="en" sz="1700"/>
              <a:t>For example, Prosecutors will refer to “the Defendant,” whereas the Defense Attorney will call him/her “Casey” or Ms. Bryant. </a:t>
            </a:r>
            <a:endParaRPr b="1" sz="1700"/>
          </a:p>
          <a:p>
            <a:pPr indent="0" lvl="0" marL="0" rtl="0" algn="l">
              <a:spcBef>
                <a:spcPts val="1000"/>
              </a:spcBef>
              <a:spcAft>
                <a:spcPts val="0"/>
              </a:spcAft>
              <a:buNone/>
            </a:pPr>
            <a:r>
              <a:rPr b="1" lang="en" sz="1700"/>
              <a:t>By painting a portrait of each opposing witness with your own brush strokes, you may affect how the jury views that witness’s testimony when they take the stand.</a:t>
            </a:r>
            <a:endParaRPr sz="2000"/>
          </a:p>
          <a:p>
            <a:pPr indent="0" lvl="0" marL="457200" rtl="0" algn="l">
              <a:spcBef>
                <a:spcPts val="1000"/>
              </a:spcBef>
              <a:spcAft>
                <a:spcPts val="1000"/>
              </a:spcAft>
              <a:buNone/>
            </a:pPr>
            <a:r>
              <a:t/>
            </a:r>
            <a:endParaRPr/>
          </a:p>
        </p:txBody>
      </p:sp>
      <p:sp>
        <p:nvSpPr>
          <p:cNvPr id="1811" name="Google Shape;1811;p46"/>
          <p:cNvSpPr txBox="1"/>
          <p:nvPr>
            <p:ph type="title"/>
          </p:nvPr>
        </p:nvSpPr>
        <p:spPr>
          <a:xfrm>
            <a:off x="251125" y="152175"/>
            <a:ext cx="3974700" cy="6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Tips</a:t>
            </a:r>
            <a:endParaRPr/>
          </a:p>
          <a:p>
            <a:pPr indent="0" lvl="0" marL="0" rtl="0" algn="l">
              <a:spcBef>
                <a:spcPts val="0"/>
              </a:spcBef>
              <a:spcAft>
                <a:spcPts val="0"/>
              </a:spcAft>
              <a:buNone/>
            </a:pPr>
            <a:r>
              <a:t/>
            </a:r>
            <a:endParaRPr/>
          </a:p>
        </p:txBody>
      </p:sp>
      <p:grpSp>
        <p:nvGrpSpPr>
          <p:cNvPr id="1812" name="Google Shape;1812;p46"/>
          <p:cNvGrpSpPr/>
          <p:nvPr/>
        </p:nvGrpSpPr>
        <p:grpSpPr>
          <a:xfrm>
            <a:off x="6989217" y="935828"/>
            <a:ext cx="522758" cy="593870"/>
            <a:chOff x="7613518" y="1501354"/>
            <a:chExt cx="264433" cy="353074"/>
          </a:xfrm>
        </p:grpSpPr>
        <p:sp>
          <p:nvSpPr>
            <p:cNvPr id="1813" name="Google Shape;1813;p46"/>
            <p:cNvSpPr/>
            <p:nvPr/>
          </p:nvSpPr>
          <p:spPr>
            <a:xfrm>
              <a:off x="7707069" y="1628454"/>
              <a:ext cx="10201" cy="16252"/>
            </a:xfrm>
            <a:custGeom>
              <a:rect b="b" l="l" r="r" t="t"/>
              <a:pathLst>
                <a:path extrusionOk="0" h="513" w="322">
                  <a:moveTo>
                    <a:pt x="155" y="1"/>
                  </a:moveTo>
                  <a:cubicBezTo>
                    <a:pt x="71" y="1"/>
                    <a:pt x="0" y="72"/>
                    <a:pt x="0" y="167"/>
                  </a:cubicBezTo>
                  <a:lnTo>
                    <a:pt x="0" y="346"/>
                  </a:lnTo>
                  <a:cubicBezTo>
                    <a:pt x="0" y="429"/>
                    <a:pt x="71" y="513"/>
                    <a:pt x="155" y="513"/>
                  </a:cubicBezTo>
                  <a:cubicBezTo>
                    <a:pt x="250" y="513"/>
                    <a:pt x="322" y="429"/>
                    <a:pt x="322" y="346"/>
                  </a:cubicBezTo>
                  <a:lnTo>
                    <a:pt x="322" y="167"/>
                  </a:ln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46"/>
            <p:cNvSpPr/>
            <p:nvPr/>
          </p:nvSpPr>
          <p:spPr>
            <a:xfrm>
              <a:off x="7773439" y="1628454"/>
              <a:ext cx="10201" cy="16252"/>
            </a:xfrm>
            <a:custGeom>
              <a:rect b="b" l="l" r="r" t="t"/>
              <a:pathLst>
                <a:path extrusionOk="0" h="513" w="322">
                  <a:moveTo>
                    <a:pt x="167" y="1"/>
                  </a:moveTo>
                  <a:cubicBezTo>
                    <a:pt x="72" y="1"/>
                    <a:pt x="1" y="72"/>
                    <a:pt x="1" y="167"/>
                  </a:cubicBezTo>
                  <a:lnTo>
                    <a:pt x="1" y="346"/>
                  </a:lnTo>
                  <a:cubicBezTo>
                    <a:pt x="1" y="429"/>
                    <a:pt x="72" y="513"/>
                    <a:pt x="167" y="513"/>
                  </a:cubicBezTo>
                  <a:cubicBezTo>
                    <a:pt x="251" y="513"/>
                    <a:pt x="322" y="429"/>
                    <a:pt x="322" y="346"/>
                  </a:cubicBezTo>
                  <a:lnTo>
                    <a:pt x="322" y="167"/>
                  </a:lnTo>
                  <a:cubicBezTo>
                    <a:pt x="322"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46"/>
            <p:cNvSpPr/>
            <p:nvPr/>
          </p:nvSpPr>
          <p:spPr>
            <a:xfrm>
              <a:off x="7613518" y="1501354"/>
              <a:ext cx="264433" cy="353074"/>
            </a:xfrm>
            <a:custGeom>
              <a:rect b="b" l="l" r="r" t="t"/>
              <a:pathLst>
                <a:path extrusionOk="0" h="11145" w="8347">
                  <a:moveTo>
                    <a:pt x="4156" y="334"/>
                  </a:moveTo>
                  <a:cubicBezTo>
                    <a:pt x="5703" y="334"/>
                    <a:pt x="6954" y="1584"/>
                    <a:pt x="6954" y="3132"/>
                  </a:cubicBezTo>
                  <a:lnTo>
                    <a:pt x="6954" y="4358"/>
                  </a:lnTo>
                  <a:cubicBezTo>
                    <a:pt x="6954" y="5263"/>
                    <a:pt x="7156" y="5941"/>
                    <a:pt x="7335" y="6382"/>
                  </a:cubicBezTo>
                  <a:cubicBezTo>
                    <a:pt x="7346" y="6418"/>
                    <a:pt x="7346" y="6465"/>
                    <a:pt x="7335" y="6513"/>
                  </a:cubicBezTo>
                  <a:cubicBezTo>
                    <a:pt x="7323" y="6561"/>
                    <a:pt x="7275" y="6596"/>
                    <a:pt x="7227" y="6620"/>
                  </a:cubicBezTo>
                  <a:cubicBezTo>
                    <a:pt x="7156" y="6644"/>
                    <a:pt x="7073" y="6680"/>
                    <a:pt x="6989" y="6703"/>
                  </a:cubicBezTo>
                  <a:cubicBezTo>
                    <a:pt x="6787" y="6441"/>
                    <a:pt x="6442" y="6263"/>
                    <a:pt x="6072" y="6263"/>
                  </a:cubicBezTo>
                  <a:lnTo>
                    <a:pt x="5846" y="6263"/>
                  </a:lnTo>
                  <a:cubicBezTo>
                    <a:pt x="6299" y="5810"/>
                    <a:pt x="6584" y="5203"/>
                    <a:pt x="6584" y="4525"/>
                  </a:cubicBezTo>
                  <a:lnTo>
                    <a:pt x="6584" y="3834"/>
                  </a:lnTo>
                  <a:cubicBezTo>
                    <a:pt x="6584" y="3358"/>
                    <a:pt x="6192" y="2977"/>
                    <a:pt x="5715" y="2977"/>
                  </a:cubicBezTo>
                  <a:lnTo>
                    <a:pt x="5430" y="2977"/>
                  </a:lnTo>
                  <a:lnTo>
                    <a:pt x="4620" y="2155"/>
                  </a:lnTo>
                  <a:cubicBezTo>
                    <a:pt x="4588" y="2123"/>
                    <a:pt x="4546" y="2108"/>
                    <a:pt x="4503" y="2108"/>
                  </a:cubicBezTo>
                  <a:cubicBezTo>
                    <a:pt x="4482" y="2108"/>
                    <a:pt x="4461" y="2112"/>
                    <a:pt x="4441" y="2120"/>
                  </a:cubicBezTo>
                  <a:cubicBezTo>
                    <a:pt x="4382" y="2155"/>
                    <a:pt x="4334" y="2215"/>
                    <a:pt x="4334" y="2274"/>
                  </a:cubicBezTo>
                  <a:lnTo>
                    <a:pt x="4334" y="2989"/>
                  </a:lnTo>
                  <a:lnTo>
                    <a:pt x="3453" y="2989"/>
                  </a:lnTo>
                  <a:cubicBezTo>
                    <a:pt x="3370" y="2989"/>
                    <a:pt x="3286" y="3060"/>
                    <a:pt x="3286" y="3155"/>
                  </a:cubicBezTo>
                  <a:cubicBezTo>
                    <a:pt x="3286" y="3239"/>
                    <a:pt x="3370" y="3310"/>
                    <a:pt x="3453" y="3310"/>
                  </a:cubicBezTo>
                  <a:lnTo>
                    <a:pt x="4501" y="3310"/>
                  </a:lnTo>
                  <a:cubicBezTo>
                    <a:pt x="4584" y="3310"/>
                    <a:pt x="4656" y="3239"/>
                    <a:pt x="4656" y="3155"/>
                  </a:cubicBezTo>
                  <a:lnTo>
                    <a:pt x="4656" y="2679"/>
                  </a:lnTo>
                  <a:lnTo>
                    <a:pt x="5251" y="3274"/>
                  </a:lnTo>
                  <a:cubicBezTo>
                    <a:pt x="5287" y="3298"/>
                    <a:pt x="5322" y="3310"/>
                    <a:pt x="5370" y="3310"/>
                  </a:cubicBezTo>
                  <a:lnTo>
                    <a:pt x="5715" y="3310"/>
                  </a:lnTo>
                  <a:cubicBezTo>
                    <a:pt x="6013" y="3310"/>
                    <a:pt x="6251" y="3548"/>
                    <a:pt x="6251" y="3846"/>
                  </a:cubicBezTo>
                  <a:lnTo>
                    <a:pt x="6251" y="4548"/>
                  </a:lnTo>
                  <a:cubicBezTo>
                    <a:pt x="6251" y="5715"/>
                    <a:pt x="5310" y="6644"/>
                    <a:pt x="4156" y="6644"/>
                  </a:cubicBezTo>
                  <a:cubicBezTo>
                    <a:pt x="2989" y="6644"/>
                    <a:pt x="2048" y="5715"/>
                    <a:pt x="2048" y="4548"/>
                  </a:cubicBezTo>
                  <a:lnTo>
                    <a:pt x="2048" y="3834"/>
                  </a:lnTo>
                  <a:cubicBezTo>
                    <a:pt x="2048" y="3536"/>
                    <a:pt x="2286" y="3298"/>
                    <a:pt x="2584" y="3298"/>
                  </a:cubicBezTo>
                  <a:lnTo>
                    <a:pt x="2763" y="3298"/>
                  </a:lnTo>
                  <a:cubicBezTo>
                    <a:pt x="2858" y="3298"/>
                    <a:pt x="2929" y="3227"/>
                    <a:pt x="2929" y="3132"/>
                  </a:cubicBezTo>
                  <a:cubicBezTo>
                    <a:pt x="2929" y="3048"/>
                    <a:pt x="2858" y="2965"/>
                    <a:pt x="2763" y="2965"/>
                  </a:cubicBezTo>
                  <a:lnTo>
                    <a:pt x="2584" y="2965"/>
                  </a:lnTo>
                  <a:cubicBezTo>
                    <a:pt x="2108" y="2965"/>
                    <a:pt x="1727" y="3358"/>
                    <a:pt x="1727" y="3834"/>
                  </a:cubicBezTo>
                  <a:lnTo>
                    <a:pt x="1727" y="4536"/>
                  </a:lnTo>
                  <a:cubicBezTo>
                    <a:pt x="1727" y="5215"/>
                    <a:pt x="2012" y="5822"/>
                    <a:pt x="2453" y="6275"/>
                  </a:cubicBezTo>
                  <a:lnTo>
                    <a:pt x="2227" y="6275"/>
                  </a:lnTo>
                  <a:cubicBezTo>
                    <a:pt x="1858" y="6275"/>
                    <a:pt x="1536" y="6441"/>
                    <a:pt x="1310" y="6703"/>
                  </a:cubicBezTo>
                  <a:cubicBezTo>
                    <a:pt x="1239" y="6680"/>
                    <a:pt x="1143" y="6644"/>
                    <a:pt x="1072" y="6620"/>
                  </a:cubicBezTo>
                  <a:cubicBezTo>
                    <a:pt x="1024" y="6596"/>
                    <a:pt x="989" y="6561"/>
                    <a:pt x="965" y="6513"/>
                  </a:cubicBezTo>
                  <a:cubicBezTo>
                    <a:pt x="953" y="6465"/>
                    <a:pt x="953" y="6418"/>
                    <a:pt x="965" y="6382"/>
                  </a:cubicBezTo>
                  <a:cubicBezTo>
                    <a:pt x="1143" y="5965"/>
                    <a:pt x="1358" y="5263"/>
                    <a:pt x="1358" y="4358"/>
                  </a:cubicBezTo>
                  <a:lnTo>
                    <a:pt x="1358" y="3132"/>
                  </a:lnTo>
                  <a:cubicBezTo>
                    <a:pt x="1358" y="1584"/>
                    <a:pt x="2608" y="334"/>
                    <a:pt x="4156" y="334"/>
                  </a:cubicBezTo>
                  <a:close/>
                  <a:moveTo>
                    <a:pt x="2953" y="7096"/>
                  </a:moveTo>
                  <a:lnTo>
                    <a:pt x="2953" y="7108"/>
                  </a:lnTo>
                  <a:lnTo>
                    <a:pt x="2953" y="7334"/>
                  </a:lnTo>
                  <a:cubicBezTo>
                    <a:pt x="2953" y="7537"/>
                    <a:pt x="2834" y="7739"/>
                    <a:pt x="2632" y="7823"/>
                  </a:cubicBezTo>
                  <a:lnTo>
                    <a:pt x="2155" y="7513"/>
                  </a:lnTo>
                  <a:cubicBezTo>
                    <a:pt x="2060" y="7454"/>
                    <a:pt x="2060" y="7334"/>
                    <a:pt x="2072" y="7263"/>
                  </a:cubicBezTo>
                  <a:cubicBezTo>
                    <a:pt x="2096" y="7180"/>
                    <a:pt x="2155" y="7096"/>
                    <a:pt x="2274" y="7096"/>
                  </a:cubicBezTo>
                  <a:close/>
                  <a:moveTo>
                    <a:pt x="6025" y="7108"/>
                  </a:moveTo>
                  <a:cubicBezTo>
                    <a:pt x="6144" y="7108"/>
                    <a:pt x="6227" y="7180"/>
                    <a:pt x="6239" y="7275"/>
                  </a:cubicBezTo>
                  <a:cubicBezTo>
                    <a:pt x="6263" y="7346"/>
                    <a:pt x="6251" y="7454"/>
                    <a:pt x="6144" y="7525"/>
                  </a:cubicBezTo>
                  <a:lnTo>
                    <a:pt x="5668" y="7835"/>
                  </a:lnTo>
                  <a:cubicBezTo>
                    <a:pt x="5489" y="7751"/>
                    <a:pt x="5370" y="7561"/>
                    <a:pt x="5370" y="7346"/>
                  </a:cubicBezTo>
                  <a:lnTo>
                    <a:pt x="5370" y="7108"/>
                  </a:lnTo>
                  <a:close/>
                  <a:moveTo>
                    <a:pt x="6096" y="6584"/>
                  </a:moveTo>
                  <a:cubicBezTo>
                    <a:pt x="6596" y="6584"/>
                    <a:pt x="6977" y="6989"/>
                    <a:pt x="6977" y="7465"/>
                  </a:cubicBezTo>
                  <a:cubicBezTo>
                    <a:pt x="6965" y="8477"/>
                    <a:pt x="6180" y="9311"/>
                    <a:pt x="5191" y="9406"/>
                  </a:cubicBezTo>
                  <a:lnTo>
                    <a:pt x="5191" y="9228"/>
                  </a:lnTo>
                  <a:cubicBezTo>
                    <a:pt x="5191" y="9132"/>
                    <a:pt x="5120" y="9061"/>
                    <a:pt x="5037" y="9061"/>
                  </a:cubicBezTo>
                  <a:cubicBezTo>
                    <a:pt x="4941" y="9061"/>
                    <a:pt x="4870" y="9132"/>
                    <a:pt x="4870" y="9228"/>
                  </a:cubicBezTo>
                  <a:lnTo>
                    <a:pt x="4870" y="9406"/>
                  </a:lnTo>
                  <a:lnTo>
                    <a:pt x="3453" y="9406"/>
                  </a:lnTo>
                  <a:lnTo>
                    <a:pt x="3453" y="9228"/>
                  </a:lnTo>
                  <a:cubicBezTo>
                    <a:pt x="3453" y="9132"/>
                    <a:pt x="3382" y="9061"/>
                    <a:pt x="3286" y="9061"/>
                  </a:cubicBezTo>
                  <a:cubicBezTo>
                    <a:pt x="3203" y="9061"/>
                    <a:pt x="3132" y="9132"/>
                    <a:pt x="3132" y="9228"/>
                  </a:cubicBezTo>
                  <a:lnTo>
                    <a:pt x="3132" y="9406"/>
                  </a:lnTo>
                  <a:cubicBezTo>
                    <a:pt x="2143" y="9311"/>
                    <a:pt x="1358" y="8489"/>
                    <a:pt x="1358" y="7477"/>
                  </a:cubicBezTo>
                  <a:cubicBezTo>
                    <a:pt x="1358" y="6989"/>
                    <a:pt x="1762" y="6608"/>
                    <a:pt x="2239" y="6608"/>
                  </a:cubicBezTo>
                  <a:lnTo>
                    <a:pt x="2870" y="6608"/>
                  </a:lnTo>
                  <a:cubicBezTo>
                    <a:pt x="2905" y="6620"/>
                    <a:pt x="2917" y="6632"/>
                    <a:pt x="2953" y="6644"/>
                  </a:cubicBezTo>
                  <a:lnTo>
                    <a:pt x="2953" y="6799"/>
                  </a:lnTo>
                  <a:lnTo>
                    <a:pt x="2298" y="6799"/>
                  </a:lnTo>
                  <a:cubicBezTo>
                    <a:pt x="2036" y="6799"/>
                    <a:pt x="1846" y="6942"/>
                    <a:pt x="1774" y="7180"/>
                  </a:cubicBezTo>
                  <a:cubicBezTo>
                    <a:pt x="1703" y="7418"/>
                    <a:pt x="1786" y="7656"/>
                    <a:pt x="2001" y="7799"/>
                  </a:cubicBezTo>
                  <a:lnTo>
                    <a:pt x="3786" y="8989"/>
                  </a:lnTo>
                  <a:cubicBezTo>
                    <a:pt x="3906" y="9061"/>
                    <a:pt x="4037" y="9108"/>
                    <a:pt x="4167" y="9108"/>
                  </a:cubicBezTo>
                  <a:cubicBezTo>
                    <a:pt x="4298" y="9108"/>
                    <a:pt x="4441" y="9061"/>
                    <a:pt x="4560" y="8989"/>
                  </a:cubicBezTo>
                  <a:lnTo>
                    <a:pt x="4953" y="8716"/>
                  </a:lnTo>
                  <a:cubicBezTo>
                    <a:pt x="5037" y="8668"/>
                    <a:pt x="5049" y="8573"/>
                    <a:pt x="5001" y="8489"/>
                  </a:cubicBezTo>
                  <a:cubicBezTo>
                    <a:pt x="4972" y="8446"/>
                    <a:pt x="4927" y="8425"/>
                    <a:pt x="4877" y="8425"/>
                  </a:cubicBezTo>
                  <a:cubicBezTo>
                    <a:pt x="4843" y="8425"/>
                    <a:pt x="4808" y="8435"/>
                    <a:pt x="4775" y="8454"/>
                  </a:cubicBezTo>
                  <a:lnTo>
                    <a:pt x="4382" y="8716"/>
                  </a:lnTo>
                  <a:cubicBezTo>
                    <a:pt x="4322" y="8751"/>
                    <a:pt x="4251" y="8769"/>
                    <a:pt x="4179" y="8769"/>
                  </a:cubicBezTo>
                  <a:cubicBezTo>
                    <a:pt x="4108" y="8769"/>
                    <a:pt x="4037" y="8751"/>
                    <a:pt x="3977" y="8716"/>
                  </a:cubicBezTo>
                  <a:lnTo>
                    <a:pt x="2941" y="8037"/>
                  </a:lnTo>
                  <a:cubicBezTo>
                    <a:pt x="3155" y="7870"/>
                    <a:pt x="3286" y="7620"/>
                    <a:pt x="3286" y="7346"/>
                  </a:cubicBezTo>
                  <a:lnTo>
                    <a:pt x="3286" y="6799"/>
                  </a:lnTo>
                  <a:cubicBezTo>
                    <a:pt x="3560" y="6906"/>
                    <a:pt x="3858" y="6965"/>
                    <a:pt x="4167" y="6965"/>
                  </a:cubicBezTo>
                  <a:cubicBezTo>
                    <a:pt x="4477" y="6965"/>
                    <a:pt x="4775" y="6906"/>
                    <a:pt x="5049" y="6799"/>
                  </a:cubicBezTo>
                  <a:lnTo>
                    <a:pt x="5049" y="7346"/>
                  </a:lnTo>
                  <a:cubicBezTo>
                    <a:pt x="5049" y="7620"/>
                    <a:pt x="5180" y="7870"/>
                    <a:pt x="5394" y="8037"/>
                  </a:cubicBezTo>
                  <a:cubicBezTo>
                    <a:pt x="5310" y="8073"/>
                    <a:pt x="5299" y="8180"/>
                    <a:pt x="5346" y="8251"/>
                  </a:cubicBezTo>
                  <a:cubicBezTo>
                    <a:pt x="5370" y="8299"/>
                    <a:pt x="5430" y="8335"/>
                    <a:pt x="5477" y="8335"/>
                  </a:cubicBezTo>
                  <a:cubicBezTo>
                    <a:pt x="5513" y="8335"/>
                    <a:pt x="5537" y="8311"/>
                    <a:pt x="5572" y="8299"/>
                  </a:cubicBezTo>
                  <a:lnTo>
                    <a:pt x="6346" y="7775"/>
                  </a:lnTo>
                  <a:cubicBezTo>
                    <a:pt x="6549" y="7644"/>
                    <a:pt x="6644" y="7406"/>
                    <a:pt x="6561" y="7168"/>
                  </a:cubicBezTo>
                  <a:cubicBezTo>
                    <a:pt x="6489" y="6930"/>
                    <a:pt x="6287" y="6787"/>
                    <a:pt x="6049" y="6787"/>
                  </a:cubicBezTo>
                  <a:lnTo>
                    <a:pt x="5394" y="6787"/>
                  </a:lnTo>
                  <a:lnTo>
                    <a:pt x="5394" y="6632"/>
                  </a:lnTo>
                  <a:cubicBezTo>
                    <a:pt x="5418" y="6620"/>
                    <a:pt x="5430" y="6608"/>
                    <a:pt x="5465" y="6584"/>
                  </a:cubicBezTo>
                  <a:close/>
                  <a:moveTo>
                    <a:pt x="4167" y="0"/>
                  </a:moveTo>
                  <a:cubicBezTo>
                    <a:pt x="2441" y="0"/>
                    <a:pt x="1048" y="1393"/>
                    <a:pt x="1048" y="3120"/>
                  </a:cubicBezTo>
                  <a:lnTo>
                    <a:pt x="1048" y="4346"/>
                  </a:lnTo>
                  <a:cubicBezTo>
                    <a:pt x="1048" y="5239"/>
                    <a:pt x="822" y="5906"/>
                    <a:pt x="691" y="6227"/>
                  </a:cubicBezTo>
                  <a:cubicBezTo>
                    <a:pt x="631" y="6346"/>
                    <a:pt x="631" y="6501"/>
                    <a:pt x="691" y="6620"/>
                  </a:cubicBezTo>
                  <a:cubicBezTo>
                    <a:pt x="750" y="6751"/>
                    <a:pt x="834" y="6846"/>
                    <a:pt x="965" y="6906"/>
                  </a:cubicBezTo>
                  <a:cubicBezTo>
                    <a:pt x="1024" y="6930"/>
                    <a:pt x="1084" y="6942"/>
                    <a:pt x="1143" y="6977"/>
                  </a:cubicBezTo>
                  <a:cubicBezTo>
                    <a:pt x="1084" y="7120"/>
                    <a:pt x="1048" y="7287"/>
                    <a:pt x="1048" y="7465"/>
                  </a:cubicBezTo>
                  <a:cubicBezTo>
                    <a:pt x="1048" y="7775"/>
                    <a:pt x="1108" y="8061"/>
                    <a:pt x="1227" y="8335"/>
                  </a:cubicBezTo>
                  <a:lnTo>
                    <a:pt x="810" y="8477"/>
                  </a:lnTo>
                  <a:cubicBezTo>
                    <a:pt x="334" y="8644"/>
                    <a:pt x="0" y="9108"/>
                    <a:pt x="0" y="9620"/>
                  </a:cubicBezTo>
                  <a:lnTo>
                    <a:pt x="0" y="10978"/>
                  </a:lnTo>
                  <a:cubicBezTo>
                    <a:pt x="0" y="11073"/>
                    <a:pt x="72" y="11144"/>
                    <a:pt x="167" y="11144"/>
                  </a:cubicBezTo>
                  <a:cubicBezTo>
                    <a:pt x="250" y="11144"/>
                    <a:pt x="334" y="11073"/>
                    <a:pt x="334" y="10978"/>
                  </a:cubicBezTo>
                  <a:lnTo>
                    <a:pt x="334" y="9620"/>
                  </a:lnTo>
                  <a:cubicBezTo>
                    <a:pt x="334" y="9525"/>
                    <a:pt x="346" y="9418"/>
                    <a:pt x="393" y="9311"/>
                  </a:cubicBezTo>
                  <a:lnTo>
                    <a:pt x="1203" y="10013"/>
                  </a:lnTo>
                  <a:cubicBezTo>
                    <a:pt x="1322" y="10109"/>
                    <a:pt x="1405" y="10263"/>
                    <a:pt x="1405" y="10406"/>
                  </a:cubicBezTo>
                  <a:lnTo>
                    <a:pt x="1405" y="10966"/>
                  </a:lnTo>
                  <a:cubicBezTo>
                    <a:pt x="1405" y="11049"/>
                    <a:pt x="1477" y="11121"/>
                    <a:pt x="1560" y="11121"/>
                  </a:cubicBezTo>
                  <a:cubicBezTo>
                    <a:pt x="1655" y="11121"/>
                    <a:pt x="1727" y="11049"/>
                    <a:pt x="1727" y="10966"/>
                  </a:cubicBezTo>
                  <a:lnTo>
                    <a:pt x="1727" y="10406"/>
                  </a:lnTo>
                  <a:cubicBezTo>
                    <a:pt x="1727" y="10156"/>
                    <a:pt x="1620" y="9918"/>
                    <a:pt x="1429" y="9751"/>
                  </a:cubicBezTo>
                  <a:lnTo>
                    <a:pt x="560" y="9013"/>
                  </a:lnTo>
                  <a:cubicBezTo>
                    <a:pt x="655" y="8906"/>
                    <a:pt x="786" y="8823"/>
                    <a:pt x="929" y="8775"/>
                  </a:cubicBezTo>
                  <a:lnTo>
                    <a:pt x="1370" y="8608"/>
                  </a:lnTo>
                  <a:cubicBezTo>
                    <a:pt x="1739" y="9216"/>
                    <a:pt x="2382" y="9656"/>
                    <a:pt x="3144" y="9692"/>
                  </a:cubicBezTo>
                  <a:lnTo>
                    <a:pt x="3144" y="10930"/>
                  </a:lnTo>
                  <a:cubicBezTo>
                    <a:pt x="3144" y="11025"/>
                    <a:pt x="3215" y="11097"/>
                    <a:pt x="3310" y="11097"/>
                  </a:cubicBezTo>
                  <a:cubicBezTo>
                    <a:pt x="3394" y="11097"/>
                    <a:pt x="3465" y="11025"/>
                    <a:pt x="3465" y="10930"/>
                  </a:cubicBezTo>
                  <a:lnTo>
                    <a:pt x="3465" y="9692"/>
                  </a:lnTo>
                  <a:lnTo>
                    <a:pt x="4882" y="9692"/>
                  </a:lnTo>
                  <a:lnTo>
                    <a:pt x="4882" y="10930"/>
                  </a:lnTo>
                  <a:cubicBezTo>
                    <a:pt x="4882" y="11025"/>
                    <a:pt x="4953" y="11097"/>
                    <a:pt x="5049" y="11097"/>
                  </a:cubicBezTo>
                  <a:cubicBezTo>
                    <a:pt x="5132" y="11097"/>
                    <a:pt x="5203" y="11025"/>
                    <a:pt x="5203" y="10930"/>
                  </a:cubicBezTo>
                  <a:lnTo>
                    <a:pt x="5203" y="9692"/>
                  </a:lnTo>
                  <a:cubicBezTo>
                    <a:pt x="5953" y="9632"/>
                    <a:pt x="6608" y="9216"/>
                    <a:pt x="6977" y="8608"/>
                  </a:cubicBezTo>
                  <a:lnTo>
                    <a:pt x="7430" y="8775"/>
                  </a:lnTo>
                  <a:cubicBezTo>
                    <a:pt x="7561" y="8823"/>
                    <a:pt x="7692" y="8906"/>
                    <a:pt x="7787" y="9013"/>
                  </a:cubicBezTo>
                  <a:lnTo>
                    <a:pt x="6918" y="9751"/>
                  </a:lnTo>
                  <a:cubicBezTo>
                    <a:pt x="6727" y="9918"/>
                    <a:pt x="6620" y="10156"/>
                    <a:pt x="6620" y="10406"/>
                  </a:cubicBezTo>
                  <a:lnTo>
                    <a:pt x="6620" y="10966"/>
                  </a:lnTo>
                  <a:cubicBezTo>
                    <a:pt x="6620" y="11049"/>
                    <a:pt x="6692" y="11121"/>
                    <a:pt x="6787" y="11121"/>
                  </a:cubicBezTo>
                  <a:cubicBezTo>
                    <a:pt x="6870" y="11121"/>
                    <a:pt x="6954" y="11049"/>
                    <a:pt x="6954" y="10966"/>
                  </a:cubicBezTo>
                  <a:lnTo>
                    <a:pt x="6954" y="10406"/>
                  </a:lnTo>
                  <a:cubicBezTo>
                    <a:pt x="6954" y="10263"/>
                    <a:pt x="7025" y="10109"/>
                    <a:pt x="7144" y="10013"/>
                  </a:cubicBezTo>
                  <a:lnTo>
                    <a:pt x="7966" y="9311"/>
                  </a:lnTo>
                  <a:cubicBezTo>
                    <a:pt x="7989" y="9418"/>
                    <a:pt x="8025" y="9513"/>
                    <a:pt x="8025" y="9620"/>
                  </a:cubicBezTo>
                  <a:lnTo>
                    <a:pt x="8025" y="10978"/>
                  </a:lnTo>
                  <a:cubicBezTo>
                    <a:pt x="8025" y="11073"/>
                    <a:pt x="8097" y="11144"/>
                    <a:pt x="8180" y="11144"/>
                  </a:cubicBezTo>
                  <a:cubicBezTo>
                    <a:pt x="8275" y="11144"/>
                    <a:pt x="8347" y="11073"/>
                    <a:pt x="8347" y="10978"/>
                  </a:cubicBezTo>
                  <a:lnTo>
                    <a:pt x="8347" y="9620"/>
                  </a:lnTo>
                  <a:cubicBezTo>
                    <a:pt x="8335" y="9120"/>
                    <a:pt x="8013" y="8656"/>
                    <a:pt x="7537" y="8477"/>
                  </a:cubicBezTo>
                  <a:lnTo>
                    <a:pt x="7120" y="8335"/>
                  </a:lnTo>
                  <a:cubicBezTo>
                    <a:pt x="7215" y="8061"/>
                    <a:pt x="7299" y="7775"/>
                    <a:pt x="7299" y="7465"/>
                  </a:cubicBezTo>
                  <a:cubicBezTo>
                    <a:pt x="7299" y="7287"/>
                    <a:pt x="7251" y="7120"/>
                    <a:pt x="7192" y="6977"/>
                  </a:cubicBezTo>
                  <a:cubicBezTo>
                    <a:pt x="7251" y="6942"/>
                    <a:pt x="7311" y="6930"/>
                    <a:pt x="7370" y="6906"/>
                  </a:cubicBezTo>
                  <a:cubicBezTo>
                    <a:pt x="7501" y="6858"/>
                    <a:pt x="7596" y="6751"/>
                    <a:pt x="7656" y="6620"/>
                  </a:cubicBezTo>
                  <a:cubicBezTo>
                    <a:pt x="7716" y="6501"/>
                    <a:pt x="7716" y="6346"/>
                    <a:pt x="7656" y="6227"/>
                  </a:cubicBezTo>
                  <a:cubicBezTo>
                    <a:pt x="7513" y="5906"/>
                    <a:pt x="7299" y="5239"/>
                    <a:pt x="7299" y="4346"/>
                  </a:cubicBezTo>
                  <a:lnTo>
                    <a:pt x="7299" y="3120"/>
                  </a:lnTo>
                  <a:cubicBezTo>
                    <a:pt x="7299" y="1393"/>
                    <a:pt x="5894" y="0"/>
                    <a:pt x="4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46"/>
            <p:cNvSpPr/>
            <p:nvPr/>
          </p:nvSpPr>
          <p:spPr>
            <a:xfrm>
              <a:off x="7701778" y="1611474"/>
              <a:ext cx="21162" cy="10613"/>
            </a:xfrm>
            <a:custGeom>
              <a:rect b="b" l="l" r="r" t="t"/>
              <a:pathLst>
                <a:path extrusionOk="0" h="335" w="668">
                  <a:moveTo>
                    <a:pt x="167" y="1"/>
                  </a:moveTo>
                  <a:cubicBezTo>
                    <a:pt x="72" y="1"/>
                    <a:pt x="0" y="72"/>
                    <a:pt x="0" y="168"/>
                  </a:cubicBezTo>
                  <a:cubicBezTo>
                    <a:pt x="0" y="251"/>
                    <a:pt x="72" y="334"/>
                    <a:pt x="167" y="334"/>
                  </a:cubicBezTo>
                  <a:lnTo>
                    <a:pt x="500" y="334"/>
                  </a:lnTo>
                  <a:cubicBezTo>
                    <a:pt x="596" y="334"/>
                    <a:pt x="667" y="251"/>
                    <a:pt x="667" y="168"/>
                  </a:cubicBezTo>
                  <a:cubicBezTo>
                    <a:pt x="667" y="72"/>
                    <a:pt x="596" y="1"/>
                    <a:pt x="50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46"/>
            <p:cNvSpPr/>
            <p:nvPr/>
          </p:nvSpPr>
          <p:spPr>
            <a:xfrm>
              <a:off x="7768148" y="1611474"/>
              <a:ext cx="21162" cy="10613"/>
            </a:xfrm>
            <a:custGeom>
              <a:rect b="b" l="l" r="r" t="t"/>
              <a:pathLst>
                <a:path extrusionOk="0" h="335" w="668">
                  <a:moveTo>
                    <a:pt x="168" y="1"/>
                  </a:moveTo>
                  <a:cubicBezTo>
                    <a:pt x="72" y="1"/>
                    <a:pt x="1" y="72"/>
                    <a:pt x="1" y="168"/>
                  </a:cubicBezTo>
                  <a:cubicBezTo>
                    <a:pt x="1" y="251"/>
                    <a:pt x="72" y="334"/>
                    <a:pt x="168" y="334"/>
                  </a:cubicBezTo>
                  <a:lnTo>
                    <a:pt x="513" y="334"/>
                  </a:lnTo>
                  <a:cubicBezTo>
                    <a:pt x="596" y="334"/>
                    <a:pt x="668" y="251"/>
                    <a:pt x="668" y="168"/>
                  </a:cubicBezTo>
                  <a:cubicBezTo>
                    <a:pt x="668" y="72"/>
                    <a:pt x="596" y="1"/>
                    <a:pt x="51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46"/>
            <p:cNvSpPr/>
            <p:nvPr/>
          </p:nvSpPr>
          <p:spPr>
            <a:xfrm>
              <a:off x="7715337" y="1659025"/>
              <a:ext cx="60382" cy="32820"/>
            </a:xfrm>
            <a:custGeom>
              <a:rect b="b" l="l" r="r" t="t"/>
              <a:pathLst>
                <a:path extrusionOk="0" h="1036" w="1906">
                  <a:moveTo>
                    <a:pt x="1537" y="321"/>
                  </a:moveTo>
                  <a:cubicBezTo>
                    <a:pt x="1465" y="536"/>
                    <a:pt x="1227" y="691"/>
                    <a:pt x="953" y="691"/>
                  </a:cubicBezTo>
                  <a:cubicBezTo>
                    <a:pt x="668" y="691"/>
                    <a:pt x="453" y="536"/>
                    <a:pt x="358" y="321"/>
                  </a:cubicBezTo>
                  <a:close/>
                  <a:moveTo>
                    <a:pt x="168" y="0"/>
                  </a:moveTo>
                  <a:cubicBezTo>
                    <a:pt x="72" y="0"/>
                    <a:pt x="1" y="83"/>
                    <a:pt x="1" y="167"/>
                  </a:cubicBezTo>
                  <a:cubicBezTo>
                    <a:pt x="1" y="643"/>
                    <a:pt x="430" y="1036"/>
                    <a:pt x="953" y="1036"/>
                  </a:cubicBezTo>
                  <a:cubicBezTo>
                    <a:pt x="1477" y="1036"/>
                    <a:pt x="1906" y="643"/>
                    <a:pt x="1906" y="167"/>
                  </a:cubicBezTo>
                  <a:cubicBezTo>
                    <a:pt x="1894" y="60"/>
                    <a:pt x="1823" y="0"/>
                    <a:pt x="172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9" name="Google Shape;1819;p46"/>
          <p:cNvGrpSpPr/>
          <p:nvPr/>
        </p:nvGrpSpPr>
        <p:grpSpPr>
          <a:xfrm>
            <a:off x="7925864" y="1302361"/>
            <a:ext cx="577012" cy="688561"/>
            <a:chOff x="8054060" y="3787098"/>
            <a:chExt cx="266334" cy="353834"/>
          </a:xfrm>
        </p:grpSpPr>
        <p:sp>
          <p:nvSpPr>
            <p:cNvPr id="1820" name="Google Shape;1820;p46"/>
            <p:cNvSpPr/>
            <p:nvPr/>
          </p:nvSpPr>
          <p:spPr>
            <a:xfrm>
              <a:off x="8164972" y="3974675"/>
              <a:ext cx="43782" cy="15396"/>
            </a:xfrm>
            <a:custGeom>
              <a:rect b="b" l="l" r="r" t="t"/>
              <a:pathLst>
                <a:path extrusionOk="0" h="486" w="1382">
                  <a:moveTo>
                    <a:pt x="179" y="0"/>
                  </a:moveTo>
                  <a:cubicBezTo>
                    <a:pt x="140" y="0"/>
                    <a:pt x="101" y="15"/>
                    <a:pt x="72" y="45"/>
                  </a:cubicBezTo>
                  <a:cubicBezTo>
                    <a:pt x="0" y="104"/>
                    <a:pt x="0" y="212"/>
                    <a:pt x="72" y="271"/>
                  </a:cubicBezTo>
                  <a:cubicBezTo>
                    <a:pt x="203" y="402"/>
                    <a:pt x="441" y="485"/>
                    <a:pt x="703" y="485"/>
                  </a:cubicBezTo>
                  <a:cubicBezTo>
                    <a:pt x="965" y="485"/>
                    <a:pt x="1191" y="402"/>
                    <a:pt x="1346" y="271"/>
                  </a:cubicBezTo>
                  <a:cubicBezTo>
                    <a:pt x="1381" y="212"/>
                    <a:pt x="1381" y="104"/>
                    <a:pt x="1322" y="45"/>
                  </a:cubicBezTo>
                  <a:cubicBezTo>
                    <a:pt x="1292" y="15"/>
                    <a:pt x="1250" y="0"/>
                    <a:pt x="1209" y="0"/>
                  </a:cubicBezTo>
                  <a:cubicBezTo>
                    <a:pt x="1167" y="0"/>
                    <a:pt x="1125" y="15"/>
                    <a:pt x="1096" y="45"/>
                  </a:cubicBezTo>
                  <a:cubicBezTo>
                    <a:pt x="1036" y="104"/>
                    <a:pt x="881" y="176"/>
                    <a:pt x="691" y="176"/>
                  </a:cubicBezTo>
                  <a:cubicBezTo>
                    <a:pt x="500" y="176"/>
                    <a:pt x="346" y="104"/>
                    <a:pt x="286" y="45"/>
                  </a:cubicBezTo>
                  <a:cubicBezTo>
                    <a:pt x="256" y="15"/>
                    <a:pt x="218" y="0"/>
                    <a:pt x="17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46"/>
            <p:cNvSpPr/>
            <p:nvPr/>
          </p:nvSpPr>
          <p:spPr>
            <a:xfrm>
              <a:off x="8148371" y="3930450"/>
              <a:ext cx="10201" cy="15872"/>
            </a:xfrm>
            <a:custGeom>
              <a:rect b="b" l="l" r="r" t="t"/>
              <a:pathLst>
                <a:path extrusionOk="0" h="501" w="322">
                  <a:moveTo>
                    <a:pt x="155" y="0"/>
                  </a:moveTo>
                  <a:cubicBezTo>
                    <a:pt x="72" y="0"/>
                    <a:pt x="0" y="72"/>
                    <a:pt x="0" y="155"/>
                  </a:cubicBezTo>
                  <a:lnTo>
                    <a:pt x="0" y="334"/>
                  </a:lnTo>
                  <a:cubicBezTo>
                    <a:pt x="0" y="429"/>
                    <a:pt x="72" y="500"/>
                    <a:pt x="155" y="500"/>
                  </a:cubicBezTo>
                  <a:cubicBezTo>
                    <a:pt x="250" y="500"/>
                    <a:pt x="322" y="429"/>
                    <a:pt x="322" y="334"/>
                  </a:cubicBezTo>
                  <a:lnTo>
                    <a:pt x="322" y="155"/>
                  </a:lnTo>
                  <a:cubicBezTo>
                    <a:pt x="310" y="72"/>
                    <a:pt x="250"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46"/>
            <p:cNvSpPr/>
            <p:nvPr/>
          </p:nvSpPr>
          <p:spPr>
            <a:xfrm>
              <a:off x="8214361" y="3930450"/>
              <a:ext cx="10233" cy="15872"/>
            </a:xfrm>
            <a:custGeom>
              <a:rect b="b" l="l" r="r" t="t"/>
              <a:pathLst>
                <a:path extrusionOk="0" h="501" w="323">
                  <a:moveTo>
                    <a:pt x="156" y="0"/>
                  </a:moveTo>
                  <a:cubicBezTo>
                    <a:pt x="72" y="0"/>
                    <a:pt x="1" y="72"/>
                    <a:pt x="1" y="155"/>
                  </a:cubicBezTo>
                  <a:lnTo>
                    <a:pt x="1" y="334"/>
                  </a:lnTo>
                  <a:cubicBezTo>
                    <a:pt x="1" y="429"/>
                    <a:pt x="72" y="500"/>
                    <a:pt x="156" y="500"/>
                  </a:cubicBezTo>
                  <a:cubicBezTo>
                    <a:pt x="251" y="500"/>
                    <a:pt x="322" y="429"/>
                    <a:pt x="322" y="334"/>
                  </a:cubicBezTo>
                  <a:lnTo>
                    <a:pt x="322" y="155"/>
                  </a:lnTo>
                  <a:cubicBezTo>
                    <a:pt x="322" y="72"/>
                    <a:pt x="251" y="0"/>
                    <a:pt x="15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46"/>
            <p:cNvSpPr/>
            <p:nvPr/>
          </p:nvSpPr>
          <p:spPr>
            <a:xfrm>
              <a:off x="8054060" y="3787098"/>
              <a:ext cx="266334" cy="353834"/>
            </a:xfrm>
            <a:custGeom>
              <a:rect b="b" l="l" r="r" t="t"/>
              <a:pathLst>
                <a:path extrusionOk="0" h="11169" w="8407">
                  <a:moveTo>
                    <a:pt x="4537" y="1370"/>
                  </a:moveTo>
                  <a:lnTo>
                    <a:pt x="4537" y="1906"/>
                  </a:lnTo>
                  <a:cubicBezTo>
                    <a:pt x="4537" y="2096"/>
                    <a:pt x="4370" y="2263"/>
                    <a:pt x="4180" y="2263"/>
                  </a:cubicBezTo>
                  <a:cubicBezTo>
                    <a:pt x="3977" y="2263"/>
                    <a:pt x="3823" y="2096"/>
                    <a:pt x="3823" y="1906"/>
                  </a:cubicBezTo>
                  <a:lnTo>
                    <a:pt x="3823" y="1370"/>
                  </a:lnTo>
                  <a:close/>
                  <a:moveTo>
                    <a:pt x="4180" y="322"/>
                  </a:moveTo>
                  <a:lnTo>
                    <a:pt x="6680" y="989"/>
                  </a:lnTo>
                  <a:lnTo>
                    <a:pt x="7633" y="2573"/>
                  </a:lnTo>
                  <a:lnTo>
                    <a:pt x="6966" y="3239"/>
                  </a:lnTo>
                  <a:lnTo>
                    <a:pt x="6966" y="2406"/>
                  </a:lnTo>
                  <a:cubicBezTo>
                    <a:pt x="6966" y="2227"/>
                    <a:pt x="6811" y="2061"/>
                    <a:pt x="6621" y="2061"/>
                  </a:cubicBezTo>
                  <a:lnTo>
                    <a:pt x="6442" y="2061"/>
                  </a:lnTo>
                  <a:cubicBezTo>
                    <a:pt x="6347" y="2061"/>
                    <a:pt x="6275" y="2144"/>
                    <a:pt x="6275" y="2227"/>
                  </a:cubicBezTo>
                  <a:cubicBezTo>
                    <a:pt x="6275" y="2323"/>
                    <a:pt x="6347" y="2394"/>
                    <a:pt x="6442" y="2394"/>
                  </a:cubicBezTo>
                  <a:lnTo>
                    <a:pt x="6621" y="2394"/>
                  </a:lnTo>
                  <a:cubicBezTo>
                    <a:pt x="6621" y="2394"/>
                    <a:pt x="6633" y="2394"/>
                    <a:pt x="6633" y="2406"/>
                  </a:cubicBezTo>
                  <a:lnTo>
                    <a:pt x="6633" y="3120"/>
                  </a:lnTo>
                  <a:lnTo>
                    <a:pt x="1739" y="3120"/>
                  </a:lnTo>
                  <a:lnTo>
                    <a:pt x="1739" y="2406"/>
                  </a:lnTo>
                  <a:cubicBezTo>
                    <a:pt x="1739" y="2406"/>
                    <a:pt x="1739" y="2394"/>
                    <a:pt x="1751" y="2394"/>
                  </a:cubicBezTo>
                  <a:lnTo>
                    <a:pt x="3727" y="2394"/>
                  </a:lnTo>
                  <a:cubicBezTo>
                    <a:pt x="3847" y="2501"/>
                    <a:pt x="4013" y="2573"/>
                    <a:pt x="4192" y="2573"/>
                  </a:cubicBezTo>
                  <a:cubicBezTo>
                    <a:pt x="4370" y="2573"/>
                    <a:pt x="4513" y="2513"/>
                    <a:pt x="4656" y="2394"/>
                  </a:cubicBezTo>
                  <a:lnTo>
                    <a:pt x="5763" y="2394"/>
                  </a:lnTo>
                  <a:cubicBezTo>
                    <a:pt x="5859" y="2394"/>
                    <a:pt x="5930" y="2323"/>
                    <a:pt x="5930" y="2227"/>
                  </a:cubicBezTo>
                  <a:cubicBezTo>
                    <a:pt x="5930" y="2144"/>
                    <a:pt x="5859" y="2061"/>
                    <a:pt x="5763" y="2061"/>
                  </a:cubicBezTo>
                  <a:lnTo>
                    <a:pt x="4859" y="2061"/>
                  </a:lnTo>
                  <a:cubicBezTo>
                    <a:pt x="4870" y="2001"/>
                    <a:pt x="4894" y="1942"/>
                    <a:pt x="4894" y="1882"/>
                  </a:cubicBezTo>
                  <a:lnTo>
                    <a:pt x="4894" y="1180"/>
                  </a:lnTo>
                  <a:cubicBezTo>
                    <a:pt x="4894" y="1096"/>
                    <a:pt x="4811" y="1025"/>
                    <a:pt x="4728" y="1025"/>
                  </a:cubicBezTo>
                  <a:lnTo>
                    <a:pt x="3692" y="1025"/>
                  </a:lnTo>
                  <a:cubicBezTo>
                    <a:pt x="3596" y="1025"/>
                    <a:pt x="3525" y="1096"/>
                    <a:pt x="3525" y="1180"/>
                  </a:cubicBezTo>
                  <a:lnTo>
                    <a:pt x="3525" y="1882"/>
                  </a:lnTo>
                  <a:cubicBezTo>
                    <a:pt x="3525" y="1942"/>
                    <a:pt x="3537" y="2001"/>
                    <a:pt x="3549" y="2061"/>
                  </a:cubicBezTo>
                  <a:lnTo>
                    <a:pt x="1763" y="2061"/>
                  </a:lnTo>
                  <a:cubicBezTo>
                    <a:pt x="1584" y="2061"/>
                    <a:pt x="1430" y="2215"/>
                    <a:pt x="1430" y="2406"/>
                  </a:cubicBezTo>
                  <a:lnTo>
                    <a:pt x="1430" y="3239"/>
                  </a:lnTo>
                  <a:lnTo>
                    <a:pt x="727" y="2573"/>
                  </a:lnTo>
                  <a:lnTo>
                    <a:pt x="1680" y="989"/>
                  </a:lnTo>
                  <a:lnTo>
                    <a:pt x="4180" y="322"/>
                  </a:lnTo>
                  <a:close/>
                  <a:moveTo>
                    <a:pt x="6549" y="3454"/>
                  </a:moveTo>
                  <a:cubicBezTo>
                    <a:pt x="6430" y="3573"/>
                    <a:pt x="6180" y="3668"/>
                    <a:pt x="5978" y="3751"/>
                  </a:cubicBezTo>
                  <a:cubicBezTo>
                    <a:pt x="5501" y="3906"/>
                    <a:pt x="4859" y="4001"/>
                    <a:pt x="4180" y="4001"/>
                  </a:cubicBezTo>
                  <a:cubicBezTo>
                    <a:pt x="3489" y="4001"/>
                    <a:pt x="2858" y="3906"/>
                    <a:pt x="2382" y="3751"/>
                  </a:cubicBezTo>
                  <a:cubicBezTo>
                    <a:pt x="2168" y="3692"/>
                    <a:pt x="1930" y="3573"/>
                    <a:pt x="1811" y="3454"/>
                  </a:cubicBezTo>
                  <a:close/>
                  <a:moveTo>
                    <a:pt x="1739" y="3787"/>
                  </a:moveTo>
                  <a:cubicBezTo>
                    <a:pt x="1822" y="3870"/>
                    <a:pt x="1942" y="3942"/>
                    <a:pt x="2096" y="4001"/>
                  </a:cubicBezTo>
                  <a:lnTo>
                    <a:pt x="2096" y="4168"/>
                  </a:lnTo>
                  <a:cubicBezTo>
                    <a:pt x="2096" y="4263"/>
                    <a:pt x="2001" y="4347"/>
                    <a:pt x="1918" y="4347"/>
                  </a:cubicBezTo>
                  <a:lnTo>
                    <a:pt x="1739" y="4347"/>
                  </a:lnTo>
                  <a:lnTo>
                    <a:pt x="1739" y="3787"/>
                  </a:lnTo>
                  <a:close/>
                  <a:moveTo>
                    <a:pt x="6621" y="3811"/>
                  </a:moveTo>
                  <a:lnTo>
                    <a:pt x="6621" y="4359"/>
                  </a:lnTo>
                  <a:lnTo>
                    <a:pt x="6442" y="4359"/>
                  </a:lnTo>
                  <a:cubicBezTo>
                    <a:pt x="6394" y="4359"/>
                    <a:pt x="6347" y="4347"/>
                    <a:pt x="6299" y="4299"/>
                  </a:cubicBezTo>
                  <a:cubicBezTo>
                    <a:pt x="6275" y="4263"/>
                    <a:pt x="6240" y="4228"/>
                    <a:pt x="6240" y="4168"/>
                  </a:cubicBezTo>
                  <a:lnTo>
                    <a:pt x="6240" y="4001"/>
                  </a:lnTo>
                  <a:lnTo>
                    <a:pt x="6252" y="4001"/>
                  </a:lnTo>
                  <a:cubicBezTo>
                    <a:pt x="6394" y="3942"/>
                    <a:pt x="6525" y="3870"/>
                    <a:pt x="6621" y="3811"/>
                  </a:cubicBezTo>
                  <a:close/>
                  <a:moveTo>
                    <a:pt x="5930" y="4120"/>
                  </a:moveTo>
                  <a:lnTo>
                    <a:pt x="5930" y="4180"/>
                  </a:lnTo>
                  <a:cubicBezTo>
                    <a:pt x="5930" y="4311"/>
                    <a:pt x="5990" y="4442"/>
                    <a:pt x="6085" y="4537"/>
                  </a:cubicBezTo>
                  <a:cubicBezTo>
                    <a:pt x="6168" y="4621"/>
                    <a:pt x="6311" y="4680"/>
                    <a:pt x="6442" y="4680"/>
                  </a:cubicBezTo>
                  <a:lnTo>
                    <a:pt x="6704" y="4680"/>
                  </a:lnTo>
                  <a:cubicBezTo>
                    <a:pt x="6859" y="4680"/>
                    <a:pt x="6978" y="4799"/>
                    <a:pt x="6978" y="4954"/>
                  </a:cubicBezTo>
                  <a:cubicBezTo>
                    <a:pt x="6978" y="5097"/>
                    <a:pt x="6859" y="5216"/>
                    <a:pt x="6704" y="5216"/>
                  </a:cubicBezTo>
                  <a:lnTo>
                    <a:pt x="6609" y="5216"/>
                  </a:lnTo>
                  <a:lnTo>
                    <a:pt x="6609" y="5204"/>
                  </a:lnTo>
                  <a:cubicBezTo>
                    <a:pt x="6609" y="5109"/>
                    <a:pt x="6525" y="5037"/>
                    <a:pt x="6442" y="5037"/>
                  </a:cubicBezTo>
                  <a:cubicBezTo>
                    <a:pt x="6347" y="5037"/>
                    <a:pt x="6275" y="5109"/>
                    <a:pt x="6275" y="5204"/>
                  </a:cubicBezTo>
                  <a:cubicBezTo>
                    <a:pt x="6275" y="6359"/>
                    <a:pt x="5335" y="7299"/>
                    <a:pt x="4180" y="7299"/>
                  </a:cubicBezTo>
                  <a:cubicBezTo>
                    <a:pt x="3013" y="7299"/>
                    <a:pt x="2084" y="6371"/>
                    <a:pt x="2084" y="5204"/>
                  </a:cubicBezTo>
                  <a:cubicBezTo>
                    <a:pt x="2084" y="5109"/>
                    <a:pt x="2001" y="5037"/>
                    <a:pt x="1918" y="5037"/>
                  </a:cubicBezTo>
                  <a:cubicBezTo>
                    <a:pt x="1822" y="5037"/>
                    <a:pt x="1751" y="5109"/>
                    <a:pt x="1751" y="5204"/>
                  </a:cubicBezTo>
                  <a:lnTo>
                    <a:pt x="1751" y="5216"/>
                  </a:lnTo>
                  <a:lnTo>
                    <a:pt x="1644" y="5216"/>
                  </a:lnTo>
                  <a:cubicBezTo>
                    <a:pt x="1501" y="5216"/>
                    <a:pt x="1382" y="5097"/>
                    <a:pt x="1382" y="4954"/>
                  </a:cubicBezTo>
                  <a:cubicBezTo>
                    <a:pt x="1382" y="4799"/>
                    <a:pt x="1501" y="4680"/>
                    <a:pt x="1644" y="4680"/>
                  </a:cubicBezTo>
                  <a:lnTo>
                    <a:pt x="1918" y="4680"/>
                  </a:lnTo>
                  <a:cubicBezTo>
                    <a:pt x="2203" y="4680"/>
                    <a:pt x="2418" y="4466"/>
                    <a:pt x="2418" y="4180"/>
                  </a:cubicBezTo>
                  <a:lnTo>
                    <a:pt x="2418" y="4120"/>
                  </a:lnTo>
                  <a:cubicBezTo>
                    <a:pt x="2918" y="4251"/>
                    <a:pt x="3525" y="4347"/>
                    <a:pt x="4180" y="4347"/>
                  </a:cubicBezTo>
                  <a:cubicBezTo>
                    <a:pt x="4835" y="4347"/>
                    <a:pt x="5442" y="4263"/>
                    <a:pt x="5930" y="4120"/>
                  </a:cubicBezTo>
                  <a:close/>
                  <a:moveTo>
                    <a:pt x="1751" y="5549"/>
                  </a:moveTo>
                  <a:cubicBezTo>
                    <a:pt x="1858" y="6299"/>
                    <a:pt x="2311" y="6942"/>
                    <a:pt x="2942" y="7311"/>
                  </a:cubicBezTo>
                  <a:lnTo>
                    <a:pt x="2942" y="7728"/>
                  </a:lnTo>
                  <a:cubicBezTo>
                    <a:pt x="2858" y="7728"/>
                    <a:pt x="2763" y="7764"/>
                    <a:pt x="2692" y="7835"/>
                  </a:cubicBezTo>
                  <a:lnTo>
                    <a:pt x="2323" y="8228"/>
                  </a:lnTo>
                  <a:cubicBezTo>
                    <a:pt x="2299" y="8240"/>
                    <a:pt x="2287" y="8264"/>
                    <a:pt x="2275" y="8300"/>
                  </a:cubicBezTo>
                  <a:lnTo>
                    <a:pt x="1025" y="8752"/>
                  </a:lnTo>
                  <a:lnTo>
                    <a:pt x="1025" y="8347"/>
                  </a:lnTo>
                  <a:cubicBezTo>
                    <a:pt x="1025" y="7514"/>
                    <a:pt x="1215" y="7049"/>
                    <a:pt x="1406" y="6597"/>
                  </a:cubicBezTo>
                  <a:cubicBezTo>
                    <a:pt x="1549" y="6276"/>
                    <a:pt x="1680" y="5966"/>
                    <a:pt x="1703" y="5549"/>
                  </a:cubicBezTo>
                  <a:close/>
                  <a:moveTo>
                    <a:pt x="5061" y="7466"/>
                  </a:moveTo>
                  <a:lnTo>
                    <a:pt x="5061" y="7930"/>
                  </a:lnTo>
                  <a:lnTo>
                    <a:pt x="4180" y="8812"/>
                  </a:lnTo>
                  <a:lnTo>
                    <a:pt x="3299" y="7930"/>
                  </a:lnTo>
                  <a:lnTo>
                    <a:pt x="3299" y="7466"/>
                  </a:lnTo>
                  <a:cubicBezTo>
                    <a:pt x="3561" y="7573"/>
                    <a:pt x="3858" y="7633"/>
                    <a:pt x="4180" y="7633"/>
                  </a:cubicBezTo>
                  <a:cubicBezTo>
                    <a:pt x="4489" y="7633"/>
                    <a:pt x="4787" y="7573"/>
                    <a:pt x="5061" y="7466"/>
                  </a:cubicBezTo>
                  <a:close/>
                  <a:moveTo>
                    <a:pt x="2977" y="8061"/>
                  </a:moveTo>
                  <a:lnTo>
                    <a:pt x="3942" y="9026"/>
                  </a:lnTo>
                  <a:lnTo>
                    <a:pt x="3192" y="9645"/>
                  </a:lnTo>
                  <a:lnTo>
                    <a:pt x="3180" y="9645"/>
                  </a:lnTo>
                  <a:lnTo>
                    <a:pt x="2632" y="8395"/>
                  </a:lnTo>
                  <a:lnTo>
                    <a:pt x="2954" y="8061"/>
                  </a:lnTo>
                  <a:close/>
                  <a:moveTo>
                    <a:pt x="4180" y="9252"/>
                  </a:moveTo>
                  <a:lnTo>
                    <a:pt x="4501" y="9538"/>
                  </a:lnTo>
                  <a:lnTo>
                    <a:pt x="4442" y="9728"/>
                  </a:lnTo>
                  <a:cubicBezTo>
                    <a:pt x="4418" y="9800"/>
                    <a:pt x="4358" y="9859"/>
                    <a:pt x="4263" y="9859"/>
                  </a:cubicBezTo>
                  <a:lnTo>
                    <a:pt x="4073" y="9859"/>
                  </a:lnTo>
                  <a:cubicBezTo>
                    <a:pt x="4001" y="9859"/>
                    <a:pt x="3930" y="9824"/>
                    <a:pt x="3894" y="9728"/>
                  </a:cubicBezTo>
                  <a:lnTo>
                    <a:pt x="3835" y="9538"/>
                  </a:lnTo>
                  <a:lnTo>
                    <a:pt x="4180" y="9252"/>
                  </a:lnTo>
                  <a:close/>
                  <a:moveTo>
                    <a:pt x="4132" y="1"/>
                  </a:moveTo>
                  <a:lnTo>
                    <a:pt x="1513" y="691"/>
                  </a:lnTo>
                  <a:cubicBezTo>
                    <a:pt x="1465" y="715"/>
                    <a:pt x="1441" y="739"/>
                    <a:pt x="1406" y="775"/>
                  </a:cubicBezTo>
                  <a:lnTo>
                    <a:pt x="370" y="2513"/>
                  </a:lnTo>
                  <a:cubicBezTo>
                    <a:pt x="322" y="2573"/>
                    <a:pt x="334" y="2656"/>
                    <a:pt x="394" y="2704"/>
                  </a:cubicBezTo>
                  <a:lnTo>
                    <a:pt x="1394" y="3704"/>
                  </a:lnTo>
                  <a:lnTo>
                    <a:pt x="1394" y="4406"/>
                  </a:lnTo>
                  <a:cubicBezTo>
                    <a:pt x="1191" y="4490"/>
                    <a:pt x="1049" y="4704"/>
                    <a:pt x="1049" y="4954"/>
                  </a:cubicBezTo>
                  <a:cubicBezTo>
                    <a:pt x="1049" y="5192"/>
                    <a:pt x="1203" y="5394"/>
                    <a:pt x="1394" y="5490"/>
                  </a:cubicBezTo>
                  <a:cubicBezTo>
                    <a:pt x="1382" y="5871"/>
                    <a:pt x="1263" y="6156"/>
                    <a:pt x="1108" y="6490"/>
                  </a:cubicBezTo>
                  <a:cubicBezTo>
                    <a:pt x="918" y="6930"/>
                    <a:pt x="691" y="7454"/>
                    <a:pt x="691" y="8347"/>
                  </a:cubicBezTo>
                  <a:lnTo>
                    <a:pt x="691" y="8871"/>
                  </a:lnTo>
                  <a:cubicBezTo>
                    <a:pt x="275" y="9062"/>
                    <a:pt x="1" y="9490"/>
                    <a:pt x="1" y="9966"/>
                  </a:cubicBezTo>
                  <a:lnTo>
                    <a:pt x="1" y="10967"/>
                  </a:lnTo>
                  <a:cubicBezTo>
                    <a:pt x="1" y="11050"/>
                    <a:pt x="72" y="11133"/>
                    <a:pt x="156" y="11133"/>
                  </a:cubicBezTo>
                  <a:cubicBezTo>
                    <a:pt x="251" y="11133"/>
                    <a:pt x="322" y="11050"/>
                    <a:pt x="322" y="10967"/>
                  </a:cubicBezTo>
                  <a:lnTo>
                    <a:pt x="322" y="9966"/>
                  </a:lnTo>
                  <a:cubicBezTo>
                    <a:pt x="322" y="9859"/>
                    <a:pt x="334" y="9764"/>
                    <a:pt x="382" y="9657"/>
                  </a:cubicBezTo>
                  <a:lnTo>
                    <a:pt x="1203" y="10359"/>
                  </a:lnTo>
                  <a:cubicBezTo>
                    <a:pt x="1322" y="10455"/>
                    <a:pt x="1394" y="10609"/>
                    <a:pt x="1394" y="10752"/>
                  </a:cubicBezTo>
                  <a:lnTo>
                    <a:pt x="1394" y="10967"/>
                  </a:lnTo>
                  <a:cubicBezTo>
                    <a:pt x="1394" y="11050"/>
                    <a:pt x="1465" y="11133"/>
                    <a:pt x="1561" y="11133"/>
                  </a:cubicBezTo>
                  <a:cubicBezTo>
                    <a:pt x="1644" y="11133"/>
                    <a:pt x="1715" y="11050"/>
                    <a:pt x="1715" y="10967"/>
                  </a:cubicBezTo>
                  <a:lnTo>
                    <a:pt x="1715" y="10752"/>
                  </a:lnTo>
                  <a:cubicBezTo>
                    <a:pt x="1715" y="10502"/>
                    <a:pt x="1620" y="10264"/>
                    <a:pt x="1418" y="10097"/>
                  </a:cubicBezTo>
                  <a:lnTo>
                    <a:pt x="560" y="9359"/>
                  </a:lnTo>
                  <a:cubicBezTo>
                    <a:pt x="644" y="9252"/>
                    <a:pt x="787" y="9169"/>
                    <a:pt x="918" y="9121"/>
                  </a:cubicBezTo>
                  <a:lnTo>
                    <a:pt x="2382" y="8609"/>
                  </a:lnTo>
                  <a:lnTo>
                    <a:pt x="2894" y="9776"/>
                  </a:lnTo>
                  <a:cubicBezTo>
                    <a:pt x="2942" y="9883"/>
                    <a:pt x="3037" y="9943"/>
                    <a:pt x="3132" y="9966"/>
                  </a:cubicBezTo>
                  <a:cubicBezTo>
                    <a:pt x="3168" y="9966"/>
                    <a:pt x="3180" y="9978"/>
                    <a:pt x="3204" y="9978"/>
                  </a:cubicBezTo>
                  <a:cubicBezTo>
                    <a:pt x="3287" y="9978"/>
                    <a:pt x="3358" y="9955"/>
                    <a:pt x="3418" y="9907"/>
                  </a:cubicBezTo>
                  <a:lnTo>
                    <a:pt x="3585" y="9776"/>
                  </a:lnTo>
                  <a:lnTo>
                    <a:pt x="3608" y="9847"/>
                  </a:lnTo>
                  <a:cubicBezTo>
                    <a:pt x="3644" y="9943"/>
                    <a:pt x="3692" y="10014"/>
                    <a:pt x="3763" y="10074"/>
                  </a:cubicBezTo>
                  <a:lnTo>
                    <a:pt x="3608" y="10967"/>
                  </a:lnTo>
                  <a:cubicBezTo>
                    <a:pt x="3596" y="11050"/>
                    <a:pt x="3656" y="11145"/>
                    <a:pt x="3751" y="11157"/>
                  </a:cubicBezTo>
                  <a:lnTo>
                    <a:pt x="3775" y="11157"/>
                  </a:lnTo>
                  <a:cubicBezTo>
                    <a:pt x="3847" y="11157"/>
                    <a:pt x="3930" y="11098"/>
                    <a:pt x="3942" y="11026"/>
                  </a:cubicBezTo>
                  <a:lnTo>
                    <a:pt x="4073" y="10216"/>
                  </a:lnTo>
                  <a:lnTo>
                    <a:pt x="4323" y="10216"/>
                  </a:lnTo>
                  <a:lnTo>
                    <a:pt x="4466" y="11026"/>
                  </a:lnTo>
                  <a:cubicBezTo>
                    <a:pt x="4478" y="11098"/>
                    <a:pt x="4549" y="11157"/>
                    <a:pt x="4620" y="11157"/>
                  </a:cubicBezTo>
                  <a:lnTo>
                    <a:pt x="4656" y="11157"/>
                  </a:lnTo>
                  <a:cubicBezTo>
                    <a:pt x="4739" y="11145"/>
                    <a:pt x="4799" y="11050"/>
                    <a:pt x="4787" y="10967"/>
                  </a:cubicBezTo>
                  <a:lnTo>
                    <a:pt x="4644" y="10086"/>
                  </a:lnTo>
                  <a:cubicBezTo>
                    <a:pt x="4704" y="10026"/>
                    <a:pt x="4763" y="9955"/>
                    <a:pt x="4787" y="9859"/>
                  </a:cubicBezTo>
                  <a:lnTo>
                    <a:pt x="4823" y="9788"/>
                  </a:lnTo>
                  <a:lnTo>
                    <a:pt x="4978" y="9919"/>
                  </a:lnTo>
                  <a:cubicBezTo>
                    <a:pt x="5037" y="9966"/>
                    <a:pt x="5120" y="10002"/>
                    <a:pt x="5192" y="10002"/>
                  </a:cubicBezTo>
                  <a:cubicBezTo>
                    <a:pt x="5216" y="10002"/>
                    <a:pt x="5240" y="10002"/>
                    <a:pt x="5263" y="9978"/>
                  </a:cubicBezTo>
                  <a:cubicBezTo>
                    <a:pt x="5371" y="9955"/>
                    <a:pt x="5454" y="9895"/>
                    <a:pt x="5501" y="9788"/>
                  </a:cubicBezTo>
                  <a:lnTo>
                    <a:pt x="5752" y="9240"/>
                  </a:lnTo>
                  <a:cubicBezTo>
                    <a:pt x="5787" y="9145"/>
                    <a:pt x="5752" y="9062"/>
                    <a:pt x="5668" y="9026"/>
                  </a:cubicBezTo>
                  <a:cubicBezTo>
                    <a:pt x="5646" y="9020"/>
                    <a:pt x="5624" y="9017"/>
                    <a:pt x="5603" y="9017"/>
                  </a:cubicBezTo>
                  <a:cubicBezTo>
                    <a:pt x="5536" y="9017"/>
                    <a:pt x="5481" y="9048"/>
                    <a:pt x="5454" y="9121"/>
                  </a:cubicBezTo>
                  <a:lnTo>
                    <a:pt x="5204" y="9669"/>
                  </a:lnTo>
                  <a:lnTo>
                    <a:pt x="5180" y="9669"/>
                  </a:lnTo>
                  <a:lnTo>
                    <a:pt x="4442" y="9062"/>
                  </a:lnTo>
                  <a:lnTo>
                    <a:pt x="5418" y="8097"/>
                  </a:lnTo>
                  <a:lnTo>
                    <a:pt x="5430" y="8097"/>
                  </a:lnTo>
                  <a:lnTo>
                    <a:pt x="5752" y="8419"/>
                  </a:lnTo>
                  <a:lnTo>
                    <a:pt x="5728" y="8490"/>
                  </a:lnTo>
                  <a:cubicBezTo>
                    <a:pt x="5692" y="8585"/>
                    <a:pt x="5728" y="8669"/>
                    <a:pt x="5811" y="8704"/>
                  </a:cubicBezTo>
                  <a:cubicBezTo>
                    <a:pt x="5833" y="8711"/>
                    <a:pt x="5854" y="8714"/>
                    <a:pt x="5875" y="8714"/>
                  </a:cubicBezTo>
                  <a:cubicBezTo>
                    <a:pt x="5935" y="8714"/>
                    <a:pt x="5990" y="8689"/>
                    <a:pt x="6025" y="8645"/>
                  </a:cubicBezTo>
                  <a:lnTo>
                    <a:pt x="7478" y="9169"/>
                  </a:lnTo>
                  <a:cubicBezTo>
                    <a:pt x="7621" y="9204"/>
                    <a:pt x="7752" y="9300"/>
                    <a:pt x="7835" y="9407"/>
                  </a:cubicBezTo>
                  <a:lnTo>
                    <a:pt x="6978" y="10145"/>
                  </a:lnTo>
                  <a:cubicBezTo>
                    <a:pt x="6787" y="10312"/>
                    <a:pt x="6680" y="10550"/>
                    <a:pt x="6680" y="10800"/>
                  </a:cubicBezTo>
                  <a:lnTo>
                    <a:pt x="6680" y="11014"/>
                  </a:lnTo>
                  <a:cubicBezTo>
                    <a:pt x="6680" y="11098"/>
                    <a:pt x="6752" y="11169"/>
                    <a:pt x="6847" y="11169"/>
                  </a:cubicBezTo>
                  <a:cubicBezTo>
                    <a:pt x="6930" y="11169"/>
                    <a:pt x="7002" y="11098"/>
                    <a:pt x="7002" y="11014"/>
                  </a:cubicBezTo>
                  <a:lnTo>
                    <a:pt x="7002" y="10800"/>
                  </a:lnTo>
                  <a:cubicBezTo>
                    <a:pt x="7002" y="10657"/>
                    <a:pt x="7085" y="10502"/>
                    <a:pt x="7204" y="10395"/>
                  </a:cubicBezTo>
                  <a:lnTo>
                    <a:pt x="8014" y="9705"/>
                  </a:lnTo>
                  <a:cubicBezTo>
                    <a:pt x="8049" y="9800"/>
                    <a:pt x="8073" y="9907"/>
                    <a:pt x="8073" y="10014"/>
                  </a:cubicBezTo>
                  <a:lnTo>
                    <a:pt x="8073" y="11014"/>
                  </a:lnTo>
                  <a:cubicBezTo>
                    <a:pt x="8073" y="11098"/>
                    <a:pt x="8157" y="11169"/>
                    <a:pt x="8240" y="11169"/>
                  </a:cubicBezTo>
                  <a:cubicBezTo>
                    <a:pt x="8335" y="11169"/>
                    <a:pt x="8407" y="11098"/>
                    <a:pt x="8407" y="11014"/>
                  </a:cubicBezTo>
                  <a:lnTo>
                    <a:pt x="8407" y="10014"/>
                  </a:lnTo>
                  <a:cubicBezTo>
                    <a:pt x="8347" y="9443"/>
                    <a:pt x="8014" y="8990"/>
                    <a:pt x="7537" y="8823"/>
                  </a:cubicBezTo>
                  <a:lnTo>
                    <a:pt x="6085" y="8300"/>
                  </a:lnTo>
                  <a:cubicBezTo>
                    <a:pt x="6073" y="8264"/>
                    <a:pt x="6073" y="8252"/>
                    <a:pt x="6037" y="8228"/>
                  </a:cubicBezTo>
                  <a:lnTo>
                    <a:pt x="5632" y="7823"/>
                  </a:lnTo>
                  <a:cubicBezTo>
                    <a:pt x="5561" y="7752"/>
                    <a:pt x="5478" y="7716"/>
                    <a:pt x="5382" y="7716"/>
                  </a:cubicBezTo>
                  <a:lnTo>
                    <a:pt x="5382" y="7299"/>
                  </a:lnTo>
                  <a:cubicBezTo>
                    <a:pt x="6025" y="6930"/>
                    <a:pt x="6466" y="6287"/>
                    <a:pt x="6573" y="5537"/>
                  </a:cubicBezTo>
                  <a:lnTo>
                    <a:pt x="6692" y="5537"/>
                  </a:lnTo>
                  <a:cubicBezTo>
                    <a:pt x="7025" y="5537"/>
                    <a:pt x="7287" y="5263"/>
                    <a:pt x="7287" y="4942"/>
                  </a:cubicBezTo>
                  <a:cubicBezTo>
                    <a:pt x="7287" y="4692"/>
                    <a:pt x="7145" y="4490"/>
                    <a:pt x="6942" y="4382"/>
                  </a:cubicBezTo>
                  <a:lnTo>
                    <a:pt x="6942" y="3680"/>
                  </a:lnTo>
                  <a:lnTo>
                    <a:pt x="7942" y="2692"/>
                  </a:lnTo>
                  <a:cubicBezTo>
                    <a:pt x="8002" y="2632"/>
                    <a:pt x="8002" y="2549"/>
                    <a:pt x="7978" y="2489"/>
                  </a:cubicBezTo>
                  <a:lnTo>
                    <a:pt x="6930" y="751"/>
                  </a:lnTo>
                  <a:cubicBezTo>
                    <a:pt x="6918" y="727"/>
                    <a:pt x="6871" y="691"/>
                    <a:pt x="6823" y="680"/>
                  </a:cubicBezTo>
                  <a:lnTo>
                    <a:pt x="4228"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4" name="Google Shape;1824;p46"/>
          <p:cNvGrpSpPr/>
          <p:nvPr/>
        </p:nvGrpSpPr>
        <p:grpSpPr>
          <a:xfrm>
            <a:off x="4830660" y="1349710"/>
            <a:ext cx="522752" cy="593865"/>
            <a:chOff x="7149944" y="4266131"/>
            <a:chExt cx="260283" cy="345914"/>
          </a:xfrm>
        </p:grpSpPr>
        <p:sp>
          <p:nvSpPr>
            <p:cNvPr id="1825" name="Google Shape;1825;p46"/>
            <p:cNvSpPr/>
            <p:nvPr/>
          </p:nvSpPr>
          <p:spPr>
            <a:xfrm>
              <a:off x="7149944" y="4266131"/>
              <a:ext cx="260283" cy="345914"/>
            </a:xfrm>
            <a:custGeom>
              <a:rect b="b" l="l" r="r" t="t"/>
              <a:pathLst>
                <a:path extrusionOk="0" h="10919" w="8216">
                  <a:moveTo>
                    <a:pt x="4096" y="1025"/>
                  </a:moveTo>
                  <a:cubicBezTo>
                    <a:pt x="5001" y="1025"/>
                    <a:pt x="5775" y="1608"/>
                    <a:pt x="6049" y="2442"/>
                  </a:cubicBezTo>
                  <a:cubicBezTo>
                    <a:pt x="5882" y="2358"/>
                    <a:pt x="5704" y="2299"/>
                    <a:pt x="5489" y="2239"/>
                  </a:cubicBezTo>
                  <a:cubicBezTo>
                    <a:pt x="5477" y="2236"/>
                    <a:pt x="5464" y="2234"/>
                    <a:pt x="5451" y="2234"/>
                  </a:cubicBezTo>
                  <a:cubicBezTo>
                    <a:pt x="5379" y="2234"/>
                    <a:pt x="5309" y="2288"/>
                    <a:pt x="5299" y="2358"/>
                  </a:cubicBezTo>
                  <a:cubicBezTo>
                    <a:pt x="5275" y="2454"/>
                    <a:pt x="5335" y="2537"/>
                    <a:pt x="5418" y="2561"/>
                  </a:cubicBezTo>
                  <a:cubicBezTo>
                    <a:pt x="5704" y="2632"/>
                    <a:pt x="5942" y="2739"/>
                    <a:pt x="6132" y="2835"/>
                  </a:cubicBezTo>
                  <a:cubicBezTo>
                    <a:pt x="6144" y="2930"/>
                    <a:pt x="6144" y="3013"/>
                    <a:pt x="6144" y="3108"/>
                  </a:cubicBezTo>
                  <a:lnTo>
                    <a:pt x="6144" y="4442"/>
                  </a:lnTo>
                  <a:cubicBezTo>
                    <a:pt x="6156" y="5561"/>
                    <a:pt x="5227" y="6502"/>
                    <a:pt x="4096" y="6502"/>
                  </a:cubicBezTo>
                  <a:cubicBezTo>
                    <a:pt x="2965" y="6502"/>
                    <a:pt x="2025" y="5573"/>
                    <a:pt x="2025" y="4430"/>
                  </a:cubicBezTo>
                  <a:lnTo>
                    <a:pt x="2025" y="3096"/>
                  </a:lnTo>
                  <a:cubicBezTo>
                    <a:pt x="2025" y="3001"/>
                    <a:pt x="2025" y="2918"/>
                    <a:pt x="2048" y="2823"/>
                  </a:cubicBezTo>
                  <a:cubicBezTo>
                    <a:pt x="2525" y="2537"/>
                    <a:pt x="3275" y="2382"/>
                    <a:pt x="4084" y="2382"/>
                  </a:cubicBezTo>
                  <a:cubicBezTo>
                    <a:pt x="4311" y="2382"/>
                    <a:pt x="4525" y="2394"/>
                    <a:pt x="4751" y="2418"/>
                  </a:cubicBezTo>
                  <a:cubicBezTo>
                    <a:pt x="4762" y="2421"/>
                    <a:pt x="4773" y="2422"/>
                    <a:pt x="4784" y="2422"/>
                  </a:cubicBezTo>
                  <a:cubicBezTo>
                    <a:pt x="4863" y="2422"/>
                    <a:pt x="4919" y="2350"/>
                    <a:pt x="4930" y="2287"/>
                  </a:cubicBezTo>
                  <a:cubicBezTo>
                    <a:pt x="4942" y="2203"/>
                    <a:pt x="4870" y="2120"/>
                    <a:pt x="4799" y="2108"/>
                  </a:cubicBezTo>
                  <a:cubicBezTo>
                    <a:pt x="4573" y="2073"/>
                    <a:pt x="4334" y="2061"/>
                    <a:pt x="4096" y="2061"/>
                  </a:cubicBezTo>
                  <a:cubicBezTo>
                    <a:pt x="3358" y="2061"/>
                    <a:pt x="2656" y="2203"/>
                    <a:pt x="2144" y="2442"/>
                  </a:cubicBezTo>
                  <a:cubicBezTo>
                    <a:pt x="2417" y="1608"/>
                    <a:pt x="3203" y="1025"/>
                    <a:pt x="4096" y="1025"/>
                  </a:cubicBezTo>
                  <a:close/>
                  <a:moveTo>
                    <a:pt x="4132" y="322"/>
                  </a:moveTo>
                  <a:cubicBezTo>
                    <a:pt x="5442" y="322"/>
                    <a:pt x="6549" y="1263"/>
                    <a:pt x="6775" y="2537"/>
                  </a:cubicBezTo>
                  <a:lnTo>
                    <a:pt x="7680" y="7645"/>
                  </a:lnTo>
                  <a:cubicBezTo>
                    <a:pt x="7692" y="7716"/>
                    <a:pt x="7668" y="7799"/>
                    <a:pt x="7597" y="7835"/>
                  </a:cubicBezTo>
                  <a:lnTo>
                    <a:pt x="7001" y="8180"/>
                  </a:lnTo>
                  <a:lnTo>
                    <a:pt x="5632" y="7692"/>
                  </a:lnTo>
                  <a:cubicBezTo>
                    <a:pt x="5418" y="7621"/>
                    <a:pt x="5287" y="7418"/>
                    <a:pt x="5287" y="7204"/>
                  </a:cubicBezTo>
                  <a:lnTo>
                    <a:pt x="5287" y="6502"/>
                  </a:lnTo>
                  <a:cubicBezTo>
                    <a:pt x="6001" y="6085"/>
                    <a:pt x="6478" y="5311"/>
                    <a:pt x="6478" y="4430"/>
                  </a:cubicBezTo>
                  <a:lnTo>
                    <a:pt x="6478" y="3096"/>
                  </a:lnTo>
                  <a:cubicBezTo>
                    <a:pt x="6478" y="2954"/>
                    <a:pt x="6466" y="2811"/>
                    <a:pt x="6454" y="2680"/>
                  </a:cubicBezTo>
                  <a:cubicBezTo>
                    <a:pt x="6358" y="2120"/>
                    <a:pt x="6061" y="1620"/>
                    <a:pt x="5644" y="1251"/>
                  </a:cubicBezTo>
                  <a:cubicBezTo>
                    <a:pt x="5215" y="894"/>
                    <a:pt x="4668" y="679"/>
                    <a:pt x="4108" y="679"/>
                  </a:cubicBezTo>
                  <a:cubicBezTo>
                    <a:pt x="3549" y="679"/>
                    <a:pt x="3001" y="870"/>
                    <a:pt x="2584" y="1251"/>
                  </a:cubicBezTo>
                  <a:cubicBezTo>
                    <a:pt x="2144" y="1608"/>
                    <a:pt x="1870" y="2108"/>
                    <a:pt x="1775" y="2680"/>
                  </a:cubicBezTo>
                  <a:cubicBezTo>
                    <a:pt x="1751" y="2811"/>
                    <a:pt x="1751" y="2954"/>
                    <a:pt x="1751" y="3096"/>
                  </a:cubicBezTo>
                  <a:lnTo>
                    <a:pt x="1751" y="4430"/>
                  </a:lnTo>
                  <a:cubicBezTo>
                    <a:pt x="1751" y="5311"/>
                    <a:pt x="2227" y="6085"/>
                    <a:pt x="2941" y="6502"/>
                  </a:cubicBezTo>
                  <a:lnTo>
                    <a:pt x="2941" y="7204"/>
                  </a:lnTo>
                  <a:cubicBezTo>
                    <a:pt x="2941" y="7418"/>
                    <a:pt x="2798" y="7621"/>
                    <a:pt x="2596" y="7692"/>
                  </a:cubicBezTo>
                  <a:lnTo>
                    <a:pt x="1227" y="8180"/>
                  </a:lnTo>
                  <a:lnTo>
                    <a:pt x="655" y="7835"/>
                  </a:lnTo>
                  <a:cubicBezTo>
                    <a:pt x="596" y="7799"/>
                    <a:pt x="560" y="7716"/>
                    <a:pt x="572" y="7645"/>
                  </a:cubicBezTo>
                  <a:lnTo>
                    <a:pt x="1477" y="2537"/>
                  </a:lnTo>
                  <a:cubicBezTo>
                    <a:pt x="1703" y="1251"/>
                    <a:pt x="2822" y="322"/>
                    <a:pt x="4132" y="322"/>
                  </a:cubicBezTo>
                  <a:close/>
                  <a:moveTo>
                    <a:pt x="4096" y="1"/>
                  </a:moveTo>
                  <a:cubicBezTo>
                    <a:pt x="2644" y="1"/>
                    <a:pt x="1382" y="1037"/>
                    <a:pt x="1120" y="2477"/>
                  </a:cubicBezTo>
                  <a:lnTo>
                    <a:pt x="215" y="7585"/>
                  </a:lnTo>
                  <a:cubicBezTo>
                    <a:pt x="179" y="7799"/>
                    <a:pt x="274" y="8002"/>
                    <a:pt x="453" y="8109"/>
                  </a:cubicBezTo>
                  <a:lnTo>
                    <a:pt x="786" y="8311"/>
                  </a:lnTo>
                  <a:cubicBezTo>
                    <a:pt x="310" y="8478"/>
                    <a:pt x="1" y="8931"/>
                    <a:pt x="1" y="9431"/>
                  </a:cubicBezTo>
                  <a:lnTo>
                    <a:pt x="1" y="10752"/>
                  </a:lnTo>
                  <a:cubicBezTo>
                    <a:pt x="1" y="10847"/>
                    <a:pt x="84" y="10919"/>
                    <a:pt x="167" y="10919"/>
                  </a:cubicBezTo>
                  <a:cubicBezTo>
                    <a:pt x="251" y="10919"/>
                    <a:pt x="334" y="10847"/>
                    <a:pt x="334" y="10752"/>
                  </a:cubicBezTo>
                  <a:lnTo>
                    <a:pt x="334" y="9431"/>
                  </a:lnTo>
                  <a:cubicBezTo>
                    <a:pt x="334" y="9121"/>
                    <a:pt x="489" y="8835"/>
                    <a:pt x="763" y="8669"/>
                  </a:cubicBezTo>
                  <a:cubicBezTo>
                    <a:pt x="1024" y="8931"/>
                    <a:pt x="1382" y="9133"/>
                    <a:pt x="1822" y="9300"/>
                  </a:cubicBezTo>
                  <a:cubicBezTo>
                    <a:pt x="1834" y="9312"/>
                    <a:pt x="1858" y="9312"/>
                    <a:pt x="1882" y="9312"/>
                  </a:cubicBezTo>
                  <a:cubicBezTo>
                    <a:pt x="1941" y="9312"/>
                    <a:pt x="2001" y="9264"/>
                    <a:pt x="2025" y="9204"/>
                  </a:cubicBezTo>
                  <a:cubicBezTo>
                    <a:pt x="2060" y="9121"/>
                    <a:pt x="2025" y="9026"/>
                    <a:pt x="1941" y="9002"/>
                  </a:cubicBezTo>
                  <a:cubicBezTo>
                    <a:pt x="1608" y="8871"/>
                    <a:pt x="1334" y="8716"/>
                    <a:pt x="1108" y="8538"/>
                  </a:cubicBezTo>
                  <a:lnTo>
                    <a:pt x="2679" y="7990"/>
                  </a:lnTo>
                  <a:cubicBezTo>
                    <a:pt x="3025" y="7871"/>
                    <a:pt x="3251" y="7561"/>
                    <a:pt x="3251" y="7204"/>
                  </a:cubicBezTo>
                  <a:lnTo>
                    <a:pt x="3251" y="6645"/>
                  </a:lnTo>
                  <a:cubicBezTo>
                    <a:pt x="3513" y="6752"/>
                    <a:pt x="3811" y="6811"/>
                    <a:pt x="4108" y="6811"/>
                  </a:cubicBezTo>
                  <a:cubicBezTo>
                    <a:pt x="4406" y="6811"/>
                    <a:pt x="4703" y="6752"/>
                    <a:pt x="4977" y="6645"/>
                  </a:cubicBezTo>
                  <a:lnTo>
                    <a:pt x="4977" y="7204"/>
                  </a:lnTo>
                  <a:cubicBezTo>
                    <a:pt x="4977" y="7561"/>
                    <a:pt x="5192" y="7871"/>
                    <a:pt x="5537" y="7990"/>
                  </a:cubicBezTo>
                  <a:lnTo>
                    <a:pt x="7120" y="8538"/>
                  </a:lnTo>
                  <a:cubicBezTo>
                    <a:pt x="6442" y="9073"/>
                    <a:pt x="5335" y="9383"/>
                    <a:pt x="4108" y="9383"/>
                  </a:cubicBezTo>
                  <a:cubicBezTo>
                    <a:pt x="3572" y="9383"/>
                    <a:pt x="3072" y="9323"/>
                    <a:pt x="2596" y="9204"/>
                  </a:cubicBezTo>
                  <a:cubicBezTo>
                    <a:pt x="2586" y="9203"/>
                    <a:pt x="2577" y="9203"/>
                    <a:pt x="2567" y="9203"/>
                  </a:cubicBezTo>
                  <a:cubicBezTo>
                    <a:pt x="2484" y="9203"/>
                    <a:pt x="2415" y="9249"/>
                    <a:pt x="2394" y="9323"/>
                  </a:cubicBezTo>
                  <a:cubicBezTo>
                    <a:pt x="2382" y="9419"/>
                    <a:pt x="2429" y="9502"/>
                    <a:pt x="2513" y="9514"/>
                  </a:cubicBezTo>
                  <a:cubicBezTo>
                    <a:pt x="2775" y="9573"/>
                    <a:pt x="3037" y="9621"/>
                    <a:pt x="3310" y="9669"/>
                  </a:cubicBezTo>
                  <a:lnTo>
                    <a:pt x="3632" y="10800"/>
                  </a:lnTo>
                  <a:cubicBezTo>
                    <a:pt x="3644" y="10871"/>
                    <a:pt x="3727" y="10919"/>
                    <a:pt x="3787" y="10919"/>
                  </a:cubicBezTo>
                  <a:lnTo>
                    <a:pt x="3822" y="10919"/>
                  </a:lnTo>
                  <a:cubicBezTo>
                    <a:pt x="3918" y="10883"/>
                    <a:pt x="3965" y="10800"/>
                    <a:pt x="3930" y="10728"/>
                  </a:cubicBezTo>
                  <a:lnTo>
                    <a:pt x="3644" y="9716"/>
                  </a:lnTo>
                  <a:lnTo>
                    <a:pt x="3644" y="9716"/>
                  </a:lnTo>
                  <a:cubicBezTo>
                    <a:pt x="3811" y="9728"/>
                    <a:pt x="3965" y="9728"/>
                    <a:pt x="4120" y="9728"/>
                  </a:cubicBezTo>
                  <a:cubicBezTo>
                    <a:pt x="4287" y="9728"/>
                    <a:pt x="4442" y="9728"/>
                    <a:pt x="4596" y="9716"/>
                  </a:cubicBezTo>
                  <a:lnTo>
                    <a:pt x="4596" y="9716"/>
                  </a:lnTo>
                  <a:lnTo>
                    <a:pt x="4322" y="10728"/>
                  </a:lnTo>
                  <a:cubicBezTo>
                    <a:pt x="4287" y="10812"/>
                    <a:pt x="4346" y="10907"/>
                    <a:pt x="4418" y="10919"/>
                  </a:cubicBezTo>
                  <a:lnTo>
                    <a:pt x="4465" y="10919"/>
                  </a:lnTo>
                  <a:cubicBezTo>
                    <a:pt x="4537" y="10919"/>
                    <a:pt x="4596" y="10871"/>
                    <a:pt x="4620" y="10800"/>
                  </a:cubicBezTo>
                  <a:lnTo>
                    <a:pt x="4942" y="9669"/>
                  </a:lnTo>
                  <a:cubicBezTo>
                    <a:pt x="5989" y="9550"/>
                    <a:pt x="6894" y="9192"/>
                    <a:pt x="7454" y="8669"/>
                  </a:cubicBezTo>
                  <a:cubicBezTo>
                    <a:pt x="7728" y="8823"/>
                    <a:pt x="7894" y="9097"/>
                    <a:pt x="7894" y="9419"/>
                  </a:cubicBezTo>
                  <a:lnTo>
                    <a:pt x="7894" y="10740"/>
                  </a:lnTo>
                  <a:cubicBezTo>
                    <a:pt x="7894" y="10824"/>
                    <a:pt x="7966" y="10907"/>
                    <a:pt x="8049" y="10907"/>
                  </a:cubicBezTo>
                  <a:cubicBezTo>
                    <a:pt x="8144" y="10907"/>
                    <a:pt x="8216" y="10824"/>
                    <a:pt x="8216" y="10740"/>
                  </a:cubicBezTo>
                  <a:lnTo>
                    <a:pt x="8216" y="9431"/>
                  </a:lnTo>
                  <a:cubicBezTo>
                    <a:pt x="8192" y="8931"/>
                    <a:pt x="7859" y="8478"/>
                    <a:pt x="7406" y="8311"/>
                  </a:cubicBezTo>
                  <a:lnTo>
                    <a:pt x="7740" y="8109"/>
                  </a:lnTo>
                  <a:cubicBezTo>
                    <a:pt x="7918" y="8002"/>
                    <a:pt x="8013" y="7799"/>
                    <a:pt x="7978" y="7585"/>
                  </a:cubicBezTo>
                  <a:lnTo>
                    <a:pt x="7073" y="2477"/>
                  </a:lnTo>
                  <a:cubicBezTo>
                    <a:pt x="6823" y="1037"/>
                    <a:pt x="5573" y="1"/>
                    <a:pt x="4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46"/>
            <p:cNvSpPr/>
            <p:nvPr/>
          </p:nvSpPr>
          <p:spPr>
            <a:xfrm>
              <a:off x="7257815" y="4428808"/>
              <a:ext cx="43782" cy="15396"/>
            </a:xfrm>
            <a:custGeom>
              <a:rect b="b" l="l" r="r" t="t"/>
              <a:pathLst>
                <a:path extrusionOk="0" h="486" w="1382">
                  <a:moveTo>
                    <a:pt x="178" y="0"/>
                  </a:moveTo>
                  <a:cubicBezTo>
                    <a:pt x="138" y="0"/>
                    <a:pt x="96" y="15"/>
                    <a:pt x="60" y="45"/>
                  </a:cubicBezTo>
                  <a:cubicBezTo>
                    <a:pt x="1" y="105"/>
                    <a:pt x="1" y="200"/>
                    <a:pt x="60" y="259"/>
                  </a:cubicBezTo>
                  <a:cubicBezTo>
                    <a:pt x="203" y="402"/>
                    <a:pt x="441" y="486"/>
                    <a:pt x="691" y="486"/>
                  </a:cubicBezTo>
                  <a:cubicBezTo>
                    <a:pt x="941" y="486"/>
                    <a:pt x="1179" y="414"/>
                    <a:pt x="1322" y="259"/>
                  </a:cubicBezTo>
                  <a:cubicBezTo>
                    <a:pt x="1382" y="200"/>
                    <a:pt x="1382" y="105"/>
                    <a:pt x="1322" y="45"/>
                  </a:cubicBezTo>
                  <a:cubicBezTo>
                    <a:pt x="1287" y="15"/>
                    <a:pt x="1245" y="0"/>
                    <a:pt x="1205" y="0"/>
                  </a:cubicBezTo>
                  <a:cubicBezTo>
                    <a:pt x="1165" y="0"/>
                    <a:pt x="1126" y="15"/>
                    <a:pt x="1096" y="45"/>
                  </a:cubicBezTo>
                  <a:cubicBezTo>
                    <a:pt x="1037" y="105"/>
                    <a:pt x="906" y="164"/>
                    <a:pt x="691" y="164"/>
                  </a:cubicBezTo>
                  <a:cubicBezTo>
                    <a:pt x="477" y="164"/>
                    <a:pt x="346" y="81"/>
                    <a:pt x="286" y="45"/>
                  </a:cubicBezTo>
                  <a:cubicBezTo>
                    <a:pt x="257" y="15"/>
                    <a:pt x="218" y="0"/>
                    <a:pt x="17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46"/>
            <p:cNvSpPr/>
            <p:nvPr/>
          </p:nvSpPr>
          <p:spPr>
            <a:xfrm>
              <a:off x="7241975" y="4390602"/>
              <a:ext cx="10581" cy="15523"/>
            </a:xfrm>
            <a:custGeom>
              <a:rect b="b" l="l" r="r" t="t"/>
              <a:pathLst>
                <a:path extrusionOk="0" h="490" w="334">
                  <a:moveTo>
                    <a:pt x="167" y="1"/>
                  </a:moveTo>
                  <a:cubicBezTo>
                    <a:pt x="72" y="1"/>
                    <a:pt x="1" y="72"/>
                    <a:pt x="1" y="156"/>
                  </a:cubicBezTo>
                  <a:lnTo>
                    <a:pt x="1" y="322"/>
                  </a:lnTo>
                  <a:cubicBezTo>
                    <a:pt x="1" y="418"/>
                    <a:pt x="72" y="489"/>
                    <a:pt x="167" y="489"/>
                  </a:cubicBezTo>
                  <a:cubicBezTo>
                    <a:pt x="251" y="489"/>
                    <a:pt x="334" y="418"/>
                    <a:pt x="334" y="322"/>
                  </a:cubicBezTo>
                  <a:lnTo>
                    <a:pt x="334" y="156"/>
                  </a:lnTo>
                  <a:cubicBezTo>
                    <a:pt x="310"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46"/>
            <p:cNvSpPr/>
            <p:nvPr/>
          </p:nvSpPr>
          <p:spPr>
            <a:xfrm>
              <a:off x="7307236" y="4390602"/>
              <a:ext cx="10201" cy="15523"/>
            </a:xfrm>
            <a:custGeom>
              <a:rect b="b" l="l" r="r" t="t"/>
              <a:pathLst>
                <a:path extrusionOk="0" h="490" w="322">
                  <a:moveTo>
                    <a:pt x="155" y="1"/>
                  </a:moveTo>
                  <a:cubicBezTo>
                    <a:pt x="72" y="1"/>
                    <a:pt x="0" y="72"/>
                    <a:pt x="0" y="156"/>
                  </a:cubicBezTo>
                  <a:lnTo>
                    <a:pt x="0" y="322"/>
                  </a:lnTo>
                  <a:cubicBezTo>
                    <a:pt x="0" y="418"/>
                    <a:pt x="72" y="489"/>
                    <a:pt x="155" y="489"/>
                  </a:cubicBezTo>
                  <a:cubicBezTo>
                    <a:pt x="250" y="489"/>
                    <a:pt x="322" y="418"/>
                    <a:pt x="322" y="322"/>
                  </a:cubicBezTo>
                  <a:lnTo>
                    <a:pt x="322" y="156"/>
                  </a:lnTo>
                  <a:cubicBezTo>
                    <a:pt x="310"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46"/>
            <p:cNvSpPr/>
            <p:nvPr/>
          </p:nvSpPr>
          <p:spPr>
            <a:xfrm>
              <a:off x="7236336" y="4374382"/>
              <a:ext cx="21131" cy="10613"/>
            </a:xfrm>
            <a:custGeom>
              <a:rect b="b" l="l" r="r" t="t"/>
              <a:pathLst>
                <a:path extrusionOk="0" h="335" w="667">
                  <a:moveTo>
                    <a:pt x="167" y="1"/>
                  </a:moveTo>
                  <a:cubicBezTo>
                    <a:pt x="71" y="1"/>
                    <a:pt x="0" y="72"/>
                    <a:pt x="0" y="168"/>
                  </a:cubicBezTo>
                  <a:cubicBezTo>
                    <a:pt x="0" y="251"/>
                    <a:pt x="71" y="334"/>
                    <a:pt x="167" y="334"/>
                  </a:cubicBezTo>
                  <a:lnTo>
                    <a:pt x="512" y="334"/>
                  </a:lnTo>
                  <a:cubicBezTo>
                    <a:pt x="595" y="334"/>
                    <a:pt x="667" y="251"/>
                    <a:pt x="667" y="168"/>
                  </a:cubicBezTo>
                  <a:cubicBezTo>
                    <a:pt x="667" y="72"/>
                    <a:pt x="595" y="1"/>
                    <a:pt x="51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46"/>
            <p:cNvSpPr/>
            <p:nvPr/>
          </p:nvSpPr>
          <p:spPr>
            <a:xfrm>
              <a:off x="7301565" y="4374382"/>
              <a:ext cx="21162" cy="10613"/>
            </a:xfrm>
            <a:custGeom>
              <a:rect b="b" l="l" r="r" t="t"/>
              <a:pathLst>
                <a:path extrusionOk="0" h="335" w="668">
                  <a:moveTo>
                    <a:pt x="156" y="1"/>
                  </a:moveTo>
                  <a:cubicBezTo>
                    <a:pt x="72" y="1"/>
                    <a:pt x="1" y="72"/>
                    <a:pt x="1" y="168"/>
                  </a:cubicBezTo>
                  <a:cubicBezTo>
                    <a:pt x="1" y="251"/>
                    <a:pt x="72" y="334"/>
                    <a:pt x="156" y="334"/>
                  </a:cubicBezTo>
                  <a:lnTo>
                    <a:pt x="501" y="334"/>
                  </a:lnTo>
                  <a:cubicBezTo>
                    <a:pt x="596" y="334"/>
                    <a:pt x="668" y="251"/>
                    <a:pt x="668" y="168"/>
                  </a:cubicBezTo>
                  <a:cubicBezTo>
                    <a:pt x="668" y="72"/>
                    <a:pt x="596"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1" name="Google Shape;1831;p46"/>
          <p:cNvGrpSpPr/>
          <p:nvPr/>
        </p:nvGrpSpPr>
        <p:grpSpPr>
          <a:xfrm>
            <a:off x="5655731" y="879117"/>
            <a:ext cx="576999" cy="654014"/>
            <a:chOff x="5800725" y="3785989"/>
            <a:chExt cx="277644" cy="354594"/>
          </a:xfrm>
        </p:grpSpPr>
        <p:sp>
          <p:nvSpPr>
            <p:cNvPr id="1832" name="Google Shape;1832;p46"/>
            <p:cNvSpPr/>
            <p:nvPr/>
          </p:nvSpPr>
          <p:spPr>
            <a:xfrm>
              <a:off x="5901055" y="3896869"/>
              <a:ext cx="10613" cy="15872"/>
            </a:xfrm>
            <a:custGeom>
              <a:rect b="b" l="l" r="r" t="t"/>
              <a:pathLst>
                <a:path extrusionOk="0" h="501" w="335">
                  <a:moveTo>
                    <a:pt x="168" y="1"/>
                  </a:moveTo>
                  <a:cubicBezTo>
                    <a:pt x="72" y="1"/>
                    <a:pt x="1" y="72"/>
                    <a:pt x="1" y="167"/>
                  </a:cubicBezTo>
                  <a:lnTo>
                    <a:pt x="1" y="346"/>
                  </a:lnTo>
                  <a:cubicBezTo>
                    <a:pt x="1" y="429"/>
                    <a:pt x="72" y="501"/>
                    <a:pt x="168" y="501"/>
                  </a:cubicBezTo>
                  <a:cubicBezTo>
                    <a:pt x="251" y="501"/>
                    <a:pt x="322" y="429"/>
                    <a:pt x="322" y="346"/>
                  </a:cubicBezTo>
                  <a:lnTo>
                    <a:pt x="322" y="167"/>
                  </a:lnTo>
                  <a:cubicBezTo>
                    <a:pt x="334" y="72"/>
                    <a:pt x="251"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46"/>
            <p:cNvSpPr/>
            <p:nvPr/>
          </p:nvSpPr>
          <p:spPr>
            <a:xfrm>
              <a:off x="5968217" y="3896869"/>
              <a:ext cx="10201" cy="15872"/>
            </a:xfrm>
            <a:custGeom>
              <a:rect b="b" l="l" r="r" t="t"/>
              <a:pathLst>
                <a:path extrusionOk="0" h="501" w="322">
                  <a:moveTo>
                    <a:pt x="155" y="1"/>
                  </a:moveTo>
                  <a:cubicBezTo>
                    <a:pt x="72" y="1"/>
                    <a:pt x="0" y="72"/>
                    <a:pt x="0" y="167"/>
                  </a:cubicBezTo>
                  <a:lnTo>
                    <a:pt x="0" y="346"/>
                  </a:lnTo>
                  <a:cubicBezTo>
                    <a:pt x="0" y="429"/>
                    <a:pt x="72" y="501"/>
                    <a:pt x="155" y="501"/>
                  </a:cubicBezTo>
                  <a:cubicBezTo>
                    <a:pt x="250" y="501"/>
                    <a:pt x="322" y="429"/>
                    <a:pt x="322" y="346"/>
                  </a:cubicBezTo>
                  <a:lnTo>
                    <a:pt x="322" y="167"/>
                  </a:ln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46"/>
            <p:cNvSpPr/>
            <p:nvPr/>
          </p:nvSpPr>
          <p:spPr>
            <a:xfrm>
              <a:off x="5916547" y="3935804"/>
              <a:ext cx="45271" cy="16157"/>
            </a:xfrm>
            <a:custGeom>
              <a:rect b="b" l="l" r="r" t="t"/>
              <a:pathLst>
                <a:path extrusionOk="0" h="510" w="1429">
                  <a:moveTo>
                    <a:pt x="188" y="1"/>
                  </a:moveTo>
                  <a:cubicBezTo>
                    <a:pt x="146" y="1"/>
                    <a:pt x="101" y="16"/>
                    <a:pt x="60" y="46"/>
                  </a:cubicBezTo>
                  <a:cubicBezTo>
                    <a:pt x="0" y="105"/>
                    <a:pt x="0" y="212"/>
                    <a:pt x="60" y="284"/>
                  </a:cubicBezTo>
                  <a:cubicBezTo>
                    <a:pt x="214" y="427"/>
                    <a:pt x="453" y="510"/>
                    <a:pt x="703" y="510"/>
                  </a:cubicBezTo>
                  <a:cubicBezTo>
                    <a:pt x="976" y="510"/>
                    <a:pt x="1215" y="427"/>
                    <a:pt x="1345" y="284"/>
                  </a:cubicBezTo>
                  <a:cubicBezTo>
                    <a:pt x="1429" y="212"/>
                    <a:pt x="1429" y="105"/>
                    <a:pt x="1369" y="46"/>
                  </a:cubicBezTo>
                  <a:cubicBezTo>
                    <a:pt x="1340" y="16"/>
                    <a:pt x="1301" y="1"/>
                    <a:pt x="1259" y="1"/>
                  </a:cubicBezTo>
                  <a:cubicBezTo>
                    <a:pt x="1217" y="1"/>
                    <a:pt x="1173" y="16"/>
                    <a:pt x="1131" y="46"/>
                  </a:cubicBezTo>
                  <a:cubicBezTo>
                    <a:pt x="1072" y="105"/>
                    <a:pt x="929" y="188"/>
                    <a:pt x="714" y="188"/>
                  </a:cubicBezTo>
                  <a:cubicBezTo>
                    <a:pt x="512" y="188"/>
                    <a:pt x="357" y="105"/>
                    <a:pt x="298" y="46"/>
                  </a:cubicBezTo>
                  <a:cubicBezTo>
                    <a:pt x="268" y="16"/>
                    <a:pt x="229" y="1"/>
                    <a:pt x="18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46"/>
            <p:cNvSpPr/>
            <p:nvPr/>
          </p:nvSpPr>
          <p:spPr>
            <a:xfrm>
              <a:off x="5895416" y="3879888"/>
              <a:ext cx="21891" cy="10233"/>
            </a:xfrm>
            <a:custGeom>
              <a:rect b="b" l="l" r="r" t="t"/>
              <a:pathLst>
                <a:path extrusionOk="0" h="323" w="691">
                  <a:moveTo>
                    <a:pt x="167" y="1"/>
                  </a:moveTo>
                  <a:cubicBezTo>
                    <a:pt x="72" y="1"/>
                    <a:pt x="0" y="72"/>
                    <a:pt x="0" y="168"/>
                  </a:cubicBezTo>
                  <a:cubicBezTo>
                    <a:pt x="0" y="251"/>
                    <a:pt x="72" y="322"/>
                    <a:pt x="167" y="322"/>
                  </a:cubicBezTo>
                  <a:lnTo>
                    <a:pt x="524" y="322"/>
                  </a:lnTo>
                  <a:cubicBezTo>
                    <a:pt x="608" y="322"/>
                    <a:pt x="679" y="251"/>
                    <a:pt x="679" y="168"/>
                  </a:cubicBezTo>
                  <a:cubicBezTo>
                    <a:pt x="691" y="72"/>
                    <a:pt x="608" y="1"/>
                    <a:pt x="52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46"/>
            <p:cNvSpPr/>
            <p:nvPr/>
          </p:nvSpPr>
          <p:spPr>
            <a:xfrm>
              <a:off x="5961786" y="3879888"/>
              <a:ext cx="21923" cy="10233"/>
            </a:xfrm>
            <a:custGeom>
              <a:rect b="b" l="l" r="r" t="t"/>
              <a:pathLst>
                <a:path extrusionOk="0" h="323" w="692">
                  <a:moveTo>
                    <a:pt x="168" y="1"/>
                  </a:moveTo>
                  <a:cubicBezTo>
                    <a:pt x="84" y="1"/>
                    <a:pt x="1" y="72"/>
                    <a:pt x="1" y="168"/>
                  </a:cubicBezTo>
                  <a:cubicBezTo>
                    <a:pt x="1" y="251"/>
                    <a:pt x="84" y="322"/>
                    <a:pt x="168" y="322"/>
                  </a:cubicBezTo>
                  <a:lnTo>
                    <a:pt x="525" y="322"/>
                  </a:lnTo>
                  <a:cubicBezTo>
                    <a:pt x="620" y="322"/>
                    <a:pt x="691" y="251"/>
                    <a:pt x="691" y="168"/>
                  </a:cubicBezTo>
                  <a:cubicBezTo>
                    <a:pt x="691" y="72"/>
                    <a:pt x="620" y="1"/>
                    <a:pt x="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46"/>
            <p:cNvSpPr/>
            <p:nvPr/>
          </p:nvSpPr>
          <p:spPr>
            <a:xfrm>
              <a:off x="5800725" y="3785989"/>
              <a:ext cx="277644" cy="354594"/>
            </a:xfrm>
            <a:custGeom>
              <a:rect b="b" l="l" r="r" t="t"/>
              <a:pathLst>
                <a:path extrusionOk="0" h="11193" w="8764">
                  <a:moveTo>
                    <a:pt x="4716" y="310"/>
                  </a:moveTo>
                  <a:cubicBezTo>
                    <a:pt x="5323" y="310"/>
                    <a:pt x="5859" y="572"/>
                    <a:pt x="5978" y="905"/>
                  </a:cubicBezTo>
                  <a:cubicBezTo>
                    <a:pt x="6005" y="979"/>
                    <a:pt x="6062" y="1024"/>
                    <a:pt x="6130" y="1024"/>
                  </a:cubicBezTo>
                  <a:cubicBezTo>
                    <a:pt x="6150" y="1024"/>
                    <a:pt x="6171" y="1020"/>
                    <a:pt x="6192" y="1012"/>
                  </a:cubicBezTo>
                  <a:cubicBezTo>
                    <a:pt x="6275" y="988"/>
                    <a:pt x="6323" y="893"/>
                    <a:pt x="6299" y="810"/>
                  </a:cubicBezTo>
                  <a:cubicBezTo>
                    <a:pt x="6275" y="774"/>
                    <a:pt x="6275" y="750"/>
                    <a:pt x="6264" y="715"/>
                  </a:cubicBezTo>
                  <a:lnTo>
                    <a:pt x="6264" y="715"/>
                  </a:lnTo>
                  <a:cubicBezTo>
                    <a:pt x="6609" y="834"/>
                    <a:pt x="6859" y="1167"/>
                    <a:pt x="6859" y="1548"/>
                  </a:cubicBezTo>
                  <a:lnTo>
                    <a:pt x="6859" y="3322"/>
                  </a:lnTo>
                  <a:lnTo>
                    <a:pt x="6668" y="3322"/>
                  </a:lnTo>
                  <a:cubicBezTo>
                    <a:pt x="6561" y="3322"/>
                    <a:pt x="6478" y="3227"/>
                    <a:pt x="6478" y="3132"/>
                  </a:cubicBezTo>
                  <a:lnTo>
                    <a:pt x="6478" y="2953"/>
                  </a:lnTo>
                  <a:cubicBezTo>
                    <a:pt x="6478" y="2191"/>
                    <a:pt x="5918" y="1619"/>
                    <a:pt x="5894" y="1608"/>
                  </a:cubicBezTo>
                  <a:cubicBezTo>
                    <a:pt x="5858" y="1571"/>
                    <a:pt x="5815" y="1556"/>
                    <a:pt x="5770" y="1556"/>
                  </a:cubicBezTo>
                  <a:cubicBezTo>
                    <a:pt x="5756" y="1556"/>
                    <a:pt x="5742" y="1557"/>
                    <a:pt x="5728" y="1560"/>
                  </a:cubicBezTo>
                  <a:cubicBezTo>
                    <a:pt x="5195" y="1728"/>
                    <a:pt x="4526" y="1884"/>
                    <a:pt x="3873" y="1884"/>
                  </a:cubicBezTo>
                  <a:cubicBezTo>
                    <a:pt x="3418" y="1884"/>
                    <a:pt x="2971" y="1808"/>
                    <a:pt x="2585" y="1608"/>
                  </a:cubicBezTo>
                  <a:cubicBezTo>
                    <a:pt x="2251" y="1441"/>
                    <a:pt x="2049" y="1227"/>
                    <a:pt x="1953" y="1072"/>
                  </a:cubicBezTo>
                  <a:cubicBezTo>
                    <a:pt x="2311" y="988"/>
                    <a:pt x="2573" y="846"/>
                    <a:pt x="2811" y="750"/>
                  </a:cubicBezTo>
                  <a:cubicBezTo>
                    <a:pt x="3347" y="512"/>
                    <a:pt x="3763" y="310"/>
                    <a:pt x="4716" y="310"/>
                  </a:cubicBezTo>
                  <a:close/>
                  <a:moveTo>
                    <a:pt x="2049" y="1679"/>
                  </a:moveTo>
                  <a:cubicBezTo>
                    <a:pt x="2156" y="1762"/>
                    <a:pt x="2275" y="1846"/>
                    <a:pt x="2406" y="1905"/>
                  </a:cubicBezTo>
                  <a:cubicBezTo>
                    <a:pt x="2787" y="2096"/>
                    <a:pt x="3227" y="2203"/>
                    <a:pt x="3716" y="2215"/>
                  </a:cubicBezTo>
                  <a:cubicBezTo>
                    <a:pt x="3770" y="2217"/>
                    <a:pt x="3825" y="2218"/>
                    <a:pt x="3881" y="2218"/>
                  </a:cubicBezTo>
                  <a:cubicBezTo>
                    <a:pt x="4435" y="2218"/>
                    <a:pt x="5056" y="2111"/>
                    <a:pt x="5716" y="1905"/>
                  </a:cubicBezTo>
                  <a:cubicBezTo>
                    <a:pt x="5847" y="2072"/>
                    <a:pt x="6133" y="2453"/>
                    <a:pt x="6133" y="2953"/>
                  </a:cubicBezTo>
                  <a:lnTo>
                    <a:pt x="6133" y="3132"/>
                  </a:lnTo>
                  <a:cubicBezTo>
                    <a:pt x="6133" y="3405"/>
                    <a:pt x="6371" y="3644"/>
                    <a:pt x="6656" y="3644"/>
                  </a:cubicBezTo>
                  <a:lnTo>
                    <a:pt x="6918" y="3644"/>
                  </a:lnTo>
                  <a:cubicBezTo>
                    <a:pt x="6990" y="3644"/>
                    <a:pt x="7073" y="3679"/>
                    <a:pt x="7133" y="3739"/>
                  </a:cubicBezTo>
                  <a:cubicBezTo>
                    <a:pt x="7192" y="3798"/>
                    <a:pt x="7204" y="3870"/>
                    <a:pt x="7204" y="3941"/>
                  </a:cubicBezTo>
                  <a:cubicBezTo>
                    <a:pt x="7192" y="4084"/>
                    <a:pt x="7049" y="4203"/>
                    <a:pt x="6906" y="4203"/>
                  </a:cubicBezTo>
                  <a:lnTo>
                    <a:pt x="6835" y="4203"/>
                  </a:lnTo>
                  <a:lnTo>
                    <a:pt x="6835" y="4179"/>
                  </a:lnTo>
                  <a:cubicBezTo>
                    <a:pt x="6835" y="4096"/>
                    <a:pt x="6752" y="4025"/>
                    <a:pt x="6668" y="4025"/>
                  </a:cubicBezTo>
                  <a:cubicBezTo>
                    <a:pt x="6573" y="4025"/>
                    <a:pt x="6502" y="4096"/>
                    <a:pt x="6502" y="4179"/>
                  </a:cubicBezTo>
                  <a:cubicBezTo>
                    <a:pt x="6502" y="5358"/>
                    <a:pt x="5549" y="6311"/>
                    <a:pt x="4394" y="6311"/>
                  </a:cubicBezTo>
                  <a:cubicBezTo>
                    <a:pt x="3227" y="6311"/>
                    <a:pt x="2275" y="5358"/>
                    <a:pt x="2275" y="4203"/>
                  </a:cubicBezTo>
                  <a:cubicBezTo>
                    <a:pt x="2275" y="4108"/>
                    <a:pt x="2204" y="4036"/>
                    <a:pt x="2108" y="4036"/>
                  </a:cubicBezTo>
                  <a:cubicBezTo>
                    <a:pt x="2025" y="4036"/>
                    <a:pt x="1953" y="4108"/>
                    <a:pt x="1953" y="4203"/>
                  </a:cubicBezTo>
                  <a:lnTo>
                    <a:pt x="1953" y="4215"/>
                  </a:lnTo>
                  <a:lnTo>
                    <a:pt x="1846" y="4215"/>
                  </a:lnTo>
                  <a:cubicBezTo>
                    <a:pt x="1775" y="4215"/>
                    <a:pt x="1692" y="4179"/>
                    <a:pt x="1632" y="4120"/>
                  </a:cubicBezTo>
                  <a:cubicBezTo>
                    <a:pt x="1572" y="4060"/>
                    <a:pt x="1561" y="3989"/>
                    <a:pt x="1561" y="3917"/>
                  </a:cubicBezTo>
                  <a:cubicBezTo>
                    <a:pt x="1572" y="3786"/>
                    <a:pt x="1715" y="3667"/>
                    <a:pt x="1858" y="3667"/>
                  </a:cubicBezTo>
                  <a:lnTo>
                    <a:pt x="2096" y="3667"/>
                  </a:lnTo>
                  <a:cubicBezTo>
                    <a:pt x="2382" y="3667"/>
                    <a:pt x="2620" y="3429"/>
                    <a:pt x="2620" y="3143"/>
                  </a:cubicBezTo>
                  <a:lnTo>
                    <a:pt x="2620" y="2512"/>
                  </a:lnTo>
                  <a:cubicBezTo>
                    <a:pt x="2620" y="2429"/>
                    <a:pt x="2549" y="2346"/>
                    <a:pt x="2454" y="2346"/>
                  </a:cubicBezTo>
                  <a:cubicBezTo>
                    <a:pt x="2370" y="2346"/>
                    <a:pt x="2287" y="2429"/>
                    <a:pt x="2287" y="2512"/>
                  </a:cubicBezTo>
                  <a:lnTo>
                    <a:pt x="2287" y="3143"/>
                  </a:lnTo>
                  <a:cubicBezTo>
                    <a:pt x="2287" y="3251"/>
                    <a:pt x="2204" y="3334"/>
                    <a:pt x="2096" y="3334"/>
                  </a:cubicBezTo>
                  <a:lnTo>
                    <a:pt x="1906" y="3334"/>
                  </a:lnTo>
                  <a:lnTo>
                    <a:pt x="1906" y="2322"/>
                  </a:lnTo>
                  <a:cubicBezTo>
                    <a:pt x="1906" y="1941"/>
                    <a:pt x="2013" y="1762"/>
                    <a:pt x="2049" y="1679"/>
                  </a:cubicBezTo>
                  <a:close/>
                  <a:moveTo>
                    <a:pt x="5478" y="6406"/>
                  </a:moveTo>
                  <a:lnTo>
                    <a:pt x="5478" y="6799"/>
                  </a:lnTo>
                  <a:lnTo>
                    <a:pt x="5442" y="6799"/>
                  </a:lnTo>
                  <a:lnTo>
                    <a:pt x="5132" y="7870"/>
                  </a:lnTo>
                  <a:cubicBezTo>
                    <a:pt x="4906" y="7989"/>
                    <a:pt x="4644" y="8073"/>
                    <a:pt x="4394" y="8073"/>
                  </a:cubicBezTo>
                  <a:cubicBezTo>
                    <a:pt x="4120" y="8073"/>
                    <a:pt x="3870" y="8013"/>
                    <a:pt x="3644" y="7870"/>
                  </a:cubicBezTo>
                  <a:lnTo>
                    <a:pt x="3335" y="6799"/>
                  </a:lnTo>
                  <a:lnTo>
                    <a:pt x="3335" y="6406"/>
                  </a:lnTo>
                  <a:cubicBezTo>
                    <a:pt x="3656" y="6561"/>
                    <a:pt x="4013" y="6644"/>
                    <a:pt x="4406" y="6644"/>
                  </a:cubicBezTo>
                  <a:cubicBezTo>
                    <a:pt x="4787" y="6644"/>
                    <a:pt x="5144" y="6549"/>
                    <a:pt x="5478" y="6406"/>
                  </a:cubicBezTo>
                  <a:close/>
                  <a:moveTo>
                    <a:pt x="2644" y="10156"/>
                  </a:moveTo>
                  <a:lnTo>
                    <a:pt x="2644" y="10871"/>
                  </a:lnTo>
                  <a:lnTo>
                    <a:pt x="1215" y="10871"/>
                  </a:lnTo>
                  <a:lnTo>
                    <a:pt x="1215" y="10156"/>
                  </a:lnTo>
                  <a:lnTo>
                    <a:pt x="1775" y="10156"/>
                  </a:lnTo>
                  <a:lnTo>
                    <a:pt x="1775" y="10168"/>
                  </a:lnTo>
                  <a:cubicBezTo>
                    <a:pt x="1775" y="10251"/>
                    <a:pt x="1846" y="10335"/>
                    <a:pt x="1930" y="10335"/>
                  </a:cubicBezTo>
                  <a:cubicBezTo>
                    <a:pt x="2025" y="10335"/>
                    <a:pt x="2096" y="10251"/>
                    <a:pt x="2096" y="10168"/>
                  </a:cubicBezTo>
                  <a:lnTo>
                    <a:pt x="2096" y="10156"/>
                  </a:lnTo>
                  <a:close/>
                  <a:moveTo>
                    <a:pt x="4728" y="0"/>
                  </a:moveTo>
                  <a:cubicBezTo>
                    <a:pt x="3704" y="0"/>
                    <a:pt x="3227" y="203"/>
                    <a:pt x="2692" y="465"/>
                  </a:cubicBezTo>
                  <a:cubicBezTo>
                    <a:pt x="2394" y="596"/>
                    <a:pt x="2096" y="726"/>
                    <a:pt x="1668" y="846"/>
                  </a:cubicBezTo>
                  <a:cubicBezTo>
                    <a:pt x="1620" y="857"/>
                    <a:pt x="1572" y="893"/>
                    <a:pt x="1561" y="941"/>
                  </a:cubicBezTo>
                  <a:cubicBezTo>
                    <a:pt x="1549" y="977"/>
                    <a:pt x="1549" y="1024"/>
                    <a:pt x="1561" y="1072"/>
                  </a:cubicBezTo>
                  <a:cubicBezTo>
                    <a:pt x="1561" y="1084"/>
                    <a:pt x="1632" y="1250"/>
                    <a:pt x="1834" y="1453"/>
                  </a:cubicBezTo>
                  <a:cubicBezTo>
                    <a:pt x="1751" y="1560"/>
                    <a:pt x="1596" y="1810"/>
                    <a:pt x="1596" y="2322"/>
                  </a:cubicBezTo>
                  <a:lnTo>
                    <a:pt x="1596" y="3393"/>
                  </a:lnTo>
                  <a:cubicBezTo>
                    <a:pt x="1394" y="3477"/>
                    <a:pt x="1263" y="3655"/>
                    <a:pt x="1251" y="3870"/>
                  </a:cubicBezTo>
                  <a:cubicBezTo>
                    <a:pt x="1239" y="4036"/>
                    <a:pt x="1299" y="4215"/>
                    <a:pt x="1394" y="4334"/>
                  </a:cubicBezTo>
                  <a:cubicBezTo>
                    <a:pt x="1513" y="4453"/>
                    <a:pt x="1680" y="4525"/>
                    <a:pt x="1846" y="4525"/>
                  </a:cubicBezTo>
                  <a:lnTo>
                    <a:pt x="1965" y="4525"/>
                  </a:lnTo>
                  <a:cubicBezTo>
                    <a:pt x="2049" y="5203"/>
                    <a:pt x="2442" y="5822"/>
                    <a:pt x="2989" y="6191"/>
                  </a:cubicBezTo>
                  <a:lnTo>
                    <a:pt x="2989" y="6715"/>
                  </a:lnTo>
                  <a:lnTo>
                    <a:pt x="2263" y="7084"/>
                  </a:lnTo>
                  <a:cubicBezTo>
                    <a:pt x="2156" y="7132"/>
                    <a:pt x="2084" y="7227"/>
                    <a:pt x="2073" y="7334"/>
                  </a:cubicBezTo>
                  <a:cubicBezTo>
                    <a:pt x="2049" y="7370"/>
                    <a:pt x="2049" y="7406"/>
                    <a:pt x="2049" y="7442"/>
                  </a:cubicBezTo>
                  <a:lnTo>
                    <a:pt x="858" y="7799"/>
                  </a:lnTo>
                  <a:cubicBezTo>
                    <a:pt x="346" y="7965"/>
                    <a:pt x="1" y="8430"/>
                    <a:pt x="1" y="8954"/>
                  </a:cubicBezTo>
                  <a:lnTo>
                    <a:pt x="1" y="11025"/>
                  </a:lnTo>
                  <a:cubicBezTo>
                    <a:pt x="1" y="11121"/>
                    <a:pt x="72" y="11192"/>
                    <a:pt x="168" y="11192"/>
                  </a:cubicBezTo>
                  <a:cubicBezTo>
                    <a:pt x="251" y="11192"/>
                    <a:pt x="322" y="11121"/>
                    <a:pt x="322" y="11025"/>
                  </a:cubicBezTo>
                  <a:lnTo>
                    <a:pt x="322" y="8954"/>
                  </a:lnTo>
                  <a:cubicBezTo>
                    <a:pt x="322" y="8573"/>
                    <a:pt x="584" y="8227"/>
                    <a:pt x="953" y="8108"/>
                  </a:cubicBezTo>
                  <a:lnTo>
                    <a:pt x="2192" y="7739"/>
                  </a:lnTo>
                  <a:lnTo>
                    <a:pt x="2406" y="8025"/>
                  </a:lnTo>
                  <a:lnTo>
                    <a:pt x="2156" y="8275"/>
                  </a:lnTo>
                  <a:cubicBezTo>
                    <a:pt x="1989" y="8442"/>
                    <a:pt x="1965" y="8680"/>
                    <a:pt x="2073" y="8870"/>
                  </a:cubicBezTo>
                  <a:lnTo>
                    <a:pt x="2549" y="9811"/>
                  </a:lnTo>
                  <a:lnTo>
                    <a:pt x="2096" y="9811"/>
                  </a:lnTo>
                  <a:lnTo>
                    <a:pt x="2096" y="9609"/>
                  </a:lnTo>
                  <a:cubicBezTo>
                    <a:pt x="2096" y="9525"/>
                    <a:pt x="2025" y="9454"/>
                    <a:pt x="1930" y="9454"/>
                  </a:cubicBezTo>
                  <a:cubicBezTo>
                    <a:pt x="1846" y="9454"/>
                    <a:pt x="1775" y="9525"/>
                    <a:pt x="1775" y="9609"/>
                  </a:cubicBezTo>
                  <a:lnTo>
                    <a:pt x="1775" y="9811"/>
                  </a:lnTo>
                  <a:lnTo>
                    <a:pt x="1061" y="9811"/>
                  </a:lnTo>
                  <a:cubicBezTo>
                    <a:pt x="965" y="9811"/>
                    <a:pt x="894" y="9882"/>
                    <a:pt x="894" y="9966"/>
                  </a:cubicBezTo>
                  <a:lnTo>
                    <a:pt x="894" y="11025"/>
                  </a:lnTo>
                  <a:cubicBezTo>
                    <a:pt x="894" y="11121"/>
                    <a:pt x="965" y="11192"/>
                    <a:pt x="1061" y="11192"/>
                  </a:cubicBezTo>
                  <a:lnTo>
                    <a:pt x="2811" y="11192"/>
                  </a:lnTo>
                  <a:cubicBezTo>
                    <a:pt x="2906" y="11192"/>
                    <a:pt x="2977" y="11121"/>
                    <a:pt x="2977" y="11025"/>
                  </a:cubicBezTo>
                  <a:lnTo>
                    <a:pt x="2977" y="10668"/>
                  </a:lnTo>
                  <a:lnTo>
                    <a:pt x="3180" y="11097"/>
                  </a:lnTo>
                  <a:cubicBezTo>
                    <a:pt x="3216" y="11156"/>
                    <a:pt x="3275" y="11192"/>
                    <a:pt x="3335" y="11192"/>
                  </a:cubicBezTo>
                  <a:cubicBezTo>
                    <a:pt x="3358" y="11192"/>
                    <a:pt x="3382" y="11192"/>
                    <a:pt x="3406" y="11180"/>
                  </a:cubicBezTo>
                  <a:cubicBezTo>
                    <a:pt x="3477" y="11133"/>
                    <a:pt x="3525" y="11037"/>
                    <a:pt x="3477" y="10954"/>
                  </a:cubicBezTo>
                  <a:lnTo>
                    <a:pt x="2370" y="8716"/>
                  </a:lnTo>
                  <a:cubicBezTo>
                    <a:pt x="2334" y="8644"/>
                    <a:pt x="2346" y="8561"/>
                    <a:pt x="2394" y="8513"/>
                  </a:cubicBezTo>
                  <a:lnTo>
                    <a:pt x="2739" y="8168"/>
                  </a:lnTo>
                  <a:cubicBezTo>
                    <a:pt x="2799" y="8108"/>
                    <a:pt x="2799" y="8025"/>
                    <a:pt x="2751" y="7965"/>
                  </a:cubicBezTo>
                  <a:lnTo>
                    <a:pt x="2382" y="7477"/>
                  </a:lnTo>
                  <a:cubicBezTo>
                    <a:pt x="2370" y="7454"/>
                    <a:pt x="2370" y="7442"/>
                    <a:pt x="2370" y="7430"/>
                  </a:cubicBezTo>
                  <a:cubicBezTo>
                    <a:pt x="2370" y="7418"/>
                    <a:pt x="2382" y="7394"/>
                    <a:pt x="2394" y="7394"/>
                  </a:cubicBezTo>
                  <a:lnTo>
                    <a:pt x="3037" y="7073"/>
                  </a:lnTo>
                  <a:lnTo>
                    <a:pt x="3501" y="8632"/>
                  </a:lnTo>
                  <a:cubicBezTo>
                    <a:pt x="3522" y="8716"/>
                    <a:pt x="3598" y="8754"/>
                    <a:pt x="3673" y="8754"/>
                  </a:cubicBezTo>
                  <a:cubicBezTo>
                    <a:pt x="3683" y="8754"/>
                    <a:pt x="3693" y="8753"/>
                    <a:pt x="3704" y="8751"/>
                  </a:cubicBezTo>
                  <a:cubicBezTo>
                    <a:pt x="3799" y="8716"/>
                    <a:pt x="3835" y="8632"/>
                    <a:pt x="3823" y="8549"/>
                  </a:cubicBezTo>
                  <a:lnTo>
                    <a:pt x="3751" y="8287"/>
                  </a:lnTo>
                  <a:lnTo>
                    <a:pt x="3751" y="8287"/>
                  </a:lnTo>
                  <a:cubicBezTo>
                    <a:pt x="3954" y="8358"/>
                    <a:pt x="4168" y="8394"/>
                    <a:pt x="4370" y="8394"/>
                  </a:cubicBezTo>
                  <a:cubicBezTo>
                    <a:pt x="4597" y="8394"/>
                    <a:pt x="4811" y="8358"/>
                    <a:pt x="5001" y="8287"/>
                  </a:cubicBezTo>
                  <a:lnTo>
                    <a:pt x="5001" y="8287"/>
                  </a:lnTo>
                  <a:lnTo>
                    <a:pt x="4370" y="10442"/>
                  </a:lnTo>
                  <a:lnTo>
                    <a:pt x="4013" y="9228"/>
                  </a:lnTo>
                  <a:cubicBezTo>
                    <a:pt x="3992" y="9144"/>
                    <a:pt x="3917" y="9106"/>
                    <a:pt x="3842" y="9106"/>
                  </a:cubicBezTo>
                  <a:cubicBezTo>
                    <a:pt x="3832" y="9106"/>
                    <a:pt x="3821" y="9107"/>
                    <a:pt x="3811" y="9108"/>
                  </a:cubicBezTo>
                  <a:cubicBezTo>
                    <a:pt x="3716" y="9120"/>
                    <a:pt x="3680" y="9228"/>
                    <a:pt x="3692" y="9311"/>
                  </a:cubicBezTo>
                  <a:lnTo>
                    <a:pt x="4192" y="11073"/>
                  </a:lnTo>
                  <a:cubicBezTo>
                    <a:pt x="4216" y="11144"/>
                    <a:pt x="4287" y="11192"/>
                    <a:pt x="4359" y="11192"/>
                  </a:cubicBezTo>
                  <a:cubicBezTo>
                    <a:pt x="4430" y="11192"/>
                    <a:pt x="4490" y="11144"/>
                    <a:pt x="4525" y="11073"/>
                  </a:cubicBezTo>
                  <a:lnTo>
                    <a:pt x="5704" y="7049"/>
                  </a:lnTo>
                  <a:lnTo>
                    <a:pt x="6335" y="7382"/>
                  </a:lnTo>
                  <a:lnTo>
                    <a:pt x="6371" y="7406"/>
                  </a:lnTo>
                  <a:cubicBezTo>
                    <a:pt x="6371" y="7430"/>
                    <a:pt x="6371" y="7442"/>
                    <a:pt x="6359" y="7454"/>
                  </a:cubicBezTo>
                  <a:lnTo>
                    <a:pt x="5978" y="7942"/>
                  </a:lnTo>
                  <a:cubicBezTo>
                    <a:pt x="5942" y="8001"/>
                    <a:pt x="5942" y="8108"/>
                    <a:pt x="6002" y="8156"/>
                  </a:cubicBezTo>
                  <a:lnTo>
                    <a:pt x="6335" y="8501"/>
                  </a:lnTo>
                  <a:cubicBezTo>
                    <a:pt x="6395" y="8561"/>
                    <a:pt x="6418" y="8644"/>
                    <a:pt x="6371" y="8704"/>
                  </a:cubicBezTo>
                  <a:lnTo>
                    <a:pt x="5252" y="10942"/>
                  </a:lnTo>
                  <a:cubicBezTo>
                    <a:pt x="5204" y="11013"/>
                    <a:pt x="5240" y="11121"/>
                    <a:pt x="5323" y="11156"/>
                  </a:cubicBezTo>
                  <a:cubicBezTo>
                    <a:pt x="5359" y="11180"/>
                    <a:pt x="5371" y="11180"/>
                    <a:pt x="5406" y="11180"/>
                  </a:cubicBezTo>
                  <a:cubicBezTo>
                    <a:pt x="5466" y="11180"/>
                    <a:pt x="5525" y="11144"/>
                    <a:pt x="5549" y="11085"/>
                  </a:cubicBezTo>
                  <a:lnTo>
                    <a:pt x="6668" y="8858"/>
                  </a:lnTo>
                  <a:cubicBezTo>
                    <a:pt x="6776" y="8656"/>
                    <a:pt x="6728" y="8418"/>
                    <a:pt x="6573" y="8263"/>
                  </a:cubicBezTo>
                  <a:lnTo>
                    <a:pt x="6323" y="8001"/>
                  </a:lnTo>
                  <a:lnTo>
                    <a:pt x="6549" y="7727"/>
                  </a:lnTo>
                  <a:lnTo>
                    <a:pt x="7788" y="8096"/>
                  </a:lnTo>
                  <a:cubicBezTo>
                    <a:pt x="8157" y="8216"/>
                    <a:pt x="8407" y="8561"/>
                    <a:pt x="8407" y="8942"/>
                  </a:cubicBezTo>
                  <a:lnTo>
                    <a:pt x="8407" y="11013"/>
                  </a:lnTo>
                  <a:cubicBezTo>
                    <a:pt x="8407" y="11097"/>
                    <a:pt x="8478" y="11180"/>
                    <a:pt x="8573" y="11180"/>
                  </a:cubicBezTo>
                  <a:cubicBezTo>
                    <a:pt x="8657" y="11180"/>
                    <a:pt x="8740" y="11097"/>
                    <a:pt x="8740" y="11013"/>
                  </a:cubicBezTo>
                  <a:lnTo>
                    <a:pt x="8740" y="8942"/>
                  </a:lnTo>
                  <a:cubicBezTo>
                    <a:pt x="8764" y="8442"/>
                    <a:pt x="8419" y="7965"/>
                    <a:pt x="7907" y="7811"/>
                  </a:cubicBezTo>
                  <a:lnTo>
                    <a:pt x="6716" y="7454"/>
                  </a:lnTo>
                  <a:cubicBezTo>
                    <a:pt x="6716" y="7430"/>
                    <a:pt x="6716" y="7382"/>
                    <a:pt x="6692" y="7358"/>
                  </a:cubicBezTo>
                  <a:cubicBezTo>
                    <a:pt x="6668" y="7251"/>
                    <a:pt x="6597" y="7144"/>
                    <a:pt x="6502" y="7096"/>
                  </a:cubicBezTo>
                  <a:lnTo>
                    <a:pt x="5775" y="6727"/>
                  </a:lnTo>
                  <a:lnTo>
                    <a:pt x="5775" y="6203"/>
                  </a:lnTo>
                  <a:cubicBezTo>
                    <a:pt x="6323" y="5822"/>
                    <a:pt x="6716" y="5227"/>
                    <a:pt x="6799" y="4536"/>
                  </a:cubicBezTo>
                  <a:lnTo>
                    <a:pt x="6906" y="4536"/>
                  </a:lnTo>
                  <a:cubicBezTo>
                    <a:pt x="7228" y="4536"/>
                    <a:pt x="7502" y="4298"/>
                    <a:pt x="7526" y="4001"/>
                  </a:cubicBezTo>
                  <a:cubicBezTo>
                    <a:pt x="7549" y="3834"/>
                    <a:pt x="7490" y="3655"/>
                    <a:pt x="7383" y="3536"/>
                  </a:cubicBezTo>
                  <a:cubicBezTo>
                    <a:pt x="7323" y="3477"/>
                    <a:pt x="7264" y="3441"/>
                    <a:pt x="7192" y="3393"/>
                  </a:cubicBezTo>
                  <a:lnTo>
                    <a:pt x="7192" y="1572"/>
                  </a:lnTo>
                  <a:cubicBezTo>
                    <a:pt x="7192" y="905"/>
                    <a:pt x="6633" y="357"/>
                    <a:pt x="5966" y="357"/>
                  </a:cubicBezTo>
                  <a:lnTo>
                    <a:pt x="5942" y="357"/>
                  </a:lnTo>
                  <a:cubicBezTo>
                    <a:pt x="5644" y="131"/>
                    <a:pt x="5204" y="0"/>
                    <a:pt x="472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46"/>
            <p:cNvSpPr/>
            <p:nvPr/>
          </p:nvSpPr>
          <p:spPr>
            <a:xfrm>
              <a:off x="6012727" y="4085840"/>
              <a:ext cx="37731" cy="37763"/>
            </a:xfrm>
            <a:custGeom>
              <a:rect b="b" l="l" r="r" t="t"/>
              <a:pathLst>
                <a:path extrusionOk="0" h="1192" w="1191">
                  <a:moveTo>
                    <a:pt x="595" y="1"/>
                  </a:moveTo>
                  <a:cubicBezTo>
                    <a:pt x="512" y="1"/>
                    <a:pt x="441" y="72"/>
                    <a:pt x="441" y="167"/>
                  </a:cubicBezTo>
                  <a:lnTo>
                    <a:pt x="441" y="429"/>
                  </a:lnTo>
                  <a:lnTo>
                    <a:pt x="167" y="429"/>
                  </a:lnTo>
                  <a:cubicBezTo>
                    <a:pt x="84" y="429"/>
                    <a:pt x="0" y="513"/>
                    <a:pt x="0" y="596"/>
                  </a:cubicBezTo>
                  <a:cubicBezTo>
                    <a:pt x="0" y="691"/>
                    <a:pt x="84" y="763"/>
                    <a:pt x="167" y="763"/>
                  </a:cubicBezTo>
                  <a:lnTo>
                    <a:pt x="441" y="763"/>
                  </a:lnTo>
                  <a:lnTo>
                    <a:pt x="441" y="1025"/>
                  </a:lnTo>
                  <a:cubicBezTo>
                    <a:pt x="441" y="1120"/>
                    <a:pt x="512" y="1191"/>
                    <a:pt x="595" y="1191"/>
                  </a:cubicBezTo>
                  <a:cubicBezTo>
                    <a:pt x="691" y="1191"/>
                    <a:pt x="762" y="1120"/>
                    <a:pt x="762" y="1025"/>
                  </a:cubicBezTo>
                  <a:lnTo>
                    <a:pt x="762" y="763"/>
                  </a:lnTo>
                  <a:lnTo>
                    <a:pt x="1024" y="763"/>
                  </a:lnTo>
                  <a:cubicBezTo>
                    <a:pt x="1119" y="763"/>
                    <a:pt x="1191" y="691"/>
                    <a:pt x="1191" y="596"/>
                  </a:cubicBezTo>
                  <a:cubicBezTo>
                    <a:pt x="1191" y="513"/>
                    <a:pt x="1119" y="429"/>
                    <a:pt x="1024" y="429"/>
                  </a:cubicBezTo>
                  <a:lnTo>
                    <a:pt x="762" y="429"/>
                  </a:lnTo>
                  <a:lnTo>
                    <a:pt x="762" y="167"/>
                  </a:lnTo>
                  <a:cubicBezTo>
                    <a:pt x="762" y="72"/>
                    <a:pt x="691" y="1"/>
                    <a:pt x="59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sp>
        <p:nvSpPr>
          <p:cNvPr id="1843" name="Google Shape;1843;p47"/>
          <p:cNvSpPr txBox="1"/>
          <p:nvPr>
            <p:ph idx="1" type="subTitle"/>
          </p:nvPr>
        </p:nvSpPr>
        <p:spPr>
          <a:xfrm>
            <a:off x="147375" y="1404700"/>
            <a:ext cx="4280400" cy="261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Playfair Display Black"/>
                <a:ea typeface="Playfair Display Black"/>
                <a:cs typeface="Playfair Display Black"/>
                <a:sym typeface="Playfair Display Black"/>
              </a:rPr>
              <a:t>Rule </a:t>
            </a:r>
            <a:r>
              <a:rPr lang="en" sz="3600">
                <a:solidFill>
                  <a:schemeClr val="accent4"/>
                </a:solidFill>
                <a:latin typeface="Playfair Display Black"/>
                <a:ea typeface="Playfair Display Black"/>
                <a:cs typeface="Playfair Display Black"/>
                <a:sym typeface="Playfair Display Black"/>
              </a:rPr>
              <a:t>#</a:t>
            </a:r>
            <a:r>
              <a:rPr lang="en" sz="5600">
                <a:solidFill>
                  <a:schemeClr val="accent4"/>
                </a:solidFill>
                <a:latin typeface="Playfair Display Black"/>
                <a:ea typeface="Playfair Display Black"/>
                <a:cs typeface="Playfair Display Black"/>
                <a:sym typeface="Playfair Display Black"/>
              </a:rPr>
              <a:t>1</a:t>
            </a:r>
            <a:r>
              <a:rPr lang="en" sz="3600">
                <a:latin typeface="Playfair Display Black"/>
                <a:ea typeface="Playfair Display Black"/>
                <a:cs typeface="Playfair Display Black"/>
                <a:sym typeface="Playfair Display Black"/>
              </a:rPr>
              <a:t>: </a:t>
            </a:r>
            <a:r>
              <a:rPr b="1" lang="en" sz="2700"/>
              <a:t>: </a:t>
            </a:r>
            <a:endParaRPr b="1" sz="2700"/>
          </a:p>
          <a:p>
            <a:pPr indent="0" lvl="0" marL="0" rtl="0" algn="l">
              <a:spcBef>
                <a:spcPts val="1000"/>
              </a:spcBef>
              <a:spcAft>
                <a:spcPts val="0"/>
              </a:spcAft>
              <a:buNone/>
            </a:pPr>
            <a:r>
              <a:rPr lang="en" sz="3600">
                <a:latin typeface="Playfair Display Black"/>
                <a:ea typeface="Playfair Display Black"/>
                <a:cs typeface="Playfair Display Black"/>
                <a:sym typeface="Playfair Display Black"/>
              </a:rPr>
              <a:t>Tell the Best Story</a:t>
            </a:r>
            <a:endParaRPr sz="3600">
              <a:latin typeface="Playfair Display Black"/>
              <a:ea typeface="Playfair Display Black"/>
              <a:cs typeface="Playfair Display Black"/>
              <a:sym typeface="Playfair Display Black"/>
            </a:endParaRPr>
          </a:p>
          <a:p>
            <a:pPr indent="0" lvl="0" marL="0" rtl="0" algn="ctr">
              <a:spcBef>
                <a:spcPts val="0"/>
              </a:spcBef>
              <a:spcAft>
                <a:spcPts val="0"/>
              </a:spcAft>
              <a:buNone/>
            </a:pPr>
            <a:r>
              <a:t/>
            </a:r>
            <a:endParaRPr b="1" sz="2700"/>
          </a:p>
          <a:p>
            <a:pPr indent="0" lvl="0" marL="0" rtl="0" algn="l">
              <a:spcBef>
                <a:spcPts val="1000"/>
              </a:spcBef>
              <a:spcAft>
                <a:spcPts val="0"/>
              </a:spcAft>
              <a:buNone/>
            </a:pPr>
            <a:r>
              <a:t/>
            </a:r>
            <a:endParaRPr sz="2200"/>
          </a:p>
          <a:p>
            <a:pPr indent="0" lvl="0" marL="457200" rtl="0" algn="l">
              <a:spcBef>
                <a:spcPts val="1000"/>
              </a:spcBef>
              <a:spcAft>
                <a:spcPts val="1000"/>
              </a:spcAft>
              <a:buNone/>
            </a:pPr>
            <a:r>
              <a:t/>
            </a:r>
            <a:endParaRPr/>
          </a:p>
        </p:txBody>
      </p:sp>
      <p:sp>
        <p:nvSpPr>
          <p:cNvPr id="1844" name="Google Shape;1844;p47"/>
          <p:cNvSpPr/>
          <p:nvPr/>
        </p:nvSpPr>
        <p:spPr>
          <a:xfrm>
            <a:off x="4570288" y="766950"/>
            <a:ext cx="4322400" cy="3609600"/>
          </a:xfrm>
          <a:prstGeom prst="flowChartAlternateProcess">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5" name="Google Shape;1845;p47"/>
          <p:cNvGrpSpPr/>
          <p:nvPr/>
        </p:nvGrpSpPr>
        <p:grpSpPr>
          <a:xfrm>
            <a:off x="6126316" y="1643265"/>
            <a:ext cx="1156243" cy="1505542"/>
            <a:chOff x="6252228" y="3346936"/>
            <a:chExt cx="265193" cy="352693"/>
          </a:xfrm>
        </p:grpSpPr>
        <p:sp>
          <p:nvSpPr>
            <p:cNvPr id="1846" name="Google Shape;1846;p47"/>
            <p:cNvSpPr/>
            <p:nvPr/>
          </p:nvSpPr>
          <p:spPr>
            <a:xfrm>
              <a:off x="6252228" y="3346936"/>
              <a:ext cx="265193" cy="352693"/>
            </a:xfrm>
            <a:custGeom>
              <a:rect b="b" l="l" r="r" t="t"/>
              <a:pathLst>
                <a:path extrusionOk="0" h="11133" w="8371">
                  <a:moveTo>
                    <a:pt x="4156" y="2941"/>
                  </a:moveTo>
                  <a:cubicBezTo>
                    <a:pt x="4370" y="2941"/>
                    <a:pt x="4585" y="2953"/>
                    <a:pt x="4787" y="2965"/>
                  </a:cubicBezTo>
                  <a:cubicBezTo>
                    <a:pt x="3811" y="3560"/>
                    <a:pt x="2537" y="3775"/>
                    <a:pt x="2060" y="3810"/>
                  </a:cubicBezTo>
                  <a:lnTo>
                    <a:pt x="2060" y="3656"/>
                  </a:lnTo>
                  <a:cubicBezTo>
                    <a:pt x="2060" y="3358"/>
                    <a:pt x="2858" y="2941"/>
                    <a:pt x="4156" y="2941"/>
                  </a:cubicBezTo>
                  <a:close/>
                  <a:moveTo>
                    <a:pt x="4168" y="2239"/>
                  </a:moveTo>
                  <a:cubicBezTo>
                    <a:pt x="5466" y="2239"/>
                    <a:pt x="6275" y="2655"/>
                    <a:pt x="6275" y="2953"/>
                  </a:cubicBezTo>
                  <a:lnTo>
                    <a:pt x="6275" y="3108"/>
                  </a:lnTo>
                  <a:cubicBezTo>
                    <a:pt x="6242" y="3089"/>
                    <a:pt x="6207" y="3079"/>
                    <a:pt x="6173" y="3079"/>
                  </a:cubicBezTo>
                  <a:cubicBezTo>
                    <a:pt x="6123" y="3079"/>
                    <a:pt x="6078" y="3101"/>
                    <a:pt x="6049" y="3144"/>
                  </a:cubicBezTo>
                  <a:cubicBezTo>
                    <a:pt x="5989" y="3215"/>
                    <a:pt x="6001" y="3322"/>
                    <a:pt x="6073" y="3382"/>
                  </a:cubicBezTo>
                  <a:cubicBezTo>
                    <a:pt x="6168" y="3441"/>
                    <a:pt x="6275" y="3548"/>
                    <a:pt x="6275" y="3656"/>
                  </a:cubicBezTo>
                  <a:lnTo>
                    <a:pt x="6275" y="4358"/>
                  </a:lnTo>
                  <a:lnTo>
                    <a:pt x="4513" y="4358"/>
                  </a:lnTo>
                  <a:cubicBezTo>
                    <a:pt x="4430" y="4358"/>
                    <a:pt x="4346" y="4441"/>
                    <a:pt x="4346" y="4525"/>
                  </a:cubicBezTo>
                  <a:lnTo>
                    <a:pt x="4346" y="4549"/>
                  </a:lnTo>
                  <a:lnTo>
                    <a:pt x="3977" y="4549"/>
                  </a:lnTo>
                  <a:lnTo>
                    <a:pt x="3977" y="4525"/>
                  </a:lnTo>
                  <a:cubicBezTo>
                    <a:pt x="3977" y="4441"/>
                    <a:pt x="3906" y="4358"/>
                    <a:pt x="3811" y="4358"/>
                  </a:cubicBezTo>
                  <a:lnTo>
                    <a:pt x="2060" y="4358"/>
                  </a:lnTo>
                  <a:lnTo>
                    <a:pt x="2060" y="4156"/>
                  </a:lnTo>
                  <a:cubicBezTo>
                    <a:pt x="2560" y="4096"/>
                    <a:pt x="4168" y="3870"/>
                    <a:pt x="5263" y="3072"/>
                  </a:cubicBezTo>
                  <a:cubicBezTo>
                    <a:pt x="5347" y="3084"/>
                    <a:pt x="5442" y="3108"/>
                    <a:pt x="5513" y="3132"/>
                  </a:cubicBezTo>
                  <a:cubicBezTo>
                    <a:pt x="5526" y="3135"/>
                    <a:pt x="5539" y="3137"/>
                    <a:pt x="5552" y="3137"/>
                  </a:cubicBezTo>
                  <a:cubicBezTo>
                    <a:pt x="5624" y="3137"/>
                    <a:pt x="5695" y="3085"/>
                    <a:pt x="5716" y="3025"/>
                  </a:cubicBezTo>
                  <a:cubicBezTo>
                    <a:pt x="5751" y="2929"/>
                    <a:pt x="5692" y="2846"/>
                    <a:pt x="5620" y="2810"/>
                  </a:cubicBezTo>
                  <a:cubicBezTo>
                    <a:pt x="5204" y="2703"/>
                    <a:pt x="4704" y="2620"/>
                    <a:pt x="4168" y="2620"/>
                  </a:cubicBezTo>
                  <a:cubicBezTo>
                    <a:pt x="3370" y="2620"/>
                    <a:pt x="2525" y="2798"/>
                    <a:pt x="2072" y="3108"/>
                  </a:cubicBezTo>
                  <a:lnTo>
                    <a:pt x="2072" y="2953"/>
                  </a:lnTo>
                  <a:cubicBezTo>
                    <a:pt x="2072" y="2655"/>
                    <a:pt x="2882" y="2239"/>
                    <a:pt x="4168" y="2239"/>
                  </a:cubicBezTo>
                  <a:close/>
                  <a:moveTo>
                    <a:pt x="3668" y="4680"/>
                  </a:moveTo>
                  <a:lnTo>
                    <a:pt x="3668" y="4858"/>
                  </a:lnTo>
                  <a:cubicBezTo>
                    <a:pt x="3668" y="5156"/>
                    <a:pt x="3430" y="5394"/>
                    <a:pt x="3132" y="5394"/>
                  </a:cubicBezTo>
                  <a:cubicBezTo>
                    <a:pt x="2834" y="5394"/>
                    <a:pt x="2596" y="5156"/>
                    <a:pt x="2596" y="4858"/>
                  </a:cubicBezTo>
                  <a:lnTo>
                    <a:pt x="2596" y="4680"/>
                  </a:lnTo>
                  <a:lnTo>
                    <a:pt x="2965" y="4680"/>
                  </a:lnTo>
                  <a:lnTo>
                    <a:pt x="2965" y="4870"/>
                  </a:lnTo>
                  <a:cubicBezTo>
                    <a:pt x="2965" y="4965"/>
                    <a:pt x="3037" y="5037"/>
                    <a:pt x="3132" y="5037"/>
                  </a:cubicBezTo>
                  <a:cubicBezTo>
                    <a:pt x="3215" y="5037"/>
                    <a:pt x="3299" y="4965"/>
                    <a:pt x="3299" y="4870"/>
                  </a:cubicBezTo>
                  <a:lnTo>
                    <a:pt x="3299" y="4680"/>
                  </a:lnTo>
                  <a:close/>
                  <a:moveTo>
                    <a:pt x="5751" y="4680"/>
                  </a:moveTo>
                  <a:lnTo>
                    <a:pt x="5751" y="4858"/>
                  </a:lnTo>
                  <a:cubicBezTo>
                    <a:pt x="5751" y="5156"/>
                    <a:pt x="5513" y="5394"/>
                    <a:pt x="5216" y="5394"/>
                  </a:cubicBezTo>
                  <a:cubicBezTo>
                    <a:pt x="4918" y="5394"/>
                    <a:pt x="4680" y="5156"/>
                    <a:pt x="4680" y="4858"/>
                  </a:cubicBezTo>
                  <a:lnTo>
                    <a:pt x="4680" y="4680"/>
                  </a:lnTo>
                  <a:lnTo>
                    <a:pt x="5049" y="4680"/>
                  </a:lnTo>
                  <a:lnTo>
                    <a:pt x="5049" y="4870"/>
                  </a:lnTo>
                  <a:cubicBezTo>
                    <a:pt x="5049" y="4965"/>
                    <a:pt x="5120" y="5037"/>
                    <a:pt x="5216" y="5037"/>
                  </a:cubicBezTo>
                  <a:cubicBezTo>
                    <a:pt x="5299" y="5037"/>
                    <a:pt x="5382" y="4965"/>
                    <a:pt x="5382" y="4870"/>
                  </a:cubicBezTo>
                  <a:lnTo>
                    <a:pt x="5382" y="4680"/>
                  </a:lnTo>
                  <a:close/>
                  <a:moveTo>
                    <a:pt x="4168" y="334"/>
                  </a:moveTo>
                  <a:cubicBezTo>
                    <a:pt x="4299" y="334"/>
                    <a:pt x="4442" y="441"/>
                    <a:pt x="4585" y="536"/>
                  </a:cubicBezTo>
                  <a:cubicBezTo>
                    <a:pt x="4716" y="643"/>
                    <a:pt x="4870" y="750"/>
                    <a:pt x="5013" y="798"/>
                  </a:cubicBezTo>
                  <a:cubicBezTo>
                    <a:pt x="5088" y="814"/>
                    <a:pt x="5166" y="821"/>
                    <a:pt x="5245" y="821"/>
                  </a:cubicBezTo>
                  <a:cubicBezTo>
                    <a:pt x="5341" y="821"/>
                    <a:pt x="5439" y="811"/>
                    <a:pt x="5537" y="798"/>
                  </a:cubicBezTo>
                  <a:cubicBezTo>
                    <a:pt x="5626" y="786"/>
                    <a:pt x="5716" y="774"/>
                    <a:pt x="5796" y="774"/>
                  </a:cubicBezTo>
                  <a:cubicBezTo>
                    <a:pt x="5876" y="774"/>
                    <a:pt x="5948" y="786"/>
                    <a:pt x="6001" y="822"/>
                  </a:cubicBezTo>
                  <a:cubicBezTo>
                    <a:pt x="6109" y="881"/>
                    <a:pt x="6180" y="1048"/>
                    <a:pt x="6251" y="1215"/>
                  </a:cubicBezTo>
                  <a:cubicBezTo>
                    <a:pt x="6323" y="1370"/>
                    <a:pt x="6394" y="1536"/>
                    <a:pt x="6525" y="1655"/>
                  </a:cubicBezTo>
                  <a:cubicBezTo>
                    <a:pt x="6644" y="1774"/>
                    <a:pt x="6799" y="1846"/>
                    <a:pt x="6966" y="1929"/>
                  </a:cubicBezTo>
                  <a:cubicBezTo>
                    <a:pt x="7132" y="2001"/>
                    <a:pt x="7299" y="2072"/>
                    <a:pt x="7359" y="2179"/>
                  </a:cubicBezTo>
                  <a:cubicBezTo>
                    <a:pt x="7418" y="2286"/>
                    <a:pt x="7394" y="2465"/>
                    <a:pt x="7383" y="2644"/>
                  </a:cubicBezTo>
                  <a:cubicBezTo>
                    <a:pt x="7371" y="2822"/>
                    <a:pt x="7335" y="3001"/>
                    <a:pt x="7383" y="3156"/>
                  </a:cubicBezTo>
                  <a:cubicBezTo>
                    <a:pt x="7430" y="3322"/>
                    <a:pt x="7537" y="3453"/>
                    <a:pt x="7633" y="3596"/>
                  </a:cubicBezTo>
                  <a:cubicBezTo>
                    <a:pt x="7740" y="3739"/>
                    <a:pt x="7847" y="3870"/>
                    <a:pt x="7847" y="4013"/>
                  </a:cubicBezTo>
                  <a:cubicBezTo>
                    <a:pt x="7847" y="4144"/>
                    <a:pt x="7740" y="4275"/>
                    <a:pt x="7633" y="4429"/>
                  </a:cubicBezTo>
                  <a:cubicBezTo>
                    <a:pt x="7537" y="4560"/>
                    <a:pt x="7430" y="4703"/>
                    <a:pt x="7383" y="4858"/>
                  </a:cubicBezTo>
                  <a:cubicBezTo>
                    <a:pt x="7335" y="5025"/>
                    <a:pt x="7359" y="5191"/>
                    <a:pt x="7383" y="5382"/>
                  </a:cubicBezTo>
                  <a:cubicBezTo>
                    <a:pt x="7394" y="5561"/>
                    <a:pt x="7430" y="5739"/>
                    <a:pt x="7359" y="5834"/>
                  </a:cubicBezTo>
                  <a:cubicBezTo>
                    <a:pt x="7335" y="5870"/>
                    <a:pt x="7323" y="5882"/>
                    <a:pt x="7299" y="5894"/>
                  </a:cubicBezTo>
                  <a:cubicBezTo>
                    <a:pt x="7299" y="5680"/>
                    <a:pt x="7192" y="5525"/>
                    <a:pt x="7085" y="5406"/>
                  </a:cubicBezTo>
                  <a:cubicBezTo>
                    <a:pt x="7216" y="5299"/>
                    <a:pt x="7299" y="5144"/>
                    <a:pt x="7299" y="4941"/>
                  </a:cubicBezTo>
                  <a:cubicBezTo>
                    <a:pt x="7299" y="4620"/>
                    <a:pt x="7025" y="4346"/>
                    <a:pt x="6704" y="4346"/>
                  </a:cubicBezTo>
                  <a:lnTo>
                    <a:pt x="6597" y="4346"/>
                  </a:lnTo>
                  <a:lnTo>
                    <a:pt x="6597" y="2953"/>
                  </a:lnTo>
                  <a:cubicBezTo>
                    <a:pt x="6597" y="2286"/>
                    <a:pt x="5347" y="1929"/>
                    <a:pt x="4168" y="1929"/>
                  </a:cubicBezTo>
                  <a:cubicBezTo>
                    <a:pt x="2989" y="1929"/>
                    <a:pt x="1739" y="2286"/>
                    <a:pt x="1739" y="2953"/>
                  </a:cubicBezTo>
                  <a:lnTo>
                    <a:pt x="1739" y="4346"/>
                  </a:lnTo>
                  <a:lnTo>
                    <a:pt x="1644" y="4346"/>
                  </a:lnTo>
                  <a:cubicBezTo>
                    <a:pt x="1310" y="4346"/>
                    <a:pt x="1048" y="4620"/>
                    <a:pt x="1048" y="4941"/>
                  </a:cubicBezTo>
                  <a:cubicBezTo>
                    <a:pt x="1048" y="5120"/>
                    <a:pt x="1132" y="5287"/>
                    <a:pt x="1251" y="5406"/>
                  </a:cubicBezTo>
                  <a:cubicBezTo>
                    <a:pt x="1156" y="5525"/>
                    <a:pt x="1048" y="5692"/>
                    <a:pt x="1048" y="5894"/>
                  </a:cubicBezTo>
                  <a:lnTo>
                    <a:pt x="989" y="5834"/>
                  </a:lnTo>
                  <a:cubicBezTo>
                    <a:pt x="929" y="5739"/>
                    <a:pt x="941" y="5561"/>
                    <a:pt x="953" y="5382"/>
                  </a:cubicBezTo>
                  <a:cubicBezTo>
                    <a:pt x="965" y="5191"/>
                    <a:pt x="1001" y="5025"/>
                    <a:pt x="953" y="4858"/>
                  </a:cubicBezTo>
                  <a:cubicBezTo>
                    <a:pt x="917" y="4691"/>
                    <a:pt x="810" y="4560"/>
                    <a:pt x="703" y="4429"/>
                  </a:cubicBezTo>
                  <a:cubicBezTo>
                    <a:pt x="596" y="4275"/>
                    <a:pt x="489" y="4144"/>
                    <a:pt x="489" y="4013"/>
                  </a:cubicBezTo>
                  <a:cubicBezTo>
                    <a:pt x="489" y="3870"/>
                    <a:pt x="596" y="3739"/>
                    <a:pt x="703" y="3596"/>
                  </a:cubicBezTo>
                  <a:cubicBezTo>
                    <a:pt x="810" y="3453"/>
                    <a:pt x="917" y="3310"/>
                    <a:pt x="953" y="3156"/>
                  </a:cubicBezTo>
                  <a:cubicBezTo>
                    <a:pt x="1001" y="3001"/>
                    <a:pt x="989" y="2822"/>
                    <a:pt x="953" y="2644"/>
                  </a:cubicBezTo>
                  <a:cubicBezTo>
                    <a:pt x="941" y="2465"/>
                    <a:pt x="917" y="2286"/>
                    <a:pt x="989" y="2179"/>
                  </a:cubicBezTo>
                  <a:cubicBezTo>
                    <a:pt x="1048" y="2072"/>
                    <a:pt x="1215" y="2001"/>
                    <a:pt x="1370" y="1929"/>
                  </a:cubicBezTo>
                  <a:cubicBezTo>
                    <a:pt x="1537" y="1846"/>
                    <a:pt x="1703" y="1786"/>
                    <a:pt x="1822" y="1655"/>
                  </a:cubicBezTo>
                  <a:cubicBezTo>
                    <a:pt x="1941" y="1536"/>
                    <a:pt x="2013" y="1370"/>
                    <a:pt x="2084" y="1215"/>
                  </a:cubicBezTo>
                  <a:cubicBezTo>
                    <a:pt x="2156" y="1048"/>
                    <a:pt x="2239" y="881"/>
                    <a:pt x="2334" y="822"/>
                  </a:cubicBezTo>
                  <a:cubicBezTo>
                    <a:pt x="2392" y="790"/>
                    <a:pt x="2470" y="779"/>
                    <a:pt x="2557" y="779"/>
                  </a:cubicBezTo>
                  <a:cubicBezTo>
                    <a:pt x="2633" y="779"/>
                    <a:pt x="2716" y="787"/>
                    <a:pt x="2799" y="798"/>
                  </a:cubicBezTo>
                  <a:cubicBezTo>
                    <a:pt x="2907" y="805"/>
                    <a:pt x="3016" y="817"/>
                    <a:pt x="3121" y="817"/>
                  </a:cubicBezTo>
                  <a:cubicBezTo>
                    <a:pt x="3190" y="817"/>
                    <a:pt x="3257" y="812"/>
                    <a:pt x="3322" y="798"/>
                  </a:cubicBezTo>
                  <a:cubicBezTo>
                    <a:pt x="3489" y="750"/>
                    <a:pt x="3620" y="643"/>
                    <a:pt x="3751" y="536"/>
                  </a:cubicBezTo>
                  <a:cubicBezTo>
                    <a:pt x="3906" y="429"/>
                    <a:pt x="4037" y="334"/>
                    <a:pt x="4168" y="334"/>
                  </a:cubicBezTo>
                  <a:close/>
                  <a:moveTo>
                    <a:pt x="1548" y="5596"/>
                  </a:moveTo>
                  <a:cubicBezTo>
                    <a:pt x="1632" y="5656"/>
                    <a:pt x="1727" y="5775"/>
                    <a:pt x="1727" y="5930"/>
                  </a:cubicBezTo>
                  <a:cubicBezTo>
                    <a:pt x="1727" y="6013"/>
                    <a:pt x="1656" y="6108"/>
                    <a:pt x="1548" y="6108"/>
                  </a:cubicBezTo>
                  <a:cubicBezTo>
                    <a:pt x="1453" y="6108"/>
                    <a:pt x="1370" y="6013"/>
                    <a:pt x="1370" y="5930"/>
                  </a:cubicBezTo>
                  <a:cubicBezTo>
                    <a:pt x="1370" y="5763"/>
                    <a:pt x="1477" y="5656"/>
                    <a:pt x="1548" y="5596"/>
                  </a:cubicBezTo>
                  <a:close/>
                  <a:moveTo>
                    <a:pt x="6775" y="5596"/>
                  </a:moveTo>
                  <a:cubicBezTo>
                    <a:pt x="6847" y="5656"/>
                    <a:pt x="6954" y="5775"/>
                    <a:pt x="6954" y="5930"/>
                  </a:cubicBezTo>
                  <a:cubicBezTo>
                    <a:pt x="6966" y="6013"/>
                    <a:pt x="6882" y="6108"/>
                    <a:pt x="6775" y="6108"/>
                  </a:cubicBezTo>
                  <a:cubicBezTo>
                    <a:pt x="6668" y="6108"/>
                    <a:pt x="6597" y="6013"/>
                    <a:pt x="6597" y="5930"/>
                  </a:cubicBezTo>
                  <a:cubicBezTo>
                    <a:pt x="6597" y="5763"/>
                    <a:pt x="6704" y="5656"/>
                    <a:pt x="6775" y="5596"/>
                  </a:cubicBezTo>
                  <a:close/>
                  <a:moveTo>
                    <a:pt x="6394" y="6227"/>
                  </a:moveTo>
                  <a:cubicBezTo>
                    <a:pt x="6430" y="6275"/>
                    <a:pt x="6478" y="6311"/>
                    <a:pt x="6525" y="6346"/>
                  </a:cubicBezTo>
                  <a:cubicBezTo>
                    <a:pt x="6394" y="6477"/>
                    <a:pt x="6311" y="6632"/>
                    <a:pt x="6251" y="6787"/>
                  </a:cubicBezTo>
                  <a:cubicBezTo>
                    <a:pt x="6180" y="6954"/>
                    <a:pt x="6109" y="7120"/>
                    <a:pt x="6001" y="7180"/>
                  </a:cubicBezTo>
                  <a:cubicBezTo>
                    <a:pt x="5944" y="7212"/>
                    <a:pt x="5873" y="7223"/>
                    <a:pt x="5793" y="7223"/>
                  </a:cubicBezTo>
                  <a:cubicBezTo>
                    <a:pt x="5725" y="7223"/>
                    <a:pt x="5650" y="7215"/>
                    <a:pt x="5573" y="7204"/>
                  </a:cubicBezTo>
                  <a:cubicBezTo>
                    <a:pt x="5906" y="6954"/>
                    <a:pt x="6192" y="6632"/>
                    <a:pt x="6394" y="6227"/>
                  </a:cubicBezTo>
                  <a:close/>
                  <a:moveTo>
                    <a:pt x="1953" y="6239"/>
                  </a:moveTo>
                  <a:cubicBezTo>
                    <a:pt x="2132" y="6632"/>
                    <a:pt x="2418" y="6966"/>
                    <a:pt x="2775" y="7227"/>
                  </a:cubicBezTo>
                  <a:cubicBezTo>
                    <a:pt x="2724" y="7227"/>
                    <a:pt x="2674" y="7228"/>
                    <a:pt x="2626" y="7228"/>
                  </a:cubicBezTo>
                  <a:cubicBezTo>
                    <a:pt x="2506" y="7228"/>
                    <a:pt x="2399" y="7222"/>
                    <a:pt x="2322" y="7180"/>
                  </a:cubicBezTo>
                  <a:cubicBezTo>
                    <a:pt x="2227" y="7120"/>
                    <a:pt x="2144" y="6954"/>
                    <a:pt x="2072" y="6787"/>
                  </a:cubicBezTo>
                  <a:cubicBezTo>
                    <a:pt x="2001" y="6644"/>
                    <a:pt x="1941" y="6477"/>
                    <a:pt x="1822" y="6358"/>
                  </a:cubicBezTo>
                  <a:cubicBezTo>
                    <a:pt x="1882" y="6334"/>
                    <a:pt x="1929" y="6287"/>
                    <a:pt x="1953" y="6239"/>
                  </a:cubicBezTo>
                  <a:close/>
                  <a:moveTo>
                    <a:pt x="6704" y="4691"/>
                  </a:moveTo>
                  <a:cubicBezTo>
                    <a:pt x="6847" y="4691"/>
                    <a:pt x="6966" y="4810"/>
                    <a:pt x="6966" y="4965"/>
                  </a:cubicBezTo>
                  <a:cubicBezTo>
                    <a:pt x="6966" y="5108"/>
                    <a:pt x="6847" y="5227"/>
                    <a:pt x="6704" y="5227"/>
                  </a:cubicBezTo>
                  <a:lnTo>
                    <a:pt x="6597" y="5227"/>
                  </a:lnTo>
                  <a:lnTo>
                    <a:pt x="6597" y="5215"/>
                  </a:lnTo>
                  <a:cubicBezTo>
                    <a:pt x="6597" y="5120"/>
                    <a:pt x="6525" y="5049"/>
                    <a:pt x="6430" y="5049"/>
                  </a:cubicBezTo>
                  <a:cubicBezTo>
                    <a:pt x="6347" y="5049"/>
                    <a:pt x="6275" y="5120"/>
                    <a:pt x="6275" y="5215"/>
                  </a:cubicBezTo>
                  <a:cubicBezTo>
                    <a:pt x="6275" y="6370"/>
                    <a:pt x="5335" y="7311"/>
                    <a:pt x="4168" y="7311"/>
                  </a:cubicBezTo>
                  <a:cubicBezTo>
                    <a:pt x="4161" y="7311"/>
                    <a:pt x="4154" y="7311"/>
                    <a:pt x="4146" y="7311"/>
                  </a:cubicBezTo>
                  <a:cubicBezTo>
                    <a:pt x="3001" y="7311"/>
                    <a:pt x="2060" y="6363"/>
                    <a:pt x="2060" y="5215"/>
                  </a:cubicBezTo>
                  <a:cubicBezTo>
                    <a:pt x="2060" y="5120"/>
                    <a:pt x="1989" y="5049"/>
                    <a:pt x="1894" y="5049"/>
                  </a:cubicBezTo>
                  <a:cubicBezTo>
                    <a:pt x="1810" y="5049"/>
                    <a:pt x="1727" y="5120"/>
                    <a:pt x="1727" y="5215"/>
                  </a:cubicBezTo>
                  <a:lnTo>
                    <a:pt x="1727" y="5227"/>
                  </a:lnTo>
                  <a:lnTo>
                    <a:pt x="1632" y="5227"/>
                  </a:lnTo>
                  <a:cubicBezTo>
                    <a:pt x="1477" y="5227"/>
                    <a:pt x="1358" y="5108"/>
                    <a:pt x="1358" y="4965"/>
                  </a:cubicBezTo>
                  <a:cubicBezTo>
                    <a:pt x="1358" y="4810"/>
                    <a:pt x="1477" y="4691"/>
                    <a:pt x="1632" y="4691"/>
                  </a:cubicBezTo>
                  <a:lnTo>
                    <a:pt x="2251" y="4691"/>
                  </a:lnTo>
                  <a:lnTo>
                    <a:pt x="2251" y="4870"/>
                  </a:lnTo>
                  <a:cubicBezTo>
                    <a:pt x="2251" y="5346"/>
                    <a:pt x="2644" y="5739"/>
                    <a:pt x="3120" y="5739"/>
                  </a:cubicBezTo>
                  <a:cubicBezTo>
                    <a:pt x="3596" y="5739"/>
                    <a:pt x="3977" y="5346"/>
                    <a:pt x="3977" y="4870"/>
                  </a:cubicBezTo>
                  <a:lnTo>
                    <a:pt x="3977" y="4858"/>
                  </a:lnTo>
                  <a:lnTo>
                    <a:pt x="4346" y="4858"/>
                  </a:lnTo>
                  <a:lnTo>
                    <a:pt x="4346" y="4870"/>
                  </a:lnTo>
                  <a:cubicBezTo>
                    <a:pt x="4346" y="5346"/>
                    <a:pt x="4739" y="5739"/>
                    <a:pt x="5216" y="5739"/>
                  </a:cubicBezTo>
                  <a:cubicBezTo>
                    <a:pt x="5692" y="5739"/>
                    <a:pt x="6073" y="5346"/>
                    <a:pt x="6073" y="4870"/>
                  </a:cubicBezTo>
                  <a:lnTo>
                    <a:pt x="6073" y="4691"/>
                  </a:lnTo>
                  <a:close/>
                  <a:moveTo>
                    <a:pt x="5049" y="7477"/>
                  </a:moveTo>
                  <a:lnTo>
                    <a:pt x="5049" y="7942"/>
                  </a:lnTo>
                  <a:lnTo>
                    <a:pt x="4168" y="8811"/>
                  </a:lnTo>
                  <a:lnTo>
                    <a:pt x="3299" y="7942"/>
                  </a:lnTo>
                  <a:lnTo>
                    <a:pt x="3299" y="7477"/>
                  </a:lnTo>
                  <a:cubicBezTo>
                    <a:pt x="3561" y="7585"/>
                    <a:pt x="3858" y="7644"/>
                    <a:pt x="4168" y="7644"/>
                  </a:cubicBezTo>
                  <a:cubicBezTo>
                    <a:pt x="4489" y="7644"/>
                    <a:pt x="4787" y="7585"/>
                    <a:pt x="5049" y="7477"/>
                  </a:cubicBezTo>
                  <a:close/>
                  <a:moveTo>
                    <a:pt x="2953" y="8073"/>
                  </a:moveTo>
                  <a:lnTo>
                    <a:pt x="3918" y="9037"/>
                  </a:lnTo>
                  <a:lnTo>
                    <a:pt x="3192" y="9644"/>
                  </a:lnTo>
                  <a:lnTo>
                    <a:pt x="3156" y="9644"/>
                  </a:lnTo>
                  <a:lnTo>
                    <a:pt x="2608" y="8394"/>
                  </a:lnTo>
                  <a:lnTo>
                    <a:pt x="2941" y="8073"/>
                  </a:lnTo>
                  <a:close/>
                  <a:moveTo>
                    <a:pt x="2370" y="8620"/>
                  </a:moveTo>
                  <a:lnTo>
                    <a:pt x="2894" y="9787"/>
                  </a:lnTo>
                  <a:cubicBezTo>
                    <a:pt x="2941" y="9883"/>
                    <a:pt x="3025" y="9942"/>
                    <a:pt x="3132" y="9978"/>
                  </a:cubicBezTo>
                  <a:cubicBezTo>
                    <a:pt x="3156" y="9978"/>
                    <a:pt x="3180" y="9990"/>
                    <a:pt x="3203" y="9990"/>
                  </a:cubicBezTo>
                  <a:cubicBezTo>
                    <a:pt x="3275" y="9990"/>
                    <a:pt x="3358" y="9954"/>
                    <a:pt x="3418" y="9918"/>
                  </a:cubicBezTo>
                  <a:lnTo>
                    <a:pt x="4013" y="9406"/>
                  </a:lnTo>
                  <a:lnTo>
                    <a:pt x="4013" y="10633"/>
                  </a:lnTo>
                  <a:cubicBezTo>
                    <a:pt x="3001" y="10561"/>
                    <a:pt x="2179" y="9752"/>
                    <a:pt x="2072" y="8728"/>
                  </a:cubicBezTo>
                  <a:lnTo>
                    <a:pt x="2370" y="8620"/>
                  </a:lnTo>
                  <a:close/>
                  <a:moveTo>
                    <a:pt x="5394" y="8085"/>
                  </a:moveTo>
                  <a:lnTo>
                    <a:pt x="5716" y="8418"/>
                  </a:lnTo>
                  <a:lnTo>
                    <a:pt x="5692" y="8490"/>
                  </a:lnTo>
                  <a:cubicBezTo>
                    <a:pt x="5656" y="8573"/>
                    <a:pt x="5692" y="8668"/>
                    <a:pt x="5775" y="8692"/>
                  </a:cubicBezTo>
                  <a:cubicBezTo>
                    <a:pt x="5795" y="8702"/>
                    <a:pt x="5816" y="8706"/>
                    <a:pt x="5838" y="8706"/>
                  </a:cubicBezTo>
                  <a:cubicBezTo>
                    <a:pt x="5895" y="8706"/>
                    <a:pt x="5955" y="8676"/>
                    <a:pt x="5989" y="8632"/>
                  </a:cubicBezTo>
                  <a:lnTo>
                    <a:pt x="6287" y="8740"/>
                  </a:lnTo>
                  <a:cubicBezTo>
                    <a:pt x="6168" y="9740"/>
                    <a:pt x="5347" y="10537"/>
                    <a:pt x="4335" y="10633"/>
                  </a:cubicBezTo>
                  <a:lnTo>
                    <a:pt x="4335" y="9406"/>
                  </a:lnTo>
                  <a:lnTo>
                    <a:pt x="4930" y="9918"/>
                  </a:lnTo>
                  <a:cubicBezTo>
                    <a:pt x="4989" y="9954"/>
                    <a:pt x="5061" y="9990"/>
                    <a:pt x="5144" y="9990"/>
                  </a:cubicBezTo>
                  <a:cubicBezTo>
                    <a:pt x="5168" y="9990"/>
                    <a:pt x="5180" y="9990"/>
                    <a:pt x="5216" y="9978"/>
                  </a:cubicBezTo>
                  <a:cubicBezTo>
                    <a:pt x="5323" y="9942"/>
                    <a:pt x="5406" y="9883"/>
                    <a:pt x="5454" y="9787"/>
                  </a:cubicBezTo>
                  <a:lnTo>
                    <a:pt x="5704" y="9228"/>
                  </a:lnTo>
                  <a:cubicBezTo>
                    <a:pt x="5739" y="9144"/>
                    <a:pt x="5704" y="9049"/>
                    <a:pt x="5620" y="9025"/>
                  </a:cubicBezTo>
                  <a:cubicBezTo>
                    <a:pt x="5595" y="9016"/>
                    <a:pt x="5571" y="9011"/>
                    <a:pt x="5549" y="9011"/>
                  </a:cubicBezTo>
                  <a:cubicBezTo>
                    <a:pt x="5485" y="9011"/>
                    <a:pt x="5432" y="9047"/>
                    <a:pt x="5406" y="9109"/>
                  </a:cubicBezTo>
                  <a:lnTo>
                    <a:pt x="5156" y="9668"/>
                  </a:lnTo>
                  <a:lnTo>
                    <a:pt x="5120" y="9668"/>
                  </a:lnTo>
                  <a:lnTo>
                    <a:pt x="4394" y="9049"/>
                  </a:lnTo>
                  <a:lnTo>
                    <a:pt x="5358" y="8085"/>
                  </a:lnTo>
                  <a:close/>
                  <a:moveTo>
                    <a:pt x="4168" y="0"/>
                  </a:moveTo>
                  <a:cubicBezTo>
                    <a:pt x="3930" y="0"/>
                    <a:pt x="3739" y="155"/>
                    <a:pt x="3561" y="286"/>
                  </a:cubicBezTo>
                  <a:cubicBezTo>
                    <a:pt x="3442" y="381"/>
                    <a:pt x="3334" y="453"/>
                    <a:pt x="3239" y="477"/>
                  </a:cubicBezTo>
                  <a:cubicBezTo>
                    <a:pt x="3197" y="491"/>
                    <a:pt x="3148" y="495"/>
                    <a:pt x="3095" y="495"/>
                  </a:cubicBezTo>
                  <a:cubicBezTo>
                    <a:pt x="3012" y="495"/>
                    <a:pt x="2921" y="484"/>
                    <a:pt x="2834" y="477"/>
                  </a:cubicBezTo>
                  <a:cubicBezTo>
                    <a:pt x="2738" y="466"/>
                    <a:pt x="2639" y="456"/>
                    <a:pt x="2543" y="456"/>
                  </a:cubicBezTo>
                  <a:cubicBezTo>
                    <a:pt x="2414" y="456"/>
                    <a:pt x="2289" y="475"/>
                    <a:pt x="2179" y="536"/>
                  </a:cubicBezTo>
                  <a:cubicBezTo>
                    <a:pt x="1965" y="655"/>
                    <a:pt x="1882" y="881"/>
                    <a:pt x="1787" y="1072"/>
                  </a:cubicBezTo>
                  <a:cubicBezTo>
                    <a:pt x="1727" y="1203"/>
                    <a:pt x="1668" y="1346"/>
                    <a:pt x="1596" y="1417"/>
                  </a:cubicBezTo>
                  <a:cubicBezTo>
                    <a:pt x="1525" y="1489"/>
                    <a:pt x="1394" y="1548"/>
                    <a:pt x="1251" y="1608"/>
                  </a:cubicBezTo>
                  <a:cubicBezTo>
                    <a:pt x="1060" y="1703"/>
                    <a:pt x="834" y="1786"/>
                    <a:pt x="715" y="2001"/>
                  </a:cubicBezTo>
                  <a:cubicBezTo>
                    <a:pt x="596" y="2191"/>
                    <a:pt x="632" y="2429"/>
                    <a:pt x="655" y="2655"/>
                  </a:cubicBezTo>
                  <a:cubicBezTo>
                    <a:pt x="679" y="2798"/>
                    <a:pt x="691" y="2929"/>
                    <a:pt x="655" y="3048"/>
                  </a:cubicBezTo>
                  <a:cubicBezTo>
                    <a:pt x="632" y="3156"/>
                    <a:pt x="560" y="3263"/>
                    <a:pt x="465" y="3382"/>
                  </a:cubicBezTo>
                  <a:cubicBezTo>
                    <a:pt x="334" y="3560"/>
                    <a:pt x="179" y="3751"/>
                    <a:pt x="179" y="3989"/>
                  </a:cubicBezTo>
                  <a:cubicBezTo>
                    <a:pt x="179" y="4227"/>
                    <a:pt x="334" y="4418"/>
                    <a:pt x="465" y="4596"/>
                  </a:cubicBezTo>
                  <a:cubicBezTo>
                    <a:pt x="560" y="4715"/>
                    <a:pt x="632" y="4822"/>
                    <a:pt x="655" y="4930"/>
                  </a:cubicBezTo>
                  <a:cubicBezTo>
                    <a:pt x="691" y="5037"/>
                    <a:pt x="679" y="5180"/>
                    <a:pt x="655" y="5334"/>
                  </a:cubicBezTo>
                  <a:cubicBezTo>
                    <a:pt x="632" y="5561"/>
                    <a:pt x="620" y="5799"/>
                    <a:pt x="715" y="5989"/>
                  </a:cubicBezTo>
                  <a:cubicBezTo>
                    <a:pt x="834" y="6192"/>
                    <a:pt x="1060" y="6287"/>
                    <a:pt x="1251" y="6370"/>
                  </a:cubicBezTo>
                  <a:cubicBezTo>
                    <a:pt x="1394" y="6430"/>
                    <a:pt x="1525" y="6489"/>
                    <a:pt x="1596" y="6573"/>
                  </a:cubicBezTo>
                  <a:cubicBezTo>
                    <a:pt x="1668" y="6644"/>
                    <a:pt x="1727" y="6775"/>
                    <a:pt x="1787" y="6906"/>
                  </a:cubicBezTo>
                  <a:cubicBezTo>
                    <a:pt x="1882" y="7096"/>
                    <a:pt x="1965" y="7323"/>
                    <a:pt x="2179" y="7442"/>
                  </a:cubicBezTo>
                  <a:cubicBezTo>
                    <a:pt x="2286" y="7509"/>
                    <a:pt x="2408" y="7530"/>
                    <a:pt x="2534" y="7530"/>
                  </a:cubicBezTo>
                  <a:cubicBezTo>
                    <a:pt x="2633" y="7530"/>
                    <a:pt x="2735" y="7517"/>
                    <a:pt x="2834" y="7501"/>
                  </a:cubicBezTo>
                  <a:cubicBezTo>
                    <a:pt x="2882" y="7501"/>
                    <a:pt x="2918" y="7489"/>
                    <a:pt x="2965" y="7489"/>
                  </a:cubicBezTo>
                  <a:lnTo>
                    <a:pt x="2965" y="7716"/>
                  </a:lnTo>
                  <a:lnTo>
                    <a:pt x="2953" y="7716"/>
                  </a:lnTo>
                  <a:cubicBezTo>
                    <a:pt x="2858" y="7716"/>
                    <a:pt x="2775" y="7739"/>
                    <a:pt x="2715" y="7823"/>
                  </a:cubicBezTo>
                  <a:lnTo>
                    <a:pt x="2310" y="8216"/>
                  </a:lnTo>
                  <a:cubicBezTo>
                    <a:pt x="2299" y="8239"/>
                    <a:pt x="2287" y="8263"/>
                    <a:pt x="2263" y="8299"/>
                  </a:cubicBezTo>
                  <a:lnTo>
                    <a:pt x="810" y="8811"/>
                  </a:lnTo>
                  <a:cubicBezTo>
                    <a:pt x="334" y="8978"/>
                    <a:pt x="1" y="9442"/>
                    <a:pt x="1" y="9966"/>
                  </a:cubicBezTo>
                  <a:lnTo>
                    <a:pt x="1" y="10954"/>
                  </a:lnTo>
                  <a:cubicBezTo>
                    <a:pt x="1" y="11049"/>
                    <a:pt x="84" y="11121"/>
                    <a:pt x="167" y="11121"/>
                  </a:cubicBezTo>
                  <a:cubicBezTo>
                    <a:pt x="263" y="11121"/>
                    <a:pt x="334" y="11049"/>
                    <a:pt x="334" y="10954"/>
                  </a:cubicBezTo>
                  <a:lnTo>
                    <a:pt x="334" y="9966"/>
                  </a:lnTo>
                  <a:cubicBezTo>
                    <a:pt x="334" y="9859"/>
                    <a:pt x="346" y="9752"/>
                    <a:pt x="394" y="9644"/>
                  </a:cubicBezTo>
                  <a:lnTo>
                    <a:pt x="1215" y="10347"/>
                  </a:lnTo>
                  <a:cubicBezTo>
                    <a:pt x="1334" y="10454"/>
                    <a:pt x="1406" y="10597"/>
                    <a:pt x="1406" y="10752"/>
                  </a:cubicBezTo>
                  <a:lnTo>
                    <a:pt x="1406" y="10954"/>
                  </a:lnTo>
                  <a:cubicBezTo>
                    <a:pt x="1406" y="11049"/>
                    <a:pt x="1477" y="11121"/>
                    <a:pt x="1572" y="11121"/>
                  </a:cubicBezTo>
                  <a:cubicBezTo>
                    <a:pt x="1656" y="11121"/>
                    <a:pt x="1727" y="11049"/>
                    <a:pt x="1727" y="10954"/>
                  </a:cubicBezTo>
                  <a:lnTo>
                    <a:pt x="1727" y="10764"/>
                  </a:lnTo>
                  <a:cubicBezTo>
                    <a:pt x="1727" y="10514"/>
                    <a:pt x="1632" y="10275"/>
                    <a:pt x="1429" y="10109"/>
                  </a:cubicBezTo>
                  <a:lnTo>
                    <a:pt x="572" y="9371"/>
                  </a:lnTo>
                  <a:cubicBezTo>
                    <a:pt x="655" y="9263"/>
                    <a:pt x="798" y="9168"/>
                    <a:pt x="929" y="9132"/>
                  </a:cubicBezTo>
                  <a:lnTo>
                    <a:pt x="1775" y="8835"/>
                  </a:lnTo>
                  <a:cubicBezTo>
                    <a:pt x="1929" y="10037"/>
                    <a:pt x="2953" y="10954"/>
                    <a:pt x="4192" y="10954"/>
                  </a:cubicBezTo>
                  <a:cubicBezTo>
                    <a:pt x="5418" y="10954"/>
                    <a:pt x="6454" y="10037"/>
                    <a:pt x="6597" y="8835"/>
                  </a:cubicBezTo>
                  <a:lnTo>
                    <a:pt x="7442" y="9132"/>
                  </a:lnTo>
                  <a:cubicBezTo>
                    <a:pt x="7585" y="9168"/>
                    <a:pt x="7716" y="9263"/>
                    <a:pt x="7799" y="9371"/>
                  </a:cubicBezTo>
                  <a:lnTo>
                    <a:pt x="6942" y="10109"/>
                  </a:lnTo>
                  <a:cubicBezTo>
                    <a:pt x="6751" y="10275"/>
                    <a:pt x="6644" y="10514"/>
                    <a:pt x="6644" y="10764"/>
                  </a:cubicBezTo>
                  <a:lnTo>
                    <a:pt x="6644" y="10978"/>
                  </a:lnTo>
                  <a:cubicBezTo>
                    <a:pt x="6644" y="11061"/>
                    <a:pt x="6716" y="11133"/>
                    <a:pt x="6811" y="11133"/>
                  </a:cubicBezTo>
                  <a:cubicBezTo>
                    <a:pt x="6894" y="11133"/>
                    <a:pt x="6966" y="11061"/>
                    <a:pt x="6966" y="10978"/>
                  </a:cubicBezTo>
                  <a:lnTo>
                    <a:pt x="6966" y="10764"/>
                  </a:lnTo>
                  <a:cubicBezTo>
                    <a:pt x="6966" y="10621"/>
                    <a:pt x="7049" y="10466"/>
                    <a:pt x="7168" y="10359"/>
                  </a:cubicBezTo>
                  <a:lnTo>
                    <a:pt x="7978" y="9656"/>
                  </a:lnTo>
                  <a:cubicBezTo>
                    <a:pt x="8014" y="9763"/>
                    <a:pt x="8037" y="9871"/>
                    <a:pt x="8037" y="9978"/>
                  </a:cubicBezTo>
                  <a:lnTo>
                    <a:pt x="8037" y="10978"/>
                  </a:lnTo>
                  <a:cubicBezTo>
                    <a:pt x="8037" y="11061"/>
                    <a:pt x="8121" y="11133"/>
                    <a:pt x="8204" y="11133"/>
                  </a:cubicBezTo>
                  <a:cubicBezTo>
                    <a:pt x="8299" y="11133"/>
                    <a:pt x="8371" y="11061"/>
                    <a:pt x="8371" y="10978"/>
                  </a:cubicBezTo>
                  <a:lnTo>
                    <a:pt x="8371" y="9978"/>
                  </a:lnTo>
                  <a:cubicBezTo>
                    <a:pt x="8335" y="9454"/>
                    <a:pt x="8014" y="8990"/>
                    <a:pt x="7537" y="8835"/>
                  </a:cubicBezTo>
                  <a:lnTo>
                    <a:pt x="6073" y="8311"/>
                  </a:lnTo>
                  <a:cubicBezTo>
                    <a:pt x="6061" y="8275"/>
                    <a:pt x="6061" y="8263"/>
                    <a:pt x="6037" y="8239"/>
                  </a:cubicBezTo>
                  <a:lnTo>
                    <a:pt x="5632" y="7835"/>
                  </a:lnTo>
                  <a:cubicBezTo>
                    <a:pt x="5573" y="7775"/>
                    <a:pt x="5478" y="7728"/>
                    <a:pt x="5394" y="7728"/>
                  </a:cubicBezTo>
                  <a:lnTo>
                    <a:pt x="5382" y="7728"/>
                  </a:lnTo>
                  <a:lnTo>
                    <a:pt x="5382" y="7501"/>
                  </a:lnTo>
                  <a:cubicBezTo>
                    <a:pt x="5418" y="7501"/>
                    <a:pt x="5466" y="7525"/>
                    <a:pt x="5513" y="7525"/>
                  </a:cubicBezTo>
                  <a:cubicBezTo>
                    <a:pt x="5597" y="7537"/>
                    <a:pt x="5704" y="7537"/>
                    <a:pt x="5799" y="7537"/>
                  </a:cubicBezTo>
                  <a:cubicBezTo>
                    <a:pt x="5930" y="7537"/>
                    <a:pt x="6049" y="7525"/>
                    <a:pt x="6168" y="7442"/>
                  </a:cubicBezTo>
                  <a:cubicBezTo>
                    <a:pt x="6370" y="7323"/>
                    <a:pt x="6466" y="7108"/>
                    <a:pt x="6549" y="6906"/>
                  </a:cubicBezTo>
                  <a:cubicBezTo>
                    <a:pt x="6609" y="6775"/>
                    <a:pt x="6668" y="6644"/>
                    <a:pt x="6751" y="6573"/>
                  </a:cubicBezTo>
                  <a:cubicBezTo>
                    <a:pt x="6823" y="6489"/>
                    <a:pt x="6954" y="6430"/>
                    <a:pt x="7085" y="6370"/>
                  </a:cubicBezTo>
                  <a:cubicBezTo>
                    <a:pt x="7287" y="6287"/>
                    <a:pt x="7502" y="6192"/>
                    <a:pt x="7621" y="5989"/>
                  </a:cubicBezTo>
                  <a:cubicBezTo>
                    <a:pt x="7740" y="5799"/>
                    <a:pt x="7716" y="5561"/>
                    <a:pt x="7680" y="5334"/>
                  </a:cubicBezTo>
                  <a:cubicBezTo>
                    <a:pt x="7668" y="5180"/>
                    <a:pt x="7656" y="5049"/>
                    <a:pt x="7680" y="4930"/>
                  </a:cubicBezTo>
                  <a:cubicBezTo>
                    <a:pt x="7716" y="4822"/>
                    <a:pt x="7787" y="4727"/>
                    <a:pt x="7883" y="4596"/>
                  </a:cubicBezTo>
                  <a:cubicBezTo>
                    <a:pt x="8014" y="4418"/>
                    <a:pt x="8156" y="4227"/>
                    <a:pt x="8156" y="3989"/>
                  </a:cubicBezTo>
                  <a:cubicBezTo>
                    <a:pt x="8156" y="3751"/>
                    <a:pt x="8014" y="3560"/>
                    <a:pt x="7883" y="3382"/>
                  </a:cubicBezTo>
                  <a:cubicBezTo>
                    <a:pt x="7787" y="3263"/>
                    <a:pt x="7716" y="3156"/>
                    <a:pt x="7680" y="3048"/>
                  </a:cubicBezTo>
                  <a:cubicBezTo>
                    <a:pt x="7656" y="2953"/>
                    <a:pt x="7668" y="2798"/>
                    <a:pt x="7680" y="2655"/>
                  </a:cubicBezTo>
                  <a:cubicBezTo>
                    <a:pt x="7716" y="2429"/>
                    <a:pt x="7728" y="2191"/>
                    <a:pt x="7621" y="2001"/>
                  </a:cubicBezTo>
                  <a:cubicBezTo>
                    <a:pt x="7502" y="1786"/>
                    <a:pt x="7287" y="1703"/>
                    <a:pt x="7085" y="1608"/>
                  </a:cubicBezTo>
                  <a:cubicBezTo>
                    <a:pt x="6954" y="1548"/>
                    <a:pt x="6823" y="1489"/>
                    <a:pt x="6751" y="1417"/>
                  </a:cubicBezTo>
                  <a:cubicBezTo>
                    <a:pt x="6668" y="1346"/>
                    <a:pt x="6609" y="1203"/>
                    <a:pt x="6549" y="1072"/>
                  </a:cubicBezTo>
                  <a:cubicBezTo>
                    <a:pt x="6466" y="881"/>
                    <a:pt x="6370" y="655"/>
                    <a:pt x="6168" y="536"/>
                  </a:cubicBezTo>
                  <a:cubicBezTo>
                    <a:pt x="6064" y="471"/>
                    <a:pt x="5947" y="452"/>
                    <a:pt x="5825" y="452"/>
                  </a:cubicBezTo>
                  <a:cubicBezTo>
                    <a:pt x="5722" y="452"/>
                    <a:pt x="5616" y="466"/>
                    <a:pt x="5513" y="477"/>
                  </a:cubicBezTo>
                  <a:cubicBezTo>
                    <a:pt x="5419" y="484"/>
                    <a:pt x="5334" y="495"/>
                    <a:pt x="5255" y="495"/>
                  </a:cubicBezTo>
                  <a:cubicBezTo>
                    <a:pt x="5204" y="495"/>
                    <a:pt x="5155" y="491"/>
                    <a:pt x="5108" y="477"/>
                  </a:cubicBezTo>
                  <a:cubicBezTo>
                    <a:pt x="5001" y="453"/>
                    <a:pt x="4906" y="369"/>
                    <a:pt x="4787" y="286"/>
                  </a:cubicBezTo>
                  <a:cubicBezTo>
                    <a:pt x="4608" y="155"/>
                    <a:pt x="4406" y="0"/>
                    <a:pt x="41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47"/>
            <p:cNvSpPr/>
            <p:nvPr/>
          </p:nvSpPr>
          <p:spPr>
            <a:xfrm>
              <a:off x="6363140" y="3540532"/>
              <a:ext cx="43402" cy="15396"/>
            </a:xfrm>
            <a:custGeom>
              <a:rect b="b" l="l" r="r" t="t"/>
              <a:pathLst>
                <a:path extrusionOk="0" h="486" w="1370">
                  <a:moveTo>
                    <a:pt x="173" y="0"/>
                  </a:moveTo>
                  <a:cubicBezTo>
                    <a:pt x="131" y="0"/>
                    <a:pt x="89" y="15"/>
                    <a:pt x="60" y="45"/>
                  </a:cubicBezTo>
                  <a:cubicBezTo>
                    <a:pt x="0" y="104"/>
                    <a:pt x="0" y="200"/>
                    <a:pt x="60" y="259"/>
                  </a:cubicBezTo>
                  <a:cubicBezTo>
                    <a:pt x="191" y="402"/>
                    <a:pt x="429" y="485"/>
                    <a:pt x="703" y="485"/>
                  </a:cubicBezTo>
                  <a:cubicBezTo>
                    <a:pt x="964" y="485"/>
                    <a:pt x="1191" y="402"/>
                    <a:pt x="1334" y="259"/>
                  </a:cubicBezTo>
                  <a:cubicBezTo>
                    <a:pt x="1369" y="200"/>
                    <a:pt x="1369" y="104"/>
                    <a:pt x="1310" y="45"/>
                  </a:cubicBezTo>
                  <a:cubicBezTo>
                    <a:pt x="1280" y="15"/>
                    <a:pt x="1238" y="0"/>
                    <a:pt x="1197" y="0"/>
                  </a:cubicBezTo>
                  <a:cubicBezTo>
                    <a:pt x="1155" y="0"/>
                    <a:pt x="1113" y="15"/>
                    <a:pt x="1084" y="45"/>
                  </a:cubicBezTo>
                  <a:cubicBezTo>
                    <a:pt x="1024" y="104"/>
                    <a:pt x="881" y="176"/>
                    <a:pt x="691" y="176"/>
                  </a:cubicBezTo>
                  <a:cubicBezTo>
                    <a:pt x="488" y="176"/>
                    <a:pt x="345" y="104"/>
                    <a:pt x="286" y="45"/>
                  </a:cubicBezTo>
                  <a:cubicBezTo>
                    <a:pt x="256" y="15"/>
                    <a:pt x="214" y="0"/>
                    <a:pt x="1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47"/>
            <p:cNvSpPr/>
            <p:nvPr/>
          </p:nvSpPr>
          <p:spPr>
            <a:xfrm>
              <a:off x="6406890" y="3468397"/>
              <a:ext cx="21511" cy="10201"/>
            </a:xfrm>
            <a:custGeom>
              <a:rect b="b" l="l" r="r" t="t"/>
              <a:pathLst>
                <a:path extrusionOk="0" h="322" w="679">
                  <a:moveTo>
                    <a:pt x="167" y="0"/>
                  </a:moveTo>
                  <a:cubicBezTo>
                    <a:pt x="84" y="0"/>
                    <a:pt x="0" y="72"/>
                    <a:pt x="0" y="155"/>
                  </a:cubicBezTo>
                  <a:cubicBezTo>
                    <a:pt x="0" y="250"/>
                    <a:pt x="84" y="322"/>
                    <a:pt x="167" y="322"/>
                  </a:cubicBezTo>
                  <a:lnTo>
                    <a:pt x="512" y="322"/>
                  </a:lnTo>
                  <a:cubicBezTo>
                    <a:pt x="596" y="322"/>
                    <a:pt x="679" y="250"/>
                    <a:pt x="679" y="155"/>
                  </a:cubicBezTo>
                  <a:cubicBezTo>
                    <a:pt x="679" y="72"/>
                    <a:pt x="596" y="0"/>
                    <a:pt x="5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9" name="Google Shape;1849;p47"/>
          <p:cNvGrpSpPr/>
          <p:nvPr/>
        </p:nvGrpSpPr>
        <p:grpSpPr>
          <a:xfrm>
            <a:off x="5725421" y="2571669"/>
            <a:ext cx="2012117" cy="1827908"/>
            <a:chOff x="5004067" y="1571677"/>
            <a:chExt cx="1508673" cy="1212945"/>
          </a:xfrm>
        </p:grpSpPr>
        <p:sp>
          <p:nvSpPr>
            <p:cNvPr id="1850" name="Google Shape;1850;p47"/>
            <p:cNvSpPr/>
            <p:nvPr/>
          </p:nvSpPr>
          <p:spPr>
            <a:xfrm>
              <a:off x="5004067" y="2072789"/>
              <a:ext cx="1508673" cy="192310"/>
            </a:xfrm>
            <a:custGeom>
              <a:rect b="b" l="l" r="r" t="t"/>
              <a:pathLst>
                <a:path extrusionOk="0" h="3226" w="25308">
                  <a:moveTo>
                    <a:pt x="1" y="0"/>
                  </a:moveTo>
                  <a:lnTo>
                    <a:pt x="13" y="24"/>
                  </a:lnTo>
                  <a:lnTo>
                    <a:pt x="2089" y="3226"/>
                  </a:lnTo>
                  <a:lnTo>
                    <a:pt x="23219" y="3226"/>
                  </a:lnTo>
                  <a:lnTo>
                    <a:pt x="25295" y="24"/>
                  </a:lnTo>
                  <a:lnTo>
                    <a:pt x="25307"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47"/>
            <p:cNvSpPr/>
            <p:nvPr/>
          </p:nvSpPr>
          <p:spPr>
            <a:xfrm>
              <a:off x="5128599" y="2074220"/>
              <a:ext cx="1259612" cy="710402"/>
            </a:xfrm>
            <a:custGeom>
              <a:rect b="b" l="l" r="r" t="t"/>
              <a:pathLst>
                <a:path extrusionOk="0" h="11917" w="21130">
                  <a:moveTo>
                    <a:pt x="0" y="0"/>
                  </a:moveTo>
                  <a:lnTo>
                    <a:pt x="54" y="879"/>
                  </a:lnTo>
                  <a:lnTo>
                    <a:pt x="193" y="3202"/>
                  </a:lnTo>
                  <a:lnTo>
                    <a:pt x="722" y="11916"/>
                  </a:lnTo>
                  <a:lnTo>
                    <a:pt x="20414" y="11916"/>
                  </a:lnTo>
                  <a:lnTo>
                    <a:pt x="20937" y="3202"/>
                  </a:lnTo>
                  <a:lnTo>
                    <a:pt x="21076" y="879"/>
                  </a:lnTo>
                  <a:lnTo>
                    <a:pt x="21130"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47"/>
            <p:cNvSpPr/>
            <p:nvPr/>
          </p:nvSpPr>
          <p:spPr>
            <a:xfrm>
              <a:off x="5004067" y="1934307"/>
              <a:ext cx="1508673" cy="139970"/>
            </a:xfrm>
            <a:custGeom>
              <a:rect b="b" l="l" r="r" t="t"/>
              <a:pathLst>
                <a:path extrusionOk="0" h="2348" w="25308">
                  <a:moveTo>
                    <a:pt x="1" y="0"/>
                  </a:moveTo>
                  <a:lnTo>
                    <a:pt x="1" y="2347"/>
                  </a:lnTo>
                  <a:lnTo>
                    <a:pt x="25307" y="2347"/>
                  </a:lnTo>
                  <a:lnTo>
                    <a:pt x="25307"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47"/>
            <p:cNvSpPr/>
            <p:nvPr/>
          </p:nvSpPr>
          <p:spPr>
            <a:xfrm>
              <a:off x="5128599" y="2074220"/>
              <a:ext cx="1259612" cy="52399"/>
            </a:xfrm>
            <a:custGeom>
              <a:rect b="b" l="l" r="r" t="t"/>
              <a:pathLst>
                <a:path extrusionOk="0" h="879" w="21130">
                  <a:moveTo>
                    <a:pt x="0" y="0"/>
                  </a:moveTo>
                  <a:lnTo>
                    <a:pt x="0" y="879"/>
                  </a:lnTo>
                  <a:lnTo>
                    <a:pt x="21130" y="879"/>
                  </a:lnTo>
                  <a:lnTo>
                    <a:pt x="21130"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47"/>
            <p:cNvSpPr/>
            <p:nvPr/>
          </p:nvSpPr>
          <p:spPr>
            <a:xfrm>
              <a:off x="5193161" y="1877972"/>
              <a:ext cx="92280" cy="56393"/>
            </a:xfrm>
            <a:custGeom>
              <a:rect b="b" l="l" r="r" t="t"/>
              <a:pathLst>
                <a:path extrusionOk="0" h="946" w="1548">
                  <a:moveTo>
                    <a:pt x="0" y="0"/>
                  </a:moveTo>
                  <a:lnTo>
                    <a:pt x="0" y="945"/>
                  </a:lnTo>
                  <a:lnTo>
                    <a:pt x="1547" y="945"/>
                  </a:lnTo>
                  <a:lnTo>
                    <a:pt x="1547"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47"/>
            <p:cNvSpPr/>
            <p:nvPr/>
          </p:nvSpPr>
          <p:spPr>
            <a:xfrm>
              <a:off x="5221120" y="1590574"/>
              <a:ext cx="368167" cy="328703"/>
            </a:xfrm>
            <a:custGeom>
              <a:rect b="b" l="l" r="r" t="t"/>
              <a:pathLst>
                <a:path extrusionOk="0" h="5514" w="6176">
                  <a:moveTo>
                    <a:pt x="5850" y="1"/>
                  </a:moveTo>
                  <a:lnTo>
                    <a:pt x="861" y="3202"/>
                  </a:lnTo>
                  <a:cubicBezTo>
                    <a:pt x="380" y="3509"/>
                    <a:pt x="1" y="4177"/>
                    <a:pt x="1" y="4719"/>
                  </a:cubicBezTo>
                  <a:lnTo>
                    <a:pt x="1" y="5513"/>
                  </a:lnTo>
                  <a:lnTo>
                    <a:pt x="603" y="5513"/>
                  </a:lnTo>
                  <a:lnTo>
                    <a:pt x="603" y="4719"/>
                  </a:lnTo>
                  <a:cubicBezTo>
                    <a:pt x="603" y="4382"/>
                    <a:pt x="879" y="3913"/>
                    <a:pt x="1186" y="3714"/>
                  </a:cubicBezTo>
                  <a:lnTo>
                    <a:pt x="6175" y="506"/>
                  </a:lnTo>
                  <a:lnTo>
                    <a:pt x="5850"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47"/>
            <p:cNvSpPr/>
            <p:nvPr/>
          </p:nvSpPr>
          <p:spPr>
            <a:xfrm>
              <a:off x="5461899" y="1571677"/>
              <a:ext cx="176155" cy="125186"/>
            </a:xfrm>
            <a:custGeom>
              <a:rect b="b" l="l" r="r" t="t"/>
              <a:pathLst>
                <a:path extrusionOk="0" h="2100" w="2955">
                  <a:moveTo>
                    <a:pt x="1634" y="0"/>
                  </a:moveTo>
                  <a:cubicBezTo>
                    <a:pt x="891" y="0"/>
                    <a:pt x="0" y="1208"/>
                    <a:pt x="0" y="1208"/>
                  </a:cubicBezTo>
                  <a:lnTo>
                    <a:pt x="602" y="2099"/>
                  </a:lnTo>
                  <a:cubicBezTo>
                    <a:pt x="602" y="2099"/>
                    <a:pt x="2955" y="1479"/>
                    <a:pt x="2209" y="348"/>
                  </a:cubicBezTo>
                  <a:cubicBezTo>
                    <a:pt x="2045" y="98"/>
                    <a:pt x="1846" y="0"/>
                    <a:pt x="1634"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47"/>
            <p:cNvSpPr/>
            <p:nvPr/>
          </p:nvSpPr>
          <p:spPr>
            <a:xfrm>
              <a:off x="5434238" y="1633973"/>
              <a:ext cx="75410" cy="75410"/>
            </a:xfrm>
            <a:custGeom>
              <a:rect b="b" l="l" r="r" t="t"/>
              <a:pathLst>
                <a:path extrusionOk="0" h="1265" w="1265">
                  <a:moveTo>
                    <a:pt x="584" y="1"/>
                  </a:moveTo>
                  <a:lnTo>
                    <a:pt x="1" y="735"/>
                  </a:lnTo>
                  <a:lnTo>
                    <a:pt x="289" y="1265"/>
                  </a:lnTo>
                  <a:lnTo>
                    <a:pt x="1264" y="1006"/>
                  </a:lnTo>
                  <a:lnTo>
                    <a:pt x="58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47"/>
            <p:cNvSpPr/>
            <p:nvPr/>
          </p:nvSpPr>
          <p:spPr>
            <a:xfrm>
              <a:off x="6219945" y="1877972"/>
              <a:ext cx="91922" cy="56393"/>
            </a:xfrm>
            <a:custGeom>
              <a:rect b="b" l="l" r="r" t="t"/>
              <a:pathLst>
                <a:path extrusionOk="0" h="946" w="1542">
                  <a:moveTo>
                    <a:pt x="0" y="0"/>
                  </a:moveTo>
                  <a:lnTo>
                    <a:pt x="0" y="945"/>
                  </a:lnTo>
                  <a:lnTo>
                    <a:pt x="1541" y="945"/>
                  </a:lnTo>
                  <a:lnTo>
                    <a:pt x="1541"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47"/>
            <p:cNvSpPr/>
            <p:nvPr/>
          </p:nvSpPr>
          <p:spPr>
            <a:xfrm>
              <a:off x="5915737" y="1590574"/>
              <a:ext cx="368107" cy="328703"/>
            </a:xfrm>
            <a:custGeom>
              <a:rect b="b" l="l" r="r" t="t"/>
              <a:pathLst>
                <a:path extrusionOk="0" h="5514" w="6175">
                  <a:moveTo>
                    <a:pt x="325" y="1"/>
                  </a:moveTo>
                  <a:lnTo>
                    <a:pt x="0" y="506"/>
                  </a:lnTo>
                  <a:lnTo>
                    <a:pt x="4989" y="3708"/>
                  </a:lnTo>
                  <a:cubicBezTo>
                    <a:pt x="5296" y="3913"/>
                    <a:pt x="5573" y="4382"/>
                    <a:pt x="5573" y="4719"/>
                  </a:cubicBezTo>
                  <a:lnTo>
                    <a:pt x="5573" y="5513"/>
                  </a:lnTo>
                  <a:lnTo>
                    <a:pt x="6175" y="5513"/>
                  </a:lnTo>
                  <a:lnTo>
                    <a:pt x="6175" y="4719"/>
                  </a:lnTo>
                  <a:cubicBezTo>
                    <a:pt x="6175" y="4183"/>
                    <a:pt x="5796" y="3515"/>
                    <a:pt x="5314" y="3202"/>
                  </a:cubicBezTo>
                  <a:lnTo>
                    <a:pt x="325"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47"/>
            <p:cNvSpPr/>
            <p:nvPr/>
          </p:nvSpPr>
          <p:spPr>
            <a:xfrm>
              <a:off x="5867271" y="1571677"/>
              <a:ext cx="175857" cy="125186"/>
            </a:xfrm>
            <a:custGeom>
              <a:rect b="b" l="l" r="r" t="t"/>
              <a:pathLst>
                <a:path extrusionOk="0" h="2100" w="2950">
                  <a:moveTo>
                    <a:pt x="1315" y="0"/>
                  </a:moveTo>
                  <a:cubicBezTo>
                    <a:pt x="1104" y="0"/>
                    <a:pt x="905" y="98"/>
                    <a:pt x="741" y="348"/>
                  </a:cubicBezTo>
                  <a:cubicBezTo>
                    <a:pt x="1" y="1479"/>
                    <a:pt x="2348" y="2099"/>
                    <a:pt x="2348" y="2099"/>
                  </a:cubicBezTo>
                  <a:lnTo>
                    <a:pt x="2949" y="1208"/>
                  </a:lnTo>
                  <a:cubicBezTo>
                    <a:pt x="2949" y="1208"/>
                    <a:pt x="2059" y="0"/>
                    <a:pt x="1315"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47"/>
            <p:cNvSpPr/>
            <p:nvPr/>
          </p:nvSpPr>
          <p:spPr>
            <a:xfrm>
              <a:off x="5995739" y="1633973"/>
              <a:ext cx="74993" cy="75410"/>
            </a:xfrm>
            <a:custGeom>
              <a:rect b="b" l="l" r="r" t="t"/>
              <a:pathLst>
                <a:path extrusionOk="0" h="1265" w="1258">
                  <a:moveTo>
                    <a:pt x="674" y="1"/>
                  </a:moveTo>
                  <a:lnTo>
                    <a:pt x="0" y="1006"/>
                  </a:lnTo>
                  <a:lnTo>
                    <a:pt x="969" y="1265"/>
                  </a:lnTo>
                  <a:lnTo>
                    <a:pt x="1258" y="735"/>
                  </a:lnTo>
                  <a:lnTo>
                    <a:pt x="67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2" name="Google Shape;1862;p47"/>
          <p:cNvSpPr/>
          <p:nvPr/>
        </p:nvSpPr>
        <p:spPr>
          <a:xfrm>
            <a:off x="4808125" y="1276649"/>
            <a:ext cx="1095663" cy="959054"/>
          </a:xfrm>
          <a:custGeom>
            <a:rect b="b" l="l" r="r" t="t"/>
            <a:pathLst>
              <a:path extrusionOk="0" h="11241" w="12265">
                <a:moveTo>
                  <a:pt x="11645" y="358"/>
                </a:moveTo>
                <a:cubicBezTo>
                  <a:pt x="11562" y="465"/>
                  <a:pt x="11431" y="584"/>
                  <a:pt x="11229" y="715"/>
                </a:cubicBezTo>
                <a:lnTo>
                  <a:pt x="11205" y="715"/>
                </a:lnTo>
                <a:cubicBezTo>
                  <a:pt x="11193" y="727"/>
                  <a:pt x="11181" y="727"/>
                  <a:pt x="11169" y="739"/>
                </a:cubicBezTo>
                <a:cubicBezTo>
                  <a:pt x="11169" y="739"/>
                  <a:pt x="11145" y="739"/>
                  <a:pt x="11145" y="763"/>
                </a:cubicBezTo>
                <a:cubicBezTo>
                  <a:pt x="11133" y="763"/>
                  <a:pt x="11133" y="774"/>
                  <a:pt x="11121" y="774"/>
                </a:cubicBezTo>
                <a:cubicBezTo>
                  <a:pt x="11109" y="774"/>
                  <a:pt x="11109" y="786"/>
                  <a:pt x="11086" y="786"/>
                </a:cubicBezTo>
                <a:cubicBezTo>
                  <a:pt x="11074" y="786"/>
                  <a:pt x="11074" y="798"/>
                  <a:pt x="11062" y="798"/>
                </a:cubicBezTo>
                <a:cubicBezTo>
                  <a:pt x="11050" y="798"/>
                  <a:pt x="11050" y="822"/>
                  <a:pt x="11026" y="822"/>
                </a:cubicBezTo>
                <a:cubicBezTo>
                  <a:pt x="11002" y="834"/>
                  <a:pt x="10967" y="846"/>
                  <a:pt x="10955" y="858"/>
                </a:cubicBezTo>
                <a:cubicBezTo>
                  <a:pt x="10955" y="858"/>
                  <a:pt x="10943" y="882"/>
                  <a:pt x="10931" y="882"/>
                </a:cubicBezTo>
                <a:cubicBezTo>
                  <a:pt x="10907" y="882"/>
                  <a:pt x="10907" y="894"/>
                  <a:pt x="10895" y="894"/>
                </a:cubicBezTo>
                <a:cubicBezTo>
                  <a:pt x="10883" y="894"/>
                  <a:pt x="10883" y="905"/>
                  <a:pt x="10871" y="905"/>
                </a:cubicBezTo>
                <a:cubicBezTo>
                  <a:pt x="10848" y="905"/>
                  <a:pt x="10848" y="917"/>
                  <a:pt x="10836" y="917"/>
                </a:cubicBezTo>
                <a:cubicBezTo>
                  <a:pt x="10824" y="917"/>
                  <a:pt x="10800" y="941"/>
                  <a:pt x="10788" y="941"/>
                </a:cubicBezTo>
                <a:cubicBezTo>
                  <a:pt x="10776" y="941"/>
                  <a:pt x="10776" y="941"/>
                  <a:pt x="10764" y="953"/>
                </a:cubicBezTo>
                <a:cubicBezTo>
                  <a:pt x="10752" y="965"/>
                  <a:pt x="10728" y="965"/>
                  <a:pt x="10705" y="977"/>
                </a:cubicBezTo>
                <a:lnTo>
                  <a:pt x="10693" y="977"/>
                </a:lnTo>
                <a:cubicBezTo>
                  <a:pt x="10609" y="1013"/>
                  <a:pt x="10538" y="1036"/>
                  <a:pt x="10455" y="1084"/>
                </a:cubicBezTo>
                <a:cubicBezTo>
                  <a:pt x="10347" y="1132"/>
                  <a:pt x="10228" y="1179"/>
                  <a:pt x="10109" y="1203"/>
                </a:cubicBezTo>
                <a:cubicBezTo>
                  <a:pt x="9776" y="1310"/>
                  <a:pt x="9419" y="1417"/>
                  <a:pt x="9038" y="1489"/>
                </a:cubicBezTo>
                <a:lnTo>
                  <a:pt x="9026" y="1489"/>
                </a:lnTo>
                <a:cubicBezTo>
                  <a:pt x="8669" y="1560"/>
                  <a:pt x="8288" y="1620"/>
                  <a:pt x="7907" y="1667"/>
                </a:cubicBezTo>
                <a:lnTo>
                  <a:pt x="7895" y="1667"/>
                </a:lnTo>
                <a:cubicBezTo>
                  <a:pt x="7311" y="1739"/>
                  <a:pt x="6704" y="1775"/>
                  <a:pt x="6085" y="1775"/>
                </a:cubicBezTo>
                <a:cubicBezTo>
                  <a:pt x="5478" y="1775"/>
                  <a:pt x="4871" y="1739"/>
                  <a:pt x="4287" y="1667"/>
                </a:cubicBezTo>
                <a:lnTo>
                  <a:pt x="4275" y="1667"/>
                </a:lnTo>
                <a:cubicBezTo>
                  <a:pt x="3882" y="1620"/>
                  <a:pt x="3513" y="1560"/>
                  <a:pt x="3156" y="1489"/>
                </a:cubicBezTo>
                <a:lnTo>
                  <a:pt x="3144" y="1489"/>
                </a:lnTo>
                <a:cubicBezTo>
                  <a:pt x="2775" y="1417"/>
                  <a:pt x="2418" y="1310"/>
                  <a:pt x="2073" y="1203"/>
                </a:cubicBezTo>
                <a:cubicBezTo>
                  <a:pt x="1954" y="1155"/>
                  <a:pt x="1835" y="1120"/>
                  <a:pt x="1727" y="1084"/>
                </a:cubicBezTo>
                <a:cubicBezTo>
                  <a:pt x="1644" y="1060"/>
                  <a:pt x="1561" y="1025"/>
                  <a:pt x="1489" y="977"/>
                </a:cubicBezTo>
                <a:lnTo>
                  <a:pt x="1477" y="977"/>
                </a:lnTo>
                <a:cubicBezTo>
                  <a:pt x="1465" y="965"/>
                  <a:pt x="1442" y="965"/>
                  <a:pt x="1418" y="953"/>
                </a:cubicBezTo>
                <a:cubicBezTo>
                  <a:pt x="1406" y="953"/>
                  <a:pt x="1406" y="953"/>
                  <a:pt x="1382" y="941"/>
                </a:cubicBezTo>
                <a:cubicBezTo>
                  <a:pt x="1370" y="941"/>
                  <a:pt x="1358" y="917"/>
                  <a:pt x="1346" y="917"/>
                </a:cubicBezTo>
                <a:cubicBezTo>
                  <a:pt x="1323" y="917"/>
                  <a:pt x="1323" y="905"/>
                  <a:pt x="1311" y="905"/>
                </a:cubicBezTo>
                <a:cubicBezTo>
                  <a:pt x="1299" y="905"/>
                  <a:pt x="1299" y="894"/>
                  <a:pt x="1287" y="894"/>
                </a:cubicBezTo>
                <a:cubicBezTo>
                  <a:pt x="1263" y="894"/>
                  <a:pt x="1263" y="882"/>
                  <a:pt x="1251" y="882"/>
                </a:cubicBezTo>
                <a:cubicBezTo>
                  <a:pt x="1239" y="882"/>
                  <a:pt x="1239" y="858"/>
                  <a:pt x="1227" y="858"/>
                </a:cubicBezTo>
                <a:cubicBezTo>
                  <a:pt x="1192" y="846"/>
                  <a:pt x="1168" y="834"/>
                  <a:pt x="1144" y="822"/>
                </a:cubicBezTo>
                <a:cubicBezTo>
                  <a:pt x="1132" y="822"/>
                  <a:pt x="1132" y="798"/>
                  <a:pt x="1120" y="798"/>
                </a:cubicBezTo>
                <a:cubicBezTo>
                  <a:pt x="1108" y="798"/>
                  <a:pt x="1108" y="786"/>
                  <a:pt x="1084" y="786"/>
                </a:cubicBezTo>
                <a:cubicBezTo>
                  <a:pt x="1073" y="786"/>
                  <a:pt x="1073" y="774"/>
                  <a:pt x="1061" y="774"/>
                </a:cubicBezTo>
                <a:cubicBezTo>
                  <a:pt x="1049" y="774"/>
                  <a:pt x="1049" y="763"/>
                  <a:pt x="1025" y="763"/>
                </a:cubicBezTo>
                <a:cubicBezTo>
                  <a:pt x="1025" y="763"/>
                  <a:pt x="1013" y="763"/>
                  <a:pt x="1013" y="739"/>
                </a:cubicBezTo>
                <a:cubicBezTo>
                  <a:pt x="1001" y="727"/>
                  <a:pt x="989" y="727"/>
                  <a:pt x="965" y="715"/>
                </a:cubicBezTo>
                <a:lnTo>
                  <a:pt x="953" y="715"/>
                </a:lnTo>
                <a:cubicBezTo>
                  <a:pt x="751" y="584"/>
                  <a:pt x="608" y="453"/>
                  <a:pt x="537" y="358"/>
                </a:cubicBezTo>
                <a:close/>
                <a:moveTo>
                  <a:pt x="1537" y="5680"/>
                </a:moveTo>
                <a:lnTo>
                  <a:pt x="1537" y="6037"/>
                </a:lnTo>
                <a:lnTo>
                  <a:pt x="358" y="6037"/>
                </a:lnTo>
                <a:lnTo>
                  <a:pt x="358" y="5680"/>
                </a:lnTo>
                <a:close/>
                <a:moveTo>
                  <a:pt x="11895" y="5680"/>
                </a:moveTo>
                <a:lnTo>
                  <a:pt x="11895" y="6037"/>
                </a:lnTo>
                <a:lnTo>
                  <a:pt x="10717" y="6037"/>
                </a:lnTo>
                <a:lnTo>
                  <a:pt x="10717" y="5680"/>
                </a:lnTo>
                <a:close/>
                <a:moveTo>
                  <a:pt x="11717" y="798"/>
                </a:moveTo>
                <a:lnTo>
                  <a:pt x="11717" y="5323"/>
                </a:lnTo>
                <a:lnTo>
                  <a:pt x="10717" y="5323"/>
                </a:lnTo>
                <a:cubicBezTo>
                  <a:pt x="10526" y="5323"/>
                  <a:pt x="10359" y="5489"/>
                  <a:pt x="10359" y="5680"/>
                </a:cubicBezTo>
                <a:lnTo>
                  <a:pt x="10359" y="6049"/>
                </a:lnTo>
                <a:cubicBezTo>
                  <a:pt x="10359" y="6144"/>
                  <a:pt x="10407" y="6239"/>
                  <a:pt x="10467" y="6311"/>
                </a:cubicBezTo>
                <a:cubicBezTo>
                  <a:pt x="10359" y="6632"/>
                  <a:pt x="10228" y="7049"/>
                  <a:pt x="10109" y="7502"/>
                </a:cubicBezTo>
                <a:lnTo>
                  <a:pt x="2168" y="7502"/>
                </a:lnTo>
                <a:cubicBezTo>
                  <a:pt x="2049" y="7049"/>
                  <a:pt x="1918" y="6632"/>
                  <a:pt x="1811" y="6311"/>
                </a:cubicBezTo>
                <a:cubicBezTo>
                  <a:pt x="1870" y="6251"/>
                  <a:pt x="1918" y="6156"/>
                  <a:pt x="1918" y="6049"/>
                </a:cubicBezTo>
                <a:lnTo>
                  <a:pt x="1918" y="5680"/>
                </a:lnTo>
                <a:cubicBezTo>
                  <a:pt x="1918" y="5489"/>
                  <a:pt x="1751" y="5323"/>
                  <a:pt x="1561" y="5323"/>
                </a:cubicBezTo>
                <a:lnTo>
                  <a:pt x="561" y="5323"/>
                </a:lnTo>
                <a:lnTo>
                  <a:pt x="561" y="808"/>
                </a:lnTo>
                <a:lnTo>
                  <a:pt x="561" y="808"/>
                </a:lnTo>
                <a:cubicBezTo>
                  <a:pt x="616" y="854"/>
                  <a:pt x="673" y="909"/>
                  <a:pt x="751" y="953"/>
                </a:cubicBezTo>
                <a:cubicBezTo>
                  <a:pt x="942" y="1084"/>
                  <a:pt x="1192" y="1215"/>
                  <a:pt x="1537" y="1358"/>
                </a:cubicBezTo>
                <a:cubicBezTo>
                  <a:pt x="1537" y="2489"/>
                  <a:pt x="1203" y="3739"/>
                  <a:pt x="930" y="4608"/>
                </a:cubicBezTo>
                <a:cubicBezTo>
                  <a:pt x="894" y="4704"/>
                  <a:pt x="942" y="4799"/>
                  <a:pt x="1049" y="4835"/>
                </a:cubicBezTo>
                <a:cubicBezTo>
                  <a:pt x="1067" y="4842"/>
                  <a:pt x="1087" y="4846"/>
                  <a:pt x="1106" y="4846"/>
                </a:cubicBezTo>
                <a:cubicBezTo>
                  <a:pt x="1175" y="4846"/>
                  <a:pt x="1244" y="4799"/>
                  <a:pt x="1263" y="4715"/>
                </a:cubicBezTo>
                <a:cubicBezTo>
                  <a:pt x="1549" y="3858"/>
                  <a:pt x="1870" y="2620"/>
                  <a:pt x="1894" y="1489"/>
                </a:cubicBezTo>
                <a:cubicBezTo>
                  <a:pt x="1942" y="1501"/>
                  <a:pt x="1965" y="1513"/>
                  <a:pt x="2013" y="1525"/>
                </a:cubicBezTo>
                <a:cubicBezTo>
                  <a:pt x="2311" y="1632"/>
                  <a:pt x="2620" y="1715"/>
                  <a:pt x="2954" y="1787"/>
                </a:cubicBezTo>
                <a:cubicBezTo>
                  <a:pt x="2561" y="2965"/>
                  <a:pt x="1954" y="3930"/>
                  <a:pt x="1489" y="4549"/>
                </a:cubicBezTo>
                <a:cubicBezTo>
                  <a:pt x="1430" y="4632"/>
                  <a:pt x="1442" y="4751"/>
                  <a:pt x="1525" y="4811"/>
                </a:cubicBezTo>
                <a:cubicBezTo>
                  <a:pt x="1549" y="4835"/>
                  <a:pt x="1596" y="4835"/>
                  <a:pt x="1620" y="4835"/>
                </a:cubicBezTo>
                <a:cubicBezTo>
                  <a:pt x="1680" y="4835"/>
                  <a:pt x="1727" y="4811"/>
                  <a:pt x="1775" y="4763"/>
                </a:cubicBezTo>
                <a:cubicBezTo>
                  <a:pt x="2263" y="4108"/>
                  <a:pt x="2906" y="3096"/>
                  <a:pt x="3311" y="1846"/>
                </a:cubicBezTo>
                <a:cubicBezTo>
                  <a:pt x="3561" y="1894"/>
                  <a:pt x="3811" y="1929"/>
                  <a:pt x="4061" y="1965"/>
                </a:cubicBezTo>
                <a:cubicBezTo>
                  <a:pt x="3680" y="2906"/>
                  <a:pt x="2918" y="3858"/>
                  <a:pt x="2323" y="4525"/>
                </a:cubicBezTo>
                <a:cubicBezTo>
                  <a:pt x="2263" y="4596"/>
                  <a:pt x="2263" y="4715"/>
                  <a:pt x="2335" y="4775"/>
                </a:cubicBezTo>
                <a:cubicBezTo>
                  <a:pt x="2369" y="4803"/>
                  <a:pt x="2414" y="4818"/>
                  <a:pt x="2458" y="4818"/>
                </a:cubicBezTo>
                <a:cubicBezTo>
                  <a:pt x="2506" y="4818"/>
                  <a:pt x="2553" y="4800"/>
                  <a:pt x="2585" y="4763"/>
                </a:cubicBezTo>
                <a:cubicBezTo>
                  <a:pt x="3692" y="3525"/>
                  <a:pt x="4192" y="2608"/>
                  <a:pt x="4418" y="2013"/>
                </a:cubicBezTo>
                <a:cubicBezTo>
                  <a:pt x="4966" y="2072"/>
                  <a:pt x="5549" y="2096"/>
                  <a:pt x="6133" y="2096"/>
                </a:cubicBezTo>
                <a:cubicBezTo>
                  <a:pt x="6716" y="2096"/>
                  <a:pt x="7288" y="2072"/>
                  <a:pt x="7847" y="2013"/>
                </a:cubicBezTo>
                <a:cubicBezTo>
                  <a:pt x="8228" y="3025"/>
                  <a:pt x="9050" y="4061"/>
                  <a:pt x="9669" y="4763"/>
                </a:cubicBezTo>
                <a:cubicBezTo>
                  <a:pt x="9700" y="4800"/>
                  <a:pt x="9747" y="4818"/>
                  <a:pt x="9797" y="4818"/>
                </a:cubicBezTo>
                <a:cubicBezTo>
                  <a:pt x="9843" y="4818"/>
                  <a:pt x="9891" y="4803"/>
                  <a:pt x="9931" y="4775"/>
                </a:cubicBezTo>
                <a:cubicBezTo>
                  <a:pt x="10002" y="4715"/>
                  <a:pt x="10002" y="4596"/>
                  <a:pt x="9943" y="4525"/>
                </a:cubicBezTo>
                <a:cubicBezTo>
                  <a:pt x="9347" y="3870"/>
                  <a:pt x="8585" y="2906"/>
                  <a:pt x="8204" y="1965"/>
                </a:cubicBezTo>
                <a:cubicBezTo>
                  <a:pt x="8454" y="1929"/>
                  <a:pt x="8716" y="1894"/>
                  <a:pt x="8954" y="1846"/>
                </a:cubicBezTo>
                <a:cubicBezTo>
                  <a:pt x="9359" y="3096"/>
                  <a:pt x="10002" y="4108"/>
                  <a:pt x="10490" y="4763"/>
                </a:cubicBezTo>
                <a:cubicBezTo>
                  <a:pt x="10526" y="4811"/>
                  <a:pt x="10586" y="4835"/>
                  <a:pt x="10645" y="4835"/>
                </a:cubicBezTo>
                <a:cubicBezTo>
                  <a:pt x="10681" y="4835"/>
                  <a:pt x="10717" y="4823"/>
                  <a:pt x="10740" y="4811"/>
                </a:cubicBezTo>
                <a:cubicBezTo>
                  <a:pt x="10824" y="4751"/>
                  <a:pt x="10836" y="4632"/>
                  <a:pt x="10776" y="4549"/>
                </a:cubicBezTo>
                <a:cubicBezTo>
                  <a:pt x="10312" y="3930"/>
                  <a:pt x="9693" y="2965"/>
                  <a:pt x="9312" y="1787"/>
                </a:cubicBezTo>
                <a:cubicBezTo>
                  <a:pt x="9645" y="1715"/>
                  <a:pt x="9955" y="1620"/>
                  <a:pt x="10252" y="1525"/>
                </a:cubicBezTo>
                <a:cubicBezTo>
                  <a:pt x="10300" y="1513"/>
                  <a:pt x="10324" y="1501"/>
                  <a:pt x="10371" y="1489"/>
                </a:cubicBezTo>
                <a:cubicBezTo>
                  <a:pt x="10407" y="2632"/>
                  <a:pt x="10717" y="3858"/>
                  <a:pt x="11002" y="4715"/>
                </a:cubicBezTo>
                <a:cubicBezTo>
                  <a:pt x="11021" y="4792"/>
                  <a:pt x="11094" y="4845"/>
                  <a:pt x="11165" y="4845"/>
                </a:cubicBezTo>
                <a:cubicBezTo>
                  <a:pt x="11182" y="4845"/>
                  <a:pt x="11200" y="4842"/>
                  <a:pt x="11217" y="4835"/>
                </a:cubicBezTo>
                <a:cubicBezTo>
                  <a:pt x="11312" y="4799"/>
                  <a:pt x="11371" y="4704"/>
                  <a:pt x="11336" y="4608"/>
                </a:cubicBezTo>
                <a:cubicBezTo>
                  <a:pt x="11062" y="3751"/>
                  <a:pt x="10728" y="2489"/>
                  <a:pt x="10728" y="1358"/>
                </a:cubicBezTo>
                <a:cubicBezTo>
                  <a:pt x="11074" y="1215"/>
                  <a:pt x="11324" y="1084"/>
                  <a:pt x="11514" y="953"/>
                </a:cubicBezTo>
                <a:cubicBezTo>
                  <a:pt x="11598" y="905"/>
                  <a:pt x="11657" y="846"/>
                  <a:pt x="11717" y="798"/>
                </a:cubicBezTo>
                <a:close/>
                <a:moveTo>
                  <a:pt x="715" y="6394"/>
                </a:moveTo>
                <a:cubicBezTo>
                  <a:pt x="1382" y="8621"/>
                  <a:pt x="1596" y="10252"/>
                  <a:pt x="1287" y="10800"/>
                </a:cubicBezTo>
                <a:cubicBezTo>
                  <a:pt x="1263" y="10835"/>
                  <a:pt x="1227" y="10859"/>
                  <a:pt x="1180" y="10859"/>
                </a:cubicBezTo>
                <a:lnTo>
                  <a:pt x="537" y="10859"/>
                </a:lnTo>
                <a:lnTo>
                  <a:pt x="537" y="6394"/>
                </a:lnTo>
                <a:close/>
                <a:moveTo>
                  <a:pt x="3501" y="9478"/>
                </a:moveTo>
                <a:cubicBezTo>
                  <a:pt x="3704" y="9478"/>
                  <a:pt x="3882" y="9657"/>
                  <a:pt x="3882" y="9859"/>
                </a:cubicBezTo>
                <a:lnTo>
                  <a:pt x="3882" y="10859"/>
                </a:lnTo>
                <a:lnTo>
                  <a:pt x="2180" y="10859"/>
                </a:lnTo>
                <a:lnTo>
                  <a:pt x="2180" y="9859"/>
                </a:lnTo>
                <a:cubicBezTo>
                  <a:pt x="2180" y="9657"/>
                  <a:pt x="2358" y="9478"/>
                  <a:pt x="2561" y="9478"/>
                </a:cubicBezTo>
                <a:close/>
                <a:moveTo>
                  <a:pt x="5561" y="9478"/>
                </a:moveTo>
                <a:cubicBezTo>
                  <a:pt x="5775" y="9478"/>
                  <a:pt x="5954" y="9657"/>
                  <a:pt x="5954" y="9859"/>
                </a:cubicBezTo>
                <a:lnTo>
                  <a:pt x="5954" y="10859"/>
                </a:lnTo>
                <a:lnTo>
                  <a:pt x="4240" y="10859"/>
                </a:lnTo>
                <a:lnTo>
                  <a:pt x="4240" y="9859"/>
                </a:lnTo>
                <a:cubicBezTo>
                  <a:pt x="4240" y="9657"/>
                  <a:pt x="4418" y="9478"/>
                  <a:pt x="4632" y="9478"/>
                </a:cubicBezTo>
                <a:close/>
                <a:moveTo>
                  <a:pt x="7633" y="9478"/>
                </a:moveTo>
                <a:cubicBezTo>
                  <a:pt x="7847" y="9478"/>
                  <a:pt x="8026" y="9657"/>
                  <a:pt x="8026" y="9859"/>
                </a:cubicBezTo>
                <a:lnTo>
                  <a:pt x="8026" y="10859"/>
                </a:lnTo>
                <a:lnTo>
                  <a:pt x="6311" y="10859"/>
                </a:lnTo>
                <a:lnTo>
                  <a:pt x="6311" y="9859"/>
                </a:lnTo>
                <a:cubicBezTo>
                  <a:pt x="6311" y="9657"/>
                  <a:pt x="6490" y="9478"/>
                  <a:pt x="6704" y="9478"/>
                </a:cubicBezTo>
                <a:close/>
                <a:moveTo>
                  <a:pt x="9693" y="9478"/>
                </a:moveTo>
                <a:cubicBezTo>
                  <a:pt x="9895" y="9478"/>
                  <a:pt x="10074" y="9657"/>
                  <a:pt x="10074" y="9859"/>
                </a:cubicBezTo>
                <a:lnTo>
                  <a:pt x="10074" y="10859"/>
                </a:lnTo>
                <a:lnTo>
                  <a:pt x="8371" y="10859"/>
                </a:lnTo>
                <a:lnTo>
                  <a:pt x="8371" y="9859"/>
                </a:lnTo>
                <a:cubicBezTo>
                  <a:pt x="8371" y="9657"/>
                  <a:pt x="8550" y="9478"/>
                  <a:pt x="8752" y="9478"/>
                </a:cubicBezTo>
                <a:close/>
                <a:moveTo>
                  <a:pt x="11169" y="6394"/>
                </a:moveTo>
                <a:cubicBezTo>
                  <a:pt x="10764" y="7775"/>
                  <a:pt x="10240" y="9942"/>
                  <a:pt x="10598" y="10859"/>
                </a:cubicBezTo>
                <a:lnTo>
                  <a:pt x="10431" y="10859"/>
                </a:lnTo>
                <a:lnTo>
                  <a:pt x="10431" y="9859"/>
                </a:lnTo>
                <a:cubicBezTo>
                  <a:pt x="10431" y="9454"/>
                  <a:pt x="10097" y="9121"/>
                  <a:pt x="9693" y="9121"/>
                </a:cubicBezTo>
                <a:lnTo>
                  <a:pt x="8752" y="9121"/>
                </a:lnTo>
                <a:cubicBezTo>
                  <a:pt x="8526" y="9121"/>
                  <a:pt x="8323" y="9228"/>
                  <a:pt x="8192" y="9383"/>
                </a:cubicBezTo>
                <a:cubicBezTo>
                  <a:pt x="8050" y="9228"/>
                  <a:pt x="7847" y="9121"/>
                  <a:pt x="7621" y="9121"/>
                </a:cubicBezTo>
                <a:lnTo>
                  <a:pt x="6680" y="9121"/>
                </a:lnTo>
                <a:cubicBezTo>
                  <a:pt x="6466" y="9121"/>
                  <a:pt x="6252" y="9228"/>
                  <a:pt x="6121" y="9383"/>
                </a:cubicBezTo>
                <a:cubicBezTo>
                  <a:pt x="5990" y="9228"/>
                  <a:pt x="5775" y="9121"/>
                  <a:pt x="5549" y="9121"/>
                </a:cubicBezTo>
                <a:lnTo>
                  <a:pt x="4621" y="9121"/>
                </a:lnTo>
                <a:cubicBezTo>
                  <a:pt x="4394" y="9121"/>
                  <a:pt x="4180" y="9228"/>
                  <a:pt x="4049" y="9383"/>
                </a:cubicBezTo>
                <a:cubicBezTo>
                  <a:pt x="3918" y="9228"/>
                  <a:pt x="3704" y="9121"/>
                  <a:pt x="3489" y="9121"/>
                </a:cubicBezTo>
                <a:lnTo>
                  <a:pt x="2549" y="9121"/>
                </a:lnTo>
                <a:cubicBezTo>
                  <a:pt x="2132" y="9121"/>
                  <a:pt x="1799" y="9466"/>
                  <a:pt x="1799" y="9859"/>
                </a:cubicBezTo>
                <a:lnTo>
                  <a:pt x="1799" y="10859"/>
                </a:lnTo>
                <a:lnTo>
                  <a:pt x="1656" y="10859"/>
                </a:lnTo>
                <a:cubicBezTo>
                  <a:pt x="2013" y="9942"/>
                  <a:pt x="1489" y="7775"/>
                  <a:pt x="1084" y="6394"/>
                </a:cubicBezTo>
                <a:lnTo>
                  <a:pt x="1442" y="6394"/>
                </a:lnTo>
                <a:cubicBezTo>
                  <a:pt x="1608" y="6918"/>
                  <a:pt x="1835" y="7632"/>
                  <a:pt x="2013" y="8371"/>
                </a:cubicBezTo>
                <a:cubicBezTo>
                  <a:pt x="2034" y="8453"/>
                  <a:pt x="2108" y="8518"/>
                  <a:pt x="2182" y="8518"/>
                </a:cubicBezTo>
                <a:cubicBezTo>
                  <a:pt x="2193" y="8518"/>
                  <a:pt x="2205" y="8517"/>
                  <a:pt x="2216" y="8514"/>
                </a:cubicBezTo>
                <a:cubicBezTo>
                  <a:pt x="2311" y="8478"/>
                  <a:pt x="2382" y="8394"/>
                  <a:pt x="2358" y="8299"/>
                </a:cubicBezTo>
                <a:cubicBezTo>
                  <a:pt x="2323" y="8156"/>
                  <a:pt x="2275" y="8002"/>
                  <a:pt x="2251" y="7859"/>
                </a:cubicBezTo>
                <a:lnTo>
                  <a:pt x="9990" y="7859"/>
                </a:lnTo>
                <a:cubicBezTo>
                  <a:pt x="9943" y="8002"/>
                  <a:pt x="9919" y="8156"/>
                  <a:pt x="9883" y="8299"/>
                </a:cubicBezTo>
                <a:cubicBezTo>
                  <a:pt x="9871" y="8394"/>
                  <a:pt x="9931" y="8490"/>
                  <a:pt x="10014" y="8514"/>
                </a:cubicBezTo>
                <a:lnTo>
                  <a:pt x="10062" y="8514"/>
                </a:lnTo>
                <a:cubicBezTo>
                  <a:pt x="10133" y="8514"/>
                  <a:pt x="10217" y="8454"/>
                  <a:pt x="10240" y="8371"/>
                </a:cubicBezTo>
                <a:cubicBezTo>
                  <a:pt x="10407" y="7632"/>
                  <a:pt x="10633" y="6906"/>
                  <a:pt x="10812" y="6394"/>
                </a:cubicBezTo>
                <a:close/>
                <a:moveTo>
                  <a:pt x="11717" y="6394"/>
                </a:moveTo>
                <a:lnTo>
                  <a:pt x="11717" y="10859"/>
                </a:lnTo>
                <a:lnTo>
                  <a:pt x="11074" y="10859"/>
                </a:lnTo>
                <a:cubicBezTo>
                  <a:pt x="11026" y="10859"/>
                  <a:pt x="11002" y="10835"/>
                  <a:pt x="10967" y="10800"/>
                </a:cubicBezTo>
                <a:cubicBezTo>
                  <a:pt x="10669" y="10252"/>
                  <a:pt x="10883" y="8621"/>
                  <a:pt x="11538" y="6394"/>
                </a:cubicBezTo>
                <a:close/>
                <a:moveTo>
                  <a:pt x="370" y="1"/>
                </a:moveTo>
                <a:cubicBezTo>
                  <a:pt x="275" y="1"/>
                  <a:pt x="191" y="72"/>
                  <a:pt x="191" y="179"/>
                </a:cubicBezTo>
                <a:lnTo>
                  <a:pt x="191" y="5370"/>
                </a:lnTo>
                <a:cubicBezTo>
                  <a:pt x="84" y="5430"/>
                  <a:pt x="1" y="5549"/>
                  <a:pt x="1" y="5680"/>
                </a:cubicBezTo>
                <a:lnTo>
                  <a:pt x="1" y="6061"/>
                </a:lnTo>
                <a:cubicBezTo>
                  <a:pt x="1" y="6192"/>
                  <a:pt x="72" y="6311"/>
                  <a:pt x="191" y="6370"/>
                </a:cubicBezTo>
                <a:lnTo>
                  <a:pt x="191" y="11061"/>
                </a:lnTo>
                <a:cubicBezTo>
                  <a:pt x="191" y="11157"/>
                  <a:pt x="275" y="11240"/>
                  <a:pt x="370" y="11240"/>
                </a:cubicBezTo>
                <a:lnTo>
                  <a:pt x="11895" y="11240"/>
                </a:lnTo>
                <a:cubicBezTo>
                  <a:pt x="12002" y="11240"/>
                  <a:pt x="12074" y="11157"/>
                  <a:pt x="12074" y="11061"/>
                </a:cubicBezTo>
                <a:lnTo>
                  <a:pt x="12074" y="6370"/>
                </a:lnTo>
                <a:cubicBezTo>
                  <a:pt x="12181" y="6311"/>
                  <a:pt x="12264" y="6192"/>
                  <a:pt x="12264" y="6061"/>
                </a:cubicBezTo>
                <a:lnTo>
                  <a:pt x="12264" y="5680"/>
                </a:lnTo>
                <a:cubicBezTo>
                  <a:pt x="12252" y="5549"/>
                  <a:pt x="12181" y="5430"/>
                  <a:pt x="12074" y="5370"/>
                </a:cubicBezTo>
                <a:lnTo>
                  <a:pt x="12074" y="179"/>
                </a:lnTo>
                <a:cubicBezTo>
                  <a:pt x="12074" y="72"/>
                  <a:pt x="12002" y="1"/>
                  <a:pt x="118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47"/>
          <p:cNvSpPr txBox="1"/>
          <p:nvPr>
            <p:ph type="title"/>
          </p:nvPr>
        </p:nvSpPr>
        <p:spPr>
          <a:xfrm>
            <a:off x="300225" y="750700"/>
            <a:ext cx="3974700" cy="65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500">
                <a:solidFill>
                  <a:srgbClr val="667E92"/>
                </a:solidFill>
                <a:latin typeface="Bellota Text"/>
                <a:ea typeface="Bellota Text"/>
                <a:cs typeface="Bellota Text"/>
                <a:sym typeface="Bellota Text"/>
              </a:rPr>
              <a:t>And Don’t</a:t>
            </a:r>
            <a:r>
              <a:rPr b="1" lang="en" sz="3500">
                <a:solidFill>
                  <a:srgbClr val="667E92"/>
                </a:solidFill>
                <a:latin typeface="Bellota Text"/>
                <a:ea typeface="Bellota Text"/>
                <a:cs typeface="Bellota Text"/>
                <a:sym typeface="Bellota Text"/>
              </a:rPr>
              <a:t> Forget</a:t>
            </a:r>
            <a:endParaRPr b="1" sz="3500">
              <a:solidFill>
                <a:srgbClr val="667E92"/>
              </a:solidFill>
              <a:latin typeface="Bellota Text"/>
              <a:ea typeface="Bellota Text"/>
              <a:cs typeface="Bellota Text"/>
              <a:sym typeface="Bellota Text"/>
            </a:endParaRPr>
          </a:p>
          <a:p>
            <a:pPr indent="0" lvl="0" marL="0" rtl="0" algn="l">
              <a:spcBef>
                <a:spcPts val="1000"/>
              </a:spcBef>
              <a:spcAft>
                <a:spcPts val="0"/>
              </a:spcAft>
              <a:buNone/>
            </a:pPr>
            <a:r>
              <a:t/>
            </a:r>
            <a:endParaRPr b="1" sz="3500">
              <a:solidFill>
                <a:srgbClr val="667E92"/>
              </a:solidFill>
              <a:latin typeface="Bellota Text"/>
              <a:ea typeface="Bellota Text"/>
              <a:cs typeface="Bellota Text"/>
              <a:sym typeface="Bellota Tex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7" name="Shape 1867"/>
        <p:cNvGrpSpPr/>
        <p:nvPr/>
      </p:nvGrpSpPr>
      <p:grpSpPr>
        <a:xfrm>
          <a:off x="0" y="0"/>
          <a:ext cx="0" cy="0"/>
          <a:chOff x="0" y="0"/>
          <a:chExt cx="0" cy="0"/>
        </a:xfrm>
      </p:grpSpPr>
      <p:sp>
        <p:nvSpPr>
          <p:cNvPr id="1868" name="Google Shape;1868;p48"/>
          <p:cNvSpPr txBox="1"/>
          <p:nvPr>
            <p:ph idx="1" type="subTitle"/>
          </p:nvPr>
        </p:nvSpPr>
        <p:spPr>
          <a:xfrm>
            <a:off x="2118875" y="1250113"/>
            <a:ext cx="4752000" cy="42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Don’t treat them as formalities that sit at the start and end of your mock trial.</a:t>
            </a:r>
            <a:endParaRPr b="1" sz="1800"/>
          </a:p>
        </p:txBody>
      </p:sp>
      <p:sp>
        <p:nvSpPr>
          <p:cNvPr id="1869" name="Google Shape;1869;p48"/>
          <p:cNvSpPr txBox="1"/>
          <p:nvPr>
            <p:ph type="ctrTitle"/>
          </p:nvPr>
        </p:nvSpPr>
        <p:spPr>
          <a:xfrm>
            <a:off x="793925" y="-140325"/>
            <a:ext cx="7401900" cy="93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a:p>
            <a:pPr indent="0" lvl="0" marL="0" rtl="0" algn="ctr">
              <a:spcBef>
                <a:spcPts val="0"/>
              </a:spcBef>
              <a:spcAft>
                <a:spcPts val="0"/>
              </a:spcAft>
              <a:buNone/>
            </a:pPr>
            <a:r>
              <a:rPr lang="en" sz="2400"/>
              <a:t>Opening Statements  &amp; Closing Arguments are two of your best opportunities to address the jury!</a:t>
            </a:r>
            <a:endParaRPr sz="2400"/>
          </a:p>
        </p:txBody>
      </p:sp>
      <p:pic>
        <p:nvPicPr>
          <p:cNvPr id="1870" name="Google Shape;1870;p48"/>
          <p:cNvPicPr preferRelativeResize="0"/>
          <p:nvPr/>
        </p:nvPicPr>
        <p:blipFill rotWithShape="1">
          <a:blip r:embed="rId3">
            <a:alphaModFix/>
          </a:blip>
          <a:srcRect b="0" l="0" r="0" t="1690"/>
          <a:stretch/>
        </p:blipFill>
        <p:spPr>
          <a:xfrm>
            <a:off x="2189550" y="1798425"/>
            <a:ext cx="4764900" cy="2811000"/>
          </a:xfrm>
          <a:prstGeom prst="roundRect">
            <a:avLst>
              <a:gd fmla="val 16667" name="adj"/>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4" name="Shape 1874"/>
        <p:cNvGrpSpPr/>
        <p:nvPr/>
      </p:nvGrpSpPr>
      <p:grpSpPr>
        <a:xfrm>
          <a:off x="0" y="0"/>
          <a:ext cx="0" cy="0"/>
          <a:chOff x="0" y="0"/>
          <a:chExt cx="0" cy="0"/>
        </a:xfrm>
      </p:grpSpPr>
      <p:sp>
        <p:nvSpPr>
          <p:cNvPr id="1875" name="Google Shape;1875;p49"/>
          <p:cNvSpPr txBox="1"/>
          <p:nvPr>
            <p:ph idx="1" type="subTitle"/>
          </p:nvPr>
        </p:nvSpPr>
        <p:spPr>
          <a:xfrm flipH="1">
            <a:off x="4659400" y="1263075"/>
            <a:ext cx="3817200" cy="31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t>A winning Closing Argument is not just a mirror image </a:t>
            </a:r>
            <a:r>
              <a:rPr b="1" lang="en" sz="1900"/>
              <a:t>of your Opening Statement. </a:t>
            </a:r>
            <a:endParaRPr b="1" sz="1900"/>
          </a:p>
          <a:p>
            <a:pPr indent="0" lvl="0" marL="0" rtl="0" algn="l">
              <a:spcBef>
                <a:spcPts val="1600"/>
              </a:spcBef>
              <a:spcAft>
                <a:spcPts val="1600"/>
              </a:spcAft>
              <a:buNone/>
            </a:pPr>
            <a:r>
              <a:rPr b="1" lang="en" sz="1900"/>
              <a:t>Its purpose is persuasive; it should be convincing and emotionally charged. </a:t>
            </a:r>
            <a:endParaRPr b="1" sz="1900"/>
          </a:p>
        </p:txBody>
      </p:sp>
      <p:sp>
        <p:nvSpPr>
          <p:cNvPr id="1876" name="Google Shape;1876;p49"/>
          <p:cNvSpPr txBox="1"/>
          <p:nvPr>
            <p:ph type="title"/>
          </p:nvPr>
        </p:nvSpPr>
        <p:spPr>
          <a:xfrm flipH="1">
            <a:off x="1915800" y="165225"/>
            <a:ext cx="5183700" cy="105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Closing Arguments</a:t>
            </a:r>
            <a:endParaRPr sz="3500"/>
          </a:p>
        </p:txBody>
      </p:sp>
      <p:grpSp>
        <p:nvGrpSpPr>
          <p:cNvPr id="1877" name="Google Shape;1877;p49"/>
          <p:cNvGrpSpPr/>
          <p:nvPr/>
        </p:nvGrpSpPr>
        <p:grpSpPr>
          <a:xfrm rot="-128799">
            <a:off x="1332559" y="1595943"/>
            <a:ext cx="2509917" cy="2571808"/>
            <a:chOff x="3365945" y="2190705"/>
            <a:chExt cx="730495" cy="637686"/>
          </a:xfrm>
        </p:grpSpPr>
        <p:sp>
          <p:nvSpPr>
            <p:cNvPr id="1878" name="Google Shape;1878;p49"/>
            <p:cNvSpPr/>
            <p:nvPr/>
          </p:nvSpPr>
          <p:spPr>
            <a:xfrm>
              <a:off x="3450536" y="2279529"/>
              <a:ext cx="270760" cy="226349"/>
            </a:xfrm>
            <a:custGeom>
              <a:rect b="b" l="l" r="r" t="t"/>
              <a:pathLst>
                <a:path extrusionOk="0" h="3797" w="4542">
                  <a:moveTo>
                    <a:pt x="4123" y="0"/>
                  </a:moveTo>
                  <a:cubicBezTo>
                    <a:pt x="4064" y="0"/>
                    <a:pt x="4002" y="21"/>
                    <a:pt x="3944" y="71"/>
                  </a:cubicBezTo>
                  <a:lnTo>
                    <a:pt x="225" y="3291"/>
                  </a:lnTo>
                  <a:cubicBezTo>
                    <a:pt x="1" y="3481"/>
                    <a:pt x="192" y="3797"/>
                    <a:pt x="419" y="3797"/>
                  </a:cubicBezTo>
                  <a:cubicBezTo>
                    <a:pt x="478" y="3797"/>
                    <a:pt x="540" y="3775"/>
                    <a:pt x="598" y="3724"/>
                  </a:cubicBezTo>
                  <a:lnTo>
                    <a:pt x="4317" y="510"/>
                  </a:lnTo>
                  <a:cubicBezTo>
                    <a:pt x="4542" y="314"/>
                    <a:pt x="4352" y="0"/>
                    <a:pt x="41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49"/>
            <p:cNvSpPr/>
            <p:nvPr/>
          </p:nvSpPr>
          <p:spPr>
            <a:xfrm>
              <a:off x="3705325" y="2229394"/>
              <a:ext cx="68614" cy="60686"/>
            </a:xfrm>
            <a:custGeom>
              <a:rect b="b" l="l" r="r" t="t"/>
              <a:pathLst>
                <a:path extrusionOk="0" h="1018" w="1151">
                  <a:moveTo>
                    <a:pt x="837" y="0"/>
                  </a:moveTo>
                  <a:cubicBezTo>
                    <a:pt x="764" y="0"/>
                    <a:pt x="690" y="27"/>
                    <a:pt x="633" y="81"/>
                  </a:cubicBezTo>
                  <a:lnTo>
                    <a:pt x="109" y="533"/>
                  </a:lnTo>
                  <a:cubicBezTo>
                    <a:pt x="1" y="647"/>
                    <a:pt x="1" y="828"/>
                    <a:pt x="109" y="936"/>
                  </a:cubicBezTo>
                  <a:cubicBezTo>
                    <a:pt x="166" y="990"/>
                    <a:pt x="240" y="1017"/>
                    <a:pt x="314" y="1017"/>
                  </a:cubicBezTo>
                  <a:cubicBezTo>
                    <a:pt x="388" y="1017"/>
                    <a:pt x="461" y="990"/>
                    <a:pt x="518" y="936"/>
                  </a:cubicBezTo>
                  <a:lnTo>
                    <a:pt x="1042" y="485"/>
                  </a:lnTo>
                  <a:cubicBezTo>
                    <a:pt x="1150" y="376"/>
                    <a:pt x="1150" y="196"/>
                    <a:pt x="1042" y="81"/>
                  </a:cubicBezTo>
                  <a:cubicBezTo>
                    <a:pt x="985" y="27"/>
                    <a:pt x="911" y="0"/>
                    <a:pt x="8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49"/>
            <p:cNvSpPr/>
            <p:nvPr/>
          </p:nvSpPr>
          <p:spPr>
            <a:xfrm>
              <a:off x="3611732" y="2196547"/>
              <a:ext cx="186945" cy="188197"/>
            </a:xfrm>
            <a:custGeom>
              <a:rect b="b" l="l" r="r" t="t"/>
              <a:pathLst>
                <a:path extrusionOk="0" h="3157" w="3136">
                  <a:moveTo>
                    <a:pt x="1080" y="0"/>
                  </a:moveTo>
                  <a:cubicBezTo>
                    <a:pt x="947" y="0"/>
                    <a:pt x="813" y="46"/>
                    <a:pt x="704" y="139"/>
                  </a:cubicBezTo>
                  <a:lnTo>
                    <a:pt x="271" y="518"/>
                  </a:lnTo>
                  <a:cubicBezTo>
                    <a:pt x="24" y="723"/>
                    <a:pt x="0" y="1090"/>
                    <a:pt x="211" y="1330"/>
                  </a:cubicBezTo>
                  <a:lnTo>
                    <a:pt x="1619" y="2961"/>
                  </a:lnTo>
                  <a:cubicBezTo>
                    <a:pt x="1731" y="3090"/>
                    <a:pt x="1892" y="3157"/>
                    <a:pt x="2054" y="3157"/>
                  </a:cubicBezTo>
                  <a:cubicBezTo>
                    <a:pt x="2188" y="3157"/>
                    <a:pt x="2322" y="3111"/>
                    <a:pt x="2432" y="3016"/>
                  </a:cubicBezTo>
                  <a:lnTo>
                    <a:pt x="2865" y="2642"/>
                  </a:lnTo>
                  <a:cubicBezTo>
                    <a:pt x="3106" y="2432"/>
                    <a:pt x="3136" y="2071"/>
                    <a:pt x="2925" y="1830"/>
                  </a:cubicBezTo>
                  <a:lnTo>
                    <a:pt x="1517" y="199"/>
                  </a:lnTo>
                  <a:cubicBezTo>
                    <a:pt x="1401" y="67"/>
                    <a:pt x="1241" y="0"/>
                    <a:pt x="10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49"/>
            <p:cNvSpPr/>
            <p:nvPr/>
          </p:nvSpPr>
          <p:spPr>
            <a:xfrm>
              <a:off x="3601597" y="2190705"/>
              <a:ext cx="126855" cy="101699"/>
            </a:xfrm>
            <a:custGeom>
              <a:rect b="b" l="l" r="r" t="t"/>
              <a:pathLst>
                <a:path extrusionOk="0" h="1706" w="2128">
                  <a:moveTo>
                    <a:pt x="1711" y="1"/>
                  </a:moveTo>
                  <a:cubicBezTo>
                    <a:pt x="1651" y="1"/>
                    <a:pt x="1588" y="23"/>
                    <a:pt x="1530" y="74"/>
                  </a:cubicBezTo>
                  <a:lnTo>
                    <a:pt x="224" y="1200"/>
                  </a:lnTo>
                  <a:cubicBezTo>
                    <a:pt x="0" y="1390"/>
                    <a:pt x="192" y="1706"/>
                    <a:pt x="419" y="1706"/>
                  </a:cubicBezTo>
                  <a:cubicBezTo>
                    <a:pt x="478" y="1706"/>
                    <a:pt x="540" y="1684"/>
                    <a:pt x="597" y="1633"/>
                  </a:cubicBezTo>
                  <a:lnTo>
                    <a:pt x="1903" y="508"/>
                  </a:lnTo>
                  <a:cubicBezTo>
                    <a:pt x="2127" y="313"/>
                    <a:pt x="1937" y="1"/>
                    <a:pt x="17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49"/>
            <p:cNvSpPr/>
            <p:nvPr/>
          </p:nvSpPr>
          <p:spPr>
            <a:xfrm>
              <a:off x="3681181" y="2282748"/>
              <a:ext cx="126975" cy="101759"/>
            </a:xfrm>
            <a:custGeom>
              <a:rect b="b" l="l" r="r" t="t"/>
              <a:pathLst>
                <a:path extrusionOk="0" h="1707" w="2130">
                  <a:moveTo>
                    <a:pt x="1709" y="0"/>
                  </a:moveTo>
                  <a:cubicBezTo>
                    <a:pt x="1650" y="0"/>
                    <a:pt x="1588" y="21"/>
                    <a:pt x="1531" y="71"/>
                  </a:cubicBezTo>
                  <a:lnTo>
                    <a:pt x="225" y="1202"/>
                  </a:lnTo>
                  <a:cubicBezTo>
                    <a:pt x="1" y="1394"/>
                    <a:pt x="194" y="1706"/>
                    <a:pt x="421" y="1706"/>
                  </a:cubicBezTo>
                  <a:cubicBezTo>
                    <a:pt x="480" y="1706"/>
                    <a:pt x="542" y="1685"/>
                    <a:pt x="598" y="1636"/>
                  </a:cubicBezTo>
                  <a:lnTo>
                    <a:pt x="1904" y="504"/>
                  </a:lnTo>
                  <a:cubicBezTo>
                    <a:pt x="2129" y="313"/>
                    <a:pt x="1936" y="0"/>
                    <a:pt x="17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49"/>
            <p:cNvSpPr/>
            <p:nvPr/>
          </p:nvSpPr>
          <p:spPr>
            <a:xfrm>
              <a:off x="3549257" y="2413481"/>
              <a:ext cx="171565" cy="177168"/>
            </a:xfrm>
            <a:custGeom>
              <a:rect b="b" l="l" r="r" t="t"/>
              <a:pathLst>
                <a:path extrusionOk="0" h="2972" w="2878">
                  <a:moveTo>
                    <a:pt x="837" y="0"/>
                  </a:moveTo>
                  <a:cubicBezTo>
                    <a:pt x="713" y="0"/>
                    <a:pt x="580" y="37"/>
                    <a:pt x="434" y="123"/>
                  </a:cubicBezTo>
                  <a:cubicBezTo>
                    <a:pt x="248" y="225"/>
                    <a:pt x="115" y="400"/>
                    <a:pt x="61" y="604"/>
                  </a:cubicBezTo>
                  <a:cubicBezTo>
                    <a:pt x="1" y="833"/>
                    <a:pt x="55" y="1013"/>
                    <a:pt x="145" y="1224"/>
                  </a:cubicBezTo>
                  <a:cubicBezTo>
                    <a:pt x="296" y="1573"/>
                    <a:pt x="597" y="1826"/>
                    <a:pt x="844" y="2109"/>
                  </a:cubicBezTo>
                  <a:cubicBezTo>
                    <a:pt x="970" y="2247"/>
                    <a:pt x="1102" y="2386"/>
                    <a:pt x="1223" y="2530"/>
                  </a:cubicBezTo>
                  <a:cubicBezTo>
                    <a:pt x="1247" y="2560"/>
                    <a:pt x="1265" y="2584"/>
                    <a:pt x="1295" y="2608"/>
                  </a:cubicBezTo>
                  <a:cubicBezTo>
                    <a:pt x="1307" y="2614"/>
                    <a:pt x="1319" y="2626"/>
                    <a:pt x="1325" y="2632"/>
                  </a:cubicBezTo>
                  <a:lnTo>
                    <a:pt x="1337" y="2644"/>
                  </a:lnTo>
                  <a:lnTo>
                    <a:pt x="1349" y="2656"/>
                  </a:lnTo>
                  <a:lnTo>
                    <a:pt x="1373" y="2680"/>
                  </a:lnTo>
                  <a:lnTo>
                    <a:pt x="1355" y="2668"/>
                  </a:lnTo>
                  <a:lnTo>
                    <a:pt x="1355" y="2668"/>
                  </a:lnTo>
                  <a:cubicBezTo>
                    <a:pt x="1373" y="2687"/>
                    <a:pt x="1385" y="2699"/>
                    <a:pt x="1397" y="2717"/>
                  </a:cubicBezTo>
                  <a:cubicBezTo>
                    <a:pt x="1500" y="2819"/>
                    <a:pt x="1632" y="2891"/>
                    <a:pt x="1770" y="2933"/>
                  </a:cubicBezTo>
                  <a:cubicBezTo>
                    <a:pt x="1839" y="2959"/>
                    <a:pt x="1911" y="2971"/>
                    <a:pt x="1983" y="2971"/>
                  </a:cubicBezTo>
                  <a:cubicBezTo>
                    <a:pt x="2260" y="2971"/>
                    <a:pt x="2545" y="2795"/>
                    <a:pt x="2679" y="2566"/>
                  </a:cubicBezTo>
                  <a:cubicBezTo>
                    <a:pt x="2878" y="2223"/>
                    <a:pt x="2781" y="1874"/>
                    <a:pt x="2553" y="1585"/>
                  </a:cubicBezTo>
                  <a:cubicBezTo>
                    <a:pt x="2517" y="1531"/>
                    <a:pt x="2468" y="1489"/>
                    <a:pt x="2420" y="1447"/>
                  </a:cubicBezTo>
                  <a:cubicBezTo>
                    <a:pt x="2304" y="1361"/>
                    <a:pt x="2248" y="1319"/>
                    <a:pt x="2252" y="1319"/>
                  </a:cubicBezTo>
                  <a:lnTo>
                    <a:pt x="2252" y="1319"/>
                  </a:lnTo>
                  <a:cubicBezTo>
                    <a:pt x="2255" y="1319"/>
                    <a:pt x="2293" y="1343"/>
                    <a:pt x="2366" y="1393"/>
                  </a:cubicBezTo>
                  <a:lnTo>
                    <a:pt x="2282" y="1290"/>
                  </a:lnTo>
                  <a:cubicBezTo>
                    <a:pt x="2210" y="1206"/>
                    <a:pt x="2137" y="1128"/>
                    <a:pt x="2059" y="1050"/>
                  </a:cubicBezTo>
                  <a:cubicBezTo>
                    <a:pt x="1717" y="688"/>
                    <a:pt x="1371" y="0"/>
                    <a:pt x="837" y="0"/>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49"/>
            <p:cNvSpPr/>
            <p:nvPr/>
          </p:nvSpPr>
          <p:spPr>
            <a:xfrm>
              <a:off x="3625502" y="2568536"/>
              <a:ext cx="4948" cy="4054"/>
            </a:xfrm>
            <a:custGeom>
              <a:rect b="b" l="l" r="r" t="t"/>
              <a:pathLst>
                <a:path extrusionOk="0" h="68" w="83">
                  <a:moveTo>
                    <a:pt x="12" y="0"/>
                  </a:moveTo>
                  <a:cubicBezTo>
                    <a:pt x="0" y="0"/>
                    <a:pt x="16" y="29"/>
                    <a:pt x="82" y="67"/>
                  </a:cubicBezTo>
                  <a:lnTo>
                    <a:pt x="58" y="43"/>
                  </a:lnTo>
                  <a:cubicBezTo>
                    <a:pt x="40" y="31"/>
                    <a:pt x="28" y="19"/>
                    <a:pt x="16" y="1"/>
                  </a:cubicBezTo>
                  <a:cubicBezTo>
                    <a:pt x="14" y="1"/>
                    <a:pt x="13" y="0"/>
                    <a:pt x="12" y="0"/>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49"/>
            <p:cNvSpPr/>
            <p:nvPr/>
          </p:nvSpPr>
          <p:spPr>
            <a:xfrm>
              <a:off x="3490060" y="2334612"/>
              <a:ext cx="142176" cy="152906"/>
            </a:xfrm>
            <a:custGeom>
              <a:rect b="b" l="l" r="r" t="t"/>
              <a:pathLst>
                <a:path extrusionOk="0" h="2565" w="2385">
                  <a:moveTo>
                    <a:pt x="1768" y="1"/>
                  </a:moveTo>
                  <a:cubicBezTo>
                    <a:pt x="1696" y="1"/>
                    <a:pt x="1627" y="29"/>
                    <a:pt x="1572" y="92"/>
                  </a:cubicBezTo>
                  <a:cubicBezTo>
                    <a:pt x="1524" y="146"/>
                    <a:pt x="1494" y="212"/>
                    <a:pt x="1487" y="284"/>
                  </a:cubicBezTo>
                  <a:cubicBezTo>
                    <a:pt x="1409" y="200"/>
                    <a:pt x="1301" y="152"/>
                    <a:pt x="1187" y="146"/>
                  </a:cubicBezTo>
                  <a:cubicBezTo>
                    <a:pt x="1066" y="146"/>
                    <a:pt x="970" y="242"/>
                    <a:pt x="970" y="362"/>
                  </a:cubicBezTo>
                  <a:lnTo>
                    <a:pt x="970" y="447"/>
                  </a:lnTo>
                  <a:cubicBezTo>
                    <a:pt x="952" y="435"/>
                    <a:pt x="940" y="423"/>
                    <a:pt x="922" y="417"/>
                  </a:cubicBezTo>
                  <a:cubicBezTo>
                    <a:pt x="862" y="381"/>
                    <a:pt x="795" y="362"/>
                    <a:pt x="729" y="362"/>
                  </a:cubicBezTo>
                  <a:cubicBezTo>
                    <a:pt x="663" y="362"/>
                    <a:pt x="597" y="381"/>
                    <a:pt x="537" y="417"/>
                  </a:cubicBezTo>
                  <a:cubicBezTo>
                    <a:pt x="417" y="501"/>
                    <a:pt x="386" y="639"/>
                    <a:pt x="398" y="771"/>
                  </a:cubicBezTo>
                  <a:lnTo>
                    <a:pt x="398" y="771"/>
                  </a:lnTo>
                  <a:cubicBezTo>
                    <a:pt x="397" y="765"/>
                    <a:pt x="383" y="763"/>
                    <a:pt x="364" y="763"/>
                  </a:cubicBezTo>
                  <a:cubicBezTo>
                    <a:pt x="310" y="763"/>
                    <a:pt x="211" y="779"/>
                    <a:pt x="194" y="784"/>
                  </a:cubicBezTo>
                  <a:cubicBezTo>
                    <a:pt x="133" y="814"/>
                    <a:pt x="79" y="862"/>
                    <a:pt x="55" y="922"/>
                  </a:cubicBezTo>
                  <a:cubicBezTo>
                    <a:pt x="1" y="1049"/>
                    <a:pt x="7" y="1187"/>
                    <a:pt x="61" y="1313"/>
                  </a:cubicBezTo>
                  <a:cubicBezTo>
                    <a:pt x="157" y="1584"/>
                    <a:pt x="362" y="1813"/>
                    <a:pt x="549" y="2030"/>
                  </a:cubicBezTo>
                  <a:cubicBezTo>
                    <a:pt x="739" y="2237"/>
                    <a:pt x="935" y="2565"/>
                    <a:pt x="1243" y="2565"/>
                  </a:cubicBezTo>
                  <a:cubicBezTo>
                    <a:pt x="1266" y="2565"/>
                    <a:pt x="1289" y="2563"/>
                    <a:pt x="1313" y="2559"/>
                  </a:cubicBezTo>
                  <a:cubicBezTo>
                    <a:pt x="1506" y="2529"/>
                    <a:pt x="1512" y="2318"/>
                    <a:pt x="1403" y="2210"/>
                  </a:cubicBezTo>
                  <a:cubicBezTo>
                    <a:pt x="1500" y="2186"/>
                    <a:pt x="1578" y="2102"/>
                    <a:pt x="1590" y="1999"/>
                  </a:cubicBezTo>
                  <a:cubicBezTo>
                    <a:pt x="1620" y="1999"/>
                    <a:pt x="1650" y="1993"/>
                    <a:pt x="1680" y="1981"/>
                  </a:cubicBezTo>
                  <a:cubicBezTo>
                    <a:pt x="1740" y="1957"/>
                    <a:pt x="1788" y="1909"/>
                    <a:pt x="1818" y="1855"/>
                  </a:cubicBezTo>
                  <a:cubicBezTo>
                    <a:pt x="1852" y="1882"/>
                    <a:pt x="1894" y="1896"/>
                    <a:pt x="1936" y="1896"/>
                  </a:cubicBezTo>
                  <a:cubicBezTo>
                    <a:pt x="1978" y="1896"/>
                    <a:pt x="2020" y="1882"/>
                    <a:pt x="2053" y="1855"/>
                  </a:cubicBezTo>
                  <a:cubicBezTo>
                    <a:pt x="2083" y="1873"/>
                    <a:pt x="2113" y="1873"/>
                    <a:pt x="2143" y="1873"/>
                  </a:cubicBezTo>
                  <a:cubicBezTo>
                    <a:pt x="2178" y="1895"/>
                    <a:pt x="2207" y="1905"/>
                    <a:pt x="2232" y="1905"/>
                  </a:cubicBezTo>
                  <a:cubicBezTo>
                    <a:pt x="2350" y="1905"/>
                    <a:pt x="2378" y="1691"/>
                    <a:pt x="2378" y="1518"/>
                  </a:cubicBezTo>
                  <a:cubicBezTo>
                    <a:pt x="2384" y="1452"/>
                    <a:pt x="2378" y="1386"/>
                    <a:pt x="2372" y="1325"/>
                  </a:cubicBezTo>
                  <a:cubicBezTo>
                    <a:pt x="2354" y="1229"/>
                    <a:pt x="2348" y="1133"/>
                    <a:pt x="2336" y="1043"/>
                  </a:cubicBezTo>
                  <a:cubicBezTo>
                    <a:pt x="2318" y="892"/>
                    <a:pt x="2282" y="748"/>
                    <a:pt x="2234" y="603"/>
                  </a:cubicBezTo>
                  <a:cubicBezTo>
                    <a:pt x="2186" y="441"/>
                    <a:pt x="2131" y="242"/>
                    <a:pt x="2011" y="110"/>
                  </a:cubicBezTo>
                  <a:cubicBezTo>
                    <a:pt x="1942" y="41"/>
                    <a:pt x="1854" y="1"/>
                    <a:pt x="1768" y="1"/>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49"/>
            <p:cNvSpPr/>
            <p:nvPr/>
          </p:nvSpPr>
          <p:spPr>
            <a:xfrm>
              <a:off x="3610062" y="2349635"/>
              <a:ext cx="49061" cy="83815"/>
            </a:xfrm>
            <a:custGeom>
              <a:rect b="b" l="l" r="r" t="t"/>
              <a:pathLst>
                <a:path extrusionOk="0" h="1406" w="823">
                  <a:moveTo>
                    <a:pt x="458" y="0"/>
                  </a:moveTo>
                  <a:cubicBezTo>
                    <a:pt x="329" y="0"/>
                    <a:pt x="193" y="104"/>
                    <a:pt x="233" y="267"/>
                  </a:cubicBezTo>
                  <a:cubicBezTo>
                    <a:pt x="275" y="435"/>
                    <a:pt x="341" y="604"/>
                    <a:pt x="347" y="779"/>
                  </a:cubicBezTo>
                  <a:cubicBezTo>
                    <a:pt x="359" y="953"/>
                    <a:pt x="329" y="893"/>
                    <a:pt x="191" y="989"/>
                  </a:cubicBezTo>
                  <a:cubicBezTo>
                    <a:pt x="0" y="1124"/>
                    <a:pt x="119" y="1406"/>
                    <a:pt x="296" y="1406"/>
                  </a:cubicBezTo>
                  <a:cubicBezTo>
                    <a:pt x="331" y="1406"/>
                    <a:pt x="369" y="1394"/>
                    <a:pt x="407" y="1368"/>
                  </a:cubicBezTo>
                  <a:cubicBezTo>
                    <a:pt x="582" y="1242"/>
                    <a:pt x="732" y="1212"/>
                    <a:pt x="774" y="971"/>
                  </a:cubicBezTo>
                  <a:cubicBezTo>
                    <a:pt x="823" y="694"/>
                    <a:pt x="714" y="417"/>
                    <a:pt x="654" y="153"/>
                  </a:cubicBezTo>
                  <a:cubicBezTo>
                    <a:pt x="628" y="47"/>
                    <a:pt x="544" y="0"/>
                    <a:pt x="458" y="0"/>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49"/>
            <p:cNvSpPr/>
            <p:nvPr/>
          </p:nvSpPr>
          <p:spPr>
            <a:xfrm>
              <a:off x="3565054" y="2432140"/>
              <a:ext cx="118152" cy="105931"/>
            </a:xfrm>
            <a:custGeom>
              <a:rect b="b" l="l" r="r" t="t"/>
              <a:pathLst>
                <a:path extrusionOk="0" h="1777" w="1982">
                  <a:moveTo>
                    <a:pt x="1410" y="0"/>
                  </a:moveTo>
                  <a:cubicBezTo>
                    <a:pt x="1399" y="0"/>
                    <a:pt x="1388" y="3"/>
                    <a:pt x="1379" y="8"/>
                  </a:cubicBezTo>
                  <a:cubicBezTo>
                    <a:pt x="1114" y="147"/>
                    <a:pt x="910" y="412"/>
                    <a:pt x="693" y="610"/>
                  </a:cubicBezTo>
                  <a:cubicBezTo>
                    <a:pt x="567" y="731"/>
                    <a:pt x="434" y="845"/>
                    <a:pt x="308" y="959"/>
                  </a:cubicBezTo>
                  <a:cubicBezTo>
                    <a:pt x="205" y="1056"/>
                    <a:pt x="79" y="1128"/>
                    <a:pt x="19" y="1254"/>
                  </a:cubicBezTo>
                  <a:cubicBezTo>
                    <a:pt x="1" y="1290"/>
                    <a:pt x="19" y="1326"/>
                    <a:pt x="61" y="1338"/>
                  </a:cubicBezTo>
                  <a:cubicBezTo>
                    <a:pt x="121" y="1405"/>
                    <a:pt x="187" y="1471"/>
                    <a:pt x="254" y="1537"/>
                  </a:cubicBezTo>
                  <a:cubicBezTo>
                    <a:pt x="302" y="1579"/>
                    <a:pt x="338" y="1615"/>
                    <a:pt x="380" y="1657"/>
                  </a:cubicBezTo>
                  <a:cubicBezTo>
                    <a:pt x="392" y="1663"/>
                    <a:pt x="398" y="1675"/>
                    <a:pt x="404" y="1681"/>
                  </a:cubicBezTo>
                  <a:cubicBezTo>
                    <a:pt x="404" y="1736"/>
                    <a:pt x="446" y="1772"/>
                    <a:pt x="500" y="1772"/>
                  </a:cubicBezTo>
                  <a:cubicBezTo>
                    <a:pt x="511" y="1775"/>
                    <a:pt x="522" y="1776"/>
                    <a:pt x="532" y="1776"/>
                  </a:cubicBezTo>
                  <a:cubicBezTo>
                    <a:pt x="582" y="1776"/>
                    <a:pt x="631" y="1743"/>
                    <a:pt x="651" y="1693"/>
                  </a:cubicBezTo>
                  <a:cubicBezTo>
                    <a:pt x="831" y="1567"/>
                    <a:pt x="1012" y="1423"/>
                    <a:pt x="1174" y="1272"/>
                  </a:cubicBezTo>
                  <a:cubicBezTo>
                    <a:pt x="1373" y="1104"/>
                    <a:pt x="1590" y="965"/>
                    <a:pt x="1776" y="791"/>
                  </a:cubicBezTo>
                  <a:cubicBezTo>
                    <a:pt x="1794" y="800"/>
                    <a:pt x="1812" y="804"/>
                    <a:pt x="1829" y="804"/>
                  </a:cubicBezTo>
                  <a:cubicBezTo>
                    <a:pt x="1916" y="804"/>
                    <a:pt x="1982" y="703"/>
                    <a:pt x="1927" y="622"/>
                  </a:cubicBezTo>
                  <a:cubicBezTo>
                    <a:pt x="1866" y="520"/>
                    <a:pt x="1800" y="412"/>
                    <a:pt x="1734" y="315"/>
                  </a:cubicBezTo>
                  <a:cubicBezTo>
                    <a:pt x="1685" y="244"/>
                    <a:pt x="1517" y="0"/>
                    <a:pt x="14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49"/>
            <p:cNvSpPr/>
            <p:nvPr/>
          </p:nvSpPr>
          <p:spPr>
            <a:xfrm>
              <a:off x="3635040" y="2449845"/>
              <a:ext cx="21222" cy="17645"/>
            </a:xfrm>
            <a:custGeom>
              <a:rect b="b" l="l" r="r" t="t"/>
              <a:pathLst>
                <a:path extrusionOk="0" h="296" w="356">
                  <a:moveTo>
                    <a:pt x="163" y="0"/>
                  </a:moveTo>
                  <a:cubicBezTo>
                    <a:pt x="0" y="30"/>
                    <a:pt x="0" y="259"/>
                    <a:pt x="163" y="295"/>
                  </a:cubicBezTo>
                  <a:cubicBezTo>
                    <a:pt x="349" y="295"/>
                    <a:pt x="355" y="0"/>
                    <a:pt x="1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49"/>
            <p:cNvSpPr/>
            <p:nvPr/>
          </p:nvSpPr>
          <p:spPr>
            <a:xfrm>
              <a:off x="3616381" y="2464570"/>
              <a:ext cx="20864" cy="17943"/>
            </a:xfrm>
            <a:custGeom>
              <a:rect b="b" l="l" r="r" t="t"/>
              <a:pathLst>
                <a:path extrusionOk="0" h="301" w="350">
                  <a:moveTo>
                    <a:pt x="155" y="1"/>
                  </a:moveTo>
                  <a:cubicBezTo>
                    <a:pt x="76" y="1"/>
                    <a:pt x="0" y="60"/>
                    <a:pt x="0" y="150"/>
                  </a:cubicBezTo>
                  <a:cubicBezTo>
                    <a:pt x="0" y="235"/>
                    <a:pt x="67" y="301"/>
                    <a:pt x="151" y="301"/>
                  </a:cubicBezTo>
                  <a:cubicBezTo>
                    <a:pt x="283" y="301"/>
                    <a:pt x="349" y="138"/>
                    <a:pt x="259" y="42"/>
                  </a:cubicBezTo>
                  <a:cubicBezTo>
                    <a:pt x="229" y="13"/>
                    <a:pt x="191" y="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49"/>
            <p:cNvSpPr/>
            <p:nvPr/>
          </p:nvSpPr>
          <p:spPr>
            <a:xfrm>
              <a:off x="3576560" y="2453899"/>
              <a:ext cx="519881" cy="345395"/>
            </a:xfrm>
            <a:custGeom>
              <a:rect b="b" l="l" r="r" t="t"/>
              <a:pathLst>
                <a:path extrusionOk="0" h="5794" w="8721">
                  <a:moveTo>
                    <a:pt x="1712" y="1"/>
                  </a:moveTo>
                  <a:cubicBezTo>
                    <a:pt x="1634" y="1"/>
                    <a:pt x="1558" y="25"/>
                    <a:pt x="1487" y="83"/>
                  </a:cubicBezTo>
                  <a:cubicBezTo>
                    <a:pt x="1306" y="233"/>
                    <a:pt x="1132" y="390"/>
                    <a:pt x="963" y="552"/>
                  </a:cubicBezTo>
                  <a:cubicBezTo>
                    <a:pt x="741" y="763"/>
                    <a:pt x="476" y="937"/>
                    <a:pt x="289" y="1184"/>
                  </a:cubicBezTo>
                  <a:cubicBezTo>
                    <a:pt x="0" y="1563"/>
                    <a:pt x="145" y="1720"/>
                    <a:pt x="404" y="2063"/>
                  </a:cubicBezTo>
                  <a:cubicBezTo>
                    <a:pt x="566" y="2279"/>
                    <a:pt x="747" y="2484"/>
                    <a:pt x="927" y="2689"/>
                  </a:cubicBezTo>
                  <a:cubicBezTo>
                    <a:pt x="1288" y="3098"/>
                    <a:pt x="1649" y="3507"/>
                    <a:pt x="2035" y="3886"/>
                  </a:cubicBezTo>
                  <a:cubicBezTo>
                    <a:pt x="2414" y="4253"/>
                    <a:pt x="2805" y="4596"/>
                    <a:pt x="3196" y="4939"/>
                  </a:cubicBezTo>
                  <a:cubicBezTo>
                    <a:pt x="3539" y="5240"/>
                    <a:pt x="3918" y="5601"/>
                    <a:pt x="4358" y="5752"/>
                  </a:cubicBezTo>
                  <a:cubicBezTo>
                    <a:pt x="4438" y="5781"/>
                    <a:pt x="4521" y="5794"/>
                    <a:pt x="4604" y="5794"/>
                  </a:cubicBezTo>
                  <a:cubicBezTo>
                    <a:pt x="4931" y="5794"/>
                    <a:pt x="5268" y="5597"/>
                    <a:pt x="5537" y="5439"/>
                  </a:cubicBezTo>
                  <a:cubicBezTo>
                    <a:pt x="5916" y="5216"/>
                    <a:pt x="6205" y="4885"/>
                    <a:pt x="6530" y="4584"/>
                  </a:cubicBezTo>
                  <a:cubicBezTo>
                    <a:pt x="6879" y="4259"/>
                    <a:pt x="7240" y="3940"/>
                    <a:pt x="7571" y="3597"/>
                  </a:cubicBezTo>
                  <a:cubicBezTo>
                    <a:pt x="7734" y="3429"/>
                    <a:pt x="7920" y="3296"/>
                    <a:pt x="8077" y="3128"/>
                  </a:cubicBezTo>
                  <a:cubicBezTo>
                    <a:pt x="8312" y="2875"/>
                    <a:pt x="8721" y="2568"/>
                    <a:pt x="8709" y="2183"/>
                  </a:cubicBezTo>
                  <a:cubicBezTo>
                    <a:pt x="8703" y="2081"/>
                    <a:pt x="8667" y="1984"/>
                    <a:pt x="8606" y="1900"/>
                  </a:cubicBezTo>
                  <a:cubicBezTo>
                    <a:pt x="8420" y="1623"/>
                    <a:pt x="8035" y="1371"/>
                    <a:pt x="7854" y="1160"/>
                  </a:cubicBezTo>
                  <a:cubicBezTo>
                    <a:pt x="7619" y="871"/>
                    <a:pt x="7361" y="606"/>
                    <a:pt x="7084" y="366"/>
                  </a:cubicBezTo>
                  <a:cubicBezTo>
                    <a:pt x="7025" y="318"/>
                    <a:pt x="6962" y="298"/>
                    <a:pt x="6896" y="298"/>
                  </a:cubicBezTo>
                  <a:cubicBezTo>
                    <a:pt x="6505" y="298"/>
                    <a:pt x="6012" y="1014"/>
                    <a:pt x="5796" y="1220"/>
                  </a:cubicBezTo>
                  <a:cubicBezTo>
                    <a:pt x="5688" y="1316"/>
                    <a:pt x="4526" y="2460"/>
                    <a:pt x="4538" y="2472"/>
                  </a:cubicBezTo>
                  <a:cubicBezTo>
                    <a:pt x="4382" y="2297"/>
                    <a:pt x="4213" y="2129"/>
                    <a:pt x="4039" y="1978"/>
                  </a:cubicBezTo>
                  <a:cubicBezTo>
                    <a:pt x="3786" y="1732"/>
                    <a:pt x="3539" y="1485"/>
                    <a:pt x="3286" y="1244"/>
                  </a:cubicBezTo>
                  <a:cubicBezTo>
                    <a:pt x="3034" y="997"/>
                    <a:pt x="2823" y="745"/>
                    <a:pt x="2558" y="534"/>
                  </a:cubicBezTo>
                  <a:cubicBezTo>
                    <a:pt x="2347" y="366"/>
                    <a:pt x="2015" y="1"/>
                    <a:pt x="17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49"/>
            <p:cNvSpPr/>
            <p:nvPr/>
          </p:nvSpPr>
          <p:spPr>
            <a:xfrm>
              <a:off x="3385319" y="2744039"/>
              <a:ext cx="179791" cy="47750"/>
            </a:xfrm>
            <a:custGeom>
              <a:rect b="b" l="l" r="r" t="t"/>
              <a:pathLst>
                <a:path extrusionOk="0" h="801" w="3016">
                  <a:moveTo>
                    <a:pt x="398" y="0"/>
                  </a:moveTo>
                  <a:cubicBezTo>
                    <a:pt x="175" y="0"/>
                    <a:pt x="1" y="181"/>
                    <a:pt x="1" y="397"/>
                  </a:cubicBezTo>
                  <a:cubicBezTo>
                    <a:pt x="1" y="620"/>
                    <a:pt x="175" y="801"/>
                    <a:pt x="398" y="801"/>
                  </a:cubicBezTo>
                  <a:lnTo>
                    <a:pt x="2619" y="801"/>
                  </a:lnTo>
                  <a:cubicBezTo>
                    <a:pt x="2835" y="795"/>
                    <a:pt x="3016" y="620"/>
                    <a:pt x="3016" y="397"/>
                  </a:cubicBezTo>
                  <a:cubicBezTo>
                    <a:pt x="3016" y="181"/>
                    <a:pt x="2835" y="0"/>
                    <a:pt x="26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49"/>
            <p:cNvSpPr/>
            <p:nvPr/>
          </p:nvSpPr>
          <p:spPr>
            <a:xfrm>
              <a:off x="3365945" y="2770567"/>
              <a:ext cx="218539" cy="57824"/>
            </a:xfrm>
            <a:custGeom>
              <a:rect b="b" l="l" r="r" t="t"/>
              <a:pathLst>
                <a:path extrusionOk="0" h="970" w="3666">
                  <a:moveTo>
                    <a:pt x="482" y="0"/>
                  </a:moveTo>
                  <a:cubicBezTo>
                    <a:pt x="217" y="0"/>
                    <a:pt x="1" y="217"/>
                    <a:pt x="1" y="482"/>
                  </a:cubicBezTo>
                  <a:cubicBezTo>
                    <a:pt x="1" y="753"/>
                    <a:pt x="217" y="969"/>
                    <a:pt x="482" y="969"/>
                  </a:cubicBezTo>
                  <a:lnTo>
                    <a:pt x="3178" y="969"/>
                  </a:lnTo>
                  <a:cubicBezTo>
                    <a:pt x="3449" y="969"/>
                    <a:pt x="3666" y="753"/>
                    <a:pt x="3666" y="482"/>
                  </a:cubicBezTo>
                  <a:cubicBezTo>
                    <a:pt x="3666" y="217"/>
                    <a:pt x="3449" y="0"/>
                    <a:pt x="31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6" name="Shape 1896"/>
        <p:cNvGrpSpPr/>
        <p:nvPr/>
      </p:nvGrpSpPr>
      <p:grpSpPr>
        <a:xfrm>
          <a:off x="0" y="0"/>
          <a:ext cx="0" cy="0"/>
          <a:chOff x="0" y="0"/>
          <a:chExt cx="0" cy="0"/>
        </a:xfrm>
      </p:grpSpPr>
      <p:sp>
        <p:nvSpPr>
          <p:cNvPr id="1897" name="Google Shape;1897;p50"/>
          <p:cNvSpPr txBox="1"/>
          <p:nvPr>
            <p:ph idx="1" type="subTitle"/>
          </p:nvPr>
        </p:nvSpPr>
        <p:spPr>
          <a:xfrm flipH="1">
            <a:off x="4659400" y="1122725"/>
            <a:ext cx="3817200" cy="32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t>Closing arguments must:</a:t>
            </a:r>
            <a:endParaRPr b="1" sz="2200"/>
          </a:p>
          <a:p>
            <a:pPr indent="-336550" lvl="0" marL="457200" rtl="0" algn="l">
              <a:spcBef>
                <a:spcPts val="1600"/>
              </a:spcBef>
              <a:spcAft>
                <a:spcPts val="0"/>
              </a:spcAft>
              <a:buSzPts val="1700"/>
              <a:buChar char="●"/>
            </a:pPr>
            <a:r>
              <a:rPr b="1" lang="en" sz="1700"/>
              <a:t>Summarize the facts that support your case</a:t>
            </a:r>
            <a:endParaRPr b="1" sz="1700"/>
          </a:p>
          <a:p>
            <a:pPr indent="-336550" lvl="0" marL="457200" rtl="0" algn="l">
              <a:spcBef>
                <a:spcPts val="0"/>
              </a:spcBef>
              <a:spcAft>
                <a:spcPts val="0"/>
              </a:spcAft>
              <a:buSzPts val="1700"/>
              <a:buChar char="●"/>
            </a:pPr>
            <a:r>
              <a:rPr b="1" lang="en" sz="1700"/>
              <a:t>Summarize favorable testimony</a:t>
            </a:r>
            <a:endParaRPr b="1" sz="1700"/>
          </a:p>
          <a:p>
            <a:pPr indent="-336550" lvl="0" marL="457200" rtl="0" algn="l">
              <a:spcBef>
                <a:spcPts val="0"/>
              </a:spcBef>
              <a:spcAft>
                <a:spcPts val="0"/>
              </a:spcAft>
              <a:buSzPts val="1700"/>
              <a:buChar char="●"/>
            </a:pPr>
            <a:r>
              <a:rPr b="1" lang="en" sz="1700"/>
              <a:t>Make the legal argument &amp; show how the facts &amp; testimony meets the law’s requirement </a:t>
            </a:r>
            <a:endParaRPr b="1" sz="1700"/>
          </a:p>
          <a:p>
            <a:pPr indent="-336550" lvl="0" marL="457200" rtl="0" algn="l">
              <a:spcBef>
                <a:spcPts val="0"/>
              </a:spcBef>
              <a:spcAft>
                <a:spcPts val="0"/>
              </a:spcAft>
              <a:buSzPts val="1700"/>
              <a:buChar char="●"/>
            </a:pPr>
            <a:r>
              <a:rPr b="1" lang="en" sz="1700"/>
              <a:t>Move the jury (the trier of fact) to a favorable verdict </a:t>
            </a:r>
            <a:endParaRPr b="1" sz="1700"/>
          </a:p>
        </p:txBody>
      </p:sp>
      <p:sp>
        <p:nvSpPr>
          <p:cNvPr id="1898" name="Google Shape;1898;p50"/>
          <p:cNvSpPr txBox="1"/>
          <p:nvPr>
            <p:ph type="title"/>
          </p:nvPr>
        </p:nvSpPr>
        <p:spPr>
          <a:xfrm flipH="1">
            <a:off x="1915800" y="165225"/>
            <a:ext cx="5183700" cy="105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Closing Arguments</a:t>
            </a:r>
            <a:endParaRPr sz="3500"/>
          </a:p>
        </p:txBody>
      </p:sp>
      <p:grpSp>
        <p:nvGrpSpPr>
          <p:cNvPr id="1899" name="Google Shape;1899;p50"/>
          <p:cNvGrpSpPr/>
          <p:nvPr/>
        </p:nvGrpSpPr>
        <p:grpSpPr>
          <a:xfrm rot="-128799">
            <a:off x="1332559" y="1595943"/>
            <a:ext cx="2509917" cy="2571808"/>
            <a:chOff x="3365945" y="2190705"/>
            <a:chExt cx="730495" cy="637686"/>
          </a:xfrm>
        </p:grpSpPr>
        <p:sp>
          <p:nvSpPr>
            <p:cNvPr id="1900" name="Google Shape;1900;p50"/>
            <p:cNvSpPr/>
            <p:nvPr/>
          </p:nvSpPr>
          <p:spPr>
            <a:xfrm>
              <a:off x="3450536" y="2279529"/>
              <a:ext cx="270760" cy="226349"/>
            </a:xfrm>
            <a:custGeom>
              <a:rect b="b" l="l" r="r" t="t"/>
              <a:pathLst>
                <a:path extrusionOk="0" h="3797" w="4542">
                  <a:moveTo>
                    <a:pt x="4123" y="0"/>
                  </a:moveTo>
                  <a:cubicBezTo>
                    <a:pt x="4064" y="0"/>
                    <a:pt x="4002" y="21"/>
                    <a:pt x="3944" y="71"/>
                  </a:cubicBezTo>
                  <a:lnTo>
                    <a:pt x="225" y="3291"/>
                  </a:lnTo>
                  <a:cubicBezTo>
                    <a:pt x="1" y="3481"/>
                    <a:pt x="192" y="3797"/>
                    <a:pt x="419" y="3797"/>
                  </a:cubicBezTo>
                  <a:cubicBezTo>
                    <a:pt x="478" y="3797"/>
                    <a:pt x="540" y="3775"/>
                    <a:pt x="598" y="3724"/>
                  </a:cubicBezTo>
                  <a:lnTo>
                    <a:pt x="4317" y="510"/>
                  </a:lnTo>
                  <a:cubicBezTo>
                    <a:pt x="4542" y="314"/>
                    <a:pt x="4352" y="0"/>
                    <a:pt x="41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50"/>
            <p:cNvSpPr/>
            <p:nvPr/>
          </p:nvSpPr>
          <p:spPr>
            <a:xfrm>
              <a:off x="3705325" y="2229394"/>
              <a:ext cx="68614" cy="60686"/>
            </a:xfrm>
            <a:custGeom>
              <a:rect b="b" l="l" r="r" t="t"/>
              <a:pathLst>
                <a:path extrusionOk="0" h="1018" w="1151">
                  <a:moveTo>
                    <a:pt x="837" y="0"/>
                  </a:moveTo>
                  <a:cubicBezTo>
                    <a:pt x="764" y="0"/>
                    <a:pt x="690" y="27"/>
                    <a:pt x="633" y="81"/>
                  </a:cubicBezTo>
                  <a:lnTo>
                    <a:pt x="109" y="533"/>
                  </a:lnTo>
                  <a:cubicBezTo>
                    <a:pt x="1" y="647"/>
                    <a:pt x="1" y="828"/>
                    <a:pt x="109" y="936"/>
                  </a:cubicBezTo>
                  <a:cubicBezTo>
                    <a:pt x="166" y="990"/>
                    <a:pt x="240" y="1017"/>
                    <a:pt x="314" y="1017"/>
                  </a:cubicBezTo>
                  <a:cubicBezTo>
                    <a:pt x="388" y="1017"/>
                    <a:pt x="461" y="990"/>
                    <a:pt x="518" y="936"/>
                  </a:cubicBezTo>
                  <a:lnTo>
                    <a:pt x="1042" y="485"/>
                  </a:lnTo>
                  <a:cubicBezTo>
                    <a:pt x="1150" y="376"/>
                    <a:pt x="1150" y="196"/>
                    <a:pt x="1042" y="81"/>
                  </a:cubicBezTo>
                  <a:cubicBezTo>
                    <a:pt x="985" y="27"/>
                    <a:pt x="911" y="0"/>
                    <a:pt x="8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50"/>
            <p:cNvSpPr/>
            <p:nvPr/>
          </p:nvSpPr>
          <p:spPr>
            <a:xfrm>
              <a:off x="3611732" y="2196547"/>
              <a:ext cx="186945" cy="188197"/>
            </a:xfrm>
            <a:custGeom>
              <a:rect b="b" l="l" r="r" t="t"/>
              <a:pathLst>
                <a:path extrusionOk="0" h="3157" w="3136">
                  <a:moveTo>
                    <a:pt x="1080" y="0"/>
                  </a:moveTo>
                  <a:cubicBezTo>
                    <a:pt x="947" y="0"/>
                    <a:pt x="813" y="46"/>
                    <a:pt x="704" y="139"/>
                  </a:cubicBezTo>
                  <a:lnTo>
                    <a:pt x="271" y="518"/>
                  </a:lnTo>
                  <a:cubicBezTo>
                    <a:pt x="24" y="723"/>
                    <a:pt x="0" y="1090"/>
                    <a:pt x="211" y="1330"/>
                  </a:cubicBezTo>
                  <a:lnTo>
                    <a:pt x="1619" y="2961"/>
                  </a:lnTo>
                  <a:cubicBezTo>
                    <a:pt x="1731" y="3090"/>
                    <a:pt x="1892" y="3157"/>
                    <a:pt x="2054" y="3157"/>
                  </a:cubicBezTo>
                  <a:cubicBezTo>
                    <a:pt x="2188" y="3157"/>
                    <a:pt x="2322" y="3111"/>
                    <a:pt x="2432" y="3016"/>
                  </a:cubicBezTo>
                  <a:lnTo>
                    <a:pt x="2865" y="2642"/>
                  </a:lnTo>
                  <a:cubicBezTo>
                    <a:pt x="3106" y="2432"/>
                    <a:pt x="3136" y="2071"/>
                    <a:pt x="2925" y="1830"/>
                  </a:cubicBezTo>
                  <a:lnTo>
                    <a:pt x="1517" y="199"/>
                  </a:lnTo>
                  <a:cubicBezTo>
                    <a:pt x="1401" y="67"/>
                    <a:pt x="1241" y="0"/>
                    <a:pt x="10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50"/>
            <p:cNvSpPr/>
            <p:nvPr/>
          </p:nvSpPr>
          <p:spPr>
            <a:xfrm>
              <a:off x="3601597" y="2190705"/>
              <a:ext cx="126855" cy="101699"/>
            </a:xfrm>
            <a:custGeom>
              <a:rect b="b" l="l" r="r" t="t"/>
              <a:pathLst>
                <a:path extrusionOk="0" h="1706" w="2128">
                  <a:moveTo>
                    <a:pt x="1711" y="1"/>
                  </a:moveTo>
                  <a:cubicBezTo>
                    <a:pt x="1651" y="1"/>
                    <a:pt x="1588" y="23"/>
                    <a:pt x="1530" y="74"/>
                  </a:cubicBezTo>
                  <a:lnTo>
                    <a:pt x="224" y="1200"/>
                  </a:lnTo>
                  <a:cubicBezTo>
                    <a:pt x="0" y="1390"/>
                    <a:pt x="192" y="1706"/>
                    <a:pt x="419" y="1706"/>
                  </a:cubicBezTo>
                  <a:cubicBezTo>
                    <a:pt x="478" y="1706"/>
                    <a:pt x="540" y="1684"/>
                    <a:pt x="597" y="1633"/>
                  </a:cubicBezTo>
                  <a:lnTo>
                    <a:pt x="1903" y="508"/>
                  </a:lnTo>
                  <a:cubicBezTo>
                    <a:pt x="2127" y="313"/>
                    <a:pt x="1937" y="1"/>
                    <a:pt x="17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50"/>
            <p:cNvSpPr/>
            <p:nvPr/>
          </p:nvSpPr>
          <p:spPr>
            <a:xfrm>
              <a:off x="3681181" y="2282748"/>
              <a:ext cx="126975" cy="101759"/>
            </a:xfrm>
            <a:custGeom>
              <a:rect b="b" l="l" r="r" t="t"/>
              <a:pathLst>
                <a:path extrusionOk="0" h="1707" w="2130">
                  <a:moveTo>
                    <a:pt x="1709" y="0"/>
                  </a:moveTo>
                  <a:cubicBezTo>
                    <a:pt x="1650" y="0"/>
                    <a:pt x="1588" y="21"/>
                    <a:pt x="1531" y="71"/>
                  </a:cubicBezTo>
                  <a:lnTo>
                    <a:pt x="225" y="1202"/>
                  </a:lnTo>
                  <a:cubicBezTo>
                    <a:pt x="1" y="1394"/>
                    <a:pt x="194" y="1706"/>
                    <a:pt x="421" y="1706"/>
                  </a:cubicBezTo>
                  <a:cubicBezTo>
                    <a:pt x="480" y="1706"/>
                    <a:pt x="542" y="1685"/>
                    <a:pt x="598" y="1636"/>
                  </a:cubicBezTo>
                  <a:lnTo>
                    <a:pt x="1904" y="504"/>
                  </a:lnTo>
                  <a:cubicBezTo>
                    <a:pt x="2129" y="313"/>
                    <a:pt x="1936" y="0"/>
                    <a:pt x="17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50"/>
            <p:cNvSpPr/>
            <p:nvPr/>
          </p:nvSpPr>
          <p:spPr>
            <a:xfrm>
              <a:off x="3549257" y="2413481"/>
              <a:ext cx="171565" cy="177168"/>
            </a:xfrm>
            <a:custGeom>
              <a:rect b="b" l="l" r="r" t="t"/>
              <a:pathLst>
                <a:path extrusionOk="0" h="2972" w="2878">
                  <a:moveTo>
                    <a:pt x="837" y="0"/>
                  </a:moveTo>
                  <a:cubicBezTo>
                    <a:pt x="713" y="0"/>
                    <a:pt x="580" y="37"/>
                    <a:pt x="434" y="123"/>
                  </a:cubicBezTo>
                  <a:cubicBezTo>
                    <a:pt x="248" y="225"/>
                    <a:pt x="115" y="400"/>
                    <a:pt x="61" y="604"/>
                  </a:cubicBezTo>
                  <a:cubicBezTo>
                    <a:pt x="1" y="833"/>
                    <a:pt x="55" y="1013"/>
                    <a:pt x="145" y="1224"/>
                  </a:cubicBezTo>
                  <a:cubicBezTo>
                    <a:pt x="296" y="1573"/>
                    <a:pt x="597" y="1826"/>
                    <a:pt x="844" y="2109"/>
                  </a:cubicBezTo>
                  <a:cubicBezTo>
                    <a:pt x="970" y="2247"/>
                    <a:pt x="1102" y="2386"/>
                    <a:pt x="1223" y="2530"/>
                  </a:cubicBezTo>
                  <a:cubicBezTo>
                    <a:pt x="1247" y="2560"/>
                    <a:pt x="1265" y="2584"/>
                    <a:pt x="1295" y="2608"/>
                  </a:cubicBezTo>
                  <a:cubicBezTo>
                    <a:pt x="1307" y="2614"/>
                    <a:pt x="1319" y="2626"/>
                    <a:pt x="1325" y="2632"/>
                  </a:cubicBezTo>
                  <a:lnTo>
                    <a:pt x="1337" y="2644"/>
                  </a:lnTo>
                  <a:lnTo>
                    <a:pt x="1349" y="2656"/>
                  </a:lnTo>
                  <a:lnTo>
                    <a:pt x="1373" y="2680"/>
                  </a:lnTo>
                  <a:lnTo>
                    <a:pt x="1355" y="2668"/>
                  </a:lnTo>
                  <a:lnTo>
                    <a:pt x="1355" y="2668"/>
                  </a:lnTo>
                  <a:cubicBezTo>
                    <a:pt x="1373" y="2687"/>
                    <a:pt x="1385" y="2699"/>
                    <a:pt x="1397" y="2717"/>
                  </a:cubicBezTo>
                  <a:cubicBezTo>
                    <a:pt x="1500" y="2819"/>
                    <a:pt x="1632" y="2891"/>
                    <a:pt x="1770" y="2933"/>
                  </a:cubicBezTo>
                  <a:cubicBezTo>
                    <a:pt x="1839" y="2959"/>
                    <a:pt x="1911" y="2971"/>
                    <a:pt x="1983" y="2971"/>
                  </a:cubicBezTo>
                  <a:cubicBezTo>
                    <a:pt x="2260" y="2971"/>
                    <a:pt x="2545" y="2795"/>
                    <a:pt x="2679" y="2566"/>
                  </a:cubicBezTo>
                  <a:cubicBezTo>
                    <a:pt x="2878" y="2223"/>
                    <a:pt x="2781" y="1874"/>
                    <a:pt x="2553" y="1585"/>
                  </a:cubicBezTo>
                  <a:cubicBezTo>
                    <a:pt x="2517" y="1531"/>
                    <a:pt x="2468" y="1489"/>
                    <a:pt x="2420" y="1447"/>
                  </a:cubicBezTo>
                  <a:cubicBezTo>
                    <a:pt x="2304" y="1361"/>
                    <a:pt x="2248" y="1319"/>
                    <a:pt x="2252" y="1319"/>
                  </a:cubicBezTo>
                  <a:lnTo>
                    <a:pt x="2252" y="1319"/>
                  </a:lnTo>
                  <a:cubicBezTo>
                    <a:pt x="2255" y="1319"/>
                    <a:pt x="2293" y="1343"/>
                    <a:pt x="2366" y="1393"/>
                  </a:cubicBezTo>
                  <a:lnTo>
                    <a:pt x="2282" y="1290"/>
                  </a:lnTo>
                  <a:cubicBezTo>
                    <a:pt x="2210" y="1206"/>
                    <a:pt x="2137" y="1128"/>
                    <a:pt x="2059" y="1050"/>
                  </a:cubicBezTo>
                  <a:cubicBezTo>
                    <a:pt x="1717" y="688"/>
                    <a:pt x="1371" y="0"/>
                    <a:pt x="837" y="0"/>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50"/>
            <p:cNvSpPr/>
            <p:nvPr/>
          </p:nvSpPr>
          <p:spPr>
            <a:xfrm>
              <a:off x="3625502" y="2568536"/>
              <a:ext cx="4948" cy="4054"/>
            </a:xfrm>
            <a:custGeom>
              <a:rect b="b" l="l" r="r" t="t"/>
              <a:pathLst>
                <a:path extrusionOk="0" h="68" w="83">
                  <a:moveTo>
                    <a:pt x="12" y="0"/>
                  </a:moveTo>
                  <a:cubicBezTo>
                    <a:pt x="0" y="0"/>
                    <a:pt x="16" y="29"/>
                    <a:pt x="82" y="67"/>
                  </a:cubicBezTo>
                  <a:lnTo>
                    <a:pt x="58" y="43"/>
                  </a:lnTo>
                  <a:cubicBezTo>
                    <a:pt x="40" y="31"/>
                    <a:pt x="28" y="19"/>
                    <a:pt x="16" y="1"/>
                  </a:cubicBezTo>
                  <a:cubicBezTo>
                    <a:pt x="14" y="1"/>
                    <a:pt x="13" y="0"/>
                    <a:pt x="12" y="0"/>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50"/>
            <p:cNvSpPr/>
            <p:nvPr/>
          </p:nvSpPr>
          <p:spPr>
            <a:xfrm>
              <a:off x="3490060" y="2334612"/>
              <a:ext cx="142176" cy="152906"/>
            </a:xfrm>
            <a:custGeom>
              <a:rect b="b" l="l" r="r" t="t"/>
              <a:pathLst>
                <a:path extrusionOk="0" h="2565" w="2385">
                  <a:moveTo>
                    <a:pt x="1768" y="1"/>
                  </a:moveTo>
                  <a:cubicBezTo>
                    <a:pt x="1696" y="1"/>
                    <a:pt x="1627" y="29"/>
                    <a:pt x="1572" y="92"/>
                  </a:cubicBezTo>
                  <a:cubicBezTo>
                    <a:pt x="1524" y="146"/>
                    <a:pt x="1494" y="212"/>
                    <a:pt x="1487" y="284"/>
                  </a:cubicBezTo>
                  <a:cubicBezTo>
                    <a:pt x="1409" y="200"/>
                    <a:pt x="1301" y="152"/>
                    <a:pt x="1187" y="146"/>
                  </a:cubicBezTo>
                  <a:cubicBezTo>
                    <a:pt x="1066" y="146"/>
                    <a:pt x="970" y="242"/>
                    <a:pt x="970" y="362"/>
                  </a:cubicBezTo>
                  <a:lnTo>
                    <a:pt x="970" y="447"/>
                  </a:lnTo>
                  <a:cubicBezTo>
                    <a:pt x="952" y="435"/>
                    <a:pt x="940" y="423"/>
                    <a:pt x="922" y="417"/>
                  </a:cubicBezTo>
                  <a:cubicBezTo>
                    <a:pt x="862" y="381"/>
                    <a:pt x="795" y="362"/>
                    <a:pt x="729" y="362"/>
                  </a:cubicBezTo>
                  <a:cubicBezTo>
                    <a:pt x="663" y="362"/>
                    <a:pt x="597" y="381"/>
                    <a:pt x="537" y="417"/>
                  </a:cubicBezTo>
                  <a:cubicBezTo>
                    <a:pt x="417" y="501"/>
                    <a:pt x="386" y="639"/>
                    <a:pt x="398" y="771"/>
                  </a:cubicBezTo>
                  <a:lnTo>
                    <a:pt x="398" y="771"/>
                  </a:lnTo>
                  <a:cubicBezTo>
                    <a:pt x="397" y="765"/>
                    <a:pt x="383" y="763"/>
                    <a:pt x="364" y="763"/>
                  </a:cubicBezTo>
                  <a:cubicBezTo>
                    <a:pt x="310" y="763"/>
                    <a:pt x="211" y="779"/>
                    <a:pt x="194" y="784"/>
                  </a:cubicBezTo>
                  <a:cubicBezTo>
                    <a:pt x="133" y="814"/>
                    <a:pt x="79" y="862"/>
                    <a:pt x="55" y="922"/>
                  </a:cubicBezTo>
                  <a:cubicBezTo>
                    <a:pt x="1" y="1049"/>
                    <a:pt x="7" y="1187"/>
                    <a:pt x="61" y="1313"/>
                  </a:cubicBezTo>
                  <a:cubicBezTo>
                    <a:pt x="157" y="1584"/>
                    <a:pt x="362" y="1813"/>
                    <a:pt x="549" y="2030"/>
                  </a:cubicBezTo>
                  <a:cubicBezTo>
                    <a:pt x="739" y="2237"/>
                    <a:pt x="935" y="2565"/>
                    <a:pt x="1243" y="2565"/>
                  </a:cubicBezTo>
                  <a:cubicBezTo>
                    <a:pt x="1266" y="2565"/>
                    <a:pt x="1289" y="2563"/>
                    <a:pt x="1313" y="2559"/>
                  </a:cubicBezTo>
                  <a:cubicBezTo>
                    <a:pt x="1506" y="2529"/>
                    <a:pt x="1512" y="2318"/>
                    <a:pt x="1403" y="2210"/>
                  </a:cubicBezTo>
                  <a:cubicBezTo>
                    <a:pt x="1500" y="2186"/>
                    <a:pt x="1578" y="2102"/>
                    <a:pt x="1590" y="1999"/>
                  </a:cubicBezTo>
                  <a:cubicBezTo>
                    <a:pt x="1620" y="1999"/>
                    <a:pt x="1650" y="1993"/>
                    <a:pt x="1680" y="1981"/>
                  </a:cubicBezTo>
                  <a:cubicBezTo>
                    <a:pt x="1740" y="1957"/>
                    <a:pt x="1788" y="1909"/>
                    <a:pt x="1818" y="1855"/>
                  </a:cubicBezTo>
                  <a:cubicBezTo>
                    <a:pt x="1852" y="1882"/>
                    <a:pt x="1894" y="1896"/>
                    <a:pt x="1936" y="1896"/>
                  </a:cubicBezTo>
                  <a:cubicBezTo>
                    <a:pt x="1978" y="1896"/>
                    <a:pt x="2020" y="1882"/>
                    <a:pt x="2053" y="1855"/>
                  </a:cubicBezTo>
                  <a:cubicBezTo>
                    <a:pt x="2083" y="1873"/>
                    <a:pt x="2113" y="1873"/>
                    <a:pt x="2143" y="1873"/>
                  </a:cubicBezTo>
                  <a:cubicBezTo>
                    <a:pt x="2178" y="1895"/>
                    <a:pt x="2207" y="1905"/>
                    <a:pt x="2232" y="1905"/>
                  </a:cubicBezTo>
                  <a:cubicBezTo>
                    <a:pt x="2350" y="1905"/>
                    <a:pt x="2378" y="1691"/>
                    <a:pt x="2378" y="1518"/>
                  </a:cubicBezTo>
                  <a:cubicBezTo>
                    <a:pt x="2384" y="1452"/>
                    <a:pt x="2378" y="1386"/>
                    <a:pt x="2372" y="1325"/>
                  </a:cubicBezTo>
                  <a:cubicBezTo>
                    <a:pt x="2354" y="1229"/>
                    <a:pt x="2348" y="1133"/>
                    <a:pt x="2336" y="1043"/>
                  </a:cubicBezTo>
                  <a:cubicBezTo>
                    <a:pt x="2318" y="892"/>
                    <a:pt x="2282" y="748"/>
                    <a:pt x="2234" y="603"/>
                  </a:cubicBezTo>
                  <a:cubicBezTo>
                    <a:pt x="2186" y="441"/>
                    <a:pt x="2131" y="242"/>
                    <a:pt x="2011" y="110"/>
                  </a:cubicBezTo>
                  <a:cubicBezTo>
                    <a:pt x="1942" y="41"/>
                    <a:pt x="1854" y="1"/>
                    <a:pt x="1768" y="1"/>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50"/>
            <p:cNvSpPr/>
            <p:nvPr/>
          </p:nvSpPr>
          <p:spPr>
            <a:xfrm>
              <a:off x="3610062" y="2349635"/>
              <a:ext cx="49061" cy="83815"/>
            </a:xfrm>
            <a:custGeom>
              <a:rect b="b" l="l" r="r" t="t"/>
              <a:pathLst>
                <a:path extrusionOk="0" h="1406" w="823">
                  <a:moveTo>
                    <a:pt x="458" y="0"/>
                  </a:moveTo>
                  <a:cubicBezTo>
                    <a:pt x="329" y="0"/>
                    <a:pt x="193" y="104"/>
                    <a:pt x="233" y="267"/>
                  </a:cubicBezTo>
                  <a:cubicBezTo>
                    <a:pt x="275" y="435"/>
                    <a:pt x="341" y="604"/>
                    <a:pt x="347" y="779"/>
                  </a:cubicBezTo>
                  <a:cubicBezTo>
                    <a:pt x="359" y="953"/>
                    <a:pt x="329" y="893"/>
                    <a:pt x="191" y="989"/>
                  </a:cubicBezTo>
                  <a:cubicBezTo>
                    <a:pt x="0" y="1124"/>
                    <a:pt x="119" y="1406"/>
                    <a:pt x="296" y="1406"/>
                  </a:cubicBezTo>
                  <a:cubicBezTo>
                    <a:pt x="331" y="1406"/>
                    <a:pt x="369" y="1394"/>
                    <a:pt x="407" y="1368"/>
                  </a:cubicBezTo>
                  <a:cubicBezTo>
                    <a:pt x="582" y="1242"/>
                    <a:pt x="732" y="1212"/>
                    <a:pt x="774" y="971"/>
                  </a:cubicBezTo>
                  <a:cubicBezTo>
                    <a:pt x="823" y="694"/>
                    <a:pt x="714" y="417"/>
                    <a:pt x="654" y="153"/>
                  </a:cubicBezTo>
                  <a:cubicBezTo>
                    <a:pt x="628" y="47"/>
                    <a:pt x="544" y="0"/>
                    <a:pt x="458" y="0"/>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50"/>
            <p:cNvSpPr/>
            <p:nvPr/>
          </p:nvSpPr>
          <p:spPr>
            <a:xfrm>
              <a:off x="3565054" y="2432140"/>
              <a:ext cx="118152" cy="105931"/>
            </a:xfrm>
            <a:custGeom>
              <a:rect b="b" l="l" r="r" t="t"/>
              <a:pathLst>
                <a:path extrusionOk="0" h="1777" w="1982">
                  <a:moveTo>
                    <a:pt x="1410" y="0"/>
                  </a:moveTo>
                  <a:cubicBezTo>
                    <a:pt x="1399" y="0"/>
                    <a:pt x="1388" y="3"/>
                    <a:pt x="1379" y="8"/>
                  </a:cubicBezTo>
                  <a:cubicBezTo>
                    <a:pt x="1114" y="147"/>
                    <a:pt x="910" y="412"/>
                    <a:pt x="693" y="610"/>
                  </a:cubicBezTo>
                  <a:cubicBezTo>
                    <a:pt x="567" y="731"/>
                    <a:pt x="434" y="845"/>
                    <a:pt x="308" y="959"/>
                  </a:cubicBezTo>
                  <a:cubicBezTo>
                    <a:pt x="205" y="1056"/>
                    <a:pt x="79" y="1128"/>
                    <a:pt x="19" y="1254"/>
                  </a:cubicBezTo>
                  <a:cubicBezTo>
                    <a:pt x="1" y="1290"/>
                    <a:pt x="19" y="1326"/>
                    <a:pt x="61" y="1338"/>
                  </a:cubicBezTo>
                  <a:cubicBezTo>
                    <a:pt x="121" y="1405"/>
                    <a:pt x="187" y="1471"/>
                    <a:pt x="254" y="1537"/>
                  </a:cubicBezTo>
                  <a:cubicBezTo>
                    <a:pt x="302" y="1579"/>
                    <a:pt x="338" y="1615"/>
                    <a:pt x="380" y="1657"/>
                  </a:cubicBezTo>
                  <a:cubicBezTo>
                    <a:pt x="392" y="1663"/>
                    <a:pt x="398" y="1675"/>
                    <a:pt x="404" y="1681"/>
                  </a:cubicBezTo>
                  <a:cubicBezTo>
                    <a:pt x="404" y="1736"/>
                    <a:pt x="446" y="1772"/>
                    <a:pt x="500" y="1772"/>
                  </a:cubicBezTo>
                  <a:cubicBezTo>
                    <a:pt x="511" y="1775"/>
                    <a:pt x="522" y="1776"/>
                    <a:pt x="532" y="1776"/>
                  </a:cubicBezTo>
                  <a:cubicBezTo>
                    <a:pt x="582" y="1776"/>
                    <a:pt x="631" y="1743"/>
                    <a:pt x="651" y="1693"/>
                  </a:cubicBezTo>
                  <a:cubicBezTo>
                    <a:pt x="831" y="1567"/>
                    <a:pt x="1012" y="1423"/>
                    <a:pt x="1174" y="1272"/>
                  </a:cubicBezTo>
                  <a:cubicBezTo>
                    <a:pt x="1373" y="1104"/>
                    <a:pt x="1590" y="965"/>
                    <a:pt x="1776" y="791"/>
                  </a:cubicBezTo>
                  <a:cubicBezTo>
                    <a:pt x="1794" y="800"/>
                    <a:pt x="1812" y="804"/>
                    <a:pt x="1829" y="804"/>
                  </a:cubicBezTo>
                  <a:cubicBezTo>
                    <a:pt x="1916" y="804"/>
                    <a:pt x="1982" y="703"/>
                    <a:pt x="1927" y="622"/>
                  </a:cubicBezTo>
                  <a:cubicBezTo>
                    <a:pt x="1866" y="520"/>
                    <a:pt x="1800" y="412"/>
                    <a:pt x="1734" y="315"/>
                  </a:cubicBezTo>
                  <a:cubicBezTo>
                    <a:pt x="1685" y="244"/>
                    <a:pt x="1517" y="0"/>
                    <a:pt x="14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50"/>
            <p:cNvSpPr/>
            <p:nvPr/>
          </p:nvSpPr>
          <p:spPr>
            <a:xfrm>
              <a:off x="3635040" y="2449845"/>
              <a:ext cx="21222" cy="17645"/>
            </a:xfrm>
            <a:custGeom>
              <a:rect b="b" l="l" r="r" t="t"/>
              <a:pathLst>
                <a:path extrusionOk="0" h="296" w="356">
                  <a:moveTo>
                    <a:pt x="163" y="0"/>
                  </a:moveTo>
                  <a:cubicBezTo>
                    <a:pt x="0" y="30"/>
                    <a:pt x="0" y="259"/>
                    <a:pt x="163" y="295"/>
                  </a:cubicBezTo>
                  <a:cubicBezTo>
                    <a:pt x="349" y="295"/>
                    <a:pt x="355" y="0"/>
                    <a:pt x="1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50"/>
            <p:cNvSpPr/>
            <p:nvPr/>
          </p:nvSpPr>
          <p:spPr>
            <a:xfrm>
              <a:off x="3616381" y="2464570"/>
              <a:ext cx="20864" cy="17943"/>
            </a:xfrm>
            <a:custGeom>
              <a:rect b="b" l="l" r="r" t="t"/>
              <a:pathLst>
                <a:path extrusionOk="0" h="301" w="350">
                  <a:moveTo>
                    <a:pt x="155" y="1"/>
                  </a:moveTo>
                  <a:cubicBezTo>
                    <a:pt x="76" y="1"/>
                    <a:pt x="0" y="60"/>
                    <a:pt x="0" y="150"/>
                  </a:cubicBezTo>
                  <a:cubicBezTo>
                    <a:pt x="0" y="235"/>
                    <a:pt x="67" y="301"/>
                    <a:pt x="151" y="301"/>
                  </a:cubicBezTo>
                  <a:cubicBezTo>
                    <a:pt x="283" y="301"/>
                    <a:pt x="349" y="138"/>
                    <a:pt x="259" y="42"/>
                  </a:cubicBezTo>
                  <a:cubicBezTo>
                    <a:pt x="229" y="13"/>
                    <a:pt x="191" y="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50"/>
            <p:cNvSpPr/>
            <p:nvPr/>
          </p:nvSpPr>
          <p:spPr>
            <a:xfrm>
              <a:off x="3576560" y="2453899"/>
              <a:ext cx="519881" cy="345395"/>
            </a:xfrm>
            <a:custGeom>
              <a:rect b="b" l="l" r="r" t="t"/>
              <a:pathLst>
                <a:path extrusionOk="0" h="5794" w="8721">
                  <a:moveTo>
                    <a:pt x="1712" y="1"/>
                  </a:moveTo>
                  <a:cubicBezTo>
                    <a:pt x="1634" y="1"/>
                    <a:pt x="1558" y="25"/>
                    <a:pt x="1487" y="83"/>
                  </a:cubicBezTo>
                  <a:cubicBezTo>
                    <a:pt x="1306" y="233"/>
                    <a:pt x="1132" y="390"/>
                    <a:pt x="963" y="552"/>
                  </a:cubicBezTo>
                  <a:cubicBezTo>
                    <a:pt x="741" y="763"/>
                    <a:pt x="476" y="937"/>
                    <a:pt x="289" y="1184"/>
                  </a:cubicBezTo>
                  <a:cubicBezTo>
                    <a:pt x="0" y="1563"/>
                    <a:pt x="145" y="1720"/>
                    <a:pt x="404" y="2063"/>
                  </a:cubicBezTo>
                  <a:cubicBezTo>
                    <a:pt x="566" y="2279"/>
                    <a:pt x="747" y="2484"/>
                    <a:pt x="927" y="2689"/>
                  </a:cubicBezTo>
                  <a:cubicBezTo>
                    <a:pt x="1288" y="3098"/>
                    <a:pt x="1649" y="3507"/>
                    <a:pt x="2035" y="3886"/>
                  </a:cubicBezTo>
                  <a:cubicBezTo>
                    <a:pt x="2414" y="4253"/>
                    <a:pt x="2805" y="4596"/>
                    <a:pt x="3196" y="4939"/>
                  </a:cubicBezTo>
                  <a:cubicBezTo>
                    <a:pt x="3539" y="5240"/>
                    <a:pt x="3918" y="5601"/>
                    <a:pt x="4358" y="5752"/>
                  </a:cubicBezTo>
                  <a:cubicBezTo>
                    <a:pt x="4438" y="5781"/>
                    <a:pt x="4521" y="5794"/>
                    <a:pt x="4604" y="5794"/>
                  </a:cubicBezTo>
                  <a:cubicBezTo>
                    <a:pt x="4931" y="5794"/>
                    <a:pt x="5268" y="5597"/>
                    <a:pt x="5537" y="5439"/>
                  </a:cubicBezTo>
                  <a:cubicBezTo>
                    <a:pt x="5916" y="5216"/>
                    <a:pt x="6205" y="4885"/>
                    <a:pt x="6530" y="4584"/>
                  </a:cubicBezTo>
                  <a:cubicBezTo>
                    <a:pt x="6879" y="4259"/>
                    <a:pt x="7240" y="3940"/>
                    <a:pt x="7571" y="3597"/>
                  </a:cubicBezTo>
                  <a:cubicBezTo>
                    <a:pt x="7734" y="3429"/>
                    <a:pt x="7920" y="3296"/>
                    <a:pt x="8077" y="3128"/>
                  </a:cubicBezTo>
                  <a:cubicBezTo>
                    <a:pt x="8312" y="2875"/>
                    <a:pt x="8721" y="2568"/>
                    <a:pt x="8709" y="2183"/>
                  </a:cubicBezTo>
                  <a:cubicBezTo>
                    <a:pt x="8703" y="2081"/>
                    <a:pt x="8667" y="1984"/>
                    <a:pt x="8606" y="1900"/>
                  </a:cubicBezTo>
                  <a:cubicBezTo>
                    <a:pt x="8420" y="1623"/>
                    <a:pt x="8035" y="1371"/>
                    <a:pt x="7854" y="1160"/>
                  </a:cubicBezTo>
                  <a:cubicBezTo>
                    <a:pt x="7619" y="871"/>
                    <a:pt x="7361" y="606"/>
                    <a:pt x="7084" y="366"/>
                  </a:cubicBezTo>
                  <a:cubicBezTo>
                    <a:pt x="7025" y="318"/>
                    <a:pt x="6962" y="298"/>
                    <a:pt x="6896" y="298"/>
                  </a:cubicBezTo>
                  <a:cubicBezTo>
                    <a:pt x="6505" y="298"/>
                    <a:pt x="6012" y="1014"/>
                    <a:pt x="5796" y="1220"/>
                  </a:cubicBezTo>
                  <a:cubicBezTo>
                    <a:pt x="5688" y="1316"/>
                    <a:pt x="4526" y="2460"/>
                    <a:pt x="4538" y="2472"/>
                  </a:cubicBezTo>
                  <a:cubicBezTo>
                    <a:pt x="4382" y="2297"/>
                    <a:pt x="4213" y="2129"/>
                    <a:pt x="4039" y="1978"/>
                  </a:cubicBezTo>
                  <a:cubicBezTo>
                    <a:pt x="3786" y="1732"/>
                    <a:pt x="3539" y="1485"/>
                    <a:pt x="3286" y="1244"/>
                  </a:cubicBezTo>
                  <a:cubicBezTo>
                    <a:pt x="3034" y="997"/>
                    <a:pt x="2823" y="745"/>
                    <a:pt x="2558" y="534"/>
                  </a:cubicBezTo>
                  <a:cubicBezTo>
                    <a:pt x="2347" y="366"/>
                    <a:pt x="2015" y="1"/>
                    <a:pt x="17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50"/>
            <p:cNvSpPr/>
            <p:nvPr/>
          </p:nvSpPr>
          <p:spPr>
            <a:xfrm>
              <a:off x="3385319" y="2744039"/>
              <a:ext cx="179791" cy="47750"/>
            </a:xfrm>
            <a:custGeom>
              <a:rect b="b" l="l" r="r" t="t"/>
              <a:pathLst>
                <a:path extrusionOk="0" h="801" w="3016">
                  <a:moveTo>
                    <a:pt x="398" y="0"/>
                  </a:moveTo>
                  <a:cubicBezTo>
                    <a:pt x="175" y="0"/>
                    <a:pt x="1" y="181"/>
                    <a:pt x="1" y="397"/>
                  </a:cubicBezTo>
                  <a:cubicBezTo>
                    <a:pt x="1" y="620"/>
                    <a:pt x="175" y="801"/>
                    <a:pt x="398" y="801"/>
                  </a:cubicBezTo>
                  <a:lnTo>
                    <a:pt x="2619" y="801"/>
                  </a:lnTo>
                  <a:cubicBezTo>
                    <a:pt x="2835" y="795"/>
                    <a:pt x="3016" y="620"/>
                    <a:pt x="3016" y="397"/>
                  </a:cubicBezTo>
                  <a:cubicBezTo>
                    <a:pt x="3016" y="181"/>
                    <a:pt x="2835" y="0"/>
                    <a:pt x="26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50"/>
            <p:cNvSpPr/>
            <p:nvPr/>
          </p:nvSpPr>
          <p:spPr>
            <a:xfrm>
              <a:off x="3365945" y="2770567"/>
              <a:ext cx="218539" cy="57824"/>
            </a:xfrm>
            <a:custGeom>
              <a:rect b="b" l="l" r="r" t="t"/>
              <a:pathLst>
                <a:path extrusionOk="0" h="970" w="3666">
                  <a:moveTo>
                    <a:pt x="482" y="0"/>
                  </a:moveTo>
                  <a:cubicBezTo>
                    <a:pt x="217" y="0"/>
                    <a:pt x="1" y="217"/>
                    <a:pt x="1" y="482"/>
                  </a:cubicBezTo>
                  <a:cubicBezTo>
                    <a:pt x="1" y="753"/>
                    <a:pt x="217" y="969"/>
                    <a:pt x="482" y="969"/>
                  </a:cubicBezTo>
                  <a:lnTo>
                    <a:pt x="3178" y="969"/>
                  </a:lnTo>
                  <a:cubicBezTo>
                    <a:pt x="3449" y="969"/>
                    <a:pt x="3666" y="753"/>
                    <a:pt x="3666" y="482"/>
                  </a:cubicBezTo>
                  <a:cubicBezTo>
                    <a:pt x="3666" y="217"/>
                    <a:pt x="3449" y="0"/>
                    <a:pt x="31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8" name="Shape 1918"/>
        <p:cNvGrpSpPr/>
        <p:nvPr/>
      </p:nvGrpSpPr>
      <p:grpSpPr>
        <a:xfrm>
          <a:off x="0" y="0"/>
          <a:ext cx="0" cy="0"/>
          <a:chOff x="0" y="0"/>
          <a:chExt cx="0" cy="0"/>
        </a:xfrm>
      </p:grpSpPr>
      <p:sp>
        <p:nvSpPr>
          <p:cNvPr id="1919" name="Google Shape;1919;p51"/>
          <p:cNvSpPr txBox="1"/>
          <p:nvPr>
            <p:ph idx="1" type="subTitle"/>
          </p:nvPr>
        </p:nvSpPr>
        <p:spPr>
          <a:xfrm flipH="1">
            <a:off x="4659375" y="1122725"/>
            <a:ext cx="4013700" cy="32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Remember your theme or catch phrase &amp; refer back to it often for dramatic effect. Examples:</a:t>
            </a:r>
            <a:endParaRPr b="1" sz="1800"/>
          </a:p>
          <a:p>
            <a:pPr indent="-323850" lvl="0" marL="457200" rtl="0" algn="l">
              <a:spcBef>
                <a:spcPts val="1600"/>
              </a:spcBef>
              <a:spcAft>
                <a:spcPts val="0"/>
              </a:spcAft>
              <a:buSzPts val="1500"/>
              <a:buChar char="●"/>
            </a:pPr>
            <a:r>
              <a:rPr b="1" lang="en" sz="1500"/>
              <a:t>“It could’ve happened to anyone.”</a:t>
            </a:r>
            <a:endParaRPr b="1" sz="1500"/>
          </a:p>
          <a:p>
            <a:pPr indent="-323850" lvl="0" marL="457200" rtl="0" algn="l">
              <a:spcBef>
                <a:spcPts val="0"/>
              </a:spcBef>
              <a:spcAft>
                <a:spcPts val="0"/>
              </a:spcAft>
              <a:buSzPts val="1500"/>
              <a:buChar char="●"/>
            </a:pPr>
            <a:r>
              <a:rPr b="1" lang="en" sz="1500"/>
              <a:t>“He was at the wrong place at the wrong time.”</a:t>
            </a:r>
            <a:endParaRPr b="1" sz="1500"/>
          </a:p>
          <a:p>
            <a:pPr indent="-323850" lvl="0" marL="457200" rtl="0" algn="l">
              <a:spcBef>
                <a:spcPts val="0"/>
              </a:spcBef>
              <a:spcAft>
                <a:spcPts val="0"/>
              </a:spcAft>
              <a:buSzPts val="1500"/>
              <a:buChar char="●"/>
            </a:pPr>
            <a:r>
              <a:rPr b="1" lang="en" sz="1500"/>
              <a:t>“If it doesn’t fit, you must acquit.”</a:t>
            </a:r>
            <a:endParaRPr b="1" sz="1500"/>
          </a:p>
          <a:p>
            <a:pPr indent="-323850" lvl="0" marL="457200" rtl="0" algn="l">
              <a:spcBef>
                <a:spcPts val="0"/>
              </a:spcBef>
              <a:spcAft>
                <a:spcPts val="0"/>
              </a:spcAft>
              <a:buSzPts val="1500"/>
              <a:buChar char="●"/>
            </a:pPr>
            <a:r>
              <a:rPr b="1" lang="en" sz="1500"/>
              <a:t>“Until death do us part.”</a:t>
            </a:r>
            <a:endParaRPr b="1" sz="1500"/>
          </a:p>
          <a:p>
            <a:pPr indent="-323850" lvl="0" marL="457200" rtl="0" algn="l">
              <a:spcBef>
                <a:spcPts val="0"/>
              </a:spcBef>
              <a:spcAft>
                <a:spcPts val="0"/>
              </a:spcAft>
              <a:buSzPts val="1500"/>
              <a:buChar char="●"/>
            </a:pPr>
            <a:r>
              <a:rPr b="1" lang="en" sz="1500"/>
              <a:t>“One beer never hurt anyone, he said…”</a:t>
            </a:r>
            <a:endParaRPr b="1" sz="1800"/>
          </a:p>
        </p:txBody>
      </p:sp>
      <p:sp>
        <p:nvSpPr>
          <p:cNvPr id="1920" name="Google Shape;1920;p51"/>
          <p:cNvSpPr txBox="1"/>
          <p:nvPr>
            <p:ph type="title"/>
          </p:nvPr>
        </p:nvSpPr>
        <p:spPr>
          <a:xfrm flipH="1">
            <a:off x="1915800" y="165225"/>
            <a:ext cx="5183700" cy="105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Closing Arguments</a:t>
            </a:r>
            <a:endParaRPr sz="3500"/>
          </a:p>
        </p:txBody>
      </p:sp>
      <p:grpSp>
        <p:nvGrpSpPr>
          <p:cNvPr id="1921" name="Google Shape;1921;p51"/>
          <p:cNvGrpSpPr/>
          <p:nvPr/>
        </p:nvGrpSpPr>
        <p:grpSpPr>
          <a:xfrm rot="-128799">
            <a:off x="1332559" y="1595943"/>
            <a:ext cx="2509917" cy="2571808"/>
            <a:chOff x="3365945" y="2190705"/>
            <a:chExt cx="730495" cy="637686"/>
          </a:xfrm>
        </p:grpSpPr>
        <p:sp>
          <p:nvSpPr>
            <p:cNvPr id="1922" name="Google Shape;1922;p51"/>
            <p:cNvSpPr/>
            <p:nvPr/>
          </p:nvSpPr>
          <p:spPr>
            <a:xfrm>
              <a:off x="3450536" y="2279529"/>
              <a:ext cx="270760" cy="226349"/>
            </a:xfrm>
            <a:custGeom>
              <a:rect b="b" l="l" r="r" t="t"/>
              <a:pathLst>
                <a:path extrusionOk="0" h="3797" w="4542">
                  <a:moveTo>
                    <a:pt x="4123" y="0"/>
                  </a:moveTo>
                  <a:cubicBezTo>
                    <a:pt x="4064" y="0"/>
                    <a:pt x="4002" y="21"/>
                    <a:pt x="3944" y="71"/>
                  </a:cubicBezTo>
                  <a:lnTo>
                    <a:pt x="225" y="3291"/>
                  </a:lnTo>
                  <a:cubicBezTo>
                    <a:pt x="1" y="3481"/>
                    <a:pt x="192" y="3797"/>
                    <a:pt x="419" y="3797"/>
                  </a:cubicBezTo>
                  <a:cubicBezTo>
                    <a:pt x="478" y="3797"/>
                    <a:pt x="540" y="3775"/>
                    <a:pt x="598" y="3724"/>
                  </a:cubicBezTo>
                  <a:lnTo>
                    <a:pt x="4317" y="510"/>
                  </a:lnTo>
                  <a:cubicBezTo>
                    <a:pt x="4542" y="314"/>
                    <a:pt x="4352" y="0"/>
                    <a:pt x="41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51"/>
            <p:cNvSpPr/>
            <p:nvPr/>
          </p:nvSpPr>
          <p:spPr>
            <a:xfrm>
              <a:off x="3705325" y="2229394"/>
              <a:ext cx="68614" cy="60686"/>
            </a:xfrm>
            <a:custGeom>
              <a:rect b="b" l="l" r="r" t="t"/>
              <a:pathLst>
                <a:path extrusionOk="0" h="1018" w="1151">
                  <a:moveTo>
                    <a:pt x="837" y="0"/>
                  </a:moveTo>
                  <a:cubicBezTo>
                    <a:pt x="764" y="0"/>
                    <a:pt x="690" y="27"/>
                    <a:pt x="633" y="81"/>
                  </a:cubicBezTo>
                  <a:lnTo>
                    <a:pt x="109" y="533"/>
                  </a:lnTo>
                  <a:cubicBezTo>
                    <a:pt x="1" y="647"/>
                    <a:pt x="1" y="828"/>
                    <a:pt x="109" y="936"/>
                  </a:cubicBezTo>
                  <a:cubicBezTo>
                    <a:pt x="166" y="990"/>
                    <a:pt x="240" y="1017"/>
                    <a:pt x="314" y="1017"/>
                  </a:cubicBezTo>
                  <a:cubicBezTo>
                    <a:pt x="388" y="1017"/>
                    <a:pt x="461" y="990"/>
                    <a:pt x="518" y="936"/>
                  </a:cubicBezTo>
                  <a:lnTo>
                    <a:pt x="1042" y="485"/>
                  </a:lnTo>
                  <a:cubicBezTo>
                    <a:pt x="1150" y="376"/>
                    <a:pt x="1150" y="196"/>
                    <a:pt x="1042" y="81"/>
                  </a:cubicBezTo>
                  <a:cubicBezTo>
                    <a:pt x="985" y="27"/>
                    <a:pt x="911" y="0"/>
                    <a:pt x="8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51"/>
            <p:cNvSpPr/>
            <p:nvPr/>
          </p:nvSpPr>
          <p:spPr>
            <a:xfrm>
              <a:off x="3611732" y="2196547"/>
              <a:ext cx="186945" cy="188197"/>
            </a:xfrm>
            <a:custGeom>
              <a:rect b="b" l="l" r="r" t="t"/>
              <a:pathLst>
                <a:path extrusionOk="0" h="3157" w="3136">
                  <a:moveTo>
                    <a:pt x="1080" y="0"/>
                  </a:moveTo>
                  <a:cubicBezTo>
                    <a:pt x="947" y="0"/>
                    <a:pt x="813" y="46"/>
                    <a:pt x="704" y="139"/>
                  </a:cubicBezTo>
                  <a:lnTo>
                    <a:pt x="271" y="518"/>
                  </a:lnTo>
                  <a:cubicBezTo>
                    <a:pt x="24" y="723"/>
                    <a:pt x="0" y="1090"/>
                    <a:pt x="211" y="1330"/>
                  </a:cubicBezTo>
                  <a:lnTo>
                    <a:pt x="1619" y="2961"/>
                  </a:lnTo>
                  <a:cubicBezTo>
                    <a:pt x="1731" y="3090"/>
                    <a:pt x="1892" y="3157"/>
                    <a:pt x="2054" y="3157"/>
                  </a:cubicBezTo>
                  <a:cubicBezTo>
                    <a:pt x="2188" y="3157"/>
                    <a:pt x="2322" y="3111"/>
                    <a:pt x="2432" y="3016"/>
                  </a:cubicBezTo>
                  <a:lnTo>
                    <a:pt x="2865" y="2642"/>
                  </a:lnTo>
                  <a:cubicBezTo>
                    <a:pt x="3106" y="2432"/>
                    <a:pt x="3136" y="2071"/>
                    <a:pt x="2925" y="1830"/>
                  </a:cubicBezTo>
                  <a:lnTo>
                    <a:pt x="1517" y="199"/>
                  </a:lnTo>
                  <a:cubicBezTo>
                    <a:pt x="1401" y="67"/>
                    <a:pt x="1241" y="0"/>
                    <a:pt x="10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51"/>
            <p:cNvSpPr/>
            <p:nvPr/>
          </p:nvSpPr>
          <p:spPr>
            <a:xfrm>
              <a:off x="3601597" y="2190705"/>
              <a:ext cx="126855" cy="101699"/>
            </a:xfrm>
            <a:custGeom>
              <a:rect b="b" l="l" r="r" t="t"/>
              <a:pathLst>
                <a:path extrusionOk="0" h="1706" w="2128">
                  <a:moveTo>
                    <a:pt x="1711" y="1"/>
                  </a:moveTo>
                  <a:cubicBezTo>
                    <a:pt x="1651" y="1"/>
                    <a:pt x="1588" y="23"/>
                    <a:pt x="1530" y="74"/>
                  </a:cubicBezTo>
                  <a:lnTo>
                    <a:pt x="224" y="1200"/>
                  </a:lnTo>
                  <a:cubicBezTo>
                    <a:pt x="0" y="1390"/>
                    <a:pt x="192" y="1706"/>
                    <a:pt x="419" y="1706"/>
                  </a:cubicBezTo>
                  <a:cubicBezTo>
                    <a:pt x="478" y="1706"/>
                    <a:pt x="540" y="1684"/>
                    <a:pt x="597" y="1633"/>
                  </a:cubicBezTo>
                  <a:lnTo>
                    <a:pt x="1903" y="508"/>
                  </a:lnTo>
                  <a:cubicBezTo>
                    <a:pt x="2127" y="313"/>
                    <a:pt x="1937" y="1"/>
                    <a:pt x="17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51"/>
            <p:cNvSpPr/>
            <p:nvPr/>
          </p:nvSpPr>
          <p:spPr>
            <a:xfrm>
              <a:off x="3681181" y="2282748"/>
              <a:ext cx="126975" cy="101759"/>
            </a:xfrm>
            <a:custGeom>
              <a:rect b="b" l="l" r="r" t="t"/>
              <a:pathLst>
                <a:path extrusionOk="0" h="1707" w="2130">
                  <a:moveTo>
                    <a:pt x="1709" y="0"/>
                  </a:moveTo>
                  <a:cubicBezTo>
                    <a:pt x="1650" y="0"/>
                    <a:pt x="1588" y="21"/>
                    <a:pt x="1531" y="71"/>
                  </a:cubicBezTo>
                  <a:lnTo>
                    <a:pt x="225" y="1202"/>
                  </a:lnTo>
                  <a:cubicBezTo>
                    <a:pt x="1" y="1394"/>
                    <a:pt x="194" y="1706"/>
                    <a:pt x="421" y="1706"/>
                  </a:cubicBezTo>
                  <a:cubicBezTo>
                    <a:pt x="480" y="1706"/>
                    <a:pt x="542" y="1685"/>
                    <a:pt x="598" y="1636"/>
                  </a:cubicBezTo>
                  <a:lnTo>
                    <a:pt x="1904" y="504"/>
                  </a:lnTo>
                  <a:cubicBezTo>
                    <a:pt x="2129" y="313"/>
                    <a:pt x="1936" y="0"/>
                    <a:pt x="17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51"/>
            <p:cNvSpPr/>
            <p:nvPr/>
          </p:nvSpPr>
          <p:spPr>
            <a:xfrm>
              <a:off x="3549257" y="2413481"/>
              <a:ext cx="171565" cy="177168"/>
            </a:xfrm>
            <a:custGeom>
              <a:rect b="b" l="l" r="r" t="t"/>
              <a:pathLst>
                <a:path extrusionOk="0" h="2972" w="2878">
                  <a:moveTo>
                    <a:pt x="837" y="0"/>
                  </a:moveTo>
                  <a:cubicBezTo>
                    <a:pt x="713" y="0"/>
                    <a:pt x="580" y="37"/>
                    <a:pt x="434" y="123"/>
                  </a:cubicBezTo>
                  <a:cubicBezTo>
                    <a:pt x="248" y="225"/>
                    <a:pt x="115" y="400"/>
                    <a:pt x="61" y="604"/>
                  </a:cubicBezTo>
                  <a:cubicBezTo>
                    <a:pt x="1" y="833"/>
                    <a:pt x="55" y="1013"/>
                    <a:pt x="145" y="1224"/>
                  </a:cubicBezTo>
                  <a:cubicBezTo>
                    <a:pt x="296" y="1573"/>
                    <a:pt x="597" y="1826"/>
                    <a:pt x="844" y="2109"/>
                  </a:cubicBezTo>
                  <a:cubicBezTo>
                    <a:pt x="970" y="2247"/>
                    <a:pt x="1102" y="2386"/>
                    <a:pt x="1223" y="2530"/>
                  </a:cubicBezTo>
                  <a:cubicBezTo>
                    <a:pt x="1247" y="2560"/>
                    <a:pt x="1265" y="2584"/>
                    <a:pt x="1295" y="2608"/>
                  </a:cubicBezTo>
                  <a:cubicBezTo>
                    <a:pt x="1307" y="2614"/>
                    <a:pt x="1319" y="2626"/>
                    <a:pt x="1325" y="2632"/>
                  </a:cubicBezTo>
                  <a:lnTo>
                    <a:pt x="1337" y="2644"/>
                  </a:lnTo>
                  <a:lnTo>
                    <a:pt x="1349" y="2656"/>
                  </a:lnTo>
                  <a:lnTo>
                    <a:pt x="1373" y="2680"/>
                  </a:lnTo>
                  <a:lnTo>
                    <a:pt x="1355" y="2668"/>
                  </a:lnTo>
                  <a:lnTo>
                    <a:pt x="1355" y="2668"/>
                  </a:lnTo>
                  <a:cubicBezTo>
                    <a:pt x="1373" y="2687"/>
                    <a:pt x="1385" y="2699"/>
                    <a:pt x="1397" y="2717"/>
                  </a:cubicBezTo>
                  <a:cubicBezTo>
                    <a:pt x="1500" y="2819"/>
                    <a:pt x="1632" y="2891"/>
                    <a:pt x="1770" y="2933"/>
                  </a:cubicBezTo>
                  <a:cubicBezTo>
                    <a:pt x="1839" y="2959"/>
                    <a:pt x="1911" y="2971"/>
                    <a:pt x="1983" y="2971"/>
                  </a:cubicBezTo>
                  <a:cubicBezTo>
                    <a:pt x="2260" y="2971"/>
                    <a:pt x="2545" y="2795"/>
                    <a:pt x="2679" y="2566"/>
                  </a:cubicBezTo>
                  <a:cubicBezTo>
                    <a:pt x="2878" y="2223"/>
                    <a:pt x="2781" y="1874"/>
                    <a:pt x="2553" y="1585"/>
                  </a:cubicBezTo>
                  <a:cubicBezTo>
                    <a:pt x="2517" y="1531"/>
                    <a:pt x="2468" y="1489"/>
                    <a:pt x="2420" y="1447"/>
                  </a:cubicBezTo>
                  <a:cubicBezTo>
                    <a:pt x="2304" y="1361"/>
                    <a:pt x="2248" y="1319"/>
                    <a:pt x="2252" y="1319"/>
                  </a:cubicBezTo>
                  <a:lnTo>
                    <a:pt x="2252" y="1319"/>
                  </a:lnTo>
                  <a:cubicBezTo>
                    <a:pt x="2255" y="1319"/>
                    <a:pt x="2293" y="1343"/>
                    <a:pt x="2366" y="1393"/>
                  </a:cubicBezTo>
                  <a:lnTo>
                    <a:pt x="2282" y="1290"/>
                  </a:lnTo>
                  <a:cubicBezTo>
                    <a:pt x="2210" y="1206"/>
                    <a:pt x="2137" y="1128"/>
                    <a:pt x="2059" y="1050"/>
                  </a:cubicBezTo>
                  <a:cubicBezTo>
                    <a:pt x="1717" y="688"/>
                    <a:pt x="1371" y="0"/>
                    <a:pt x="837" y="0"/>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51"/>
            <p:cNvSpPr/>
            <p:nvPr/>
          </p:nvSpPr>
          <p:spPr>
            <a:xfrm>
              <a:off x="3625502" y="2568536"/>
              <a:ext cx="4948" cy="4054"/>
            </a:xfrm>
            <a:custGeom>
              <a:rect b="b" l="l" r="r" t="t"/>
              <a:pathLst>
                <a:path extrusionOk="0" h="68" w="83">
                  <a:moveTo>
                    <a:pt x="12" y="0"/>
                  </a:moveTo>
                  <a:cubicBezTo>
                    <a:pt x="0" y="0"/>
                    <a:pt x="16" y="29"/>
                    <a:pt x="82" y="67"/>
                  </a:cubicBezTo>
                  <a:lnTo>
                    <a:pt x="58" y="43"/>
                  </a:lnTo>
                  <a:cubicBezTo>
                    <a:pt x="40" y="31"/>
                    <a:pt x="28" y="19"/>
                    <a:pt x="16" y="1"/>
                  </a:cubicBezTo>
                  <a:cubicBezTo>
                    <a:pt x="14" y="1"/>
                    <a:pt x="13" y="0"/>
                    <a:pt x="12" y="0"/>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51"/>
            <p:cNvSpPr/>
            <p:nvPr/>
          </p:nvSpPr>
          <p:spPr>
            <a:xfrm>
              <a:off x="3490060" y="2334612"/>
              <a:ext cx="142176" cy="152906"/>
            </a:xfrm>
            <a:custGeom>
              <a:rect b="b" l="l" r="r" t="t"/>
              <a:pathLst>
                <a:path extrusionOk="0" h="2565" w="2385">
                  <a:moveTo>
                    <a:pt x="1768" y="1"/>
                  </a:moveTo>
                  <a:cubicBezTo>
                    <a:pt x="1696" y="1"/>
                    <a:pt x="1627" y="29"/>
                    <a:pt x="1572" y="92"/>
                  </a:cubicBezTo>
                  <a:cubicBezTo>
                    <a:pt x="1524" y="146"/>
                    <a:pt x="1494" y="212"/>
                    <a:pt x="1487" y="284"/>
                  </a:cubicBezTo>
                  <a:cubicBezTo>
                    <a:pt x="1409" y="200"/>
                    <a:pt x="1301" y="152"/>
                    <a:pt x="1187" y="146"/>
                  </a:cubicBezTo>
                  <a:cubicBezTo>
                    <a:pt x="1066" y="146"/>
                    <a:pt x="970" y="242"/>
                    <a:pt x="970" y="362"/>
                  </a:cubicBezTo>
                  <a:lnTo>
                    <a:pt x="970" y="447"/>
                  </a:lnTo>
                  <a:cubicBezTo>
                    <a:pt x="952" y="435"/>
                    <a:pt x="940" y="423"/>
                    <a:pt x="922" y="417"/>
                  </a:cubicBezTo>
                  <a:cubicBezTo>
                    <a:pt x="862" y="381"/>
                    <a:pt x="795" y="362"/>
                    <a:pt x="729" y="362"/>
                  </a:cubicBezTo>
                  <a:cubicBezTo>
                    <a:pt x="663" y="362"/>
                    <a:pt x="597" y="381"/>
                    <a:pt x="537" y="417"/>
                  </a:cubicBezTo>
                  <a:cubicBezTo>
                    <a:pt x="417" y="501"/>
                    <a:pt x="386" y="639"/>
                    <a:pt x="398" y="771"/>
                  </a:cubicBezTo>
                  <a:lnTo>
                    <a:pt x="398" y="771"/>
                  </a:lnTo>
                  <a:cubicBezTo>
                    <a:pt x="397" y="765"/>
                    <a:pt x="383" y="763"/>
                    <a:pt x="364" y="763"/>
                  </a:cubicBezTo>
                  <a:cubicBezTo>
                    <a:pt x="310" y="763"/>
                    <a:pt x="211" y="779"/>
                    <a:pt x="194" y="784"/>
                  </a:cubicBezTo>
                  <a:cubicBezTo>
                    <a:pt x="133" y="814"/>
                    <a:pt x="79" y="862"/>
                    <a:pt x="55" y="922"/>
                  </a:cubicBezTo>
                  <a:cubicBezTo>
                    <a:pt x="1" y="1049"/>
                    <a:pt x="7" y="1187"/>
                    <a:pt x="61" y="1313"/>
                  </a:cubicBezTo>
                  <a:cubicBezTo>
                    <a:pt x="157" y="1584"/>
                    <a:pt x="362" y="1813"/>
                    <a:pt x="549" y="2030"/>
                  </a:cubicBezTo>
                  <a:cubicBezTo>
                    <a:pt x="739" y="2237"/>
                    <a:pt x="935" y="2565"/>
                    <a:pt x="1243" y="2565"/>
                  </a:cubicBezTo>
                  <a:cubicBezTo>
                    <a:pt x="1266" y="2565"/>
                    <a:pt x="1289" y="2563"/>
                    <a:pt x="1313" y="2559"/>
                  </a:cubicBezTo>
                  <a:cubicBezTo>
                    <a:pt x="1506" y="2529"/>
                    <a:pt x="1512" y="2318"/>
                    <a:pt x="1403" y="2210"/>
                  </a:cubicBezTo>
                  <a:cubicBezTo>
                    <a:pt x="1500" y="2186"/>
                    <a:pt x="1578" y="2102"/>
                    <a:pt x="1590" y="1999"/>
                  </a:cubicBezTo>
                  <a:cubicBezTo>
                    <a:pt x="1620" y="1999"/>
                    <a:pt x="1650" y="1993"/>
                    <a:pt x="1680" y="1981"/>
                  </a:cubicBezTo>
                  <a:cubicBezTo>
                    <a:pt x="1740" y="1957"/>
                    <a:pt x="1788" y="1909"/>
                    <a:pt x="1818" y="1855"/>
                  </a:cubicBezTo>
                  <a:cubicBezTo>
                    <a:pt x="1852" y="1882"/>
                    <a:pt x="1894" y="1896"/>
                    <a:pt x="1936" y="1896"/>
                  </a:cubicBezTo>
                  <a:cubicBezTo>
                    <a:pt x="1978" y="1896"/>
                    <a:pt x="2020" y="1882"/>
                    <a:pt x="2053" y="1855"/>
                  </a:cubicBezTo>
                  <a:cubicBezTo>
                    <a:pt x="2083" y="1873"/>
                    <a:pt x="2113" y="1873"/>
                    <a:pt x="2143" y="1873"/>
                  </a:cubicBezTo>
                  <a:cubicBezTo>
                    <a:pt x="2178" y="1895"/>
                    <a:pt x="2207" y="1905"/>
                    <a:pt x="2232" y="1905"/>
                  </a:cubicBezTo>
                  <a:cubicBezTo>
                    <a:pt x="2350" y="1905"/>
                    <a:pt x="2378" y="1691"/>
                    <a:pt x="2378" y="1518"/>
                  </a:cubicBezTo>
                  <a:cubicBezTo>
                    <a:pt x="2384" y="1452"/>
                    <a:pt x="2378" y="1386"/>
                    <a:pt x="2372" y="1325"/>
                  </a:cubicBezTo>
                  <a:cubicBezTo>
                    <a:pt x="2354" y="1229"/>
                    <a:pt x="2348" y="1133"/>
                    <a:pt x="2336" y="1043"/>
                  </a:cubicBezTo>
                  <a:cubicBezTo>
                    <a:pt x="2318" y="892"/>
                    <a:pt x="2282" y="748"/>
                    <a:pt x="2234" y="603"/>
                  </a:cubicBezTo>
                  <a:cubicBezTo>
                    <a:pt x="2186" y="441"/>
                    <a:pt x="2131" y="242"/>
                    <a:pt x="2011" y="110"/>
                  </a:cubicBezTo>
                  <a:cubicBezTo>
                    <a:pt x="1942" y="41"/>
                    <a:pt x="1854" y="1"/>
                    <a:pt x="1768" y="1"/>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51"/>
            <p:cNvSpPr/>
            <p:nvPr/>
          </p:nvSpPr>
          <p:spPr>
            <a:xfrm>
              <a:off x="3610062" y="2349635"/>
              <a:ext cx="49061" cy="83815"/>
            </a:xfrm>
            <a:custGeom>
              <a:rect b="b" l="l" r="r" t="t"/>
              <a:pathLst>
                <a:path extrusionOk="0" h="1406" w="823">
                  <a:moveTo>
                    <a:pt x="458" y="0"/>
                  </a:moveTo>
                  <a:cubicBezTo>
                    <a:pt x="329" y="0"/>
                    <a:pt x="193" y="104"/>
                    <a:pt x="233" y="267"/>
                  </a:cubicBezTo>
                  <a:cubicBezTo>
                    <a:pt x="275" y="435"/>
                    <a:pt x="341" y="604"/>
                    <a:pt x="347" y="779"/>
                  </a:cubicBezTo>
                  <a:cubicBezTo>
                    <a:pt x="359" y="953"/>
                    <a:pt x="329" y="893"/>
                    <a:pt x="191" y="989"/>
                  </a:cubicBezTo>
                  <a:cubicBezTo>
                    <a:pt x="0" y="1124"/>
                    <a:pt x="119" y="1406"/>
                    <a:pt x="296" y="1406"/>
                  </a:cubicBezTo>
                  <a:cubicBezTo>
                    <a:pt x="331" y="1406"/>
                    <a:pt x="369" y="1394"/>
                    <a:pt x="407" y="1368"/>
                  </a:cubicBezTo>
                  <a:cubicBezTo>
                    <a:pt x="582" y="1242"/>
                    <a:pt x="732" y="1212"/>
                    <a:pt x="774" y="971"/>
                  </a:cubicBezTo>
                  <a:cubicBezTo>
                    <a:pt x="823" y="694"/>
                    <a:pt x="714" y="417"/>
                    <a:pt x="654" y="153"/>
                  </a:cubicBezTo>
                  <a:cubicBezTo>
                    <a:pt x="628" y="47"/>
                    <a:pt x="544" y="0"/>
                    <a:pt x="458" y="0"/>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51"/>
            <p:cNvSpPr/>
            <p:nvPr/>
          </p:nvSpPr>
          <p:spPr>
            <a:xfrm>
              <a:off x="3565054" y="2432140"/>
              <a:ext cx="118152" cy="105931"/>
            </a:xfrm>
            <a:custGeom>
              <a:rect b="b" l="l" r="r" t="t"/>
              <a:pathLst>
                <a:path extrusionOk="0" h="1777" w="1982">
                  <a:moveTo>
                    <a:pt x="1410" y="0"/>
                  </a:moveTo>
                  <a:cubicBezTo>
                    <a:pt x="1399" y="0"/>
                    <a:pt x="1388" y="3"/>
                    <a:pt x="1379" y="8"/>
                  </a:cubicBezTo>
                  <a:cubicBezTo>
                    <a:pt x="1114" y="147"/>
                    <a:pt x="910" y="412"/>
                    <a:pt x="693" y="610"/>
                  </a:cubicBezTo>
                  <a:cubicBezTo>
                    <a:pt x="567" y="731"/>
                    <a:pt x="434" y="845"/>
                    <a:pt x="308" y="959"/>
                  </a:cubicBezTo>
                  <a:cubicBezTo>
                    <a:pt x="205" y="1056"/>
                    <a:pt x="79" y="1128"/>
                    <a:pt x="19" y="1254"/>
                  </a:cubicBezTo>
                  <a:cubicBezTo>
                    <a:pt x="1" y="1290"/>
                    <a:pt x="19" y="1326"/>
                    <a:pt x="61" y="1338"/>
                  </a:cubicBezTo>
                  <a:cubicBezTo>
                    <a:pt x="121" y="1405"/>
                    <a:pt x="187" y="1471"/>
                    <a:pt x="254" y="1537"/>
                  </a:cubicBezTo>
                  <a:cubicBezTo>
                    <a:pt x="302" y="1579"/>
                    <a:pt x="338" y="1615"/>
                    <a:pt x="380" y="1657"/>
                  </a:cubicBezTo>
                  <a:cubicBezTo>
                    <a:pt x="392" y="1663"/>
                    <a:pt x="398" y="1675"/>
                    <a:pt x="404" y="1681"/>
                  </a:cubicBezTo>
                  <a:cubicBezTo>
                    <a:pt x="404" y="1736"/>
                    <a:pt x="446" y="1772"/>
                    <a:pt x="500" y="1772"/>
                  </a:cubicBezTo>
                  <a:cubicBezTo>
                    <a:pt x="511" y="1775"/>
                    <a:pt x="522" y="1776"/>
                    <a:pt x="532" y="1776"/>
                  </a:cubicBezTo>
                  <a:cubicBezTo>
                    <a:pt x="582" y="1776"/>
                    <a:pt x="631" y="1743"/>
                    <a:pt x="651" y="1693"/>
                  </a:cubicBezTo>
                  <a:cubicBezTo>
                    <a:pt x="831" y="1567"/>
                    <a:pt x="1012" y="1423"/>
                    <a:pt x="1174" y="1272"/>
                  </a:cubicBezTo>
                  <a:cubicBezTo>
                    <a:pt x="1373" y="1104"/>
                    <a:pt x="1590" y="965"/>
                    <a:pt x="1776" y="791"/>
                  </a:cubicBezTo>
                  <a:cubicBezTo>
                    <a:pt x="1794" y="800"/>
                    <a:pt x="1812" y="804"/>
                    <a:pt x="1829" y="804"/>
                  </a:cubicBezTo>
                  <a:cubicBezTo>
                    <a:pt x="1916" y="804"/>
                    <a:pt x="1982" y="703"/>
                    <a:pt x="1927" y="622"/>
                  </a:cubicBezTo>
                  <a:cubicBezTo>
                    <a:pt x="1866" y="520"/>
                    <a:pt x="1800" y="412"/>
                    <a:pt x="1734" y="315"/>
                  </a:cubicBezTo>
                  <a:cubicBezTo>
                    <a:pt x="1685" y="244"/>
                    <a:pt x="1517" y="0"/>
                    <a:pt x="14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51"/>
            <p:cNvSpPr/>
            <p:nvPr/>
          </p:nvSpPr>
          <p:spPr>
            <a:xfrm>
              <a:off x="3635040" y="2449845"/>
              <a:ext cx="21222" cy="17645"/>
            </a:xfrm>
            <a:custGeom>
              <a:rect b="b" l="l" r="r" t="t"/>
              <a:pathLst>
                <a:path extrusionOk="0" h="296" w="356">
                  <a:moveTo>
                    <a:pt x="163" y="0"/>
                  </a:moveTo>
                  <a:cubicBezTo>
                    <a:pt x="0" y="30"/>
                    <a:pt x="0" y="259"/>
                    <a:pt x="163" y="295"/>
                  </a:cubicBezTo>
                  <a:cubicBezTo>
                    <a:pt x="349" y="295"/>
                    <a:pt x="355" y="0"/>
                    <a:pt x="1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51"/>
            <p:cNvSpPr/>
            <p:nvPr/>
          </p:nvSpPr>
          <p:spPr>
            <a:xfrm>
              <a:off x="3616381" y="2464570"/>
              <a:ext cx="20864" cy="17943"/>
            </a:xfrm>
            <a:custGeom>
              <a:rect b="b" l="l" r="r" t="t"/>
              <a:pathLst>
                <a:path extrusionOk="0" h="301" w="350">
                  <a:moveTo>
                    <a:pt x="155" y="1"/>
                  </a:moveTo>
                  <a:cubicBezTo>
                    <a:pt x="76" y="1"/>
                    <a:pt x="0" y="60"/>
                    <a:pt x="0" y="150"/>
                  </a:cubicBezTo>
                  <a:cubicBezTo>
                    <a:pt x="0" y="235"/>
                    <a:pt x="67" y="301"/>
                    <a:pt x="151" y="301"/>
                  </a:cubicBezTo>
                  <a:cubicBezTo>
                    <a:pt x="283" y="301"/>
                    <a:pt x="349" y="138"/>
                    <a:pt x="259" y="42"/>
                  </a:cubicBezTo>
                  <a:cubicBezTo>
                    <a:pt x="229" y="13"/>
                    <a:pt x="191" y="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51"/>
            <p:cNvSpPr/>
            <p:nvPr/>
          </p:nvSpPr>
          <p:spPr>
            <a:xfrm>
              <a:off x="3576560" y="2453899"/>
              <a:ext cx="519881" cy="345395"/>
            </a:xfrm>
            <a:custGeom>
              <a:rect b="b" l="l" r="r" t="t"/>
              <a:pathLst>
                <a:path extrusionOk="0" h="5794" w="8721">
                  <a:moveTo>
                    <a:pt x="1712" y="1"/>
                  </a:moveTo>
                  <a:cubicBezTo>
                    <a:pt x="1634" y="1"/>
                    <a:pt x="1558" y="25"/>
                    <a:pt x="1487" y="83"/>
                  </a:cubicBezTo>
                  <a:cubicBezTo>
                    <a:pt x="1306" y="233"/>
                    <a:pt x="1132" y="390"/>
                    <a:pt x="963" y="552"/>
                  </a:cubicBezTo>
                  <a:cubicBezTo>
                    <a:pt x="741" y="763"/>
                    <a:pt x="476" y="937"/>
                    <a:pt x="289" y="1184"/>
                  </a:cubicBezTo>
                  <a:cubicBezTo>
                    <a:pt x="0" y="1563"/>
                    <a:pt x="145" y="1720"/>
                    <a:pt x="404" y="2063"/>
                  </a:cubicBezTo>
                  <a:cubicBezTo>
                    <a:pt x="566" y="2279"/>
                    <a:pt x="747" y="2484"/>
                    <a:pt x="927" y="2689"/>
                  </a:cubicBezTo>
                  <a:cubicBezTo>
                    <a:pt x="1288" y="3098"/>
                    <a:pt x="1649" y="3507"/>
                    <a:pt x="2035" y="3886"/>
                  </a:cubicBezTo>
                  <a:cubicBezTo>
                    <a:pt x="2414" y="4253"/>
                    <a:pt x="2805" y="4596"/>
                    <a:pt x="3196" y="4939"/>
                  </a:cubicBezTo>
                  <a:cubicBezTo>
                    <a:pt x="3539" y="5240"/>
                    <a:pt x="3918" y="5601"/>
                    <a:pt x="4358" y="5752"/>
                  </a:cubicBezTo>
                  <a:cubicBezTo>
                    <a:pt x="4438" y="5781"/>
                    <a:pt x="4521" y="5794"/>
                    <a:pt x="4604" y="5794"/>
                  </a:cubicBezTo>
                  <a:cubicBezTo>
                    <a:pt x="4931" y="5794"/>
                    <a:pt x="5268" y="5597"/>
                    <a:pt x="5537" y="5439"/>
                  </a:cubicBezTo>
                  <a:cubicBezTo>
                    <a:pt x="5916" y="5216"/>
                    <a:pt x="6205" y="4885"/>
                    <a:pt x="6530" y="4584"/>
                  </a:cubicBezTo>
                  <a:cubicBezTo>
                    <a:pt x="6879" y="4259"/>
                    <a:pt x="7240" y="3940"/>
                    <a:pt x="7571" y="3597"/>
                  </a:cubicBezTo>
                  <a:cubicBezTo>
                    <a:pt x="7734" y="3429"/>
                    <a:pt x="7920" y="3296"/>
                    <a:pt x="8077" y="3128"/>
                  </a:cubicBezTo>
                  <a:cubicBezTo>
                    <a:pt x="8312" y="2875"/>
                    <a:pt x="8721" y="2568"/>
                    <a:pt x="8709" y="2183"/>
                  </a:cubicBezTo>
                  <a:cubicBezTo>
                    <a:pt x="8703" y="2081"/>
                    <a:pt x="8667" y="1984"/>
                    <a:pt x="8606" y="1900"/>
                  </a:cubicBezTo>
                  <a:cubicBezTo>
                    <a:pt x="8420" y="1623"/>
                    <a:pt x="8035" y="1371"/>
                    <a:pt x="7854" y="1160"/>
                  </a:cubicBezTo>
                  <a:cubicBezTo>
                    <a:pt x="7619" y="871"/>
                    <a:pt x="7361" y="606"/>
                    <a:pt x="7084" y="366"/>
                  </a:cubicBezTo>
                  <a:cubicBezTo>
                    <a:pt x="7025" y="318"/>
                    <a:pt x="6962" y="298"/>
                    <a:pt x="6896" y="298"/>
                  </a:cubicBezTo>
                  <a:cubicBezTo>
                    <a:pt x="6505" y="298"/>
                    <a:pt x="6012" y="1014"/>
                    <a:pt x="5796" y="1220"/>
                  </a:cubicBezTo>
                  <a:cubicBezTo>
                    <a:pt x="5688" y="1316"/>
                    <a:pt x="4526" y="2460"/>
                    <a:pt x="4538" y="2472"/>
                  </a:cubicBezTo>
                  <a:cubicBezTo>
                    <a:pt x="4382" y="2297"/>
                    <a:pt x="4213" y="2129"/>
                    <a:pt x="4039" y="1978"/>
                  </a:cubicBezTo>
                  <a:cubicBezTo>
                    <a:pt x="3786" y="1732"/>
                    <a:pt x="3539" y="1485"/>
                    <a:pt x="3286" y="1244"/>
                  </a:cubicBezTo>
                  <a:cubicBezTo>
                    <a:pt x="3034" y="997"/>
                    <a:pt x="2823" y="745"/>
                    <a:pt x="2558" y="534"/>
                  </a:cubicBezTo>
                  <a:cubicBezTo>
                    <a:pt x="2347" y="366"/>
                    <a:pt x="2015" y="1"/>
                    <a:pt x="17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51"/>
            <p:cNvSpPr/>
            <p:nvPr/>
          </p:nvSpPr>
          <p:spPr>
            <a:xfrm>
              <a:off x="3385319" y="2744039"/>
              <a:ext cx="179791" cy="47750"/>
            </a:xfrm>
            <a:custGeom>
              <a:rect b="b" l="l" r="r" t="t"/>
              <a:pathLst>
                <a:path extrusionOk="0" h="801" w="3016">
                  <a:moveTo>
                    <a:pt x="398" y="0"/>
                  </a:moveTo>
                  <a:cubicBezTo>
                    <a:pt x="175" y="0"/>
                    <a:pt x="1" y="181"/>
                    <a:pt x="1" y="397"/>
                  </a:cubicBezTo>
                  <a:cubicBezTo>
                    <a:pt x="1" y="620"/>
                    <a:pt x="175" y="801"/>
                    <a:pt x="398" y="801"/>
                  </a:cubicBezTo>
                  <a:lnTo>
                    <a:pt x="2619" y="801"/>
                  </a:lnTo>
                  <a:cubicBezTo>
                    <a:pt x="2835" y="795"/>
                    <a:pt x="3016" y="620"/>
                    <a:pt x="3016" y="397"/>
                  </a:cubicBezTo>
                  <a:cubicBezTo>
                    <a:pt x="3016" y="181"/>
                    <a:pt x="2835" y="0"/>
                    <a:pt x="26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51"/>
            <p:cNvSpPr/>
            <p:nvPr/>
          </p:nvSpPr>
          <p:spPr>
            <a:xfrm>
              <a:off x="3365945" y="2770567"/>
              <a:ext cx="218539" cy="57824"/>
            </a:xfrm>
            <a:custGeom>
              <a:rect b="b" l="l" r="r" t="t"/>
              <a:pathLst>
                <a:path extrusionOk="0" h="970" w="3666">
                  <a:moveTo>
                    <a:pt x="482" y="0"/>
                  </a:moveTo>
                  <a:cubicBezTo>
                    <a:pt x="217" y="0"/>
                    <a:pt x="1" y="217"/>
                    <a:pt x="1" y="482"/>
                  </a:cubicBezTo>
                  <a:cubicBezTo>
                    <a:pt x="1" y="753"/>
                    <a:pt x="217" y="969"/>
                    <a:pt x="482" y="969"/>
                  </a:cubicBezTo>
                  <a:lnTo>
                    <a:pt x="3178" y="969"/>
                  </a:lnTo>
                  <a:cubicBezTo>
                    <a:pt x="3449" y="969"/>
                    <a:pt x="3666" y="753"/>
                    <a:pt x="3666" y="482"/>
                  </a:cubicBezTo>
                  <a:cubicBezTo>
                    <a:pt x="3666" y="217"/>
                    <a:pt x="3449" y="0"/>
                    <a:pt x="31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7" name="Google Shape;1937;p51"/>
          <p:cNvGrpSpPr/>
          <p:nvPr/>
        </p:nvGrpSpPr>
        <p:grpSpPr>
          <a:xfrm>
            <a:off x="3132708" y="1216978"/>
            <a:ext cx="702832" cy="738043"/>
            <a:chOff x="1956257" y="2894777"/>
            <a:chExt cx="180398" cy="225116"/>
          </a:xfrm>
        </p:grpSpPr>
        <p:sp>
          <p:nvSpPr>
            <p:cNvPr id="1938" name="Google Shape;1938;p51"/>
            <p:cNvSpPr/>
            <p:nvPr/>
          </p:nvSpPr>
          <p:spPr>
            <a:xfrm>
              <a:off x="1956257" y="2931156"/>
              <a:ext cx="180398" cy="188737"/>
            </a:xfrm>
            <a:custGeom>
              <a:rect b="b" l="l" r="r" t="t"/>
              <a:pathLst>
                <a:path extrusionOk="0" h="5930" w="5668">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51"/>
            <p:cNvSpPr/>
            <p:nvPr/>
          </p:nvSpPr>
          <p:spPr>
            <a:xfrm>
              <a:off x="2027487" y="2894777"/>
              <a:ext cx="36029" cy="108786"/>
            </a:xfrm>
            <a:custGeom>
              <a:rect b="b" l="l" r="r" t="t"/>
              <a:pathLst>
                <a:path extrusionOk="0" h="3418" w="1132">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51"/>
            <p:cNvSpPr/>
            <p:nvPr/>
          </p:nvSpPr>
          <p:spPr>
            <a:xfrm>
              <a:off x="2027487" y="3009992"/>
              <a:ext cx="36029" cy="36029"/>
            </a:xfrm>
            <a:custGeom>
              <a:rect b="b" l="l" r="r" t="t"/>
              <a:pathLst>
                <a:path extrusionOk="0" h="1132" w="1132">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1" name="Google Shape;1941;p51"/>
          <p:cNvGrpSpPr/>
          <p:nvPr/>
        </p:nvGrpSpPr>
        <p:grpSpPr>
          <a:xfrm>
            <a:off x="2695908" y="962428"/>
            <a:ext cx="702832" cy="738043"/>
            <a:chOff x="1956257" y="2894777"/>
            <a:chExt cx="180398" cy="225116"/>
          </a:xfrm>
        </p:grpSpPr>
        <p:sp>
          <p:nvSpPr>
            <p:cNvPr id="1942" name="Google Shape;1942;p51"/>
            <p:cNvSpPr/>
            <p:nvPr/>
          </p:nvSpPr>
          <p:spPr>
            <a:xfrm>
              <a:off x="1956257" y="2931156"/>
              <a:ext cx="180398" cy="188737"/>
            </a:xfrm>
            <a:custGeom>
              <a:rect b="b" l="l" r="r" t="t"/>
              <a:pathLst>
                <a:path extrusionOk="0" h="5930" w="5668">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51"/>
            <p:cNvSpPr/>
            <p:nvPr/>
          </p:nvSpPr>
          <p:spPr>
            <a:xfrm>
              <a:off x="2027487" y="2894777"/>
              <a:ext cx="36029" cy="108786"/>
            </a:xfrm>
            <a:custGeom>
              <a:rect b="b" l="l" r="r" t="t"/>
              <a:pathLst>
                <a:path extrusionOk="0" h="3418" w="1132">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51"/>
            <p:cNvSpPr/>
            <p:nvPr/>
          </p:nvSpPr>
          <p:spPr>
            <a:xfrm>
              <a:off x="2027487" y="3009992"/>
              <a:ext cx="36029" cy="36029"/>
            </a:xfrm>
            <a:custGeom>
              <a:rect b="b" l="l" r="r" t="t"/>
              <a:pathLst>
                <a:path extrusionOk="0" h="1132" w="1132">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5" name="Google Shape;1945;p51"/>
          <p:cNvGrpSpPr/>
          <p:nvPr/>
        </p:nvGrpSpPr>
        <p:grpSpPr>
          <a:xfrm>
            <a:off x="3574458" y="1559828"/>
            <a:ext cx="702832" cy="738043"/>
            <a:chOff x="1956257" y="2894777"/>
            <a:chExt cx="180398" cy="225116"/>
          </a:xfrm>
        </p:grpSpPr>
        <p:sp>
          <p:nvSpPr>
            <p:cNvPr id="1946" name="Google Shape;1946;p51"/>
            <p:cNvSpPr/>
            <p:nvPr/>
          </p:nvSpPr>
          <p:spPr>
            <a:xfrm>
              <a:off x="1956257" y="2931156"/>
              <a:ext cx="180398" cy="188737"/>
            </a:xfrm>
            <a:custGeom>
              <a:rect b="b" l="l" r="r" t="t"/>
              <a:pathLst>
                <a:path extrusionOk="0" h="5930" w="5668">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51"/>
            <p:cNvSpPr/>
            <p:nvPr/>
          </p:nvSpPr>
          <p:spPr>
            <a:xfrm>
              <a:off x="2027487" y="2894777"/>
              <a:ext cx="36029" cy="108786"/>
            </a:xfrm>
            <a:custGeom>
              <a:rect b="b" l="l" r="r" t="t"/>
              <a:pathLst>
                <a:path extrusionOk="0" h="3418" w="1132">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51"/>
            <p:cNvSpPr/>
            <p:nvPr/>
          </p:nvSpPr>
          <p:spPr>
            <a:xfrm>
              <a:off x="2027487" y="3009992"/>
              <a:ext cx="36029" cy="36029"/>
            </a:xfrm>
            <a:custGeom>
              <a:rect b="b" l="l" r="r" t="t"/>
              <a:pathLst>
                <a:path extrusionOk="0" h="1132" w="1132">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34"/>
          <p:cNvSpPr txBox="1"/>
          <p:nvPr>
            <p:ph idx="1" type="subTitle"/>
          </p:nvPr>
        </p:nvSpPr>
        <p:spPr>
          <a:xfrm>
            <a:off x="713225" y="1642025"/>
            <a:ext cx="3897000" cy="23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Opening Statements and Closing Arguments are one of the most important elements of a successful mock trial. </a:t>
            </a:r>
            <a:endParaRPr b="1"/>
          </a:p>
          <a:p>
            <a:pPr indent="0" lvl="0" marL="0" rtl="0" algn="l">
              <a:spcBef>
                <a:spcPts val="1600"/>
              </a:spcBef>
              <a:spcAft>
                <a:spcPts val="1600"/>
              </a:spcAft>
              <a:buNone/>
            </a:pPr>
            <a:r>
              <a:rPr b="1" lang="en"/>
              <a:t>The first and last thing that the jury hears about your case will leave the biggest impression on them. This is likely what they will remember most as they begin their deliberations.</a:t>
            </a:r>
            <a:endParaRPr b="1"/>
          </a:p>
        </p:txBody>
      </p:sp>
      <p:sp>
        <p:nvSpPr>
          <p:cNvPr id="1493" name="Google Shape;1493;p34"/>
          <p:cNvSpPr txBox="1"/>
          <p:nvPr>
            <p:ph type="title"/>
          </p:nvPr>
        </p:nvSpPr>
        <p:spPr>
          <a:xfrm>
            <a:off x="713225" y="408825"/>
            <a:ext cx="4157100" cy="9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&amp; Last Impressions</a:t>
            </a:r>
            <a:endParaRPr/>
          </a:p>
        </p:txBody>
      </p:sp>
      <p:sp>
        <p:nvSpPr>
          <p:cNvPr id="1494" name="Google Shape;1494;p34"/>
          <p:cNvSpPr/>
          <p:nvPr/>
        </p:nvSpPr>
        <p:spPr>
          <a:xfrm>
            <a:off x="5568900" y="539500"/>
            <a:ext cx="2933400" cy="4021200"/>
          </a:xfrm>
          <a:prstGeom prst="flowChartAlternateProcess">
            <a:avLst/>
          </a:prstGeom>
          <a:solidFill>
            <a:srgbClr val="BAC8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5" name="Google Shape;1495;p34"/>
          <p:cNvPicPr preferRelativeResize="0"/>
          <p:nvPr/>
        </p:nvPicPr>
        <p:blipFill rotWithShape="1">
          <a:blip r:embed="rId3">
            <a:alphaModFix/>
          </a:blip>
          <a:srcRect b="0" l="17034" r="40486" t="0"/>
          <a:stretch/>
        </p:blipFill>
        <p:spPr>
          <a:xfrm>
            <a:off x="5757005" y="696730"/>
            <a:ext cx="2557200" cy="3612600"/>
          </a:xfrm>
          <a:prstGeom prst="roundRect">
            <a:avLst>
              <a:gd fmla="val 16667" name="adj"/>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2" name="Shape 1952"/>
        <p:cNvGrpSpPr/>
        <p:nvPr/>
      </p:nvGrpSpPr>
      <p:grpSpPr>
        <a:xfrm>
          <a:off x="0" y="0"/>
          <a:ext cx="0" cy="0"/>
          <a:chOff x="0" y="0"/>
          <a:chExt cx="0" cy="0"/>
        </a:xfrm>
      </p:grpSpPr>
      <p:sp>
        <p:nvSpPr>
          <p:cNvPr id="1953" name="Google Shape;1953;p52"/>
          <p:cNvSpPr txBox="1"/>
          <p:nvPr>
            <p:ph type="title"/>
          </p:nvPr>
        </p:nvSpPr>
        <p:spPr>
          <a:xfrm flipH="1">
            <a:off x="1915800" y="165225"/>
            <a:ext cx="5183700" cy="105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Closing Arguments</a:t>
            </a:r>
            <a:endParaRPr sz="3500"/>
          </a:p>
        </p:txBody>
      </p:sp>
      <p:grpSp>
        <p:nvGrpSpPr>
          <p:cNvPr id="1954" name="Google Shape;1954;p52"/>
          <p:cNvGrpSpPr/>
          <p:nvPr/>
        </p:nvGrpSpPr>
        <p:grpSpPr>
          <a:xfrm rot="-128799">
            <a:off x="1332559" y="1595943"/>
            <a:ext cx="2509917" cy="2571808"/>
            <a:chOff x="3365945" y="2190705"/>
            <a:chExt cx="730495" cy="637686"/>
          </a:xfrm>
        </p:grpSpPr>
        <p:sp>
          <p:nvSpPr>
            <p:cNvPr id="1955" name="Google Shape;1955;p52"/>
            <p:cNvSpPr/>
            <p:nvPr/>
          </p:nvSpPr>
          <p:spPr>
            <a:xfrm>
              <a:off x="3450536" y="2279529"/>
              <a:ext cx="270760" cy="226349"/>
            </a:xfrm>
            <a:custGeom>
              <a:rect b="b" l="l" r="r" t="t"/>
              <a:pathLst>
                <a:path extrusionOk="0" h="3797" w="4542">
                  <a:moveTo>
                    <a:pt x="4123" y="0"/>
                  </a:moveTo>
                  <a:cubicBezTo>
                    <a:pt x="4064" y="0"/>
                    <a:pt x="4002" y="21"/>
                    <a:pt x="3944" y="71"/>
                  </a:cubicBezTo>
                  <a:lnTo>
                    <a:pt x="225" y="3291"/>
                  </a:lnTo>
                  <a:cubicBezTo>
                    <a:pt x="1" y="3481"/>
                    <a:pt x="192" y="3797"/>
                    <a:pt x="419" y="3797"/>
                  </a:cubicBezTo>
                  <a:cubicBezTo>
                    <a:pt x="478" y="3797"/>
                    <a:pt x="540" y="3775"/>
                    <a:pt x="598" y="3724"/>
                  </a:cubicBezTo>
                  <a:lnTo>
                    <a:pt x="4317" y="510"/>
                  </a:lnTo>
                  <a:cubicBezTo>
                    <a:pt x="4542" y="314"/>
                    <a:pt x="4352" y="0"/>
                    <a:pt x="41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52"/>
            <p:cNvSpPr/>
            <p:nvPr/>
          </p:nvSpPr>
          <p:spPr>
            <a:xfrm>
              <a:off x="3705325" y="2229394"/>
              <a:ext cx="68614" cy="60686"/>
            </a:xfrm>
            <a:custGeom>
              <a:rect b="b" l="l" r="r" t="t"/>
              <a:pathLst>
                <a:path extrusionOk="0" h="1018" w="1151">
                  <a:moveTo>
                    <a:pt x="837" y="0"/>
                  </a:moveTo>
                  <a:cubicBezTo>
                    <a:pt x="764" y="0"/>
                    <a:pt x="690" y="27"/>
                    <a:pt x="633" y="81"/>
                  </a:cubicBezTo>
                  <a:lnTo>
                    <a:pt x="109" y="533"/>
                  </a:lnTo>
                  <a:cubicBezTo>
                    <a:pt x="1" y="647"/>
                    <a:pt x="1" y="828"/>
                    <a:pt x="109" y="936"/>
                  </a:cubicBezTo>
                  <a:cubicBezTo>
                    <a:pt x="166" y="990"/>
                    <a:pt x="240" y="1017"/>
                    <a:pt x="314" y="1017"/>
                  </a:cubicBezTo>
                  <a:cubicBezTo>
                    <a:pt x="388" y="1017"/>
                    <a:pt x="461" y="990"/>
                    <a:pt x="518" y="936"/>
                  </a:cubicBezTo>
                  <a:lnTo>
                    <a:pt x="1042" y="485"/>
                  </a:lnTo>
                  <a:cubicBezTo>
                    <a:pt x="1150" y="376"/>
                    <a:pt x="1150" y="196"/>
                    <a:pt x="1042" y="81"/>
                  </a:cubicBezTo>
                  <a:cubicBezTo>
                    <a:pt x="985" y="27"/>
                    <a:pt x="911" y="0"/>
                    <a:pt x="8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52"/>
            <p:cNvSpPr/>
            <p:nvPr/>
          </p:nvSpPr>
          <p:spPr>
            <a:xfrm>
              <a:off x="3611732" y="2196547"/>
              <a:ext cx="186945" cy="188197"/>
            </a:xfrm>
            <a:custGeom>
              <a:rect b="b" l="l" r="r" t="t"/>
              <a:pathLst>
                <a:path extrusionOk="0" h="3157" w="3136">
                  <a:moveTo>
                    <a:pt x="1080" y="0"/>
                  </a:moveTo>
                  <a:cubicBezTo>
                    <a:pt x="947" y="0"/>
                    <a:pt x="813" y="46"/>
                    <a:pt x="704" y="139"/>
                  </a:cubicBezTo>
                  <a:lnTo>
                    <a:pt x="271" y="518"/>
                  </a:lnTo>
                  <a:cubicBezTo>
                    <a:pt x="24" y="723"/>
                    <a:pt x="0" y="1090"/>
                    <a:pt x="211" y="1330"/>
                  </a:cubicBezTo>
                  <a:lnTo>
                    <a:pt x="1619" y="2961"/>
                  </a:lnTo>
                  <a:cubicBezTo>
                    <a:pt x="1731" y="3090"/>
                    <a:pt x="1892" y="3157"/>
                    <a:pt x="2054" y="3157"/>
                  </a:cubicBezTo>
                  <a:cubicBezTo>
                    <a:pt x="2188" y="3157"/>
                    <a:pt x="2322" y="3111"/>
                    <a:pt x="2432" y="3016"/>
                  </a:cubicBezTo>
                  <a:lnTo>
                    <a:pt x="2865" y="2642"/>
                  </a:lnTo>
                  <a:cubicBezTo>
                    <a:pt x="3106" y="2432"/>
                    <a:pt x="3136" y="2071"/>
                    <a:pt x="2925" y="1830"/>
                  </a:cubicBezTo>
                  <a:lnTo>
                    <a:pt x="1517" y="199"/>
                  </a:lnTo>
                  <a:cubicBezTo>
                    <a:pt x="1401" y="67"/>
                    <a:pt x="1241" y="0"/>
                    <a:pt x="10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52"/>
            <p:cNvSpPr/>
            <p:nvPr/>
          </p:nvSpPr>
          <p:spPr>
            <a:xfrm>
              <a:off x="3601597" y="2190705"/>
              <a:ext cx="126855" cy="101699"/>
            </a:xfrm>
            <a:custGeom>
              <a:rect b="b" l="l" r="r" t="t"/>
              <a:pathLst>
                <a:path extrusionOk="0" h="1706" w="2128">
                  <a:moveTo>
                    <a:pt x="1711" y="1"/>
                  </a:moveTo>
                  <a:cubicBezTo>
                    <a:pt x="1651" y="1"/>
                    <a:pt x="1588" y="23"/>
                    <a:pt x="1530" y="74"/>
                  </a:cubicBezTo>
                  <a:lnTo>
                    <a:pt x="224" y="1200"/>
                  </a:lnTo>
                  <a:cubicBezTo>
                    <a:pt x="0" y="1390"/>
                    <a:pt x="192" y="1706"/>
                    <a:pt x="419" y="1706"/>
                  </a:cubicBezTo>
                  <a:cubicBezTo>
                    <a:pt x="478" y="1706"/>
                    <a:pt x="540" y="1684"/>
                    <a:pt x="597" y="1633"/>
                  </a:cubicBezTo>
                  <a:lnTo>
                    <a:pt x="1903" y="508"/>
                  </a:lnTo>
                  <a:cubicBezTo>
                    <a:pt x="2127" y="313"/>
                    <a:pt x="1937" y="1"/>
                    <a:pt x="17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52"/>
            <p:cNvSpPr/>
            <p:nvPr/>
          </p:nvSpPr>
          <p:spPr>
            <a:xfrm>
              <a:off x="3681181" y="2282748"/>
              <a:ext cx="126975" cy="101759"/>
            </a:xfrm>
            <a:custGeom>
              <a:rect b="b" l="l" r="r" t="t"/>
              <a:pathLst>
                <a:path extrusionOk="0" h="1707" w="2130">
                  <a:moveTo>
                    <a:pt x="1709" y="0"/>
                  </a:moveTo>
                  <a:cubicBezTo>
                    <a:pt x="1650" y="0"/>
                    <a:pt x="1588" y="21"/>
                    <a:pt x="1531" y="71"/>
                  </a:cubicBezTo>
                  <a:lnTo>
                    <a:pt x="225" y="1202"/>
                  </a:lnTo>
                  <a:cubicBezTo>
                    <a:pt x="1" y="1394"/>
                    <a:pt x="194" y="1706"/>
                    <a:pt x="421" y="1706"/>
                  </a:cubicBezTo>
                  <a:cubicBezTo>
                    <a:pt x="480" y="1706"/>
                    <a:pt x="542" y="1685"/>
                    <a:pt x="598" y="1636"/>
                  </a:cubicBezTo>
                  <a:lnTo>
                    <a:pt x="1904" y="504"/>
                  </a:lnTo>
                  <a:cubicBezTo>
                    <a:pt x="2129" y="313"/>
                    <a:pt x="1936" y="0"/>
                    <a:pt x="17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52"/>
            <p:cNvSpPr/>
            <p:nvPr/>
          </p:nvSpPr>
          <p:spPr>
            <a:xfrm>
              <a:off x="3549257" y="2413481"/>
              <a:ext cx="171565" cy="177168"/>
            </a:xfrm>
            <a:custGeom>
              <a:rect b="b" l="l" r="r" t="t"/>
              <a:pathLst>
                <a:path extrusionOk="0" h="2972" w="2878">
                  <a:moveTo>
                    <a:pt x="837" y="0"/>
                  </a:moveTo>
                  <a:cubicBezTo>
                    <a:pt x="713" y="0"/>
                    <a:pt x="580" y="37"/>
                    <a:pt x="434" y="123"/>
                  </a:cubicBezTo>
                  <a:cubicBezTo>
                    <a:pt x="248" y="225"/>
                    <a:pt x="115" y="400"/>
                    <a:pt x="61" y="604"/>
                  </a:cubicBezTo>
                  <a:cubicBezTo>
                    <a:pt x="1" y="833"/>
                    <a:pt x="55" y="1013"/>
                    <a:pt x="145" y="1224"/>
                  </a:cubicBezTo>
                  <a:cubicBezTo>
                    <a:pt x="296" y="1573"/>
                    <a:pt x="597" y="1826"/>
                    <a:pt x="844" y="2109"/>
                  </a:cubicBezTo>
                  <a:cubicBezTo>
                    <a:pt x="970" y="2247"/>
                    <a:pt x="1102" y="2386"/>
                    <a:pt x="1223" y="2530"/>
                  </a:cubicBezTo>
                  <a:cubicBezTo>
                    <a:pt x="1247" y="2560"/>
                    <a:pt x="1265" y="2584"/>
                    <a:pt x="1295" y="2608"/>
                  </a:cubicBezTo>
                  <a:cubicBezTo>
                    <a:pt x="1307" y="2614"/>
                    <a:pt x="1319" y="2626"/>
                    <a:pt x="1325" y="2632"/>
                  </a:cubicBezTo>
                  <a:lnTo>
                    <a:pt x="1337" y="2644"/>
                  </a:lnTo>
                  <a:lnTo>
                    <a:pt x="1349" y="2656"/>
                  </a:lnTo>
                  <a:lnTo>
                    <a:pt x="1373" y="2680"/>
                  </a:lnTo>
                  <a:lnTo>
                    <a:pt x="1355" y="2668"/>
                  </a:lnTo>
                  <a:lnTo>
                    <a:pt x="1355" y="2668"/>
                  </a:lnTo>
                  <a:cubicBezTo>
                    <a:pt x="1373" y="2687"/>
                    <a:pt x="1385" y="2699"/>
                    <a:pt x="1397" y="2717"/>
                  </a:cubicBezTo>
                  <a:cubicBezTo>
                    <a:pt x="1500" y="2819"/>
                    <a:pt x="1632" y="2891"/>
                    <a:pt x="1770" y="2933"/>
                  </a:cubicBezTo>
                  <a:cubicBezTo>
                    <a:pt x="1839" y="2959"/>
                    <a:pt x="1911" y="2971"/>
                    <a:pt x="1983" y="2971"/>
                  </a:cubicBezTo>
                  <a:cubicBezTo>
                    <a:pt x="2260" y="2971"/>
                    <a:pt x="2545" y="2795"/>
                    <a:pt x="2679" y="2566"/>
                  </a:cubicBezTo>
                  <a:cubicBezTo>
                    <a:pt x="2878" y="2223"/>
                    <a:pt x="2781" y="1874"/>
                    <a:pt x="2553" y="1585"/>
                  </a:cubicBezTo>
                  <a:cubicBezTo>
                    <a:pt x="2517" y="1531"/>
                    <a:pt x="2468" y="1489"/>
                    <a:pt x="2420" y="1447"/>
                  </a:cubicBezTo>
                  <a:cubicBezTo>
                    <a:pt x="2304" y="1361"/>
                    <a:pt x="2248" y="1319"/>
                    <a:pt x="2252" y="1319"/>
                  </a:cubicBezTo>
                  <a:lnTo>
                    <a:pt x="2252" y="1319"/>
                  </a:lnTo>
                  <a:cubicBezTo>
                    <a:pt x="2255" y="1319"/>
                    <a:pt x="2293" y="1343"/>
                    <a:pt x="2366" y="1393"/>
                  </a:cubicBezTo>
                  <a:lnTo>
                    <a:pt x="2282" y="1290"/>
                  </a:lnTo>
                  <a:cubicBezTo>
                    <a:pt x="2210" y="1206"/>
                    <a:pt x="2137" y="1128"/>
                    <a:pt x="2059" y="1050"/>
                  </a:cubicBezTo>
                  <a:cubicBezTo>
                    <a:pt x="1717" y="688"/>
                    <a:pt x="1371" y="0"/>
                    <a:pt x="837" y="0"/>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52"/>
            <p:cNvSpPr/>
            <p:nvPr/>
          </p:nvSpPr>
          <p:spPr>
            <a:xfrm>
              <a:off x="3625502" y="2568536"/>
              <a:ext cx="4948" cy="4054"/>
            </a:xfrm>
            <a:custGeom>
              <a:rect b="b" l="l" r="r" t="t"/>
              <a:pathLst>
                <a:path extrusionOk="0" h="68" w="83">
                  <a:moveTo>
                    <a:pt x="12" y="0"/>
                  </a:moveTo>
                  <a:cubicBezTo>
                    <a:pt x="0" y="0"/>
                    <a:pt x="16" y="29"/>
                    <a:pt x="82" y="67"/>
                  </a:cubicBezTo>
                  <a:lnTo>
                    <a:pt x="58" y="43"/>
                  </a:lnTo>
                  <a:cubicBezTo>
                    <a:pt x="40" y="31"/>
                    <a:pt x="28" y="19"/>
                    <a:pt x="16" y="1"/>
                  </a:cubicBezTo>
                  <a:cubicBezTo>
                    <a:pt x="14" y="1"/>
                    <a:pt x="13" y="0"/>
                    <a:pt x="12" y="0"/>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52"/>
            <p:cNvSpPr/>
            <p:nvPr/>
          </p:nvSpPr>
          <p:spPr>
            <a:xfrm>
              <a:off x="3490060" y="2334612"/>
              <a:ext cx="142176" cy="152906"/>
            </a:xfrm>
            <a:custGeom>
              <a:rect b="b" l="l" r="r" t="t"/>
              <a:pathLst>
                <a:path extrusionOk="0" h="2565" w="2385">
                  <a:moveTo>
                    <a:pt x="1768" y="1"/>
                  </a:moveTo>
                  <a:cubicBezTo>
                    <a:pt x="1696" y="1"/>
                    <a:pt x="1627" y="29"/>
                    <a:pt x="1572" y="92"/>
                  </a:cubicBezTo>
                  <a:cubicBezTo>
                    <a:pt x="1524" y="146"/>
                    <a:pt x="1494" y="212"/>
                    <a:pt x="1487" y="284"/>
                  </a:cubicBezTo>
                  <a:cubicBezTo>
                    <a:pt x="1409" y="200"/>
                    <a:pt x="1301" y="152"/>
                    <a:pt x="1187" y="146"/>
                  </a:cubicBezTo>
                  <a:cubicBezTo>
                    <a:pt x="1066" y="146"/>
                    <a:pt x="970" y="242"/>
                    <a:pt x="970" y="362"/>
                  </a:cubicBezTo>
                  <a:lnTo>
                    <a:pt x="970" y="447"/>
                  </a:lnTo>
                  <a:cubicBezTo>
                    <a:pt x="952" y="435"/>
                    <a:pt x="940" y="423"/>
                    <a:pt x="922" y="417"/>
                  </a:cubicBezTo>
                  <a:cubicBezTo>
                    <a:pt x="862" y="381"/>
                    <a:pt x="795" y="362"/>
                    <a:pt x="729" y="362"/>
                  </a:cubicBezTo>
                  <a:cubicBezTo>
                    <a:pt x="663" y="362"/>
                    <a:pt x="597" y="381"/>
                    <a:pt x="537" y="417"/>
                  </a:cubicBezTo>
                  <a:cubicBezTo>
                    <a:pt x="417" y="501"/>
                    <a:pt x="386" y="639"/>
                    <a:pt x="398" y="771"/>
                  </a:cubicBezTo>
                  <a:lnTo>
                    <a:pt x="398" y="771"/>
                  </a:lnTo>
                  <a:cubicBezTo>
                    <a:pt x="397" y="765"/>
                    <a:pt x="383" y="763"/>
                    <a:pt x="364" y="763"/>
                  </a:cubicBezTo>
                  <a:cubicBezTo>
                    <a:pt x="310" y="763"/>
                    <a:pt x="211" y="779"/>
                    <a:pt x="194" y="784"/>
                  </a:cubicBezTo>
                  <a:cubicBezTo>
                    <a:pt x="133" y="814"/>
                    <a:pt x="79" y="862"/>
                    <a:pt x="55" y="922"/>
                  </a:cubicBezTo>
                  <a:cubicBezTo>
                    <a:pt x="1" y="1049"/>
                    <a:pt x="7" y="1187"/>
                    <a:pt x="61" y="1313"/>
                  </a:cubicBezTo>
                  <a:cubicBezTo>
                    <a:pt x="157" y="1584"/>
                    <a:pt x="362" y="1813"/>
                    <a:pt x="549" y="2030"/>
                  </a:cubicBezTo>
                  <a:cubicBezTo>
                    <a:pt x="739" y="2237"/>
                    <a:pt x="935" y="2565"/>
                    <a:pt x="1243" y="2565"/>
                  </a:cubicBezTo>
                  <a:cubicBezTo>
                    <a:pt x="1266" y="2565"/>
                    <a:pt x="1289" y="2563"/>
                    <a:pt x="1313" y="2559"/>
                  </a:cubicBezTo>
                  <a:cubicBezTo>
                    <a:pt x="1506" y="2529"/>
                    <a:pt x="1512" y="2318"/>
                    <a:pt x="1403" y="2210"/>
                  </a:cubicBezTo>
                  <a:cubicBezTo>
                    <a:pt x="1500" y="2186"/>
                    <a:pt x="1578" y="2102"/>
                    <a:pt x="1590" y="1999"/>
                  </a:cubicBezTo>
                  <a:cubicBezTo>
                    <a:pt x="1620" y="1999"/>
                    <a:pt x="1650" y="1993"/>
                    <a:pt x="1680" y="1981"/>
                  </a:cubicBezTo>
                  <a:cubicBezTo>
                    <a:pt x="1740" y="1957"/>
                    <a:pt x="1788" y="1909"/>
                    <a:pt x="1818" y="1855"/>
                  </a:cubicBezTo>
                  <a:cubicBezTo>
                    <a:pt x="1852" y="1882"/>
                    <a:pt x="1894" y="1896"/>
                    <a:pt x="1936" y="1896"/>
                  </a:cubicBezTo>
                  <a:cubicBezTo>
                    <a:pt x="1978" y="1896"/>
                    <a:pt x="2020" y="1882"/>
                    <a:pt x="2053" y="1855"/>
                  </a:cubicBezTo>
                  <a:cubicBezTo>
                    <a:pt x="2083" y="1873"/>
                    <a:pt x="2113" y="1873"/>
                    <a:pt x="2143" y="1873"/>
                  </a:cubicBezTo>
                  <a:cubicBezTo>
                    <a:pt x="2178" y="1895"/>
                    <a:pt x="2207" y="1905"/>
                    <a:pt x="2232" y="1905"/>
                  </a:cubicBezTo>
                  <a:cubicBezTo>
                    <a:pt x="2350" y="1905"/>
                    <a:pt x="2378" y="1691"/>
                    <a:pt x="2378" y="1518"/>
                  </a:cubicBezTo>
                  <a:cubicBezTo>
                    <a:pt x="2384" y="1452"/>
                    <a:pt x="2378" y="1386"/>
                    <a:pt x="2372" y="1325"/>
                  </a:cubicBezTo>
                  <a:cubicBezTo>
                    <a:pt x="2354" y="1229"/>
                    <a:pt x="2348" y="1133"/>
                    <a:pt x="2336" y="1043"/>
                  </a:cubicBezTo>
                  <a:cubicBezTo>
                    <a:pt x="2318" y="892"/>
                    <a:pt x="2282" y="748"/>
                    <a:pt x="2234" y="603"/>
                  </a:cubicBezTo>
                  <a:cubicBezTo>
                    <a:pt x="2186" y="441"/>
                    <a:pt x="2131" y="242"/>
                    <a:pt x="2011" y="110"/>
                  </a:cubicBezTo>
                  <a:cubicBezTo>
                    <a:pt x="1942" y="41"/>
                    <a:pt x="1854" y="1"/>
                    <a:pt x="1768" y="1"/>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52"/>
            <p:cNvSpPr/>
            <p:nvPr/>
          </p:nvSpPr>
          <p:spPr>
            <a:xfrm>
              <a:off x="3610062" y="2349635"/>
              <a:ext cx="49061" cy="83815"/>
            </a:xfrm>
            <a:custGeom>
              <a:rect b="b" l="l" r="r" t="t"/>
              <a:pathLst>
                <a:path extrusionOk="0" h="1406" w="823">
                  <a:moveTo>
                    <a:pt x="458" y="0"/>
                  </a:moveTo>
                  <a:cubicBezTo>
                    <a:pt x="329" y="0"/>
                    <a:pt x="193" y="104"/>
                    <a:pt x="233" y="267"/>
                  </a:cubicBezTo>
                  <a:cubicBezTo>
                    <a:pt x="275" y="435"/>
                    <a:pt x="341" y="604"/>
                    <a:pt x="347" y="779"/>
                  </a:cubicBezTo>
                  <a:cubicBezTo>
                    <a:pt x="359" y="953"/>
                    <a:pt x="329" y="893"/>
                    <a:pt x="191" y="989"/>
                  </a:cubicBezTo>
                  <a:cubicBezTo>
                    <a:pt x="0" y="1124"/>
                    <a:pt x="119" y="1406"/>
                    <a:pt x="296" y="1406"/>
                  </a:cubicBezTo>
                  <a:cubicBezTo>
                    <a:pt x="331" y="1406"/>
                    <a:pt x="369" y="1394"/>
                    <a:pt x="407" y="1368"/>
                  </a:cubicBezTo>
                  <a:cubicBezTo>
                    <a:pt x="582" y="1242"/>
                    <a:pt x="732" y="1212"/>
                    <a:pt x="774" y="971"/>
                  </a:cubicBezTo>
                  <a:cubicBezTo>
                    <a:pt x="823" y="694"/>
                    <a:pt x="714" y="417"/>
                    <a:pt x="654" y="153"/>
                  </a:cubicBezTo>
                  <a:cubicBezTo>
                    <a:pt x="628" y="47"/>
                    <a:pt x="544" y="0"/>
                    <a:pt x="458" y="0"/>
                  </a:cubicBezTo>
                  <a:close/>
                </a:path>
              </a:pathLst>
            </a:custGeom>
            <a:solidFill>
              <a:srgbClr val="FAC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52"/>
            <p:cNvSpPr/>
            <p:nvPr/>
          </p:nvSpPr>
          <p:spPr>
            <a:xfrm>
              <a:off x="3565054" y="2432140"/>
              <a:ext cx="118152" cy="105931"/>
            </a:xfrm>
            <a:custGeom>
              <a:rect b="b" l="l" r="r" t="t"/>
              <a:pathLst>
                <a:path extrusionOk="0" h="1777" w="1982">
                  <a:moveTo>
                    <a:pt x="1410" y="0"/>
                  </a:moveTo>
                  <a:cubicBezTo>
                    <a:pt x="1399" y="0"/>
                    <a:pt x="1388" y="3"/>
                    <a:pt x="1379" y="8"/>
                  </a:cubicBezTo>
                  <a:cubicBezTo>
                    <a:pt x="1114" y="147"/>
                    <a:pt x="910" y="412"/>
                    <a:pt x="693" y="610"/>
                  </a:cubicBezTo>
                  <a:cubicBezTo>
                    <a:pt x="567" y="731"/>
                    <a:pt x="434" y="845"/>
                    <a:pt x="308" y="959"/>
                  </a:cubicBezTo>
                  <a:cubicBezTo>
                    <a:pt x="205" y="1056"/>
                    <a:pt x="79" y="1128"/>
                    <a:pt x="19" y="1254"/>
                  </a:cubicBezTo>
                  <a:cubicBezTo>
                    <a:pt x="1" y="1290"/>
                    <a:pt x="19" y="1326"/>
                    <a:pt x="61" y="1338"/>
                  </a:cubicBezTo>
                  <a:cubicBezTo>
                    <a:pt x="121" y="1405"/>
                    <a:pt x="187" y="1471"/>
                    <a:pt x="254" y="1537"/>
                  </a:cubicBezTo>
                  <a:cubicBezTo>
                    <a:pt x="302" y="1579"/>
                    <a:pt x="338" y="1615"/>
                    <a:pt x="380" y="1657"/>
                  </a:cubicBezTo>
                  <a:cubicBezTo>
                    <a:pt x="392" y="1663"/>
                    <a:pt x="398" y="1675"/>
                    <a:pt x="404" y="1681"/>
                  </a:cubicBezTo>
                  <a:cubicBezTo>
                    <a:pt x="404" y="1736"/>
                    <a:pt x="446" y="1772"/>
                    <a:pt x="500" y="1772"/>
                  </a:cubicBezTo>
                  <a:cubicBezTo>
                    <a:pt x="511" y="1775"/>
                    <a:pt x="522" y="1776"/>
                    <a:pt x="532" y="1776"/>
                  </a:cubicBezTo>
                  <a:cubicBezTo>
                    <a:pt x="582" y="1776"/>
                    <a:pt x="631" y="1743"/>
                    <a:pt x="651" y="1693"/>
                  </a:cubicBezTo>
                  <a:cubicBezTo>
                    <a:pt x="831" y="1567"/>
                    <a:pt x="1012" y="1423"/>
                    <a:pt x="1174" y="1272"/>
                  </a:cubicBezTo>
                  <a:cubicBezTo>
                    <a:pt x="1373" y="1104"/>
                    <a:pt x="1590" y="965"/>
                    <a:pt x="1776" y="791"/>
                  </a:cubicBezTo>
                  <a:cubicBezTo>
                    <a:pt x="1794" y="800"/>
                    <a:pt x="1812" y="804"/>
                    <a:pt x="1829" y="804"/>
                  </a:cubicBezTo>
                  <a:cubicBezTo>
                    <a:pt x="1916" y="804"/>
                    <a:pt x="1982" y="703"/>
                    <a:pt x="1927" y="622"/>
                  </a:cubicBezTo>
                  <a:cubicBezTo>
                    <a:pt x="1866" y="520"/>
                    <a:pt x="1800" y="412"/>
                    <a:pt x="1734" y="315"/>
                  </a:cubicBezTo>
                  <a:cubicBezTo>
                    <a:pt x="1685" y="244"/>
                    <a:pt x="1517" y="0"/>
                    <a:pt x="14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52"/>
            <p:cNvSpPr/>
            <p:nvPr/>
          </p:nvSpPr>
          <p:spPr>
            <a:xfrm>
              <a:off x="3635040" y="2449845"/>
              <a:ext cx="21222" cy="17645"/>
            </a:xfrm>
            <a:custGeom>
              <a:rect b="b" l="l" r="r" t="t"/>
              <a:pathLst>
                <a:path extrusionOk="0" h="296" w="356">
                  <a:moveTo>
                    <a:pt x="163" y="0"/>
                  </a:moveTo>
                  <a:cubicBezTo>
                    <a:pt x="0" y="30"/>
                    <a:pt x="0" y="259"/>
                    <a:pt x="163" y="295"/>
                  </a:cubicBezTo>
                  <a:cubicBezTo>
                    <a:pt x="349" y="295"/>
                    <a:pt x="355" y="0"/>
                    <a:pt x="1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52"/>
            <p:cNvSpPr/>
            <p:nvPr/>
          </p:nvSpPr>
          <p:spPr>
            <a:xfrm>
              <a:off x="3616381" y="2464570"/>
              <a:ext cx="20864" cy="17943"/>
            </a:xfrm>
            <a:custGeom>
              <a:rect b="b" l="l" r="r" t="t"/>
              <a:pathLst>
                <a:path extrusionOk="0" h="301" w="350">
                  <a:moveTo>
                    <a:pt x="155" y="1"/>
                  </a:moveTo>
                  <a:cubicBezTo>
                    <a:pt x="76" y="1"/>
                    <a:pt x="0" y="60"/>
                    <a:pt x="0" y="150"/>
                  </a:cubicBezTo>
                  <a:cubicBezTo>
                    <a:pt x="0" y="235"/>
                    <a:pt x="67" y="301"/>
                    <a:pt x="151" y="301"/>
                  </a:cubicBezTo>
                  <a:cubicBezTo>
                    <a:pt x="283" y="301"/>
                    <a:pt x="349" y="138"/>
                    <a:pt x="259" y="42"/>
                  </a:cubicBezTo>
                  <a:cubicBezTo>
                    <a:pt x="229" y="13"/>
                    <a:pt x="191" y="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52"/>
            <p:cNvSpPr/>
            <p:nvPr/>
          </p:nvSpPr>
          <p:spPr>
            <a:xfrm>
              <a:off x="3576560" y="2453899"/>
              <a:ext cx="519881" cy="345395"/>
            </a:xfrm>
            <a:custGeom>
              <a:rect b="b" l="l" r="r" t="t"/>
              <a:pathLst>
                <a:path extrusionOk="0" h="5794" w="8721">
                  <a:moveTo>
                    <a:pt x="1712" y="1"/>
                  </a:moveTo>
                  <a:cubicBezTo>
                    <a:pt x="1634" y="1"/>
                    <a:pt x="1558" y="25"/>
                    <a:pt x="1487" y="83"/>
                  </a:cubicBezTo>
                  <a:cubicBezTo>
                    <a:pt x="1306" y="233"/>
                    <a:pt x="1132" y="390"/>
                    <a:pt x="963" y="552"/>
                  </a:cubicBezTo>
                  <a:cubicBezTo>
                    <a:pt x="741" y="763"/>
                    <a:pt x="476" y="937"/>
                    <a:pt x="289" y="1184"/>
                  </a:cubicBezTo>
                  <a:cubicBezTo>
                    <a:pt x="0" y="1563"/>
                    <a:pt x="145" y="1720"/>
                    <a:pt x="404" y="2063"/>
                  </a:cubicBezTo>
                  <a:cubicBezTo>
                    <a:pt x="566" y="2279"/>
                    <a:pt x="747" y="2484"/>
                    <a:pt x="927" y="2689"/>
                  </a:cubicBezTo>
                  <a:cubicBezTo>
                    <a:pt x="1288" y="3098"/>
                    <a:pt x="1649" y="3507"/>
                    <a:pt x="2035" y="3886"/>
                  </a:cubicBezTo>
                  <a:cubicBezTo>
                    <a:pt x="2414" y="4253"/>
                    <a:pt x="2805" y="4596"/>
                    <a:pt x="3196" y="4939"/>
                  </a:cubicBezTo>
                  <a:cubicBezTo>
                    <a:pt x="3539" y="5240"/>
                    <a:pt x="3918" y="5601"/>
                    <a:pt x="4358" y="5752"/>
                  </a:cubicBezTo>
                  <a:cubicBezTo>
                    <a:pt x="4438" y="5781"/>
                    <a:pt x="4521" y="5794"/>
                    <a:pt x="4604" y="5794"/>
                  </a:cubicBezTo>
                  <a:cubicBezTo>
                    <a:pt x="4931" y="5794"/>
                    <a:pt x="5268" y="5597"/>
                    <a:pt x="5537" y="5439"/>
                  </a:cubicBezTo>
                  <a:cubicBezTo>
                    <a:pt x="5916" y="5216"/>
                    <a:pt x="6205" y="4885"/>
                    <a:pt x="6530" y="4584"/>
                  </a:cubicBezTo>
                  <a:cubicBezTo>
                    <a:pt x="6879" y="4259"/>
                    <a:pt x="7240" y="3940"/>
                    <a:pt x="7571" y="3597"/>
                  </a:cubicBezTo>
                  <a:cubicBezTo>
                    <a:pt x="7734" y="3429"/>
                    <a:pt x="7920" y="3296"/>
                    <a:pt x="8077" y="3128"/>
                  </a:cubicBezTo>
                  <a:cubicBezTo>
                    <a:pt x="8312" y="2875"/>
                    <a:pt x="8721" y="2568"/>
                    <a:pt x="8709" y="2183"/>
                  </a:cubicBezTo>
                  <a:cubicBezTo>
                    <a:pt x="8703" y="2081"/>
                    <a:pt x="8667" y="1984"/>
                    <a:pt x="8606" y="1900"/>
                  </a:cubicBezTo>
                  <a:cubicBezTo>
                    <a:pt x="8420" y="1623"/>
                    <a:pt x="8035" y="1371"/>
                    <a:pt x="7854" y="1160"/>
                  </a:cubicBezTo>
                  <a:cubicBezTo>
                    <a:pt x="7619" y="871"/>
                    <a:pt x="7361" y="606"/>
                    <a:pt x="7084" y="366"/>
                  </a:cubicBezTo>
                  <a:cubicBezTo>
                    <a:pt x="7025" y="318"/>
                    <a:pt x="6962" y="298"/>
                    <a:pt x="6896" y="298"/>
                  </a:cubicBezTo>
                  <a:cubicBezTo>
                    <a:pt x="6505" y="298"/>
                    <a:pt x="6012" y="1014"/>
                    <a:pt x="5796" y="1220"/>
                  </a:cubicBezTo>
                  <a:cubicBezTo>
                    <a:pt x="5688" y="1316"/>
                    <a:pt x="4526" y="2460"/>
                    <a:pt x="4538" y="2472"/>
                  </a:cubicBezTo>
                  <a:cubicBezTo>
                    <a:pt x="4382" y="2297"/>
                    <a:pt x="4213" y="2129"/>
                    <a:pt x="4039" y="1978"/>
                  </a:cubicBezTo>
                  <a:cubicBezTo>
                    <a:pt x="3786" y="1732"/>
                    <a:pt x="3539" y="1485"/>
                    <a:pt x="3286" y="1244"/>
                  </a:cubicBezTo>
                  <a:cubicBezTo>
                    <a:pt x="3034" y="997"/>
                    <a:pt x="2823" y="745"/>
                    <a:pt x="2558" y="534"/>
                  </a:cubicBezTo>
                  <a:cubicBezTo>
                    <a:pt x="2347" y="366"/>
                    <a:pt x="2015" y="1"/>
                    <a:pt x="17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52"/>
            <p:cNvSpPr/>
            <p:nvPr/>
          </p:nvSpPr>
          <p:spPr>
            <a:xfrm>
              <a:off x="3385319" y="2744039"/>
              <a:ext cx="179791" cy="47750"/>
            </a:xfrm>
            <a:custGeom>
              <a:rect b="b" l="l" r="r" t="t"/>
              <a:pathLst>
                <a:path extrusionOk="0" h="801" w="3016">
                  <a:moveTo>
                    <a:pt x="398" y="0"/>
                  </a:moveTo>
                  <a:cubicBezTo>
                    <a:pt x="175" y="0"/>
                    <a:pt x="1" y="181"/>
                    <a:pt x="1" y="397"/>
                  </a:cubicBezTo>
                  <a:cubicBezTo>
                    <a:pt x="1" y="620"/>
                    <a:pt x="175" y="801"/>
                    <a:pt x="398" y="801"/>
                  </a:cubicBezTo>
                  <a:lnTo>
                    <a:pt x="2619" y="801"/>
                  </a:lnTo>
                  <a:cubicBezTo>
                    <a:pt x="2835" y="795"/>
                    <a:pt x="3016" y="620"/>
                    <a:pt x="3016" y="397"/>
                  </a:cubicBezTo>
                  <a:cubicBezTo>
                    <a:pt x="3016" y="181"/>
                    <a:pt x="2835" y="0"/>
                    <a:pt x="26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52"/>
            <p:cNvSpPr/>
            <p:nvPr/>
          </p:nvSpPr>
          <p:spPr>
            <a:xfrm>
              <a:off x="3365945" y="2770567"/>
              <a:ext cx="218539" cy="57824"/>
            </a:xfrm>
            <a:custGeom>
              <a:rect b="b" l="l" r="r" t="t"/>
              <a:pathLst>
                <a:path extrusionOk="0" h="970" w="3666">
                  <a:moveTo>
                    <a:pt x="482" y="0"/>
                  </a:moveTo>
                  <a:cubicBezTo>
                    <a:pt x="217" y="0"/>
                    <a:pt x="1" y="217"/>
                    <a:pt x="1" y="482"/>
                  </a:cubicBezTo>
                  <a:cubicBezTo>
                    <a:pt x="1" y="753"/>
                    <a:pt x="217" y="969"/>
                    <a:pt x="482" y="969"/>
                  </a:cubicBezTo>
                  <a:lnTo>
                    <a:pt x="3178" y="969"/>
                  </a:lnTo>
                  <a:cubicBezTo>
                    <a:pt x="3449" y="969"/>
                    <a:pt x="3666" y="753"/>
                    <a:pt x="3666" y="482"/>
                  </a:cubicBezTo>
                  <a:cubicBezTo>
                    <a:pt x="3666" y="217"/>
                    <a:pt x="3449" y="0"/>
                    <a:pt x="31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0" name="Google Shape;1970;p52"/>
          <p:cNvGrpSpPr/>
          <p:nvPr/>
        </p:nvGrpSpPr>
        <p:grpSpPr>
          <a:xfrm>
            <a:off x="3132708" y="1216978"/>
            <a:ext cx="702832" cy="738043"/>
            <a:chOff x="1956257" y="2894777"/>
            <a:chExt cx="180398" cy="225116"/>
          </a:xfrm>
        </p:grpSpPr>
        <p:sp>
          <p:nvSpPr>
            <p:cNvPr id="1971" name="Google Shape;1971;p52"/>
            <p:cNvSpPr/>
            <p:nvPr/>
          </p:nvSpPr>
          <p:spPr>
            <a:xfrm>
              <a:off x="1956257" y="2931156"/>
              <a:ext cx="180398" cy="188737"/>
            </a:xfrm>
            <a:custGeom>
              <a:rect b="b" l="l" r="r" t="t"/>
              <a:pathLst>
                <a:path extrusionOk="0" h="5930" w="5668">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52"/>
            <p:cNvSpPr/>
            <p:nvPr/>
          </p:nvSpPr>
          <p:spPr>
            <a:xfrm>
              <a:off x="2027487" y="2894777"/>
              <a:ext cx="36029" cy="108786"/>
            </a:xfrm>
            <a:custGeom>
              <a:rect b="b" l="l" r="r" t="t"/>
              <a:pathLst>
                <a:path extrusionOk="0" h="3418" w="1132">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52"/>
            <p:cNvSpPr/>
            <p:nvPr/>
          </p:nvSpPr>
          <p:spPr>
            <a:xfrm>
              <a:off x="2027487" y="3009992"/>
              <a:ext cx="36029" cy="36029"/>
            </a:xfrm>
            <a:custGeom>
              <a:rect b="b" l="l" r="r" t="t"/>
              <a:pathLst>
                <a:path extrusionOk="0" h="1132" w="1132">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4" name="Google Shape;1974;p52"/>
          <p:cNvGrpSpPr/>
          <p:nvPr/>
        </p:nvGrpSpPr>
        <p:grpSpPr>
          <a:xfrm>
            <a:off x="2695908" y="962428"/>
            <a:ext cx="702832" cy="738043"/>
            <a:chOff x="1956257" y="2894777"/>
            <a:chExt cx="180398" cy="225116"/>
          </a:xfrm>
        </p:grpSpPr>
        <p:sp>
          <p:nvSpPr>
            <p:cNvPr id="1975" name="Google Shape;1975;p52"/>
            <p:cNvSpPr/>
            <p:nvPr/>
          </p:nvSpPr>
          <p:spPr>
            <a:xfrm>
              <a:off x="1956257" y="2931156"/>
              <a:ext cx="180398" cy="188737"/>
            </a:xfrm>
            <a:custGeom>
              <a:rect b="b" l="l" r="r" t="t"/>
              <a:pathLst>
                <a:path extrusionOk="0" h="5930" w="5668">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52"/>
            <p:cNvSpPr/>
            <p:nvPr/>
          </p:nvSpPr>
          <p:spPr>
            <a:xfrm>
              <a:off x="2027487" y="2894777"/>
              <a:ext cx="36029" cy="108786"/>
            </a:xfrm>
            <a:custGeom>
              <a:rect b="b" l="l" r="r" t="t"/>
              <a:pathLst>
                <a:path extrusionOk="0" h="3418" w="1132">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52"/>
            <p:cNvSpPr/>
            <p:nvPr/>
          </p:nvSpPr>
          <p:spPr>
            <a:xfrm>
              <a:off x="2027487" y="3009992"/>
              <a:ext cx="36029" cy="36029"/>
            </a:xfrm>
            <a:custGeom>
              <a:rect b="b" l="l" r="r" t="t"/>
              <a:pathLst>
                <a:path extrusionOk="0" h="1132" w="1132">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8" name="Google Shape;1978;p52"/>
          <p:cNvGrpSpPr/>
          <p:nvPr/>
        </p:nvGrpSpPr>
        <p:grpSpPr>
          <a:xfrm>
            <a:off x="3574458" y="1559828"/>
            <a:ext cx="702832" cy="738043"/>
            <a:chOff x="1956257" y="2894777"/>
            <a:chExt cx="180398" cy="225116"/>
          </a:xfrm>
        </p:grpSpPr>
        <p:sp>
          <p:nvSpPr>
            <p:cNvPr id="1979" name="Google Shape;1979;p52"/>
            <p:cNvSpPr/>
            <p:nvPr/>
          </p:nvSpPr>
          <p:spPr>
            <a:xfrm>
              <a:off x="1956257" y="2931156"/>
              <a:ext cx="180398" cy="188737"/>
            </a:xfrm>
            <a:custGeom>
              <a:rect b="b" l="l" r="r" t="t"/>
              <a:pathLst>
                <a:path extrusionOk="0" h="5930" w="5668">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52"/>
            <p:cNvSpPr/>
            <p:nvPr/>
          </p:nvSpPr>
          <p:spPr>
            <a:xfrm>
              <a:off x="2027487" y="2894777"/>
              <a:ext cx="36029" cy="108786"/>
            </a:xfrm>
            <a:custGeom>
              <a:rect b="b" l="l" r="r" t="t"/>
              <a:pathLst>
                <a:path extrusionOk="0" h="3418" w="1132">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52"/>
            <p:cNvSpPr/>
            <p:nvPr/>
          </p:nvSpPr>
          <p:spPr>
            <a:xfrm>
              <a:off x="2027487" y="3009992"/>
              <a:ext cx="36029" cy="36029"/>
            </a:xfrm>
            <a:custGeom>
              <a:rect b="b" l="l" r="r" t="t"/>
              <a:pathLst>
                <a:path extrusionOk="0" h="1132" w="1132">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2" name="Google Shape;1982;p52"/>
          <p:cNvSpPr txBox="1"/>
          <p:nvPr>
            <p:ph idx="1" type="subTitle"/>
          </p:nvPr>
        </p:nvSpPr>
        <p:spPr>
          <a:xfrm>
            <a:off x="4453000" y="1706425"/>
            <a:ext cx="4280400" cy="261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Playfair Display Black"/>
                <a:ea typeface="Playfair Display Black"/>
                <a:cs typeface="Playfair Display Black"/>
                <a:sym typeface="Playfair Display Black"/>
              </a:rPr>
              <a:t>Rule </a:t>
            </a:r>
            <a:r>
              <a:rPr lang="en" sz="3600">
                <a:solidFill>
                  <a:schemeClr val="accent4"/>
                </a:solidFill>
                <a:latin typeface="Playfair Display Black"/>
                <a:ea typeface="Playfair Display Black"/>
                <a:cs typeface="Playfair Display Black"/>
                <a:sym typeface="Playfair Display Black"/>
              </a:rPr>
              <a:t>#</a:t>
            </a:r>
            <a:r>
              <a:rPr lang="en" sz="5600">
                <a:solidFill>
                  <a:schemeClr val="accent4"/>
                </a:solidFill>
                <a:latin typeface="Playfair Display Black"/>
                <a:ea typeface="Playfair Display Black"/>
                <a:cs typeface="Playfair Display Black"/>
                <a:sym typeface="Playfair Display Black"/>
              </a:rPr>
              <a:t>1</a:t>
            </a:r>
            <a:r>
              <a:rPr lang="en" sz="3600">
                <a:latin typeface="Playfair Display Black"/>
                <a:ea typeface="Playfair Display Black"/>
                <a:cs typeface="Playfair Display Black"/>
                <a:sym typeface="Playfair Display Black"/>
              </a:rPr>
              <a:t>: </a:t>
            </a:r>
            <a:r>
              <a:rPr b="1" lang="en" sz="2700"/>
              <a:t>: </a:t>
            </a:r>
            <a:endParaRPr b="1" sz="2700"/>
          </a:p>
          <a:p>
            <a:pPr indent="0" lvl="0" marL="0" rtl="0" algn="r">
              <a:spcBef>
                <a:spcPts val="1600"/>
              </a:spcBef>
              <a:spcAft>
                <a:spcPts val="0"/>
              </a:spcAft>
              <a:buNone/>
            </a:pPr>
            <a:r>
              <a:rPr lang="en" sz="3600">
                <a:latin typeface="Playfair Display Black"/>
                <a:ea typeface="Playfair Display Black"/>
                <a:cs typeface="Playfair Display Black"/>
                <a:sym typeface="Playfair Display Black"/>
              </a:rPr>
              <a:t>Tell the Best Story</a:t>
            </a:r>
            <a:endParaRPr sz="3600">
              <a:latin typeface="Playfair Display Black"/>
              <a:ea typeface="Playfair Display Black"/>
              <a:cs typeface="Playfair Display Black"/>
              <a:sym typeface="Playfair Display Black"/>
            </a:endParaRPr>
          </a:p>
          <a:p>
            <a:pPr indent="0" lvl="0" marL="0" rtl="0" algn="ctr">
              <a:spcBef>
                <a:spcPts val="0"/>
              </a:spcBef>
              <a:spcAft>
                <a:spcPts val="0"/>
              </a:spcAft>
              <a:buNone/>
            </a:pPr>
            <a:r>
              <a:t/>
            </a:r>
            <a:endParaRPr b="1" sz="2700"/>
          </a:p>
          <a:p>
            <a:pPr indent="0" lvl="0" marL="0" rtl="0" algn="r">
              <a:spcBef>
                <a:spcPts val="1600"/>
              </a:spcBef>
              <a:spcAft>
                <a:spcPts val="0"/>
              </a:spcAft>
              <a:buNone/>
            </a:pPr>
            <a:r>
              <a:t/>
            </a:r>
            <a:endParaRPr sz="2200"/>
          </a:p>
          <a:p>
            <a:pPr indent="0" lvl="0" marL="457200" rtl="0" algn="r">
              <a:spcBef>
                <a:spcPts val="1600"/>
              </a:spcBef>
              <a:spcAft>
                <a:spcPts val="1600"/>
              </a:spcAft>
              <a:buNone/>
            </a:pPr>
            <a:r>
              <a:t/>
            </a:r>
            <a:endParaRPr/>
          </a:p>
        </p:txBody>
      </p:sp>
      <p:sp>
        <p:nvSpPr>
          <p:cNvPr id="1983" name="Google Shape;1983;p52"/>
          <p:cNvSpPr txBox="1"/>
          <p:nvPr>
            <p:ph type="title"/>
          </p:nvPr>
        </p:nvSpPr>
        <p:spPr>
          <a:xfrm>
            <a:off x="4605850" y="1052425"/>
            <a:ext cx="3974700" cy="65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500">
                <a:solidFill>
                  <a:srgbClr val="667E92"/>
                </a:solidFill>
                <a:latin typeface="Bellota Text"/>
                <a:ea typeface="Bellota Text"/>
                <a:cs typeface="Bellota Text"/>
                <a:sym typeface="Bellota Text"/>
              </a:rPr>
              <a:t>And Don’t Forget</a:t>
            </a:r>
            <a:endParaRPr b="1" sz="3500">
              <a:solidFill>
                <a:srgbClr val="667E92"/>
              </a:solidFill>
              <a:latin typeface="Bellota Text"/>
              <a:ea typeface="Bellota Text"/>
              <a:cs typeface="Bellota Text"/>
              <a:sym typeface="Bellota Text"/>
            </a:endParaRPr>
          </a:p>
          <a:p>
            <a:pPr indent="0" lvl="0" marL="0" rtl="0" algn="r">
              <a:spcBef>
                <a:spcPts val="1000"/>
              </a:spcBef>
              <a:spcAft>
                <a:spcPts val="0"/>
              </a:spcAft>
              <a:buNone/>
            </a:pPr>
            <a:r>
              <a:t/>
            </a:r>
            <a:endParaRPr b="1" sz="3500">
              <a:solidFill>
                <a:srgbClr val="667E92"/>
              </a:solidFill>
              <a:latin typeface="Bellota Text"/>
              <a:ea typeface="Bellota Text"/>
              <a:cs typeface="Bellota Text"/>
              <a:sym typeface="Bellota Tex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7" name="Shape 1987"/>
        <p:cNvGrpSpPr/>
        <p:nvPr/>
      </p:nvGrpSpPr>
      <p:grpSpPr>
        <a:xfrm>
          <a:off x="0" y="0"/>
          <a:ext cx="0" cy="0"/>
          <a:chOff x="0" y="0"/>
          <a:chExt cx="0" cy="0"/>
        </a:xfrm>
      </p:grpSpPr>
      <p:sp>
        <p:nvSpPr>
          <p:cNvPr id="1988" name="Google Shape;1988;p53"/>
          <p:cNvSpPr txBox="1"/>
          <p:nvPr>
            <p:ph idx="1" type="subTitle"/>
          </p:nvPr>
        </p:nvSpPr>
        <p:spPr>
          <a:xfrm flipH="1">
            <a:off x="5103975" y="1199725"/>
            <a:ext cx="3442800" cy="202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Lastly, at the end of the day, the jury is the trier of fact. This means that they will determine the facts in a case and what is relevant to deciding the outcome (or verdict). This is one reason why connecting with the jury during your Opening and Closing is so important.</a:t>
            </a:r>
            <a:endParaRPr b="1" sz="1700"/>
          </a:p>
          <a:p>
            <a:pPr indent="0" lvl="0" marL="0" rtl="0" algn="l">
              <a:spcBef>
                <a:spcPts val="1600"/>
              </a:spcBef>
              <a:spcAft>
                <a:spcPts val="1600"/>
              </a:spcAft>
              <a:buNone/>
            </a:pPr>
            <a:r>
              <a:rPr lang="en" sz="1700"/>
              <a:t>NOTE: In a “bench trial,” the judge would be the trier of fact and no jury would be present.</a:t>
            </a:r>
            <a:endParaRPr sz="1700"/>
          </a:p>
        </p:txBody>
      </p:sp>
      <p:sp>
        <p:nvSpPr>
          <p:cNvPr id="1989" name="Google Shape;1989;p53"/>
          <p:cNvSpPr txBox="1"/>
          <p:nvPr>
            <p:ph type="title"/>
          </p:nvPr>
        </p:nvSpPr>
        <p:spPr>
          <a:xfrm flipH="1">
            <a:off x="626075" y="364050"/>
            <a:ext cx="7741800" cy="105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400"/>
              <a:t>The Jury is the Trier of Fact</a:t>
            </a:r>
            <a:endParaRPr sz="3400"/>
          </a:p>
        </p:txBody>
      </p:sp>
      <p:sp>
        <p:nvSpPr>
          <p:cNvPr id="1990" name="Google Shape;1990;p53"/>
          <p:cNvSpPr/>
          <p:nvPr/>
        </p:nvSpPr>
        <p:spPr>
          <a:xfrm>
            <a:off x="707500" y="1199725"/>
            <a:ext cx="4085100" cy="29124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91" name="Google Shape;1991;p53"/>
          <p:cNvPicPr preferRelativeResize="0"/>
          <p:nvPr/>
        </p:nvPicPr>
        <p:blipFill rotWithShape="1">
          <a:blip r:embed="rId3">
            <a:alphaModFix/>
          </a:blip>
          <a:srcRect b="0" l="5847" r="5555" t="0"/>
          <a:stretch/>
        </p:blipFill>
        <p:spPr>
          <a:xfrm>
            <a:off x="811450" y="1342825"/>
            <a:ext cx="3877200" cy="2626200"/>
          </a:xfrm>
          <a:prstGeom prst="roundRect">
            <a:avLst>
              <a:gd fmla="val 16667" name="adj"/>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sp>
        <p:nvSpPr>
          <p:cNvPr id="1500" name="Google Shape;1500;p35"/>
          <p:cNvSpPr txBox="1"/>
          <p:nvPr>
            <p:ph idx="1" type="subTitle"/>
          </p:nvPr>
        </p:nvSpPr>
        <p:spPr>
          <a:xfrm>
            <a:off x="713225" y="1866550"/>
            <a:ext cx="4493400" cy="23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Telling the best story can help win your case! Remember, the jury should have no previous knowledge of the case.</a:t>
            </a:r>
            <a:endParaRPr b="1"/>
          </a:p>
          <a:p>
            <a:pPr indent="-330200" lvl="0" marL="457200" rtl="0" algn="l">
              <a:spcBef>
                <a:spcPts val="1600"/>
              </a:spcBef>
              <a:spcAft>
                <a:spcPts val="0"/>
              </a:spcAft>
              <a:buSzPts val="1600"/>
              <a:buChar char="●"/>
            </a:pPr>
            <a:r>
              <a:rPr b="1" lang="en"/>
              <a:t>Introduce the cast of characters</a:t>
            </a:r>
            <a:endParaRPr b="1"/>
          </a:p>
          <a:p>
            <a:pPr indent="-330200" lvl="0" marL="457200" rtl="0" algn="l">
              <a:spcBef>
                <a:spcPts val="0"/>
              </a:spcBef>
              <a:spcAft>
                <a:spcPts val="0"/>
              </a:spcAft>
              <a:buSzPts val="1600"/>
              <a:buChar char="●"/>
            </a:pPr>
            <a:r>
              <a:rPr b="1" lang="en"/>
              <a:t>Lay the foundation of events</a:t>
            </a:r>
            <a:endParaRPr b="1"/>
          </a:p>
          <a:p>
            <a:pPr indent="-330200" lvl="0" marL="457200" rtl="0" algn="l">
              <a:spcBef>
                <a:spcPts val="0"/>
              </a:spcBef>
              <a:spcAft>
                <a:spcPts val="0"/>
              </a:spcAft>
              <a:buSzPts val="1600"/>
              <a:buChar char="●"/>
            </a:pPr>
            <a:r>
              <a:rPr b="1" lang="en"/>
              <a:t>Be clear and easy to follow</a:t>
            </a:r>
            <a:endParaRPr b="1"/>
          </a:p>
          <a:p>
            <a:pPr indent="-330200" lvl="0" marL="457200" rtl="0" algn="l">
              <a:spcBef>
                <a:spcPts val="0"/>
              </a:spcBef>
              <a:spcAft>
                <a:spcPts val="0"/>
              </a:spcAft>
              <a:buSzPts val="1600"/>
              <a:buChar char="●"/>
            </a:pPr>
            <a:r>
              <a:rPr b="1" lang="en"/>
              <a:t>Be confident in your theory</a:t>
            </a:r>
            <a:endParaRPr b="1"/>
          </a:p>
          <a:p>
            <a:pPr indent="-330200" lvl="0" marL="457200" rtl="0" algn="l">
              <a:spcBef>
                <a:spcPts val="0"/>
              </a:spcBef>
              <a:spcAft>
                <a:spcPts val="0"/>
              </a:spcAft>
              <a:buSzPts val="1600"/>
              <a:buChar char="●"/>
            </a:pPr>
            <a:r>
              <a:rPr b="1" lang="en"/>
              <a:t>Don’t confuse the jury! Tell them the </a:t>
            </a:r>
            <a:r>
              <a:rPr b="1" lang="en" u="sng"/>
              <a:t>story</a:t>
            </a:r>
            <a:r>
              <a:rPr b="1" lang="en"/>
              <a:t>.</a:t>
            </a:r>
            <a:endParaRPr b="1"/>
          </a:p>
          <a:p>
            <a:pPr indent="0" lvl="0" marL="0" rtl="0" algn="l">
              <a:spcBef>
                <a:spcPts val="1600"/>
              </a:spcBef>
              <a:spcAft>
                <a:spcPts val="1600"/>
              </a:spcAft>
              <a:buNone/>
            </a:pPr>
            <a:r>
              <a:rPr b="1" lang="en"/>
              <a:t>	</a:t>
            </a:r>
            <a:endParaRPr b="1"/>
          </a:p>
        </p:txBody>
      </p:sp>
      <p:sp>
        <p:nvSpPr>
          <p:cNvPr id="1501" name="Google Shape;1501;p35"/>
          <p:cNvSpPr txBox="1"/>
          <p:nvPr>
            <p:ph type="title"/>
          </p:nvPr>
        </p:nvSpPr>
        <p:spPr>
          <a:xfrm>
            <a:off x="713225" y="198300"/>
            <a:ext cx="4157100" cy="9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Rule </a:t>
            </a:r>
            <a:r>
              <a:rPr lang="en">
                <a:solidFill>
                  <a:schemeClr val="accent4"/>
                </a:solidFill>
              </a:rPr>
              <a:t>#</a:t>
            </a:r>
            <a:r>
              <a:rPr lang="en" sz="5600">
                <a:solidFill>
                  <a:schemeClr val="accent4"/>
                </a:solidFill>
              </a:rPr>
              <a:t>1</a:t>
            </a:r>
            <a:r>
              <a:rPr lang="en"/>
              <a:t>: </a:t>
            </a:r>
            <a:endParaRPr/>
          </a:p>
          <a:p>
            <a:pPr indent="0" lvl="0" marL="0" rtl="0" algn="l">
              <a:spcBef>
                <a:spcPts val="0"/>
              </a:spcBef>
              <a:spcAft>
                <a:spcPts val="0"/>
              </a:spcAft>
              <a:buNone/>
            </a:pPr>
            <a:r>
              <a:rPr lang="en"/>
              <a:t>Tell the Best Story</a:t>
            </a:r>
            <a:endParaRPr/>
          </a:p>
        </p:txBody>
      </p:sp>
      <p:sp>
        <p:nvSpPr>
          <p:cNvPr id="1502" name="Google Shape;1502;p35"/>
          <p:cNvSpPr/>
          <p:nvPr/>
        </p:nvSpPr>
        <p:spPr>
          <a:xfrm>
            <a:off x="5568900" y="539500"/>
            <a:ext cx="2933400" cy="4021200"/>
          </a:xfrm>
          <a:prstGeom prst="flowChartAlternateProcess">
            <a:avLst/>
          </a:prstGeom>
          <a:solidFill>
            <a:srgbClr val="BAC8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3" name="Google Shape;1503;p35"/>
          <p:cNvPicPr preferRelativeResize="0"/>
          <p:nvPr/>
        </p:nvPicPr>
        <p:blipFill rotWithShape="1">
          <a:blip r:embed="rId3">
            <a:alphaModFix/>
          </a:blip>
          <a:srcRect b="0" l="17034" r="40486" t="0"/>
          <a:stretch/>
        </p:blipFill>
        <p:spPr>
          <a:xfrm>
            <a:off x="5757005" y="696730"/>
            <a:ext cx="2557200" cy="3612600"/>
          </a:xfrm>
          <a:prstGeom prst="roundRect">
            <a:avLst>
              <a:gd fmla="val 16667"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7" name="Shape 1507"/>
        <p:cNvGrpSpPr/>
        <p:nvPr/>
      </p:nvGrpSpPr>
      <p:grpSpPr>
        <a:xfrm>
          <a:off x="0" y="0"/>
          <a:ext cx="0" cy="0"/>
          <a:chOff x="0" y="0"/>
          <a:chExt cx="0" cy="0"/>
        </a:xfrm>
      </p:grpSpPr>
      <p:sp>
        <p:nvSpPr>
          <p:cNvPr id="1508" name="Google Shape;1508;p36"/>
          <p:cNvSpPr txBox="1"/>
          <p:nvPr>
            <p:ph idx="1" type="subTitle"/>
          </p:nvPr>
        </p:nvSpPr>
        <p:spPr>
          <a:xfrm>
            <a:off x="1804400" y="1629400"/>
            <a:ext cx="6594900" cy="42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100"/>
              <a:t>How to Set the Stage for a Winning Mock Trial</a:t>
            </a:r>
            <a:endParaRPr b="1" sz="2100"/>
          </a:p>
        </p:txBody>
      </p:sp>
      <p:sp>
        <p:nvSpPr>
          <p:cNvPr id="1509" name="Google Shape;1509;p36"/>
          <p:cNvSpPr txBox="1"/>
          <p:nvPr>
            <p:ph type="ctrTitle"/>
          </p:nvPr>
        </p:nvSpPr>
        <p:spPr>
          <a:xfrm>
            <a:off x="1123725" y="465900"/>
            <a:ext cx="7401900" cy="128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lang="en" sz="5300"/>
              <a:t>Opening Statements  </a:t>
            </a:r>
            <a:endParaRPr sz="5300"/>
          </a:p>
        </p:txBody>
      </p:sp>
      <p:pic>
        <p:nvPicPr>
          <p:cNvPr id="1510" name="Google Shape;1510;p36"/>
          <p:cNvPicPr preferRelativeResize="0"/>
          <p:nvPr/>
        </p:nvPicPr>
        <p:blipFill>
          <a:blip r:embed="rId3">
            <a:alphaModFix/>
          </a:blip>
          <a:stretch>
            <a:fillRect/>
          </a:stretch>
        </p:blipFill>
        <p:spPr>
          <a:xfrm>
            <a:off x="2398225" y="2317676"/>
            <a:ext cx="5913252" cy="2257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4" name="Shape 1514"/>
        <p:cNvGrpSpPr/>
        <p:nvPr/>
      </p:nvGrpSpPr>
      <p:grpSpPr>
        <a:xfrm>
          <a:off x="0" y="0"/>
          <a:ext cx="0" cy="0"/>
          <a:chOff x="0" y="0"/>
          <a:chExt cx="0" cy="0"/>
        </a:xfrm>
      </p:grpSpPr>
      <p:sp>
        <p:nvSpPr>
          <p:cNvPr id="1515" name="Google Shape;1515;p37"/>
          <p:cNvSpPr txBox="1"/>
          <p:nvPr>
            <p:ph idx="1" type="subTitle"/>
          </p:nvPr>
        </p:nvSpPr>
        <p:spPr>
          <a:xfrm>
            <a:off x="266275" y="2723925"/>
            <a:ext cx="2640600" cy="134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Paints the picture to provide evidence of guilt, the context for motive, and details about the elements of the crime </a:t>
            </a:r>
            <a:endParaRPr/>
          </a:p>
        </p:txBody>
      </p:sp>
      <p:sp>
        <p:nvSpPr>
          <p:cNvPr id="1516" name="Google Shape;1516;p37"/>
          <p:cNvSpPr txBox="1"/>
          <p:nvPr>
            <p:ph idx="2" type="subTitle"/>
          </p:nvPr>
        </p:nvSpPr>
        <p:spPr>
          <a:xfrm>
            <a:off x="6505450" y="2723925"/>
            <a:ext cx="2425500" cy="149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Paints the picture to provide exculpatory evidence, alternative theories, raise doubt, or discuss mitigating factors</a:t>
            </a:r>
            <a:endParaRPr/>
          </a:p>
        </p:txBody>
      </p:sp>
      <p:sp>
        <p:nvSpPr>
          <p:cNvPr id="1517" name="Google Shape;1517;p37"/>
          <p:cNvSpPr txBox="1"/>
          <p:nvPr>
            <p:ph idx="3" type="subTitle"/>
          </p:nvPr>
        </p:nvSpPr>
        <p:spPr>
          <a:xfrm>
            <a:off x="6505450" y="2122825"/>
            <a:ext cx="2373900" cy="696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200"/>
              <a:t>Defense</a:t>
            </a:r>
            <a:endParaRPr sz="3200"/>
          </a:p>
        </p:txBody>
      </p:sp>
      <p:sp>
        <p:nvSpPr>
          <p:cNvPr id="1518" name="Google Shape;1518;p37"/>
          <p:cNvSpPr txBox="1"/>
          <p:nvPr>
            <p:ph type="title"/>
          </p:nvPr>
        </p:nvSpPr>
        <p:spPr>
          <a:xfrm>
            <a:off x="148275" y="2122825"/>
            <a:ext cx="2876700" cy="69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Prosecution</a:t>
            </a:r>
            <a:endParaRPr sz="3200"/>
          </a:p>
        </p:txBody>
      </p:sp>
      <p:grpSp>
        <p:nvGrpSpPr>
          <p:cNvPr id="1519" name="Google Shape;1519;p37"/>
          <p:cNvGrpSpPr/>
          <p:nvPr/>
        </p:nvGrpSpPr>
        <p:grpSpPr>
          <a:xfrm>
            <a:off x="787978" y="1350338"/>
            <a:ext cx="767696" cy="690463"/>
            <a:chOff x="1302328" y="1350338"/>
            <a:chExt cx="767696" cy="690463"/>
          </a:xfrm>
        </p:grpSpPr>
        <p:sp>
          <p:nvSpPr>
            <p:cNvPr id="1520" name="Google Shape;1520;p37"/>
            <p:cNvSpPr/>
            <p:nvPr/>
          </p:nvSpPr>
          <p:spPr>
            <a:xfrm>
              <a:off x="1302328" y="1350338"/>
              <a:ext cx="767696" cy="690463"/>
            </a:xfrm>
            <a:custGeom>
              <a:rect b="b" l="l" r="r" t="t"/>
              <a:pathLst>
                <a:path extrusionOk="0" h="31709" w="69193">
                  <a:moveTo>
                    <a:pt x="0" y="0"/>
                  </a:moveTo>
                  <a:lnTo>
                    <a:pt x="69193" y="0"/>
                  </a:lnTo>
                  <a:lnTo>
                    <a:pt x="65276" y="31709"/>
                  </a:lnTo>
                  <a:lnTo>
                    <a:pt x="2575" y="30846"/>
                  </a:lnTo>
                  <a:close/>
                </a:path>
              </a:pathLst>
            </a:custGeom>
            <a:solidFill>
              <a:schemeClr val="accent2"/>
            </a:solidFill>
            <a:ln>
              <a:noFill/>
            </a:ln>
          </p:spPr>
        </p:sp>
        <p:sp>
          <p:nvSpPr>
            <p:cNvPr id="1521" name="Google Shape;1521;p37"/>
            <p:cNvSpPr/>
            <p:nvPr/>
          </p:nvSpPr>
          <p:spPr>
            <a:xfrm>
              <a:off x="1345032" y="1396133"/>
              <a:ext cx="669337" cy="568392"/>
            </a:xfrm>
            <a:custGeom>
              <a:rect b="b" l="l" r="r" t="t"/>
              <a:pathLst>
                <a:path extrusionOk="0" h="23345" w="27491">
                  <a:moveTo>
                    <a:pt x="0" y="617"/>
                  </a:moveTo>
                  <a:lnTo>
                    <a:pt x="27491" y="0"/>
                  </a:lnTo>
                  <a:lnTo>
                    <a:pt x="25586" y="23241"/>
                  </a:lnTo>
                  <a:lnTo>
                    <a:pt x="1397" y="23345"/>
                  </a:lnTo>
                  <a:close/>
                </a:path>
              </a:pathLst>
            </a:custGeom>
            <a:noFill/>
            <a:ln cap="flat" cmpd="sng" w="19050">
              <a:solidFill>
                <a:schemeClr val="lt2"/>
              </a:solidFill>
              <a:prstDash val="solid"/>
              <a:round/>
              <a:headEnd len="med" w="med" type="none"/>
              <a:tailEnd len="med" w="med" type="none"/>
            </a:ln>
          </p:spPr>
        </p:sp>
      </p:grpSp>
      <p:grpSp>
        <p:nvGrpSpPr>
          <p:cNvPr id="1522" name="Google Shape;1522;p37"/>
          <p:cNvGrpSpPr/>
          <p:nvPr/>
        </p:nvGrpSpPr>
        <p:grpSpPr>
          <a:xfrm>
            <a:off x="7533507" y="1365591"/>
            <a:ext cx="767675" cy="690546"/>
            <a:chOff x="4171182" y="1365591"/>
            <a:chExt cx="767675" cy="690546"/>
          </a:xfrm>
        </p:grpSpPr>
        <p:sp>
          <p:nvSpPr>
            <p:cNvPr id="1523" name="Google Shape;1523;p37"/>
            <p:cNvSpPr/>
            <p:nvPr/>
          </p:nvSpPr>
          <p:spPr>
            <a:xfrm rot="5400000">
              <a:off x="4209746" y="1327027"/>
              <a:ext cx="690546" cy="767675"/>
            </a:xfrm>
            <a:custGeom>
              <a:rect b="b" l="l" r="r" t="t"/>
              <a:pathLst>
                <a:path extrusionOk="0" h="31709" w="69193">
                  <a:moveTo>
                    <a:pt x="0" y="0"/>
                  </a:moveTo>
                  <a:lnTo>
                    <a:pt x="69193" y="0"/>
                  </a:lnTo>
                  <a:lnTo>
                    <a:pt x="65276" y="31709"/>
                  </a:lnTo>
                  <a:lnTo>
                    <a:pt x="2575" y="30846"/>
                  </a:lnTo>
                  <a:close/>
                </a:path>
              </a:pathLst>
            </a:custGeom>
            <a:solidFill>
              <a:schemeClr val="accent1"/>
            </a:solidFill>
            <a:ln>
              <a:noFill/>
            </a:ln>
          </p:spPr>
        </p:sp>
        <p:sp>
          <p:nvSpPr>
            <p:cNvPr id="1524" name="Google Shape;1524;p37"/>
            <p:cNvSpPr/>
            <p:nvPr/>
          </p:nvSpPr>
          <p:spPr>
            <a:xfrm rot="5400000">
              <a:off x="4270971" y="1389083"/>
              <a:ext cx="602053" cy="631891"/>
            </a:xfrm>
            <a:custGeom>
              <a:rect b="b" l="l" r="r" t="t"/>
              <a:pathLst>
                <a:path extrusionOk="0" h="23345" w="27491">
                  <a:moveTo>
                    <a:pt x="0" y="617"/>
                  </a:moveTo>
                  <a:lnTo>
                    <a:pt x="27491" y="0"/>
                  </a:lnTo>
                  <a:lnTo>
                    <a:pt x="25586" y="23241"/>
                  </a:lnTo>
                  <a:lnTo>
                    <a:pt x="1397" y="23345"/>
                  </a:lnTo>
                  <a:close/>
                </a:path>
              </a:pathLst>
            </a:custGeom>
            <a:noFill/>
            <a:ln cap="flat" cmpd="sng" w="19050">
              <a:solidFill>
                <a:schemeClr val="lt2"/>
              </a:solidFill>
              <a:prstDash val="solid"/>
              <a:round/>
              <a:headEnd len="med" w="med" type="none"/>
              <a:tailEnd len="med" w="med" type="none"/>
            </a:ln>
          </p:spPr>
        </p:sp>
      </p:grpSp>
      <p:grpSp>
        <p:nvGrpSpPr>
          <p:cNvPr id="1525" name="Google Shape;1525;p37"/>
          <p:cNvGrpSpPr/>
          <p:nvPr/>
        </p:nvGrpSpPr>
        <p:grpSpPr>
          <a:xfrm>
            <a:off x="2944505" y="1131177"/>
            <a:ext cx="3674938" cy="2437555"/>
            <a:chOff x="2641950" y="3481825"/>
            <a:chExt cx="469125" cy="635475"/>
          </a:xfrm>
        </p:grpSpPr>
        <p:sp>
          <p:nvSpPr>
            <p:cNvPr id="1526" name="Google Shape;1526;p37"/>
            <p:cNvSpPr/>
            <p:nvPr/>
          </p:nvSpPr>
          <p:spPr>
            <a:xfrm>
              <a:off x="2641950" y="3481825"/>
              <a:ext cx="469125" cy="635475"/>
            </a:xfrm>
            <a:custGeom>
              <a:rect b="b" l="l" r="r" t="t"/>
              <a:pathLst>
                <a:path extrusionOk="0" h="25419" w="18765">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7"/>
            <p:cNvSpPr/>
            <p:nvPr/>
          </p:nvSpPr>
          <p:spPr>
            <a:xfrm>
              <a:off x="2872325" y="3491050"/>
              <a:ext cx="8175" cy="7975"/>
            </a:xfrm>
            <a:custGeom>
              <a:rect b="b" l="l" r="r" t="t"/>
              <a:pathLst>
                <a:path extrusionOk="0" h="319" w="327">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8" name="Google Shape;1528;p37"/>
          <p:cNvSpPr txBox="1"/>
          <p:nvPr/>
        </p:nvSpPr>
        <p:spPr>
          <a:xfrm>
            <a:off x="787975" y="418500"/>
            <a:ext cx="8095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accent3"/>
                </a:solidFill>
                <a:latin typeface="Playfair Display"/>
                <a:ea typeface="Playfair Display"/>
                <a:cs typeface="Playfair Display"/>
                <a:sym typeface="Playfair Display"/>
              </a:rPr>
              <a:t>This is the opportunity to give the jury the FULL PICTURE.</a:t>
            </a:r>
            <a:endParaRPr b="1" sz="1800">
              <a:solidFill>
                <a:schemeClr val="accent3"/>
              </a:solidFill>
              <a:latin typeface="Playfair Display"/>
              <a:ea typeface="Playfair Display"/>
              <a:cs typeface="Playfair Display"/>
              <a:sym typeface="Playfair Display"/>
            </a:endParaRPr>
          </a:p>
        </p:txBody>
      </p:sp>
      <p:sp>
        <p:nvSpPr>
          <p:cNvPr id="1529" name="Google Shape;1529;p37"/>
          <p:cNvSpPr/>
          <p:nvPr/>
        </p:nvSpPr>
        <p:spPr>
          <a:xfrm>
            <a:off x="7703362" y="1498428"/>
            <a:ext cx="427955" cy="424879"/>
          </a:xfrm>
          <a:custGeom>
            <a:rect b="b" l="l" r="r" t="t"/>
            <a:pathLst>
              <a:path extrusionOk="0" h="19889" w="20033">
                <a:moveTo>
                  <a:pt x="2654" y="2484"/>
                </a:moveTo>
                <a:lnTo>
                  <a:pt x="2654" y="2881"/>
                </a:lnTo>
                <a:lnTo>
                  <a:pt x="1215" y="2881"/>
                </a:lnTo>
                <a:cubicBezTo>
                  <a:pt x="974" y="2864"/>
                  <a:pt x="974" y="2502"/>
                  <a:pt x="1215" y="2484"/>
                </a:cubicBezTo>
                <a:close/>
                <a:moveTo>
                  <a:pt x="3964" y="2484"/>
                </a:moveTo>
                <a:lnTo>
                  <a:pt x="3964" y="2881"/>
                </a:lnTo>
                <a:lnTo>
                  <a:pt x="3240" y="2881"/>
                </a:lnTo>
                <a:lnTo>
                  <a:pt x="3240" y="2484"/>
                </a:lnTo>
                <a:close/>
                <a:moveTo>
                  <a:pt x="6522" y="2484"/>
                </a:moveTo>
                <a:lnTo>
                  <a:pt x="6522" y="2881"/>
                </a:lnTo>
                <a:lnTo>
                  <a:pt x="4541" y="2881"/>
                </a:lnTo>
                <a:lnTo>
                  <a:pt x="4541" y="2484"/>
                </a:lnTo>
                <a:close/>
                <a:moveTo>
                  <a:pt x="12045" y="830"/>
                </a:moveTo>
                <a:cubicBezTo>
                  <a:pt x="12295" y="830"/>
                  <a:pt x="12502" y="1037"/>
                  <a:pt x="12502" y="1287"/>
                </a:cubicBezTo>
                <a:lnTo>
                  <a:pt x="12502" y="2881"/>
                </a:lnTo>
                <a:lnTo>
                  <a:pt x="11589" y="2881"/>
                </a:lnTo>
                <a:lnTo>
                  <a:pt x="11589" y="1270"/>
                </a:lnTo>
                <a:cubicBezTo>
                  <a:pt x="11597" y="1028"/>
                  <a:pt x="11795" y="830"/>
                  <a:pt x="12045" y="830"/>
                </a:cubicBezTo>
                <a:close/>
                <a:moveTo>
                  <a:pt x="15492" y="2484"/>
                </a:moveTo>
                <a:lnTo>
                  <a:pt x="15492" y="2881"/>
                </a:lnTo>
                <a:lnTo>
                  <a:pt x="13088" y="2881"/>
                </a:lnTo>
                <a:lnTo>
                  <a:pt x="13088" y="2484"/>
                </a:lnTo>
                <a:close/>
                <a:moveTo>
                  <a:pt x="16793" y="2484"/>
                </a:moveTo>
                <a:lnTo>
                  <a:pt x="16793" y="2881"/>
                </a:lnTo>
                <a:lnTo>
                  <a:pt x="16069" y="2881"/>
                </a:lnTo>
                <a:lnTo>
                  <a:pt x="16069" y="2484"/>
                </a:lnTo>
                <a:close/>
                <a:moveTo>
                  <a:pt x="18818" y="2484"/>
                </a:moveTo>
                <a:cubicBezTo>
                  <a:pt x="19059" y="2502"/>
                  <a:pt x="19059" y="2864"/>
                  <a:pt x="18818" y="2881"/>
                </a:cubicBezTo>
                <a:lnTo>
                  <a:pt x="17379" y="2881"/>
                </a:lnTo>
                <a:lnTo>
                  <a:pt x="17379" y="2484"/>
                </a:lnTo>
                <a:close/>
                <a:moveTo>
                  <a:pt x="7563" y="1199"/>
                </a:moveTo>
                <a:cubicBezTo>
                  <a:pt x="7781" y="1199"/>
                  <a:pt x="8000" y="1342"/>
                  <a:pt x="8022" y="1631"/>
                </a:cubicBezTo>
                <a:lnTo>
                  <a:pt x="8022" y="3234"/>
                </a:lnTo>
                <a:cubicBezTo>
                  <a:pt x="8000" y="3519"/>
                  <a:pt x="7781" y="3662"/>
                  <a:pt x="7563" y="3662"/>
                </a:cubicBezTo>
                <a:cubicBezTo>
                  <a:pt x="7339" y="3662"/>
                  <a:pt x="7117" y="3513"/>
                  <a:pt x="7108" y="3217"/>
                </a:cubicBezTo>
                <a:lnTo>
                  <a:pt x="7108" y="1640"/>
                </a:lnTo>
                <a:cubicBezTo>
                  <a:pt x="7117" y="1348"/>
                  <a:pt x="7339" y="1199"/>
                  <a:pt x="7563" y="1199"/>
                </a:cubicBezTo>
                <a:close/>
                <a:moveTo>
                  <a:pt x="9056" y="830"/>
                </a:moveTo>
                <a:cubicBezTo>
                  <a:pt x="9305" y="830"/>
                  <a:pt x="9504" y="1028"/>
                  <a:pt x="9512" y="1270"/>
                </a:cubicBezTo>
                <a:lnTo>
                  <a:pt x="9512" y="3596"/>
                </a:lnTo>
                <a:cubicBezTo>
                  <a:pt x="9508" y="3893"/>
                  <a:pt x="9284" y="4040"/>
                  <a:pt x="9059" y="4040"/>
                </a:cubicBezTo>
                <a:cubicBezTo>
                  <a:pt x="8827" y="4040"/>
                  <a:pt x="8595" y="3885"/>
                  <a:pt x="8599" y="3579"/>
                </a:cubicBezTo>
                <a:lnTo>
                  <a:pt x="8599" y="1287"/>
                </a:lnTo>
                <a:cubicBezTo>
                  <a:pt x="8599" y="1037"/>
                  <a:pt x="8806" y="830"/>
                  <a:pt x="9056" y="830"/>
                </a:cubicBezTo>
                <a:close/>
                <a:moveTo>
                  <a:pt x="10555" y="589"/>
                </a:moveTo>
                <a:cubicBezTo>
                  <a:pt x="10805" y="589"/>
                  <a:pt x="11003" y="787"/>
                  <a:pt x="11011" y="1046"/>
                </a:cubicBezTo>
                <a:lnTo>
                  <a:pt x="11011" y="2889"/>
                </a:lnTo>
                <a:cubicBezTo>
                  <a:pt x="10762" y="2941"/>
                  <a:pt x="10589" y="3156"/>
                  <a:pt x="10581" y="3415"/>
                </a:cubicBezTo>
                <a:cubicBezTo>
                  <a:pt x="10581" y="3682"/>
                  <a:pt x="10650" y="3941"/>
                  <a:pt x="10787" y="4173"/>
                </a:cubicBezTo>
                <a:cubicBezTo>
                  <a:pt x="10712" y="4218"/>
                  <a:pt x="10632" y="4239"/>
                  <a:pt x="10554" y="4239"/>
                </a:cubicBezTo>
                <a:cubicBezTo>
                  <a:pt x="10317" y="4239"/>
                  <a:pt x="10098" y="4051"/>
                  <a:pt x="10098" y="3785"/>
                </a:cubicBezTo>
                <a:lnTo>
                  <a:pt x="10098" y="1046"/>
                </a:lnTo>
                <a:cubicBezTo>
                  <a:pt x="10098" y="787"/>
                  <a:pt x="10296" y="589"/>
                  <a:pt x="10555" y="589"/>
                </a:cubicBezTo>
                <a:close/>
                <a:moveTo>
                  <a:pt x="4256" y="8697"/>
                </a:moveTo>
                <a:cubicBezTo>
                  <a:pt x="4773" y="8697"/>
                  <a:pt x="5041" y="9334"/>
                  <a:pt x="4670" y="9705"/>
                </a:cubicBezTo>
                <a:cubicBezTo>
                  <a:pt x="4551" y="9824"/>
                  <a:pt x="4404" y="9877"/>
                  <a:pt x="4260" y="9877"/>
                </a:cubicBezTo>
                <a:cubicBezTo>
                  <a:pt x="3956" y="9877"/>
                  <a:pt x="3662" y="9639"/>
                  <a:pt x="3662" y="9282"/>
                </a:cubicBezTo>
                <a:cubicBezTo>
                  <a:pt x="3662" y="8955"/>
                  <a:pt x="3929" y="8697"/>
                  <a:pt x="4256" y="8697"/>
                </a:cubicBezTo>
                <a:close/>
                <a:moveTo>
                  <a:pt x="15785" y="8697"/>
                </a:moveTo>
                <a:cubicBezTo>
                  <a:pt x="16103" y="8697"/>
                  <a:pt x="16371" y="8964"/>
                  <a:pt x="16371" y="9282"/>
                </a:cubicBezTo>
                <a:cubicBezTo>
                  <a:pt x="16371" y="9639"/>
                  <a:pt x="16077" y="9877"/>
                  <a:pt x="15772" y="9877"/>
                </a:cubicBezTo>
                <a:cubicBezTo>
                  <a:pt x="15628" y="9877"/>
                  <a:pt x="15481" y="9824"/>
                  <a:pt x="15362" y="9705"/>
                </a:cubicBezTo>
                <a:cubicBezTo>
                  <a:pt x="14992" y="9325"/>
                  <a:pt x="15259" y="8697"/>
                  <a:pt x="15785" y="8697"/>
                </a:cubicBezTo>
                <a:close/>
                <a:moveTo>
                  <a:pt x="12450" y="10454"/>
                </a:moveTo>
                <a:lnTo>
                  <a:pt x="12450" y="11798"/>
                </a:lnTo>
                <a:lnTo>
                  <a:pt x="7591" y="11798"/>
                </a:lnTo>
                <a:lnTo>
                  <a:pt x="7591" y="10454"/>
                </a:lnTo>
                <a:close/>
                <a:moveTo>
                  <a:pt x="13743" y="3458"/>
                </a:moveTo>
                <a:cubicBezTo>
                  <a:pt x="13975" y="3475"/>
                  <a:pt x="14165" y="3673"/>
                  <a:pt x="14173" y="3915"/>
                </a:cubicBezTo>
                <a:lnTo>
                  <a:pt x="14173" y="5086"/>
                </a:lnTo>
                <a:cubicBezTo>
                  <a:pt x="14173" y="6319"/>
                  <a:pt x="13450" y="7103"/>
                  <a:pt x="12640" y="7912"/>
                </a:cubicBezTo>
                <a:cubicBezTo>
                  <a:pt x="12114" y="8438"/>
                  <a:pt x="11890" y="9145"/>
                  <a:pt x="11899" y="9877"/>
                </a:cubicBezTo>
                <a:lnTo>
                  <a:pt x="8116" y="9877"/>
                </a:lnTo>
                <a:cubicBezTo>
                  <a:pt x="8125" y="9231"/>
                  <a:pt x="7927" y="8610"/>
                  <a:pt x="7565" y="8085"/>
                </a:cubicBezTo>
                <a:cubicBezTo>
                  <a:pt x="7263" y="7620"/>
                  <a:pt x="7108" y="7077"/>
                  <a:pt x="7108" y="6525"/>
                </a:cubicBezTo>
                <a:cubicBezTo>
                  <a:pt x="7095" y="6344"/>
                  <a:pt x="6955" y="6254"/>
                  <a:pt x="6815" y="6254"/>
                </a:cubicBezTo>
                <a:cubicBezTo>
                  <a:pt x="6675" y="6254"/>
                  <a:pt x="6535" y="6344"/>
                  <a:pt x="6522" y="6525"/>
                </a:cubicBezTo>
                <a:cubicBezTo>
                  <a:pt x="6522" y="7197"/>
                  <a:pt x="6712" y="7844"/>
                  <a:pt x="7074" y="8404"/>
                </a:cubicBezTo>
                <a:cubicBezTo>
                  <a:pt x="7367" y="8852"/>
                  <a:pt x="7556" y="9334"/>
                  <a:pt x="7531" y="9877"/>
                </a:cubicBezTo>
                <a:lnTo>
                  <a:pt x="7298" y="9877"/>
                </a:lnTo>
                <a:cubicBezTo>
                  <a:pt x="7143" y="9877"/>
                  <a:pt x="7005" y="10006"/>
                  <a:pt x="7005" y="10170"/>
                </a:cubicBezTo>
                <a:lnTo>
                  <a:pt x="7005" y="13780"/>
                </a:lnTo>
                <a:lnTo>
                  <a:pt x="5049" y="10144"/>
                </a:lnTo>
                <a:cubicBezTo>
                  <a:pt x="5730" y="9515"/>
                  <a:pt x="5437" y="8378"/>
                  <a:pt x="4541" y="8154"/>
                </a:cubicBezTo>
                <a:lnTo>
                  <a:pt x="4541" y="3458"/>
                </a:lnTo>
                <a:lnTo>
                  <a:pt x="6522" y="3458"/>
                </a:lnTo>
                <a:lnTo>
                  <a:pt x="6522" y="4819"/>
                </a:lnTo>
                <a:cubicBezTo>
                  <a:pt x="6510" y="5026"/>
                  <a:pt x="6662" y="5130"/>
                  <a:pt x="6815" y="5130"/>
                </a:cubicBezTo>
                <a:cubicBezTo>
                  <a:pt x="6968" y="5130"/>
                  <a:pt x="7121" y="5026"/>
                  <a:pt x="7108" y="4819"/>
                </a:cubicBezTo>
                <a:lnTo>
                  <a:pt x="7108" y="4156"/>
                </a:lnTo>
                <a:cubicBezTo>
                  <a:pt x="7246" y="4225"/>
                  <a:pt x="7401" y="4268"/>
                  <a:pt x="7565" y="4268"/>
                </a:cubicBezTo>
                <a:cubicBezTo>
                  <a:pt x="7772" y="4268"/>
                  <a:pt x="7979" y="4199"/>
                  <a:pt x="8151" y="4087"/>
                </a:cubicBezTo>
                <a:cubicBezTo>
                  <a:pt x="8341" y="4431"/>
                  <a:pt x="8694" y="4619"/>
                  <a:pt x="9054" y="4619"/>
                </a:cubicBezTo>
                <a:cubicBezTo>
                  <a:pt x="9280" y="4619"/>
                  <a:pt x="9509" y="4545"/>
                  <a:pt x="9702" y="4389"/>
                </a:cubicBezTo>
                <a:cubicBezTo>
                  <a:pt x="9909" y="4674"/>
                  <a:pt x="10229" y="4825"/>
                  <a:pt x="10552" y="4825"/>
                </a:cubicBezTo>
                <a:cubicBezTo>
                  <a:pt x="10766" y="4825"/>
                  <a:pt x="10981" y="4758"/>
                  <a:pt x="11166" y="4621"/>
                </a:cubicBezTo>
                <a:cubicBezTo>
                  <a:pt x="11442" y="4837"/>
                  <a:pt x="11778" y="4957"/>
                  <a:pt x="12123" y="4957"/>
                </a:cubicBezTo>
                <a:lnTo>
                  <a:pt x="12588" y="4957"/>
                </a:lnTo>
                <a:cubicBezTo>
                  <a:pt x="11304" y="5104"/>
                  <a:pt x="10331" y="6198"/>
                  <a:pt x="10331" y="7490"/>
                </a:cubicBezTo>
                <a:cubicBezTo>
                  <a:pt x="10318" y="7697"/>
                  <a:pt x="10469" y="7800"/>
                  <a:pt x="10619" y="7800"/>
                </a:cubicBezTo>
                <a:cubicBezTo>
                  <a:pt x="10770" y="7800"/>
                  <a:pt x="10921" y="7697"/>
                  <a:pt x="10908" y="7490"/>
                </a:cubicBezTo>
                <a:cubicBezTo>
                  <a:pt x="10908" y="6405"/>
                  <a:pt x="11795" y="5526"/>
                  <a:pt x="12881" y="5526"/>
                </a:cubicBezTo>
                <a:cubicBezTo>
                  <a:pt x="13045" y="5526"/>
                  <a:pt x="13174" y="5397"/>
                  <a:pt x="13174" y="5233"/>
                </a:cubicBezTo>
                <a:lnTo>
                  <a:pt x="13174" y="4664"/>
                </a:lnTo>
                <a:cubicBezTo>
                  <a:pt x="13174" y="4501"/>
                  <a:pt x="13045" y="4371"/>
                  <a:pt x="12881" y="4371"/>
                </a:cubicBezTo>
                <a:lnTo>
                  <a:pt x="12123" y="4371"/>
                </a:lnTo>
                <a:cubicBezTo>
                  <a:pt x="11615" y="4371"/>
                  <a:pt x="11192" y="3966"/>
                  <a:pt x="11166" y="3458"/>
                </a:cubicBezTo>
                <a:close/>
                <a:moveTo>
                  <a:pt x="15483" y="3458"/>
                </a:moveTo>
                <a:lnTo>
                  <a:pt x="15483" y="8154"/>
                </a:lnTo>
                <a:lnTo>
                  <a:pt x="15492" y="8154"/>
                </a:lnTo>
                <a:cubicBezTo>
                  <a:pt x="14596" y="8378"/>
                  <a:pt x="14303" y="9515"/>
                  <a:pt x="14983" y="10144"/>
                </a:cubicBezTo>
                <a:lnTo>
                  <a:pt x="13028" y="13780"/>
                </a:lnTo>
                <a:lnTo>
                  <a:pt x="13028" y="10170"/>
                </a:lnTo>
                <a:cubicBezTo>
                  <a:pt x="13028" y="10006"/>
                  <a:pt x="12898" y="9877"/>
                  <a:pt x="12735" y="9877"/>
                </a:cubicBezTo>
                <a:lnTo>
                  <a:pt x="12476" y="9877"/>
                </a:lnTo>
                <a:cubicBezTo>
                  <a:pt x="12442" y="9300"/>
                  <a:pt x="12648" y="8740"/>
                  <a:pt x="13053" y="8326"/>
                </a:cubicBezTo>
                <a:cubicBezTo>
                  <a:pt x="13975" y="7404"/>
                  <a:pt x="14751" y="6474"/>
                  <a:pt x="14751" y="5086"/>
                </a:cubicBezTo>
                <a:lnTo>
                  <a:pt x="14751" y="3915"/>
                </a:lnTo>
                <a:cubicBezTo>
                  <a:pt x="14751" y="3760"/>
                  <a:pt x="14708" y="3604"/>
                  <a:pt x="14639" y="3458"/>
                </a:cubicBezTo>
                <a:close/>
                <a:moveTo>
                  <a:pt x="4532" y="10420"/>
                </a:moveTo>
                <a:lnTo>
                  <a:pt x="6669" y="14383"/>
                </a:lnTo>
                <a:lnTo>
                  <a:pt x="1835" y="14383"/>
                </a:lnTo>
                <a:lnTo>
                  <a:pt x="3972" y="10420"/>
                </a:lnTo>
                <a:cubicBezTo>
                  <a:pt x="4063" y="10441"/>
                  <a:pt x="4157" y="10452"/>
                  <a:pt x="4252" y="10452"/>
                </a:cubicBezTo>
                <a:cubicBezTo>
                  <a:pt x="4347" y="10452"/>
                  <a:pt x="4442" y="10441"/>
                  <a:pt x="4532" y="10420"/>
                </a:cubicBezTo>
                <a:close/>
                <a:moveTo>
                  <a:pt x="7815" y="14960"/>
                </a:moveTo>
                <a:cubicBezTo>
                  <a:pt x="7677" y="15589"/>
                  <a:pt x="7126" y="16037"/>
                  <a:pt x="6488" y="16037"/>
                </a:cubicBezTo>
                <a:lnTo>
                  <a:pt x="2016" y="16037"/>
                </a:lnTo>
                <a:cubicBezTo>
                  <a:pt x="1379" y="16037"/>
                  <a:pt x="827" y="15589"/>
                  <a:pt x="689" y="14960"/>
                </a:cubicBezTo>
                <a:close/>
                <a:moveTo>
                  <a:pt x="16060" y="10420"/>
                </a:moveTo>
                <a:lnTo>
                  <a:pt x="18197" y="14383"/>
                </a:lnTo>
                <a:lnTo>
                  <a:pt x="17620" y="14383"/>
                </a:lnTo>
                <a:cubicBezTo>
                  <a:pt x="17249" y="14400"/>
                  <a:pt x="17249" y="14943"/>
                  <a:pt x="17620" y="14960"/>
                </a:cubicBezTo>
                <a:lnTo>
                  <a:pt x="19343" y="14960"/>
                </a:lnTo>
                <a:cubicBezTo>
                  <a:pt x="19205" y="15589"/>
                  <a:pt x="18645" y="16037"/>
                  <a:pt x="18008" y="16037"/>
                </a:cubicBezTo>
                <a:lnTo>
                  <a:pt x="13553" y="16037"/>
                </a:lnTo>
                <a:cubicBezTo>
                  <a:pt x="12907" y="16037"/>
                  <a:pt x="12355" y="15589"/>
                  <a:pt x="12218" y="14960"/>
                </a:cubicBezTo>
                <a:lnTo>
                  <a:pt x="16069" y="14960"/>
                </a:lnTo>
                <a:lnTo>
                  <a:pt x="16069" y="14383"/>
                </a:lnTo>
                <a:lnTo>
                  <a:pt x="13364" y="14383"/>
                </a:lnTo>
                <a:lnTo>
                  <a:pt x="15500" y="10420"/>
                </a:lnTo>
                <a:cubicBezTo>
                  <a:pt x="15591" y="10441"/>
                  <a:pt x="15686" y="10452"/>
                  <a:pt x="15780" y="10452"/>
                </a:cubicBezTo>
                <a:cubicBezTo>
                  <a:pt x="15875" y="10452"/>
                  <a:pt x="15970" y="10441"/>
                  <a:pt x="16060" y="10420"/>
                </a:cubicBezTo>
                <a:close/>
                <a:moveTo>
                  <a:pt x="12450" y="12393"/>
                </a:moveTo>
                <a:lnTo>
                  <a:pt x="12450" y="14383"/>
                </a:lnTo>
                <a:lnTo>
                  <a:pt x="11899" y="14383"/>
                </a:lnTo>
                <a:cubicBezTo>
                  <a:pt x="11735" y="14383"/>
                  <a:pt x="11606" y="14512"/>
                  <a:pt x="11606" y="14676"/>
                </a:cubicBezTo>
                <a:cubicBezTo>
                  <a:pt x="11606" y="15305"/>
                  <a:pt x="11925" y="15908"/>
                  <a:pt x="12450" y="16270"/>
                </a:cubicBezTo>
                <a:lnTo>
                  <a:pt x="12450" y="19303"/>
                </a:lnTo>
                <a:lnTo>
                  <a:pt x="7591" y="19303"/>
                </a:lnTo>
                <a:lnTo>
                  <a:pt x="7591" y="16270"/>
                </a:lnTo>
                <a:cubicBezTo>
                  <a:pt x="8116" y="15899"/>
                  <a:pt x="8427" y="15305"/>
                  <a:pt x="8427" y="14667"/>
                </a:cubicBezTo>
                <a:cubicBezTo>
                  <a:pt x="8427" y="14512"/>
                  <a:pt x="8297" y="14383"/>
                  <a:pt x="8142" y="14383"/>
                </a:cubicBezTo>
                <a:lnTo>
                  <a:pt x="7591" y="14383"/>
                </a:lnTo>
                <a:lnTo>
                  <a:pt x="7591" y="12393"/>
                </a:lnTo>
                <a:close/>
                <a:moveTo>
                  <a:pt x="10552" y="1"/>
                </a:moveTo>
                <a:cubicBezTo>
                  <a:pt x="10223" y="1"/>
                  <a:pt x="9896" y="154"/>
                  <a:pt x="9693" y="460"/>
                </a:cubicBezTo>
                <a:cubicBezTo>
                  <a:pt x="9502" y="317"/>
                  <a:pt x="9280" y="249"/>
                  <a:pt x="9060" y="249"/>
                </a:cubicBezTo>
                <a:cubicBezTo>
                  <a:pt x="8695" y="249"/>
                  <a:pt x="8339" y="437"/>
                  <a:pt x="8151" y="787"/>
                </a:cubicBezTo>
                <a:cubicBezTo>
                  <a:pt x="7967" y="661"/>
                  <a:pt x="7766" y="604"/>
                  <a:pt x="7569" y="604"/>
                </a:cubicBezTo>
                <a:cubicBezTo>
                  <a:pt x="7028" y="604"/>
                  <a:pt x="6522" y="1036"/>
                  <a:pt x="6522" y="1649"/>
                </a:cubicBezTo>
                <a:lnTo>
                  <a:pt x="6522" y="1899"/>
                </a:lnTo>
                <a:lnTo>
                  <a:pt x="4541" y="1899"/>
                </a:lnTo>
                <a:lnTo>
                  <a:pt x="4541" y="1606"/>
                </a:lnTo>
                <a:cubicBezTo>
                  <a:pt x="4541" y="1416"/>
                  <a:pt x="4396" y="1321"/>
                  <a:pt x="4252" y="1321"/>
                </a:cubicBezTo>
                <a:cubicBezTo>
                  <a:pt x="4108" y="1321"/>
                  <a:pt x="3964" y="1416"/>
                  <a:pt x="3964" y="1606"/>
                </a:cubicBezTo>
                <a:lnTo>
                  <a:pt x="3964" y="1899"/>
                </a:lnTo>
                <a:lnTo>
                  <a:pt x="3240" y="1899"/>
                </a:lnTo>
                <a:lnTo>
                  <a:pt x="3240" y="1606"/>
                </a:lnTo>
                <a:cubicBezTo>
                  <a:pt x="3240" y="1416"/>
                  <a:pt x="3093" y="1321"/>
                  <a:pt x="2947" y="1321"/>
                </a:cubicBezTo>
                <a:cubicBezTo>
                  <a:pt x="2800" y="1321"/>
                  <a:pt x="2654" y="1416"/>
                  <a:pt x="2654" y="1606"/>
                </a:cubicBezTo>
                <a:lnTo>
                  <a:pt x="2654" y="1899"/>
                </a:lnTo>
                <a:lnTo>
                  <a:pt x="1215" y="1899"/>
                </a:lnTo>
                <a:cubicBezTo>
                  <a:pt x="216" y="1899"/>
                  <a:pt x="216" y="3458"/>
                  <a:pt x="1215" y="3458"/>
                </a:cubicBezTo>
                <a:lnTo>
                  <a:pt x="2654" y="3458"/>
                </a:lnTo>
                <a:lnTo>
                  <a:pt x="2654" y="3622"/>
                </a:lnTo>
                <a:cubicBezTo>
                  <a:pt x="2654" y="3811"/>
                  <a:pt x="2800" y="3906"/>
                  <a:pt x="2947" y="3906"/>
                </a:cubicBezTo>
                <a:cubicBezTo>
                  <a:pt x="3093" y="3906"/>
                  <a:pt x="3240" y="3811"/>
                  <a:pt x="3240" y="3622"/>
                </a:cubicBezTo>
                <a:lnTo>
                  <a:pt x="3240" y="3458"/>
                </a:lnTo>
                <a:lnTo>
                  <a:pt x="3964" y="3458"/>
                </a:lnTo>
                <a:lnTo>
                  <a:pt x="3964" y="8154"/>
                </a:lnTo>
                <a:cubicBezTo>
                  <a:pt x="3067" y="8378"/>
                  <a:pt x="2774" y="9515"/>
                  <a:pt x="3455" y="10144"/>
                </a:cubicBezTo>
                <a:lnTo>
                  <a:pt x="1172" y="14383"/>
                </a:lnTo>
                <a:lnTo>
                  <a:pt x="371" y="14383"/>
                </a:lnTo>
                <a:cubicBezTo>
                  <a:pt x="207" y="14383"/>
                  <a:pt x="78" y="14512"/>
                  <a:pt x="78" y="14676"/>
                </a:cubicBezTo>
                <a:cubicBezTo>
                  <a:pt x="78" y="15744"/>
                  <a:pt x="948" y="16606"/>
                  <a:pt x="2016" y="16615"/>
                </a:cubicBezTo>
                <a:lnTo>
                  <a:pt x="6488" y="16615"/>
                </a:lnTo>
                <a:cubicBezTo>
                  <a:pt x="6660" y="16615"/>
                  <a:pt x="6841" y="16589"/>
                  <a:pt x="7005" y="16537"/>
                </a:cubicBezTo>
                <a:lnTo>
                  <a:pt x="7005" y="19303"/>
                </a:lnTo>
                <a:lnTo>
                  <a:pt x="371" y="19303"/>
                </a:lnTo>
                <a:cubicBezTo>
                  <a:pt x="0" y="19329"/>
                  <a:pt x="0" y="19863"/>
                  <a:pt x="371" y="19889"/>
                </a:cubicBezTo>
                <a:lnTo>
                  <a:pt x="19670" y="19889"/>
                </a:lnTo>
                <a:cubicBezTo>
                  <a:pt x="20032" y="19863"/>
                  <a:pt x="20032" y="19329"/>
                  <a:pt x="19670" y="19303"/>
                </a:cubicBezTo>
                <a:lnTo>
                  <a:pt x="13028" y="19303"/>
                </a:lnTo>
                <a:lnTo>
                  <a:pt x="13028" y="16546"/>
                </a:lnTo>
                <a:cubicBezTo>
                  <a:pt x="13200" y="16589"/>
                  <a:pt x="13372" y="16615"/>
                  <a:pt x="13553" y="16615"/>
                </a:cubicBezTo>
                <a:lnTo>
                  <a:pt x="18016" y="16615"/>
                </a:lnTo>
                <a:cubicBezTo>
                  <a:pt x="19085" y="16615"/>
                  <a:pt x="19946" y="15744"/>
                  <a:pt x="19955" y="14676"/>
                </a:cubicBezTo>
                <a:cubicBezTo>
                  <a:pt x="19955" y="14521"/>
                  <a:pt x="19826" y="14383"/>
                  <a:pt x="19662" y="14383"/>
                </a:cubicBezTo>
                <a:lnTo>
                  <a:pt x="18861" y="14383"/>
                </a:lnTo>
                <a:lnTo>
                  <a:pt x="16577" y="10144"/>
                </a:lnTo>
                <a:cubicBezTo>
                  <a:pt x="17258" y="9515"/>
                  <a:pt x="16974" y="8378"/>
                  <a:pt x="16069" y="8154"/>
                </a:cubicBezTo>
                <a:lnTo>
                  <a:pt x="16069" y="3458"/>
                </a:lnTo>
                <a:lnTo>
                  <a:pt x="16793" y="3458"/>
                </a:lnTo>
                <a:lnTo>
                  <a:pt x="16793" y="3622"/>
                </a:lnTo>
                <a:cubicBezTo>
                  <a:pt x="16793" y="3811"/>
                  <a:pt x="16939" y="3906"/>
                  <a:pt x="17086" y="3906"/>
                </a:cubicBezTo>
                <a:cubicBezTo>
                  <a:pt x="17232" y="3906"/>
                  <a:pt x="17379" y="3811"/>
                  <a:pt x="17379" y="3622"/>
                </a:cubicBezTo>
                <a:lnTo>
                  <a:pt x="17379" y="3458"/>
                </a:lnTo>
                <a:lnTo>
                  <a:pt x="18818" y="3458"/>
                </a:lnTo>
                <a:cubicBezTo>
                  <a:pt x="19817" y="3458"/>
                  <a:pt x="19817" y="1899"/>
                  <a:pt x="18818" y="1899"/>
                </a:cubicBezTo>
                <a:lnTo>
                  <a:pt x="17379" y="1899"/>
                </a:lnTo>
                <a:lnTo>
                  <a:pt x="17379" y="1606"/>
                </a:lnTo>
                <a:cubicBezTo>
                  <a:pt x="17379" y="1416"/>
                  <a:pt x="17232" y="1321"/>
                  <a:pt x="17086" y="1321"/>
                </a:cubicBezTo>
                <a:cubicBezTo>
                  <a:pt x="16939" y="1321"/>
                  <a:pt x="16793" y="1416"/>
                  <a:pt x="16793" y="1606"/>
                </a:cubicBezTo>
                <a:lnTo>
                  <a:pt x="16793" y="1899"/>
                </a:lnTo>
                <a:lnTo>
                  <a:pt x="16069" y="1899"/>
                </a:lnTo>
                <a:lnTo>
                  <a:pt x="16069" y="1606"/>
                </a:lnTo>
                <a:cubicBezTo>
                  <a:pt x="16069" y="1416"/>
                  <a:pt x="15925" y="1321"/>
                  <a:pt x="15780" y="1321"/>
                </a:cubicBezTo>
                <a:cubicBezTo>
                  <a:pt x="15636" y="1321"/>
                  <a:pt x="15492" y="1416"/>
                  <a:pt x="15492" y="1606"/>
                </a:cubicBezTo>
                <a:lnTo>
                  <a:pt x="15492" y="1899"/>
                </a:lnTo>
                <a:lnTo>
                  <a:pt x="13088" y="1899"/>
                </a:lnTo>
                <a:lnTo>
                  <a:pt x="13088" y="1287"/>
                </a:lnTo>
                <a:cubicBezTo>
                  <a:pt x="13088" y="670"/>
                  <a:pt x="12580" y="243"/>
                  <a:pt x="12042" y="243"/>
                </a:cubicBezTo>
                <a:cubicBezTo>
                  <a:pt x="11828" y="243"/>
                  <a:pt x="11610" y="310"/>
                  <a:pt x="11416" y="460"/>
                </a:cubicBezTo>
                <a:cubicBezTo>
                  <a:pt x="11210" y="154"/>
                  <a:pt x="10880" y="1"/>
                  <a:pt x="105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0" name="Google Shape;1530;p37"/>
          <p:cNvPicPr preferRelativeResize="0"/>
          <p:nvPr/>
        </p:nvPicPr>
        <p:blipFill>
          <a:blip r:embed="rId3">
            <a:alphaModFix/>
          </a:blip>
          <a:stretch>
            <a:fillRect/>
          </a:stretch>
        </p:blipFill>
        <p:spPr>
          <a:xfrm>
            <a:off x="3123550" y="1209800"/>
            <a:ext cx="3302200" cy="2275000"/>
          </a:xfrm>
          <a:prstGeom prst="rect">
            <a:avLst/>
          </a:prstGeom>
          <a:noFill/>
          <a:ln>
            <a:noFill/>
          </a:ln>
        </p:spPr>
      </p:pic>
      <p:sp>
        <p:nvSpPr>
          <p:cNvPr id="1531" name="Google Shape;1531;p37"/>
          <p:cNvSpPr/>
          <p:nvPr/>
        </p:nvSpPr>
        <p:spPr>
          <a:xfrm>
            <a:off x="957849" y="1483140"/>
            <a:ext cx="427955" cy="424879"/>
          </a:xfrm>
          <a:custGeom>
            <a:rect b="b" l="l" r="r" t="t"/>
            <a:pathLst>
              <a:path extrusionOk="0" h="19889" w="20033">
                <a:moveTo>
                  <a:pt x="2654" y="2484"/>
                </a:moveTo>
                <a:lnTo>
                  <a:pt x="2654" y="2881"/>
                </a:lnTo>
                <a:lnTo>
                  <a:pt x="1215" y="2881"/>
                </a:lnTo>
                <a:cubicBezTo>
                  <a:pt x="974" y="2864"/>
                  <a:pt x="974" y="2502"/>
                  <a:pt x="1215" y="2484"/>
                </a:cubicBezTo>
                <a:close/>
                <a:moveTo>
                  <a:pt x="3964" y="2484"/>
                </a:moveTo>
                <a:lnTo>
                  <a:pt x="3964" y="2881"/>
                </a:lnTo>
                <a:lnTo>
                  <a:pt x="3240" y="2881"/>
                </a:lnTo>
                <a:lnTo>
                  <a:pt x="3240" y="2484"/>
                </a:lnTo>
                <a:close/>
                <a:moveTo>
                  <a:pt x="6522" y="2484"/>
                </a:moveTo>
                <a:lnTo>
                  <a:pt x="6522" y="2881"/>
                </a:lnTo>
                <a:lnTo>
                  <a:pt x="4541" y="2881"/>
                </a:lnTo>
                <a:lnTo>
                  <a:pt x="4541" y="2484"/>
                </a:lnTo>
                <a:close/>
                <a:moveTo>
                  <a:pt x="12045" y="830"/>
                </a:moveTo>
                <a:cubicBezTo>
                  <a:pt x="12295" y="830"/>
                  <a:pt x="12502" y="1037"/>
                  <a:pt x="12502" y="1287"/>
                </a:cubicBezTo>
                <a:lnTo>
                  <a:pt x="12502" y="2881"/>
                </a:lnTo>
                <a:lnTo>
                  <a:pt x="11589" y="2881"/>
                </a:lnTo>
                <a:lnTo>
                  <a:pt x="11589" y="1270"/>
                </a:lnTo>
                <a:cubicBezTo>
                  <a:pt x="11597" y="1028"/>
                  <a:pt x="11795" y="830"/>
                  <a:pt x="12045" y="830"/>
                </a:cubicBezTo>
                <a:close/>
                <a:moveTo>
                  <a:pt x="15492" y="2484"/>
                </a:moveTo>
                <a:lnTo>
                  <a:pt x="15492" y="2881"/>
                </a:lnTo>
                <a:lnTo>
                  <a:pt x="13088" y="2881"/>
                </a:lnTo>
                <a:lnTo>
                  <a:pt x="13088" y="2484"/>
                </a:lnTo>
                <a:close/>
                <a:moveTo>
                  <a:pt x="16793" y="2484"/>
                </a:moveTo>
                <a:lnTo>
                  <a:pt x="16793" y="2881"/>
                </a:lnTo>
                <a:lnTo>
                  <a:pt x="16069" y="2881"/>
                </a:lnTo>
                <a:lnTo>
                  <a:pt x="16069" y="2484"/>
                </a:lnTo>
                <a:close/>
                <a:moveTo>
                  <a:pt x="18818" y="2484"/>
                </a:moveTo>
                <a:cubicBezTo>
                  <a:pt x="19059" y="2502"/>
                  <a:pt x="19059" y="2864"/>
                  <a:pt x="18818" y="2881"/>
                </a:cubicBezTo>
                <a:lnTo>
                  <a:pt x="17379" y="2881"/>
                </a:lnTo>
                <a:lnTo>
                  <a:pt x="17379" y="2484"/>
                </a:lnTo>
                <a:close/>
                <a:moveTo>
                  <a:pt x="7563" y="1199"/>
                </a:moveTo>
                <a:cubicBezTo>
                  <a:pt x="7781" y="1199"/>
                  <a:pt x="8000" y="1342"/>
                  <a:pt x="8022" y="1631"/>
                </a:cubicBezTo>
                <a:lnTo>
                  <a:pt x="8022" y="3234"/>
                </a:lnTo>
                <a:cubicBezTo>
                  <a:pt x="8000" y="3519"/>
                  <a:pt x="7781" y="3662"/>
                  <a:pt x="7563" y="3662"/>
                </a:cubicBezTo>
                <a:cubicBezTo>
                  <a:pt x="7339" y="3662"/>
                  <a:pt x="7117" y="3513"/>
                  <a:pt x="7108" y="3217"/>
                </a:cubicBezTo>
                <a:lnTo>
                  <a:pt x="7108" y="1640"/>
                </a:lnTo>
                <a:cubicBezTo>
                  <a:pt x="7117" y="1348"/>
                  <a:pt x="7339" y="1199"/>
                  <a:pt x="7563" y="1199"/>
                </a:cubicBezTo>
                <a:close/>
                <a:moveTo>
                  <a:pt x="9056" y="830"/>
                </a:moveTo>
                <a:cubicBezTo>
                  <a:pt x="9305" y="830"/>
                  <a:pt x="9504" y="1028"/>
                  <a:pt x="9512" y="1270"/>
                </a:cubicBezTo>
                <a:lnTo>
                  <a:pt x="9512" y="3596"/>
                </a:lnTo>
                <a:cubicBezTo>
                  <a:pt x="9508" y="3893"/>
                  <a:pt x="9284" y="4040"/>
                  <a:pt x="9059" y="4040"/>
                </a:cubicBezTo>
                <a:cubicBezTo>
                  <a:pt x="8827" y="4040"/>
                  <a:pt x="8595" y="3885"/>
                  <a:pt x="8599" y="3579"/>
                </a:cubicBezTo>
                <a:lnTo>
                  <a:pt x="8599" y="1287"/>
                </a:lnTo>
                <a:cubicBezTo>
                  <a:pt x="8599" y="1037"/>
                  <a:pt x="8806" y="830"/>
                  <a:pt x="9056" y="830"/>
                </a:cubicBezTo>
                <a:close/>
                <a:moveTo>
                  <a:pt x="10555" y="589"/>
                </a:moveTo>
                <a:cubicBezTo>
                  <a:pt x="10805" y="589"/>
                  <a:pt x="11003" y="787"/>
                  <a:pt x="11011" y="1046"/>
                </a:cubicBezTo>
                <a:lnTo>
                  <a:pt x="11011" y="2889"/>
                </a:lnTo>
                <a:cubicBezTo>
                  <a:pt x="10762" y="2941"/>
                  <a:pt x="10589" y="3156"/>
                  <a:pt x="10581" y="3415"/>
                </a:cubicBezTo>
                <a:cubicBezTo>
                  <a:pt x="10581" y="3682"/>
                  <a:pt x="10650" y="3941"/>
                  <a:pt x="10787" y="4173"/>
                </a:cubicBezTo>
                <a:cubicBezTo>
                  <a:pt x="10712" y="4218"/>
                  <a:pt x="10632" y="4239"/>
                  <a:pt x="10554" y="4239"/>
                </a:cubicBezTo>
                <a:cubicBezTo>
                  <a:pt x="10317" y="4239"/>
                  <a:pt x="10098" y="4051"/>
                  <a:pt x="10098" y="3785"/>
                </a:cubicBezTo>
                <a:lnTo>
                  <a:pt x="10098" y="1046"/>
                </a:lnTo>
                <a:cubicBezTo>
                  <a:pt x="10098" y="787"/>
                  <a:pt x="10296" y="589"/>
                  <a:pt x="10555" y="589"/>
                </a:cubicBezTo>
                <a:close/>
                <a:moveTo>
                  <a:pt x="4256" y="8697"/>
                </a:moveTo>
                <a:cubicBezTo>
                  <a:pt x="4773" y="8697"/>
                  <a:pt x="5041" y="9334"/>
                  <a:pt x="4670" y="9705"/>
                </a:cubicBezTo>
                <a:cubicBezTo>
                  <a:pt x="4551" y="9824"/>
                  <a:pt x="4404" y="9877"/>
                  <a:pt x="4260" y="9877"/>
                </a:cubicBezTo>
                <a:cubicBezTo>
                  <a:pt x="3956" y="9877"/>
                  <a:pt x="3662" y="9639"/>
                  <a:pt x="3662" y="9282"/>
                </a:cubicBezTo>
                <a:cubicBezTo>
                  <a:pt x="3662" y="8955"/>
                  <a:pt x="3929" y="8697"/>
                  <a:pt x="4256" y="8697"/>
                </a:cubicBezTo>
                <a:close/>
                <a:moveTo>
                  <a:pt x="15785" y="8697"/>
                </a:moveTo>
                <a:cubicBezTo>
                  <a:pt x="16103" y="8697"/>
                  <a:pt x="16371" y="8964"/>
                  <a:pt x="16371" y="9282"/>
                </a:cubicBezTo>
                <a:cubicBezTo>
                  <a:pt x="16371" y="9639"/>
                  <a:pt x="16077" y="9877"/>
                  <a:pt x="15772" y="9877"/>
                </a:cubicBezTo>
                <a:cubicBezTo>
                  <a:pt x="15628" y="9877"/>
                  <a:pt x="15481" y="9824"/>
                  <a:pt x="15362" y="9705"/>
                </a:cubicBezTo>
                <a:cubicBezTo>
                  <a:pt x="14992" y="9325"/>
                  <a:pt x="15259" y="8697"/>
                  <a:pt x="15785" y="8697"/>
                </a:cubicBezTo>
                <a:close/>
                <a:moveTo>
                  <a:pt x="12450" y="10454"/>
                </a:moveTo>
                <a:lnTo>
                  <a:pt x="12450" y="11798"/>
                </a:lnTo>
                <a:lnTo>
                  <a:pt x="7591" y="11798"/>
                </a:lnTo>
                <a:lnTo>
                  <a:pt x="7591" y="10454"/>
                </a:lnTo>
                <a:close/>
                <a:moveTo>
                  <a:pt x="13743" y="3458"/>
                </a:moveTo>
                <a:cubicBezTo>
                  <a:pt x="13975" y="3475"/>
                  <a:pt x="14165" y="3673"/>
                  <a:pt x="14173" y="3915"/>
                </a:cubicBezTo>
                <a:lnTo>
                  <a:pt x="14173" y="5086"/>
                </a:lnTo>
                <a:cubicBezTo>
                  <a:pt x="14173" y="6319"/>
                  <a:pt x="13450" y="7103"/>
                  <a:pt x="12640" y="7912"/>
                </a:cubicBezTo>
                <a:cubicBezTo>
                  <a:pt x="12114" y="8438"/>
                  <a:pt x="11890" y="9145"/>
                  <a:pt x="11899" y="9877"/>
                </a:cubicBezTo>
                <a:lnTo>
                  <a:pt x="8116" y="9877"/>
                </a:lnTo>
                <a:cubicBezTo>
                  <a:pt x="8125" y="9231"/>
                  <a:pt x="7927" y="8610"/>
                  <a:pt x="7565" y="8085"/>
                </a:cubicBezTo>
                <a:cubicBezTo>
                  <a:pt x="7263" y="7620"/>
                  <a:pt x="7108" y="7077"/>
                  <a:pt x="7108" y="6525"/>
                </a:cubicBezTo>
                <a:cubicBezTo>
                  <a:pt x="7095" y="6344"/>
                  <a:pt x="6955" y="6254"/>
                  <a:pt x="6815" y="6254"/>
                </a:cubicBezTo>
                <a:cubicBezTo>
                  <a:pt x="6675" y="6254"/>
                  <a:pt x="6535" y="6344"/>
                  <a:pt x="6522" y="6525"/>
                </a:cubicBezTo>
                <a:cubicBezTo>
                  <a:pt x="6522" y="7197"/>
                  <a:pt x="6712" y="7844"/>
                  <a:pt x="7074" y="8404"/>
                </a:cubicBezTo>
                <a:cubicBezTo>
                  <a:pt x="7367" y="8852"/>
                  <a:pt x="7556" y="9334"/>
                  <a:pt x="7531" y="9877"/>
                </a:cubicBezTo>
                <a:lnTo>
                  <a:pt x="7298" y="9877"/>
                </a:lnTo>
                <a:cubicBezTo>
                  <a:pt x="7143" y="9877"/>
                  <a:pt x="7005" y="10006"/>
                  <a:pt x="7005" y="10170"/>
                </a:cubicBezTo>
                <a:lnTo>
                  <a:pt x="7005" y="13780"/>
                </a:lnTo>
                <a:lnTo>
                  <a:pt x="5049" y="10144"/>
                </a:lnTo>
                <a:cubicBezTo>
                  <a:pt x="5730" y="9515"/>
                  <a:pt x="5437" y="8378"/>
                  <a:pt x="4541" y="8154"/>
                </a:cubicBezTo>
                <a:lnTo>
                  <a:pt x="4541" y="3458"/>
                </a:lnTo>
                <a:lnTo>
                  <a:pt x="6522" y="3458"/>
                </a:lnTo>
                <a:lnTo>
                  <a:pt x="6522" y="4819"/>
                </a:lnTo>
                <a:cubicBezTo>
                  <a:pt x="6510" y="5026"/>
                  <a:pt x="6662" y="5130"/>
                  <a:pt x="6815" y="5130"/>
                </a:cubicBezTo>
                <a:cubicBezTo>
                  <a:pt x="6968" y="5130"/>
                  <a:pt x="7121" y="5026"/>
                  <a:pt x="7108" y="4819"/>
                </a:cubicBezTo>
                <a:lnTo>
                  <a:pt x="7108" y="4156"/>
                </a:lnTo>
                <a:cubicBezTo>
                  <a:pt x="7246" y="4225"/>
                  <a:pt x="7401" y="4268"/>
                  <a:pt x="7565" y="4268"/>
                </a:cubicBezTo>
                <a:cubicBezTo>
                  <a:pt x="7772" y="4268"/>
                  <a:pt x="7979" y="4199"/>
                  <a:pt x="8151" y="4087"/>
                </a:cubicBezTo>
                <a:cubicBezTo>
                  <a:pt x="8341" y="4431"/>
                  <a:pt x="8694" y="4619"/>
                  <a:pt x="9054" y="4619"/>
                </a:cubicBezTo>
                <a:cubicBezTo>
                  <a:pt x="9280" y="4619"/>
                  <a:pt x="9509" y="4545"/>
                  <a:pt x="9702" y="4389"/>
                </a:cubicBezTo>
                <a:cubicBezTo>
                  <a:pt x="9909" y="4674"/>
                  <a:pt x="10229" y="4825"/>
                  <a:pt x="10552" y="4825"/>
                </a:cubicBezTo>
                <a:cubicBezTo>
                  <a:pt x="10766" y="4825"/>
                  <a:pt x="10981" y="4758"/>
                  <a:pt x="11166" y="4621"/>
                </a:cubicBezTo>
                <a:cubicBezTo>
                  <a:pt x="11442" y="4837"/>
                  <a:pt x="11778" y="4957"/>
                  <a:pt x="12123" y="4957"/>
                </a:cubicBezTo>
                <a:lnTo>
                  <a:pt x="12588" y="4957"/>
                </a:lnTo>
                <a:cubicBezTo>
                  <a:pt x="11304" y="5104"/>
                  <a:pt x="10331" y="6198"/>
                  <a:pt x="10331" y="7490"/>
                </a:cubicBezTo>
                <a:cubicBezTo>
                  <a:pt x="10318" y="7697"/>
                  <a:pt x="10469" y="7800"/>
                  <a:pt x="10619" y="7800"/>
                </a:cubicBezTo>
                <a:cubicBezTo>
                  <a:pt x="10770" y="7800"/>
                  <a:pt x="10921" y="7697"/>
                  <a:pt x="10908" y="7490"/>
                </a:cubicBezTo>
                <a:cubicBezTo>
                  <a:pt x="10908" y="6405"/>
                  <a:pt x="11795" y="5526"/>
                  <a:pt x="12881" y="5526"/>
                </a:cubicBezTo>
                <a:cubicBezTo>
                  <a:pt x="13045" y="5526"/>
                  <a:pt x="13174" y="5397"/>
                  <a:pt x="13174" y="5233"/>
                </a:cubicBezTo>
                <a:lnTo>
                  <a:pt x="13174" y="4664"/>
                </a:lnTo>
                <a:cubicBezTo>
                  <a:pt x="13174" y="4501"/>
                  <a:pt x="13045" y="4371"/>
                  <a:pt x="12881" y="4371"/>
                </a:cubicBezTo>
                <a:lnTo>
                  <a:pt x="12123" y="4371"/>
                </a:lnTo>
                <a:cubicBezTo>
                  <a:pt x="11615" y="4371"/>
                  <a:pt x="11192" y="3966"/>
                  <a:pt x="11166" y="3458"/>
                </a:cubicBezTo>
                <a:close/>
                <a:moveTo>
                  <a:pt x="15483" y="3458"/>
                </a:moveTo>
                <a:lnTo>
                  <a:pt x="15483" y="8154"/>
                </a:lnTo>
                <a:lnTo>
                  <a:pt x="15492" y="8154"/>
                </a:lnTo>
                <a:cubicBezTo>
                  <a:pt x="14596" y="8378"/>
                  <a:pt x="14303" y="9515"/>
                  <a:pt x="14983" y="10144"/>
                </a:cubicBezTo>
                <a:lnTo>
                  <a:pt x="13028" y="13780"/>
                </a:lnTo>
                <a:lnTo>
                  <a:pt x="13028" y="10170"/>
                </a:lnTo>
                <a:cubicBezTo>
                  <a:pt x="13028" y="10006"/>
                  <a:pt x="12898" y="9877"/>
                  <a:pt x="12735" y="9877"/>
                </a:cubicBezTo>
                <a:lnTo>
                  <a:pt x="12476" y="9877"/>
                </a:lnTo>
                <a:cubicBezTo>
                  <a:pt x="12442" y="9300"/>
                  <a:pt x="12648" y="8740"/>
                  <a:pt x="13053" y="8326"/>
                </a:cubicBezTo>
                <a:cubicBezTo>
                  <a:pt x="13975" y="7404"/>
                  <a:pt x="14751" y="6474"/>
                  <a:pt x="14751" y="5086"/>
                </a:cubicBezTo>
                <a:lnTo>
                  <a:pt x="14751" y="3915"/>
                </a:lnTo>
                <a:cubicBezTo>
                  <a:pt x="14751" y="3760"/>
                  <a:pt x="14708" y="3604"/>
                  <a:pt x="14639" y="3458"/>
                </a:cubicBezTo>
                <a:close/>
                <a:moveTo>
                  <a:pt x="4532" y="10420"/>
                </a:moveTo>
                <a:lnTo>
                  <a:pt x="6669" y="14383"/>
                </a:lnTo>
                <a:lnTo>
                  <a:pt x="1835" y="14383"/>
                </a:lnTo>
                <a:lnTo>
                  <a:pt x="3972" y="10420"/>
                </a:lnTo>
                <a:cubicBezTo>
                  <a:pt x="4063" y="10441"/>
                  <a:pt x="4157" y="10452"/>
                  <a:pt x="4252" y="10452"/>
                </a:cubicBezTo>
                <a:cubicBezTo>
                  <a:pt x="4347" y="10452"/>
                  <a:pt x="4442" y="10441"/>
                  <a:pt x="4532" y="10420"/>
                </a:cubicBezTo>
                <a:close/>
                <a:moveTo>
                  <a:pt x="7815" y="14960"/>
                </a:moveTo>
                <a:cubicBezTo>
                  <a:pt x="7677" y="15589"/>
                  <a:pt x="7126" y="16037"/>
                  <a:pt x="6488" y="16037"/>
                </a:cubicBezTo>
                <a:lnTo>
                  <a:pt x="2016" y="16037"/>
                </a:lnTo>
                <a:cubicBezTo>
                  <a:pt x="1379" y="16037"/>
                  <a:pt x="827" y="15589"/>
                  <a:pt x="689" y="14960"/>
                </a:cubicBezTo>
                <a:close/>
                <a:moveTo>
                  <a:pt x="16060" y="10420"/>
                </a:moveTo>
                <a:lnTo>
                  <a:pt x="18197" y="14383"/>
                </a:lnTo>
                <a:lnTo>
                  <a:pt x="17620" y="14383"/>
                </a:lnTo>
                <a:cubicBezTo>
                  <a:pt x="17249" y="14400"/>
                  <a:pt x="17249" y="14943"/>
                  <a:pt x="17620" y="14960"/>
                </a:cubicBezTo>
                <a:lnTo>
                  <a:pt x="19343" y="14960"/>
                </a:lnTo>
                <a:cubicBezTo>
                  <a:pt x="19205" y="15589"/>
                  <a:pt x="18645" y="16037"/>
                  <a:pt x="18008" y="16037"/>
                </a:cubicBezTo>
                <a:lnTo>
                  <a:pt x="13553" y="16037"/>
                </a:lnTo>
                <a:cubicBezTo>
                  <a:pt x="12907" y="16037"/>
                  <a:pt x="12355" y="15589"/>
                  <a:pt x="12218" y="14960"/>
                </a:cubicBezTo>
                <a:lnTo>
                  <a:pt x="16069" y="14960"/>
                </a:lnTo>
                <a:lnTo>
                  <a:pt x="16069" y="14383"/>
                </a:lnTo>
                <a:lnTo>
                  <a:pt x="13364" y="14383"/>
                </a:lnTo>
                <a:lnTo>
                  <a:pt x="15500" y="10420"/>
                </a:lnTo>
                <a:cubicBezTo>
                  <a:pt x="15591" y="10441"/>
                  <a:pt x="15686" y="10452"/>
                  <a:pt x="15780" y="10452"/>
                </a:cubicBezTo>
                <a:cubicBezTo>
                  <a:pt x="15875" y="10452"/>
                  <a:pt x="15970" y="10441"/>
                  <a:pt x="16060" y="10420"/>
                </a:cubicBezTo>
                <a:close/>
                <a:moveTo>
                  <a:pt x="12450" y="12393"/>
                </a:moveTo>
                <a:lnTo>
                  <a:pt x="12450" y="14383"/>
                </a:lnTo>
                <a:lnTo>
                  <a:pt x="11899" y="14383"/>
                </a:lnTo>
                <a:cubicBezTo>
                  <a:pt x="11735" y="14383"/>
                  <a:pt x="11606" y="14512"/>
                  <a:pt x="11606" y="14676"/>
                </a:cubicBezTo>
                <a:cubicBezTo>
                  <a:pt x="11606" y="15305"/>
                  <a:pt x="11925" y="15908"/>
                  <a:pt x="12450" y="16270"/>
                </a:cubicBezTo>
                <a:lnTo>
                  <a:pt x="12450" y="19303"/>
                </a:lnTo>
                <a:lnTo>
                  <a:pt x="7591" y="19303"/>
                </a:lnTo>
                <a:lnTo>
                  <a:pt x="7591" y="16270"/>
                </a:lnTo>
                <a:cubicBezTo>
                  <a:pt x="8116" y="15899"/>
                  <a:pt x="8427" y="15305"/>
                  <a:pt x="8427" y="14667"/>
                </a:cubicBezTo>
                <a:cubicBezTo>
                  <a:pt x="8427" y="14512"/>
                  <a:pt x="8297" y="14383"/>
                  <a:pt x="8142" y="14383"/>
                </a:cubicBezTo>
                <a:lnTo>
                  <a:pt x="7591" y="14383"/>
                </a:lnTo>
                <a:lnTo>
                  <a:pt x="7591" y="12393"/>
                </a:lnTo>
                <a:close/>
                <a:moveTo>
                  <a:pt x="10552" y="1"/>
                </a:moveTo>
                <a:cubicBezTo>
                  <a:pt x="10223" y="1"/>
                  <a:pt x="9896" y="154"/>
                  <a:pt x="9693" y="460"/>
                </a:cubicBezTo>
                <a:cubicBezTo>
                  <a:pt x="9502" y="317"/>
                  <a:pt x="9280" y="249"/>
                  <a:pt x="9060" y="249"/>
                </a:cubicBezTo>
                <a:cubicBezTo>
                  <a:pt x="8695" y="249"/>
                  <a:pt x="8339" y="437"/>
                  <a:pt x="8151" y="787"/>
                </a:cubicBezTo>
                <a:cubicBezTo>
                  <a:pt x="7967" y="661"/>
                  <a:pt x="7766" y="604"/>
                  <a:pt x="7569" y="604"/>
                </a:cubicBezTo>
                <a:cubicBezTo>
                  <a:pt x="7028" y="604"/>
                  <a:pt x="6522" y="1036"/>
                  <a:pt x="6522" y="1649"/>
                </a:cubicBezTo>
                <a:lnTo>
                  <a:pt x="6522" y="1899"/>
                </a:lnTo>
                <a:lnTo>
                  <a:pt x="4541" y="1899"/>
                </a:lnTo>
                <a:lnTo>
                  <a:pt x="4541" y="1606"/>
                </a:lnTo>
                <a:cubicBezTo>
                  <a:pt x="4541" y="1416"/>
                  <a:pt x="4396" y="1321"/>
                  <a:pt x="4252" y="1321"/>
                </a:cubicBezTo>
                <a:cubicBezTo>
                  <a:pt x="4108" y="1321"/>
                  <a:pt x="3964" y="1416"/>
                  <a:pt x="3964" y="1606"/>
                </a:cubicBezTo>
                <a:lnTo>
                  <a:pt x="3964" y="1899"/>
                </a:lnTo>
                <a:lnTo>
                  <a:pt x="3240" y="1899"/>
                </a:lnTo>
                <a:lnTo>
                  <a:pt x="3240" y="1606"/>
                </a:lnTo>
                <a:cubicBezTo>
                  <a:pt x="3240" y="1416"/>
                  <a:pt x="3093" y="1321"/>
                  <a:pt x="2947" y="1321"/>
                </a:cubicBezTo>
                <a:cubicBezTo>
                  <a:pt x="2800" y="1321"/>
                  <a:pt x="2654" y="1416"/>
                  <a:pt x="2654" y="1606"/>
                </a:cubicBezTo>
                <a:lnTo>
                  <a:pt x="2654" y="1899"/>
                </a:lnTo>
                <a:lnTo>
                  <a:pt x="1215" y="1899"/>
                </a:lnTo>
                <a:cubicBezTo>
                  <a:pt x="216" y="1899"/>
                  <a:pt x="216" y="3458"/>
                  <a:pt x="1215" y="3458"/>
                </a:cubicBezTo>
                <a:lnTo>
                  <a:pt x="2654" y="3458"/>
                </a:lnTo>
                <a:lnTo>
                  <a:pt x="2654" y="3622"/>
                </a:lnTo>
                <a:cubicBezTo>
                  <a:pt x="2654" y="3811"/>
                  <a:pt x="2800" y="3906"/>
                  <a:pt x="2947" y="3906"/>
                </a:cubicBezTo>
                <a:cubicBezTo>
                  <a:pt x="3093" y="3906"/>
                  <a:pt x="3240" y="3811"/>
                  <a:pt x="3240" y="3622"/>
                </a:cubicBezTo>
                <a:lnTo>
                  <a:pt x="3240" y="3458"/>
                </a:lnTo>
                <a:lnTo>
                  <a:pt x="3964" y="3458"/>
                </a:lnTo>
                <a:lnTo>
                  <a:pt x="3964" y="8154"/>
                </a:lnTo>
                <a:cubicBezTo>
                  <a:pt x="3067" y="8378"/>
                  <a:pt x="2774" y="9515"/>
                  <a:pt x="3455" y="10144"/>
                </a:cubicBezTo>
                <a:lnTo>
                  <a:pt x="1172" y="14383"/>
                </a:lnTo>
                <a:lnTo>
                  <a:pt x="371" y="14383"/>
                </a:lnTo>
                <a:cubicBezTo>
                  <a:pt x="207" y="14383"/>
                  <a:pt x="78" y="14512"/>
                  <a:pt x="78" y="14676"/>
                </a:cubicBezTo>
                <a:cubicBezTo>
                  <a:pt x="78" y="15744"/>
                  <a:pt x="948" y="16606"/>
                  <a:pt x="2016" y="16615"/>
                </a:cubicBezTo>
                <a:lnTo>
                  <a:pt x="6488" y="16615"/>
                </a:lnTo>
                <a:cubicBezTo>
                  <a:pt x="6660" y="16615"/>
                  <a:pt x="6841" y="16589"/>
                  <a:pt x="7005" y="16537"/>
                </a:cubicBezTo>
                <a:lnTo>
                  <a:pt x="7005" y="19303"/>
                </a:lnTo>
                <a:lnTo>
                  <a:pt x="371" y="19303"/>
                </a:lnTo>
                <a:cubicBezTo>
                  <a:pt x="0" y="19329"/>
                  <a:pt x="0" y="19863"/>
                  <a:pt x="371" y="19889"/>
                </a:cubicBezTo>
                <a:lnTo>
                  <a:pt x="19670" y="19889"/>
                </a:lnTo>
                <a:cubicBezTo>
                  <a:pt x="20032" y="19863"/>
                  <a:pt x="20032" y="19329"/>
                  <a:pt x="19670" y="19303"/>
                </a:cubicBezTo>
                <a:lnTo>
                  <a:pt x="13028" y="19303"/>
                </a:lnTo>
                <a:lnTo>
                  <a:pt x="13028" y="16546"/>
                </a:lnTo>
                <a:cubicBezTo>
                  <a:pt x="13200" y="16589"/>
                  <a:pt x="13372" y="16615"/>
                  <a:pt x="13553" y="16615"/>
                </a:cubicBezTo>
                <a:lnTo>
                  <a:pt x="18016" y="16615"/>
                </a:lnTo>
                <a:cubicBezTo>
                  <a:pt x="19085" y="16615"/>
                  <a:pt x="19946" y="15744"/>
                  <a:pt x="19955" y="14676"/>
                </a:cubicBezTo>
                <a:cubicBezTo>
                  <a:pt x="19955" y="14521"/>
                  <a:pt x="19826" y="14383"/>
                  <a:pt x="19662" y="14383"/>
                </a:cubicBezTo>
                <a:lnTo>
                  <a:pt x="18861" y="14383"/>
                </a:lnTo>
                <a:lnTo>
                  <a:pt x="16577" y="10144"/>
                </a:lnTo>
                <a:cubicBezTo>
                  <a:pt x="17258" y="9515"/>
                  <a:pt x="16974" y="8378"/>
                  <a:pt x="16069" y="8154"/>
                </a:cubicBezTo>
                <a:lnTo>
                  <a:pt x="16069" y="3458"/>
                </a:lnTo>
                <a:lnTo>
                  <a:pt x="16793" y="3458"/>
                </a:lnTo>
                <a:lnTo>
                  <a:pt x="16793" y="3622"/>
                </a:lnTo>
                <a:cubicBezTo>
                  <a:pt x="16793" y="3811"/>
                  <a:pt x="16939" y="3906"/>
                  <a:pt x="17086" y="3906"/>
                </a:cubicBezTo>
                <a:cubicBezTo>
                  <a:pt x="17232" y="3906"/>
                  <a:pt x="17379" y="3811"/>
                  <a:pt x="17379" y="3622"/>
                </a:cubicBezTo>
                <a:lnTo>
                  <a:pt x="17379" y="3458"/>
                </a:lnTo>
                <a:lnTo>
                  <a:pt x="18818" y="3458"/>
                </a:lnTo>
                <a:cubicBezTo>
                  <a:pt x="19817" y="3458"/>
                  <a:pt x="19817" y="1899"/>
                  <a:pt x="18818" y="1899"/>
                </a:cubicBezTo>
                <a:lnTo>
                  <a:pt x="17379" y="1899"/>
                </a:lnTo>
                <a:lnTo>
                  <a:pt x="17379" y="1606"/>
                </a:lnTo>
                <a:cubicBezTo>
                  <a:pt x="17379" y="1416"/>
                  <a:pt x="17232" y="1321"/>
                  <a:pt x="17086" y="1321"/>
                </a:cubicBezTo>
                <a:cubicBezTo>
                  <a:pt x="16939" y="1321"/>
                  <a:pt x="16793" y="1416"/>
                  <a:pt x="16793" y="1606"/>
                </a:cubicBezTo>
                <a:lnTo>
                  <a:pt x="16793" y="1899"/>
                </a:lnTo>
                <a:lnTo>
                  <a:pt x="16069" y="1899"/>
                </a:lnTo>
                <a:lnTo>
                  <a:pt x="16069" y="1606"/>
                </a:lnTo>
                <a:cubicBezTo>
                  <a:pt x="16069" y="1416"/>
                  <a:pt x="15925" y="1321"/>
                  <a:pt x="15780" y="1321"/>
                </a:cubicBezTo>
                <a:cubicBezTo>
                  <a:pt x="15636" y="1321"/>
                  <a:pt x="15492" y="1416"/>
                  <a:pt x="15492" y="1606"/>
                </a:cubicBezTo>
                <a:lnTo>
                  <a:pt x="15492" y="1899"/>
                </a:lnTo>
                <a:lnTo>
                  <a:pt x="13088" y="1899"/>
                </a:lnTo>
                <a:lnTo>
                  <a:pt x="13088" y="1287"/>
                </a:lnTo>
                <a:cubicBezTo>
                  <a:pt x="13088" y="670"/>
                  <a:pt x="12580" y="243"/>
                  <a:pt x="12042" y="243"/>
                </a:cubicBezTo>
                <a:cubicBezTo>
                  <a:pt x="11828" y="243"/>
                  <a:pt x="11610" y="310"/>
                  <a:pt x="11416" y="460"/>
                </a:cubicBezTo>
                <a:cubicBezTo>
                  <a:pt x="11210" y="154"/>
                  <a:pt x="10880" y="1"/>
                  <a:pt x="105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sp>
        <p:nvSpPr>
          <p:cNvPr id="1536" name="Google Shape;1536;p38"/>
          <p:cNvSpPr txBox="1"/>
          <p:nvPr>
            <p:ph idx="1" type="subTitle"/>
          </p:nvPr>
        </p:nvSpPr>
        <p:spPr>
          <a:xfrm>
            <a:off x="266275" y="2723925"/>
            <a:ext cx="2640600" cy="134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“Gruesome”</a:t>
            </a:r>
            <a:endParaRPr/>
          </a:p>
          <a:p>
            <a:pPr indent="0" lvl="0" marL="0" rtl="0" algn="ctr">
              <a:spcBef>
                <a:spcPts val="0"/>
              </a:spcBef>
              <a:spcAft>
                <a:spcPts val="0"/>
              </a:spcAft>
              <a:buNone/>
            </a:pPr>
            <a:r>
              <a:rPr lang="en"/>
              <a:t>“Premeditated”</a:t>
            </a:r>
            <a:endParaRPr/>
          </a:p>
          <a:p>
            <a:pPr indent="0" lvl="0" marL="0" rtl="0" algn="ctr">
              <a:spcBef>
                <a:spcPts val="0"/>
              </a:spcBef>
              <a:spcAft>
                <a:spcPts val="0"/>
              </a:spcAft>
              <a:buNone/>
            </a:pPr>
            <a:r>
              <a:rPr lang="en"/>
              <a:t>“Negligent”</a:t>
            </a:r>
            <a:endParaRPr/>
          </a:p>
          <a:p>
            <a:pPr indent="0" lvl="0" marL="0" rtl="0" algn="ctr">
              <a:spcBef>
                <a:spcPts val="0"/>
              </a:spcBef>
              <a:spcAft>
                <a:spcPts val="0"/>
              </a:spcAft>
              <a:buNone/>
            </a:pPr>
            <a:r>
              <a:rPr lang="en"/>
              <a:t>“Reckless”</a:t>
            </a:r>
            <a:endParaRPr/>
          </a:p>
          <a:p>
            <a:pPr indent="0" lvl="0" marL="0" rtl="0" algn="ctr">
              <a:spcBef>
                <a:spcPts val="0"/>
              </a:spcBef>
              <a:spcAft>
                <a:spcPts val="0"/>
              </a:spcAft>
              <a:buNone/>
            </a:pPr>
            <a:r>
              <a:rPr lang="en"/>
              <a:t>“Shocking”</a:t>
            </a:r>
            <a:endParaRPr/>
          </a:p>
          <a:p>
            <a:pPr indent="0" lvl="0" marL="0" rtl="0" algn="ctr">
              <a:spcBef>
                <a:spcPts val="0"/>
              </a:spcBef>
              <a:spcAft>
                <a:spcPts val="0"/>
              </a:spcAft>
              <a:buNone/>
            </a:pPr>
            <a:r>
              <a:rPr lang="en"/>
              <a:t>“Desperate”</a:t>
            </a:r>
            <a:endParaRPr/>
          </a:p>
          <a:p>
            <a:pPr indent="0" lvl="0" marL="0" rtl="0" algn="ctr">
              <a:spcBef>
                <a:spcPts val="0"/>
              </a:spcBef>
              <a:spcAft>
                <a:spcPts val="0"/>
              </a:spcAft>
              <a:buNone/>
            </a:pPr>
            <a:r>
              <a:t/>
            </a:r>
            <a:endParaRPr/>
          </a:p>
        </p:txBody>
      </p:sp>
      <p:sp>
        <p:nvSpPr>
          <p:cNvPr id="1537" name="Google Shape;1537;p38"/>
          <p:cNvSpPr txBox="1"/>
          <p:nvPr>
            <p:ph idx="2" type="subTitle"/>
          </p:nvPr>
        </p:nvSpPr>
        <p:spPr>
          <a:xfrm>
            <a:off x="6505450" y="2723925"/>
            <a:ext cx="2425500" cy="149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“Unfortunate”</a:t>
            </a:r>
            <a:endParaRPr/>
          </a:p>
          <a:p>
            <a:pPr indent="0" lvl="0" marL="0" rtl="0" algn="ctr">
              <a:spcBef>
                <a:spcPts val="0"/>
              </a:spcBef>
              <a:spcAft>
                <a:spcPts val="0"/>
              </a:spcAft>
              <a:buNone/>
            </a:pPr>
            <a:r>
              <a:rPr lang="en"/>
              <a:t>“Accidental”</a:t>
            </a:r>
            <a:endParaRPr/>
          </a:p>
          <a:p>
            <a:pPr indent="0" lvl="0" marL="0" rtl="0" algn="ctr">
              <a:spcBef>
                <a:spcPts val="0"/>
              </a:spcBef>
              <a:spcAft>
                <a:spcPts val="0"/>
              </a:spcAft>
              <a:buNone/>
            </a:pPr>
            <a:r>
              <a:rPr lang="en"/>
              <a:t>“Unlucky”</a:t>
            </a:r>
            <a:endParaRPr/>
          </a:p>
          <a:p>
            <a:pPr indent="0" lvl="0" marL="0" rtl="0" algn="ctr">
              <a:spcBef>
                <a:spcPts val="0"/>
              </a:spcBef>
              <a:spcAft>
                <a:spcPts val="0"/>
              </a:spcAft>
              <a:buNone/>
            </a:pPr>
            <a:r>
              <a:rPr lang="en"/>
              <a:t>“Stressful”</a:t>
            </a:r>
            <a:endParaRPr/>
          </a:p>
          <a:p>
            <a:pPr indent="0" lvl="0" marL="0" rtl="0" algn="ctr">
              <a:spcBef>
                <a:spcPts val="0"/>
              </a:spcBef>
              <a:spcAft>
                <a:spcPts val="0"/>
              </a:spcAft>
              <a:buNone/>
            </a:pPr>
            <a:r>
              <a:rPr lang="en"/>
              <a:t>“Regrettable”</a:t>
            </a:r>
            <a:endParaRPr/>
          </a:p>
          <a:p>
            <a:pPr indent="0" lvl="0" marL="0" rtl="0" algn="ctr">
              <a:spcBef>
                <a:spcPts val="0"/>
              </a:spcBef>
              <a:spcAft>
                <a:spcPts val="0"/>
              </a:spcAft>
              <a:buNone/>
            </a:pPr>
            <a:r>
              <a:rPr lang="en"/>
              <a:t>“Troubled”</a:t>
            </a:r>
            <a:endParaRPr/>
          </a:p>
        </p:txBody>
      </p:sp>
      <p:sp>
        <p:nvSpPr>
          <p:cNvPr id="1538" name="Google Shape;1538;p38"/>
          <p:cNvSpPr txBox="1"/>
          <p:nvPr>
            <p:ph idx="3" type="subTitle"/>
          </p:nvPr>
        </p:nvSpPr>
        <p:spPr>
          <a:xfrm>
            <a:off x="6505450" y="2122825"/>
            <a:ext cx="2373900" cy="696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200"/>
              <a:t>Defense</a:t>
            </a:r>
            <a:endParaRPr sz="3200"/>
          </a:p>
        </p:txBody>
      </p:sp>
      <p:sp>
        <p:nvSpPr>
          <p:cNvPr id="1539" name="Google Shape;1539;p38"/>
          <p:cNvSpPr txBox="1"/>
          <p:nvPr>
            <p:ph type="title"/>
          </p:nvPr>
        </p:nvSpPr>
        <p:spPr>
          <a:xfrm>
            <a:off x="148275" y="2122825"/>
            <a:ext cx="2876700" cy="69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Prosecution</a:t>
            </a:r>
            <a:endParaRPr sz="3200"/>
          </a:p>
        </p:txBody>
      </p:sp>
      <p:grpSp>
        <p:nvGrpSpPr>
          <p:cNvPr id="1540" name="Google Shape;1540;p38"/>
          <p:cNvGrpSpPr/>
          <p:nvPr/>
        </p:nvGrpSpPr>
        <p:grpSpPr>
          <a:xfrm>
            <a:off x="787978" y="1350338"/>
            <a:ext cx="767696" cy="690463"/>
            <a:chOff x="1302328" y="1350338"/>
            <a:chExt cx="767696" cy="690463"/>
          </a:xfrm>
        </p:grpSpPr>
        <p:sp>
          <p:nvSpPr>
            <p:cNvPr id="1541" name="Google Shape;1541;p38"/>
            <p:cNvSpPr/>
            <p:nvPr/>
          </p:nvSpPr>
          <p:spPr>
            <a:xfrm>
              <a:off x="1302328" y="1350338"/>
              <a:ext cx="767696" cy="690463"/>
            </a:xfrm>
            <a:custGeom>
              <a:rect b="b" l="l" r="r" t="t"/>
              <a:pathLst>
                <a:path extrusionOk="0" h="31709" w="69193">
                  <a:moveTo>
                    <a:pt x="0" y="0"/>
                  </a:moveTo>
                  <a:lnTo>
                    <a:pt x="69193" y="0"/>
                  </a:lnTo>
                  <a:lnTo>
                    <a:pt x="65276" y="31709"/>
                  </a:lnTo>
                  <a:lnTo>
                    <a:pt x="2575" y="30846"/>
                  </a:lnTo>
                  <a:close/>
                </a:path>
              </a:pathLst>
            </a:custGeom>
            <a:solidFill>
              <a:schemeClr val="accent2"/>
            </a:solidFill>
            <a:ln>
              <a:noFill/>
            </a:ln>
          </p:spPr>
        </p:sp>
        <p:sp>
          <p:nvSpPr>
            <p:cNvPr id="1542" name="Google Shape;1542;p38"/>
            <p:cNvSpPr/>
            <p:nvPr/>
          </p:nvSpPr>
          <p:spPr>
            <a:xfrm>
              <a:off x="1345032" y="1396133"/>
              <a:ext cx="669337" cy="568392"/>
            </a:xfrm>
            <a:custGeom>
              <a:rect b="b" l="l" r="r" t="t"/>
              <a:pathLst>
                <a:path extrusionOk="0" h="23345" w="27491">
                  <a:moveTo>
                    <a:pt x="0" y="617"/>
                  </a:moveTo>
                  <a:lnTo>
                    <a:pt x="27491" y="0"/>
                  </a:lnTo>
                  <a:lnTo>
                    <a:pt x="25586" y="23241"/>
                  </a:lnTo>
                  <a:lnTo>
                    <a:pt x="1397" y="23345"/>
                  </a:lnTo>
                  <a:close/>
                </a:path>
              </a:pathLst>
            </a:custGeom>
            <a:noFill/>
            <a:ln cap="flat" cmpd="sng" w="19050">
              <a:solidFill>
                <a:schemeClr val="lt2"/>
              </a:solidFill>
              <a:prstDash val="solid"/>
              <a:round/>
              <a:headEnd len="med" w="med" type="none"/>
              <a:tailEnd len="med" w="med" type="none"/>
            </a:ln>
          </p:spPr>
        </p:sp>
      </p:grpSp>
      <p:grpSp>
        <p:nvGrpSpPr>
          <p:cNvPr id="1543" name="Google Shape;1543;p38"/>
          <p:cNvGrpSpPr/>
          <p:nvPr/>
        </p:nvGrpSpPr>
        <p:grpSpPr>
          <a:xfrm>
            <a:off x="7533507" y="1365591"/>
            <a:ext cx="767675" cy="690546"/>
            <a:chOff x="4171182" y="1365591"/>
            <a:chExt cx="767675" cy="690546"/>
          </a:xfrm>
        </p:grpSpPr>
        <p:sp>
          <p:nvSpPr>
            <p:cNvPr id="1544" name="Google Shape;1544;p38"/>
            <p:cNvSpPr/>
            <p:nvPr/>
          </p:nvSpPr>
          <p:spPr>
            <a:xfrm rot="5400000">
              <a:off x="4209746" y="1327027"/>
              <a:ext cx="690546" cy="767675"/>
            </a:xfrm>
            <a:custGeom>
              <a:rect b="b" l="l" r="r" t="t"/>
              <a:pathLst>
                <a:path extrusionOk="0" h="31709" w="69193">
                  <a:moveTo>
                    <a:pt x="0" y="0"/>
                  </a:moveTo>
                  <a:lnTo>
                    <a:pt x="69193" y="0"/>
                  </a:lnTo>
                  <a:lnTo>
                    <a:pt x="65276" y="31709"/>
                  </a:lnTo>
                  <a:lnTo>
                    <a:pt x="2575" y="30846"/>
                  </a:lnTo>
                  <a:close/>
                </a:path>
              </a:pathLst>
            </a:custGeom>
            <a:solidFill>
              <a:schemeClr val="accent1"/>
            </a:solidFill>
            <a:ln>
              <a:noFill/>
            </a:ln>
          </p:spPr>
        </p:sp>
        <p:sp>
          <p:nvSpPr>
            <p:cNvPr id="1545" name="Google Shape;1545;p38"/>
            <p:cNvSpPr/>
            <p:nvPr/>
          </p:nvSpPr>
          <p:spPr>
            <a:xfrm rot="5400000">
              <a:off x="4270971" y="1389083"/>
              <a:ext cx="602053" cy="631891"/>
            </a:xfrm>
            <a:custGeom>
              <a:rect b="b" l="l" r="r" t="t"/>
              <a:pathLst>
                <a:path extrusionOk="0" h="23345" w="27491">
                  <a:moveTo>
                    <a:pt x="0" y="617"/>
                  </a:moveTo>
                  <a:lnTo>
                    <a:pt x="27491" y="0"/>
                  </a:lnTo>
                  <a:lnTo>
                    <a:pt x="25586" y="23241"/>
                  </a:lnTo>
                  <a:lnTo>
                    <a:pt x="1397" y="23345"/>
                  </a:lnTo>
                  <a:close/>
                </a:path>
              </a:pathLst>
            </a:custGeom>
            <a:noFill/>
            <a:ln cap="flat" cmpd="sng" w="19050">
              <a:solidFill>
                <a:schemeClr val="lt2"/>
              </a:solidFill>
              <a:prstDash val="solid"/>
              <a:round/>
              <a:headEnd len="med" w="med" type="none"/>
              <a:tailEnd len="med" w="med" type="none"/>
            </a:ln>
          </p:spPr>
        </p:sp>
      </p:grpSp>
      <p:grpSp>
        <p:nvGrpSpPr>
          <p:cNvPr id="1546" name="Google Shape;1546;p38"/>
          <p:cNvGrpSpPr/>
          <p:nvPr/>
        </p:nvGrpSpPr>
        <p:grpSpPr>
          <a:xfrm>
            <a:off x="2944505" y="1131177"/>
            <a:ext cx="3674938" cy="2437555"/>
            <a:chOff x="2641950" y="3481825"/>
            <a:chExt cx="469125" cy="635475"/>
          </a:xfrm>
        </p:grpSpPr>
        <p:sp>
          <p:nvSpPr>
            <p:cNvPr id="1547" name="Google Shape;1547;p38"/>
            <p:cNvSpPr/>
            <p:nvPr/>
          </p:nvSpPr>
          <p:spPr>
            <a:xfrm>
              <a:off x="2641950" y="3481825"/>
              <a:ext cx="469125" cy="635475"/>
            </a:xfrm>
            <a:custGeom>
              <a:rect b="b" l="l" r="r" t="t"/>
              <a:pathLst>
                <a:path extrusionOk="0" h="25419" w="18765">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8"/>
            <p:cNvSpPr/>
            <p:nvPr/>
          </p:nvSpPr>
          <p:spPr>
            <a:xfrm>
              <a:off x="2872325" y="3491050"/>
              <a:ext cx="8175" cy="7975"/>
            </a:xfrm>
            <a:custGeom>
              <a:rect b="b" l="l" r="r" t="t"/>
              <a:pathLst>
                <a:path extrusionOk="0" h="319" w="327">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9" name="Google Shape;1549;p38"/>
          <p:cNvSpPr txBox="1"/>
          <p:nvPr/>
        </p:nvSpPr>
        <p:spPr>
          <a:xfrm>
            <a:off x="787975" y="418500"/>
            <a:ext cx="8095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accent3"/>
                </a:solidFill>
                <a:latin typeface="Playfair Display"/>
                <a:ea typeface="Playfair Display"/>
                <a:cs typeface="Playfair Display"/>
                <a:sym typeface="Playfair Display"/>
              </a:rPr>
              <a:t>This is the opportunity to give the jury the FULL PICTURE.</a:t>
            </a:r>
            <a:endParaRPr b="1" sz="1800">
              <a:solidFill>
                <a:schemeClr val="accent3"/>
              </a:solidFill>
              <a:latin typeface="Playfair Display"/>
              <a:ea typeface="Playfair Display"/>
              <a:cs typeface="Playfair Display"/>
              <a:sym typeface="Playfair Display"/>
            </a:endParaRPr>
          </a:p>
        </p:txBody>
      </p:sp>
      <p:sp>
        <p:nvSpPr>
          <p:cNvPr id="1550" name="Google Shape;1550;p38"/>
          <p:cNvSpPr/>
          <p:nvPr/>
        </p:nvSpPr>
        <p:spPr>
          <a:xfrm>
            <a:off x="7703362" y="1498428"/>
            <a:ext cx="427955" cy="424879"/>
          </a:xfrm>
          <a:custGeom>
            <a:rect b="b" l="l" r="r" t="t"/>
            <a:pathLst>
              <a:path extrusionOk="0" h="19889" w="20033">
                <a:moveTo>
                  <a:pt x="2654" y="2484"/>
                </a:moveTo>
                <a:lnTo>
                  <a:pt x="2654" y="2881"/>
                </a:lnTo>
                <a:lnTo>
                  <a:pt x="1215" y="2881"/>
                </a:lnTo>
                <a:cubicBezTo>
                  <a:pt x="974" y="2864"/>
                  <a:pt x="974" y="2502"/>
                  <a:pt x="1215" y="2484"/>
                </a:cubicBezTo>
                <a:close/>
                <a:moveTo>
                  <a:pt x="3964" y="2484"/>
                </a:moveTo>
                <a:lnTo>
                  <a:pt x="3964" y="2881"/>
                </a:lnTo>
                <a:lnTo>
                  <a:pt x="3240" y="2881"/>
                </a:lnTo>
                <a:lnTo>
                  <a:pt x="3240" y="2484"/>
                </a:lnTo>
                <a:close/>
                <a:moveTo>
                  <a:pt x="6522" y="2484"/>
                </a:moveTo>
                <a:lnTo>
                  <a:pt x="6522" y="2881"/>
                </a:lnTo>
                <a:lnTo>
                  <a:pt x="4541" y="2881"/>
                </a:lnTo>
                <a:lnTo>
                  <a:pt x="4541" y="2484"/>
                </a:lnTo>
                <a:close/>
                <a:moveTo>
                  <a:pt x="12045" y="830"/>
                </a:moveTo>
                <a:cubicBezTo>
                  <a:pt x="12295" y="830"/>
                  <a:pt x="12502" y="1037"/>
                  <a:pt x="12502" y="1287"/>
                </a:cubicBezTo>
                <a:lnTo>
                  <a:pt x="12502" y="2881"/>
                </a:lnTo>
                <a:lnTo>
                  <a:pt x="11589" y="2881"/>
                </a:lnTo>
                <a:lnTo>
                  <a:pt x="11589" y="1270"/>
                </a:lnTo>
                <a:cubicBezTo>
                  <a:pt x="11597" y="1028"/>
                  <a:pt x="11795" y="830"/>
                  <a:pt x="12045" y="830"/>
                </a:cubicBezTo>
                <a:close/>
                <a:moveTo>
                  <a:pt x="15492" y="2484"/>
                </a:moveTo>
                <a:lnTo>
                  <a:pt x="15492" y="2881"/>
                </a:lnTo>
                <a:lnTo>
                  <a:pt x="13088" y="2881"/>
                </a:lnTo>
                <a:lnTo>
                  <a:pt x="13088" y="2484"/>
                </a:lnTo>
                <a:close/>
                <a:moveTo>
                  <a:pt x="16793" y="2484"/>
                </a:moveTo>
                <a:lnTo>
                  <a:pt x="16793" y="2881"/>
                </a:lnTo>
                <a:lnTo>
                  <a:pt x="16069" y="2881"/>
                </a:lnTo>
                <a:lnTo>
                  <a:pt x="16069" y="2484"/>
                </a:lnTo>
                <a:close/>
                <a:moveTo>
                  <a:pt x="18818" y="2484"/>
                </a:moveTo>
                <a:cubicBezTo>
                  <a:pt x="19059" y="2502"/>
                  <a:pt x="19059" y="2864"/>
                  <a:pt x="18818" y="2881"/>
                </a:cubicBezTo>
                <a:lnTo>
                  <a:pt x="17379" y="2881"/>
                </a:lnTo>
                <a:lnTo>
                  <a:pt x="17379" y="2484"/>
                </a:lnTo>
                <a:close/>
                <a:moveTo>
                  <a:pt x="7563" y="1199"/>
                </a:moveTo>
                <a:cubicBezTo>
                  <a:pt x="7781" y="1199"/>
                  <a:pt x="8000" y="1342"/>
                  <a:pt x="8022" y="1631"/>
                </a:cubicBezTo>
                <a:lnTo>
                  <a:pt x="8022" y="3234"/>
                </a:lnTo>
                <a:cubicBezTo>
                  <a:pt x="8000" y="3519"/>
                  <a:pt x="7781" y="3662"/>
                  <a:pt x="7563" y="3662"/>
                </a:cubicBezTo>
                <a:cubicBezTo>
                  <a:pt x="7339" y="3662"/>
                  <a:pt x="7117" y="3513"/>
                  <a:pt x="7108" y="3217"/>
                </a:cubicBezTo>
                <a:lnTo>
                  <a:pt x="7108" y="1640"/>
                </a:lnTo>
                <a:cubicBezTo>
                  <a:pt x="7117" y="1348"/>
                  <a:pt x="7339" y="1199"/>
                  <a:pt x="7563" y="1199"/>
                </a:cubicBezTo>
                <a:close/>
                <a:moveTo>
                  <a:pt x="9056" y="830"/>
                </a:moveTo>
                <a:cubicBezTo>
                  <a:pt x="9305" y="830"/>
                  <a:pt x="9504" y="1028"/>
                  <a:pt x="9512" y="1270"/>
                </a:cubicBezTo>
                <a:lnTo>
                  <a:pt x="9512" y="3596"/>
                </a:lnTo>
                <a:cubicBezTo>
                  <a:pt x="9508" y="3893"/>
                  <a:pt x="9284" y="4040"/>
                  <a:pt x="9059" y="4040"/>
                </a:cubicBezTo>
                <a:cubicBezTo>
                  <a:pt x="8827" y="4040"/>
                  <a:pt x="8595" y="3885"/>
                  <a:pt x="8599" y="3579"/>
                </a:cubicBezTo>
                <a:lnTo>
                  <a:pt x="8599" y="1287"/>
                </a:lnTo>
                <a:cubicBezTo>
                  <a:pt x="8599" y="1037"/>
                  <a:pt x="8806" y="830"/>
                  <a:pt x="9056" y="830"/>
                </a:cubicBezTo>
                <a:close/>
                <a:moveTo>
                  <a:pt x="10555" y="589"/>
                </a:moveTo>
                <a:cubicBezTo>
                  <a:pt x="10805" y="589"/>
                  <a:pt x="11003" y="787"/>
                  <a:pt x="11011" y="1046"/>
                </a:cubicBezTo>
                <a:lnTo>
                  <a:pt x="11011" y="2889"/>
                </a:lnTo>
                <a:cubicBezTo>
                  <a:pt x="10762" y="2941"/>
                  <a:pt x="10589" y="3156"/>
                  <a:pt x="10581" y="3415"/>
                </a:cubicBezTo>
                <a:cubicBezTo>
                  <a:pt x="10581" y="3682"/>
                  <a:pt x="10650" y="3941"/>
                  <a:pt x="10787" y="4173"/>
                </a:cubicBezTo>
                <a:cubicBezTo>
                  <a:pt x="10712" y="4218"/>
                  <a:pt x="10632" y="4239"/>
                  <a:pt x="10554" y="4239"/>
                </a:cubicBezTo>
                <a:cubicBezTo>
                  <a:pt x="10317" y="4239"/>
                  <a:pt x="10098" y="4051"/>
                  <a:pt x="10098" y="3785"/>
                </a:cubicBezTo>
                <a:lnTo>
                  <a:pt x="10098" y="1046"/>
                </a:lnTo>
                <a:cubicBezTo>
                  <a:pt x="10098" y="787"/>
                  <a:pt x="10296" y="589"/>
                  <a:pt x="10555" y="589"/>
                </a:cubicBezTo>
                <a:close/>
                <a:moveTo>
                  <a:pt x="4256" y="8697"/>
                </a:moveTo>
                <a:cubicBezTo>
                  <a:pt x="4773" y="8697"/>
                  <a:pt x="5041" y="9334"/>
                  <a:pt x="4670" y="9705"/>
                </a:cubicBezTo>
                <a:cubicBezTo>
                  <a:pt x="4551" y="9824"/>
                  <a:pt x="4404" y="9877"/>
                  <a:pt x="4260" y="9877"/>
                </a:cubicBezTo>
                <a:cubicBezTo>
                  <a:pt x="3956" y="9877"/>
                  <a:pt x="3662" y="9639"/>
                  <a:pt x="3662" y="9282"/>
                </a:cubicBezTo>
                <a:cubicBezTo>
                  <a:pt x="3662" y="8955"/>
                  <a:pt x="3929" y="8697"/>
                  <a:pt x="4256" y="8697"/>
                </a:cubicBezTo>
                <a:close/>
                <a:moveTo>
                  <a:pt x="15785" y="8697"/>
                </a:moveTo>
                <a:cubicBezTo>
                  <a:pt x="16103" y="8697"/>
                  <a:pt x="16371" y="8964"/>
                  <a:pt x="16371" y="9282"/>
                </a:cubicBezTo>
                <a:cubicBezTo>
                  <a:pt x="16371" y="9639"/>
                  <a:pt x="16077" y="9877"/>
                  <a:pt x="15772" y="9877"/>
                </a:cubicBezTo>
                <a:cubicBezTo>
                  <a:pt x="15628" y="9877"/>
                  <a:pt x="15481" y="9824"/>
                  <a:pt x="15362" y="9705"/>
                </a:cubicBezTo>
                <a:cubicBezTo>
                  <a:pt x="14992" y="9325"/>
                  <a:pt x="15259" y="8697"/>
                  <a:pt x="15785" y="8697"/>
                </a:cubicBezTo>
                <a:close/>
                <a:moveTo>
                  <a:pt x="12450" y="10454"/>
                </a:moveTo>
                <a:lnTo>
                  <a:pt x="12450" y="11798"/>
                </a:lnTo>
                <a:lnTo>
                  <a:pt x="7591" y="11798"/>
                </a:lnTo>
                <a:lnTo>
                  <a:pt x="7591" y="10454"/>
                </a:lnTo>
                <a:close/>
                <a:moveTo>
                  <a:pt x="13743" y="3458"/>
                </a:moveTo>
                <a:cubicBezTo>
                  <a:pt x="13975" y="3475"/>
                  <a:pt x="14165" y="3673"/>
                  <a:pt x="14173" y="3915"/>
                </a:cubicBezTo>
                <a:lnTo>
                  <a:pt x="14173" y="5086"/>
                </a:lnTo>
                <a:cubicBezTo>
                  <a:pt x="14173" y="6319"/>
                  <a:pt x="13450" y="7103"/>
                  <a:pt x="12640" y="7912"/>
                </a:cubicBezTo>
                <a:cubicBezTo>
                  <a:pt x="12114" y="8438"/>
                  <a:pt x="11890" y="9145"/>
                  <a:pt x="11899" y="9877"/>
                </a:cubicBezTo>
                <a:lnTo>
                  <a:pt x="8116" y="9877"/>
                </a:lnTo>
                <a:cubicBezTo>
                  <a:pt x="8125" y="9231"/>
                  <a:pt x="7927" y="8610"/>
                  <a:pt x="7565" y="8085"/>
                </a:cubicBezTo>
                <a:cubicBezTo>
                  <a:pt x="7263" y="7620"/>
                  <a:pt x="7108" y="7077"/>
                  <a:pt x="7108" y="6525"/>
                </a:cubicBezTo>
                <a:cubicBezTo>
                  <a:pt x="7095" y="6344"/>
                  <a:pt x="6955" y="6254"/>
                  <a:pt x="6815" y="6254"/>
                </a:cubicBezTo>
                <a:cubicBezTo>
                  <a:pt x="6675" y="6254"/>
                  <a:pt x="6535" y="6344"/>
                  <a:pt x="6522" y="6525"/>
                </a:cubicBezTo>
                <a:cubicBezTo>
                  <a:pt x="6522" y="7197"/>
                  <a:pt x="6712" y="7844"/>
                  <a:pt x="7074" y="8404"/>
                </a:cubicBezTo>
                <a:cubicBezTo>
                  <a:pt x="7367" y="8852"/>
                  <a:pt x="7556" y="9334"/>
                  <a:pt x="7531" y="9877"/>
                </a:cubicBezTo>
                <a:lnTo>
                  <a:pt x="7298" y="9877"/>
                </a:lnTo>
                <a:cubicBezTo>
                  <a:pt x="7143" y="9877"/>
                  <a:pt x="7005" y="10006"/>
                  <a:pt x="7005" y="10170"/>
                </a:cubicBezTo>
                <a:lnTo>
                  <a:pt x="7005" y="13780"/>
                </a:lnTo>
                <a:lnTo>
                  <a:pt x="5049" y="10144"/>
                </a:lnTo>
                <a:cubicBezTo>
                  <a:pt x="5730" y="9515"/>
                  <a:pt x="5437" y="8378"/>
                  <a:pt x="4541" y="8154"/>
                </a:cubicBezTo>
                <a:lnTo>
                  <a:pt x="4541" y="3458"/>
                </a:lnTo>
                <a:lnTo>
                  <a:pt x="6522" y="3458"/>
                </a:lnTo>
                <a:lnTo>
                  <a:pt x="6522" y="4819"/>
                </a:lnTo>
                <a:cubicBezTo>
                  <a:pt x="6510" y="5026"/>
                  <a:pt x="6662" y="5130"/>
                  <a:pt x="6815" y="5130"/>
                </a:cubicBezTo>
                <a:cubicBezTo>
                  <a:pt x="6968" y="5130"/>
                  <a:pt x="7121" y="5026"/>
                  <a:pt x="7108" y="4819"/>
                </a:cubicBezTo>
                <a:lnTo>
                  <a:pt x="7108" y="4156"/>
                </a:lnTo>
                <a:cubicBezTo>
                  <a:pt x="7246" y="4225"/>
                  <a:pt x="7401" y="4268"/>
                  <a:pt x="7565" y="4268"/>
                </a:cubicBezTo>
                <a:cubicBezTo>
                  <a:pt x="7772" y="4268"/>
                  <a:pt x="7979" y="4199"/>
                  <a:pt x="8151" y="4087"/>
                </a:cubicBezTo>
                <a:cubicBezTo>
                  <a:pt x="8341" y="4431"/>
                  <a:pt x="8694" y="4619"/>
                  <a:pt x="9054" y="4619"/>
                </a:cubicBezTo>
                <a:cubicBezTo>
                  <a:pt x="9280" y="4619"/>
                  <a:pt x="9509" y="4545"/>
                  <a:pt x="9702" y="4389"/>
                </a:cubicBezTo>
                <a:cubicBezTo>
                  <a:pt x="9909" y="4674"/>
                  <a:pt x="10229" y="4825"/>
                  <a:pt x="10552" y="4825"/>
                </a:cubicBezTo>
                <a:cubicBezTo>
                  <a:pt x="10766" y="4825"/>
                  <a:pt x="10981" y="4758"/>
                  <a:pt x="11166" y="4621"/>
                </a:cubicBezTo>
                <a:cubicBezTo>
                  <a:pt x="11442" y="4837"/>
                  <a:pt x="11778" y="4957"/>
                  <a:pt x="12123" y="4957"/>
                </a:cubicBezTo>
                <a:lnTo>
                  <a:pt x="12588" y="4957"/>
                </a:lnTo>
                <a:cubicBezTo>
                  <a:pt x="11304" y="5104"/>
                  <a:pt x="10331" y="6198"/>
                  <a:pt x="10331" y="7490"/>
                </a:cubicBezTo>
                <a:cubicBezTo>
                  <a:pt x="10318" y="7697"/>
                  <a:pt x="10469" y="7800"/>
                  <a:pt x="10619" y="7800"/>
                </a:cubicBezTo>
                <a:cubicBezTo>
                  <a:pt x="10770" y="7800"/>
                  <a:pt x="10921" y="7697"/>
                  <a:pt x="10908" y="7490"/>
                </a:cubicBezTo>
                <a:cubicBezTo>
                  <a:pt x="10908" y="6405"/>
                  <a:pt x="11795" y="5526"/>
                  <a:pt x="12881" y="5526"/>
                </a:cubicBezTo>
                <a:cubicBezTo>
                  <a:pt x="13045" y="5526"/>
                  <a:pt x="13174" y="5397"/>
                  <a:pt x="13174" y="5233"/>
                </a:cubicBezTo>
                <a:lnTo>
                  <a:pt x="13174" y="4664"/>
                </a:lnTo>
                <a:cubicBezTo>
                  <a:pt x="13174" y="4501"/>
                  <a:pt x="13045" y="4371"/>
                  <a:pt x="12881" y="4371"/>
                </a:cubicBezTo>
                <a:lnTo>
                  <a:pt x="12123" y="4371"/>
                </a:lnTo>
                <a:cubicBezTo>
                  <a:pt x="11615" y="4371"/>
                  <a:pt x="11192" y="3966"/>
                  <a:pt x="11166" y="3458"/>
                </a:cubicBezTo>
                <a:close/>
                <a:moveTo>
                  <a:pt x="15483" y="3458"/>
                </a:moveTo>
                <a:lnTo>
                  <a:pt x="15483" y="8154"/>
                </a:lnTo>
                <a:lnTo>
                  <a:pt x="15492" y="8154"/>
                </a:lnTo>
                <a:cubicBezTo>
                  <a:pt x="14596" y="8378"/>
                  <a:pt x="14303" y="9515"/>
                  <a:pt x="14983" y="10144"/>
                </a:cubicBezTo>
                <a:lnTo>
                  <a:pt x="13028" y="13780"/>
                </a:lnTo>
                <a:lnTo>
                  <a:pt x="13028" y="10170"/>
                </a:lnTo>
                <a:cubicBezTo>
                  <a:pt x="13028" y="10006"/>
                  <a:pt x="12898" y="9877"/>
                  <a:pt x="12735" y="9877"/>
                </a:cubicBezTo>
                <a:lnTo>
                  <a:pt x="12476" y="9877"/>
                </a:lnTo>
                <a:cubicBezTo>
                  <a:pt x="12442" y="9300"/>
                  <a:pt x="12648" y="8740"/>
                  <a:pt x="13053" y="8326"/>
                </a:cubicBezTo>
                <a:cubicBezTo>
                  <a:pt x="13975" y="7404"/>
                  <a:pt x="14751" y="6474"/>
                  <a:pt x="14751" y="5086"/>
                </a:cubicBezTo>
                <a:lnTo>
                  <a:pt x="14751" y="3915"/>
                </a:lnTo>
                <a:cubicBezTo>
                  <a:pt x="14751" y="3760"/>
                  <a:pt x="14708" y="3604"/>
                  <a:pt x="14639" y="3458"/>
                </a:cubicBezTo>
                <a:close/>
                <a:moveTo>
                  <a:pt x="4532" y="10420"/>
                </a:moveTo>
                <a:lnTo>
                  <a:pt x="6669" y="14383"/>
                </a:lnTo>
                <a:lnTo>
                  <a:pt x="1835" y="14383"/>
                </a:lnTo>
                <a:lnTo>
                  <a:pt x="3972" y="10420"/>
                </a:lnTo>
                <a:cubicBezTo>
                  <a:pt x="4063" y="10441"/>
                  <a:pt x="4157" y="10452"/>
                  <a:pt x="4252" y="10452"/>
                </a:cubicBezTo>
                <a:cubicBezTo>
                  <a:pt x="4347" y="10452"/>
                  <a:pt x="4442" y="10441"/>
                  <a:pt x="4532" y="10420"/>
                </a:cubicBezTo>
                <a:close/>
                <a:moveTo>
                  <a:pt x="7815" y="14960"/>
                </a:moveTo>
                <a:cubicBezTo>
                  <a:pt x="7677" y="15589"/>
                  <a:pt x="7126" y="16037"/>
                  <a:pt x="6488" y="16037"/>
                </a:cubicBezTo>
                <a:lnTo>
                  <a:pt x="2016" y="16037"/>
                </a:lnTo>
                <a:cubicBezTo>
                  <a:pt x="1379" y="16037"/>
                  <a:pt x="827" y="15589"/>
                  <a:pt x="689" y="14960"/>
                </a:cubicBezTo>
                <a:close/>
                <a:moveTo>
                  <a:pt x="16060" y="10420"/>
                </a:moveTo>
                <a:lnTo>
                  <a:pt x="18197" y="14383"/>
                </a:lnTo>
                <a:lnTo>
                  <a:pt x="17620" y="14383"/>
                </a:lnTo>
                <a:cubicBezTo>
                  <a:pt x="17249" y="14400"/>
                  <a:pt x="17249" y="14943"/>
                  <a:pt x="17620" y="14960"/>
                </a:cubicBezTo>
                <a:lnTo>
                  <a:pt x="19343" y="14960"/>
                </a:lnTo>
                <a:cubicBezTo>
                  <a:pt x="19205" y="15589"/>
                  <a:pt x="18645" y="16037"/>
                  <a:pt x="18008" y="16037"/>
                </a:cubicBezTo>
                <a:lnTo>
                  <a:pt x="13553" y="16037"/>
                </a:lnTo>
                <a:cubicBezTo>
                  <a:pt x="12907" y="16037"/>
                  <a:pt x="12355" y="15589"/>
                  <a:pt x="12218" y="14960"/>
                </a:cubicBezTo>
                <a:lnTo>
                  <a:pt x="16069" y="14960"/>
                </a:lnTo>
                <a:lnTo>
                  <a:pt x="16069" y="14383"/>
                </a:lnTo>
                <a:lnTo>
                  <a:pt x="13364" y="14383"/>
                </a:lnTo>
                <a:lnTo>
                  <a:pt x="15500" y="10420"/>
                </a:lnTo>
                <a:cubicBezTo>
                  <a:pt x="15591" y="10441"/>
                  <a:pt x="15686" y="10452"/>
                  <a:pt x="15780" y="10452"/>
                </a:cubicBezTo>
                <a:cubicBezTo>
                  <a:pt x="15875" y="10452"/>
                  <a:pt x="15970" y="10441"/>
                  <a:pt x="16060" y="10420"/>
                </a:cubicBezTo>
                <a:close/>
                <a:moveTo>
                  <a:pt x="12450" y="12393"/>
                </a:moveTo>
                <a:lnTo>
                  <a:pt x="12450" y="14383"/>
                </a:lnTo>
                <a:lnTo>
                  <a:pt x="11899" y="14383"/>
                </a:lnTo>
                <a:cubicBezTo>
                  <a:pt x="11735" y="14383"/>
                  <a:pt x="11606" y="14512"/>
                  <a:pt x="11606" y="14676"/>
                </a:cubicBezTo>
                <a:cubicBezTo>
                  <a:pt x="11606" y="15305"/>
                  <a:pt x="11925" y="15908"/>
                  <a:pt x="12450" y="16270"/>
                </a:cubicBezTo>
                <a:lnTo>
                  <a:pt x="12450" y="19303"/>
                </a:lnTo>
                <a:lnTo>
                  <a:pt x="7591" y="19303"/>
                </a:lnTo>
                <a:lnTo>
                  <a:pt x="7591" y="16270"/>
                </a:lnTo>
                <a:cubicBezTo>
                  <a:pt x="8116" y="15899"/>
                  <a:pt x="8427" y="15305"/>
                  <a:pt x="8427" y="14667"/>
                </a:cubicBezTo>
                <a:cubicBezTo>
                  <a:pt x="8427" y="14512"/>
                  <a:pt x="8297" y="14383"/>
                  <a:pt x="8142" y="14383"/>
                </a:cubicBezTo>
                <a:lnTo>
                  <a:pt x="7591" y="14383"/>
                </a:lnTo>
                <a:lnTo>
                  <a:pt x="7591" y="12393"/>
                </a:lnTo>
                <a:close/>
                <a:moveTo>
                  <a:pt x="10552" y="1"/>
                </a:moveTo>
                <a:cubicBezTo>
                  <a:pt x="10223" y="1"/>
                  <a:pt x="9896" y="154"/>
                  <a:pt x="9693" y="460"/>
                </a:cubicBezTo>
                <a:cubicBezTo>
                  <a:pt x="9502" y="317"/>
                  <a:pt x="9280" y="249"/>
                  <a:pt x="9060" y="249"/>
                </a:cubicBezTo>
                <a:cubicBezTo>
                  <a:pt x="8695" y="249"/>
                  <a:pt x="8339" y="437"/>
                  <a:pt x="8151" y="787"/>
                </a:cubicBezTo>
                <a:cubicBezTo>
                  <a:pt x="7967" y="661"/>
                  <a:pt x="7766" y="604"/>
                  <a:pt x="7569" y="604"/>
                </a:cubicBezTo>
                <a:cubicBezTo>
                  <a:pt x="7028" y="604"/>
                  <a:pt x="6522" y="1036"/>
                  <a:pt x="6522" y="1649"/>
                </a:cubicBezTo>
                <a:lnTo>
                  <a:pt x="6522" y="1899"/>
                </a:lnTo>
                <a:lnTo>
                  <a:pt x="4541" y="1899"/>
                </a:lnTo>
                <a:lnTo>
                  <a:pt x="4541" y="1606"/>
                </a:lnTo>
                <a:cubicBezTo>
                  <a:pt x="4541" y="1416"/>
                  <a:pt x="4396" y="1321"/>
                  <a:pt x="4252" y="1321"/>
                </a:cubicBezTo>
                <a:cubicBezTo>
                  <a:pt x="4108" y="1321"/>
                  <a:pt x="3964" y="1416"/>
                  <a:pt x="3964" y="1606"/>
                </a:cubicBezTo>
                <a:lnTo>
                  <a:pt x="3964" y="1899"/>
                </a:lnTo>
                <a:lnTo>
                  <a:pt x="3240" y="1899"/>
                </a:lnTo>
                <a:lnTo>
                  <a:pt x="3240" y="1606"/>
                </a:lnTo>
                <a:cubicBezTo>
                  <a:pt x="3240" y="1416"/>
                  <a:pt x="3093" y="1321"/>
                  <a:pt x="2947" y="1321"/>
                </a:cubicBezTo>
                <a:cubicBezTo>
                  <a:pt x="2800" y="1321"/>
                  <a:pt x="2654" y="1416"/>
                  <a:pt x="2654" y="1606"/>
                </a:cubicBezTo>
                <a:lnTo>
                  <a:pt x="2654" y="1899"/>
                </a:lnTo>
                <a:lnTo>
                  <a:pt x="1215" y="1899"/>
                </a:lnTo>
                <a:cubicBezTo>
                  <a:pt x="216" y="1899"/>
                  <a:pt x="216" y="3458"/>
                  <a:pt x="1215" y="3458"/>
                </a:cubicBezTo>
                <a:lnTo>
                  <a:pt x="2654" y="3458"/>
                </a:lnTo>
                <a:lnTo>
                  <a:pt x="2654" y="3622"/>
                </a:lnTo>
                <a:cubicBezTo>
                  <a:pt x="2654" y="3811"/>
                  <a:pt x="2800" y="3906"/>
                  <a:pt x="2947" y="3906"/>
                </a:cubicBezTo>
                <a:cubicBezTo>
                  <a:pt x="3093" y="3906"/>
                  <a:pt x="3240" y="3811"/>
                  <a:pt x="3240" y="3622"/>
                </a:cubicBezTo>
                <a:lnTo>
                  <a:pt x="3240" y="3458"/>
                </a:lnTo>
                <a:lnTo>
                  <a:pt x="3964" y="3458"/>
                </a:lnTo>
                <a:lnTo>
                  <a:pt x="3964" y="8154"/>
                </a:lnTo>
                <a:cubicBezTo>
                  <a:pt x="3067" y="8378"/>
                  <a:pt x="2774" y="9515"/>
                  <a:pt x="3455" y="10144"/>
                </a:cubicBezTo>
                <a:lnTo>
                  <a:pt x="1172" y="14383"/>
                </a:lnTo>
                <a:lnTo>
                  <a:pt x="371" y="14383"/>
                </a:lnTo>
                <a:cubicBezTo>
                  <a:pt x="207" y="14383"/>
                  <a:pt x="78" y="14512"/>
                  <a:pt x="78" y="14676"/>
                </a:cubicBezTo>
                <a:cubicBezTo>
                  <a:pt x="78" y="15744"/>
                  <a:pt x="948" y="16606"/>
                  <a:pt x="2016" y="16615"/>
                </a:cubicBezTo>
                <a:lnTo>
                  <a:pt x="6488" y="16615"/>
                </a:lnTo>
                <a:cubicBezTo>
                  <a:pt x="6660" y="16615"/>
                  <a:pt x="6841" y="16589"/>
                  <a:pt x="7005" y="16537"/>
                </a:cubicBezTo>
                <a:lnTo>
                  <a:pt x="7005" y="19303"/>
                </a:lnTo>
                <a:lnTo>
                  <a:pt x="371" y="19303"/>
                </a:lnTo>
                <a:cubicBezTo>
                  <a:pt x="0" y="19329"/>
                  <a:pt x="0" y="19863"/>
                  <a:pt x="371" y="19889"/>
                </a:cubicBezTo>
                <a:lnTo>
                  <a:pt x="19670" y="19889"/>
                </a:lnTo>
                <a:cubicBezTo>
                  <a:pt x="20032" y="19863"/>
                  <a:pt x="20032" y="19329"/>
                  <a:pt x="19670" y="19303"/>
                </a:cubicBezTo>
                <a:lnTo>
                  <a:pt x="13028" y="19303"/>
                </a:lnTo>
                <a:lnTo>
                  <a:pt x="13028" y="16546"/>
                </a:lnTo>
                <a:cubicBezTo>
                  <a:pt x="13200" y="16589"/>
                  <a:pt x="13372" y="16615"/>
                  <a:pt x="13553" y="16615"/>
                </a:cubicBezTo>
                <a:lnTo>
                  <a:pt x="18016" y="16615"/>
                </a:lnTo>
                <a:cubicBezTo>
                  <a:pt x="19085" y="16615"/>
                  <a:pt x="19946" y="15744"/>
                  <a:pt x="19955" y="14676"/>
                </a:cubicBezTo>
                <a:cubicBezTo>
                  <a:pt x="19955" y="14521"/>
                  <a:pt x="19826" y="14383"/>
                  <a:pt x="19662" y="14383"/>
                </a:cubicBezTo>
                <a:lnTo>
                  <a:pt x="18861" y="14383"/>
                </a:lnTo>
                <a:lnTo>
                  <a:pt x="16577" y="10144"/>
                </a:lnTo>
                <a:cubicBezTo>
                  <a:pt x="17258" y="9515"/>
                  <a:pt x="16974" y="8378"/>
                  <a:pt x="16069" y="8154"/>
                </a:cubicBezTo>
                <a:lnTo>
                  <a:pt x="16069" y="3458"/>
                </a:lnTo>
                <a:lnTo>
                  <a:pt x="16793" y="3458"/>
                </a:lnTo>
                <a:lnTo>
                  <a:pt x="16793" y="3622"/>
                </a:lnTo>
                <a:cubicBezTo>
                  <a:pt x="16793" y="3811"/>
                  <a:pt x="16939" y="3906"/>
                  <a:pt x="17086" y="3906"/>
                </a:cubicBezTo>
                <a:cubicBezTo>
                  <a:pt x="17232" y="3906"/>
                  <a:pt x="17379" y="3811"/>
                  <a:pt x="17379" y="3622"/>
                </a:cubicBezTo>
                <a:lnTo>
                  <a:pt x="17379" y="3458"/>
                </a:lnTo>
                <a:lnTo>
                  <a:pt x="18818" y="3458"/>
                </a:lnTo>
                <a:cubicBezTo>
                  <a:pt x="19817" y="3458"/>
                  <a:pt x="19817" y="1899"/>
                  <a:pt x="18818" y="1899"/>
                </a:cubicBezTo>
                <a:lnTo>
                  <a:pt x="17379" y="1899"/>
                </a:lnTo>
                <a:lnTo>
                  <a:pt x="17379" y="1606"/>
                </a:lnTo>
                <a:cubicBezTo>
                  <a:pt x="17379" y="1416"/>
                  <a:pt x="17232" y="1321"/>
                  <a:pt x="17086" y="1321"/>
                </a:cubicBezTo>
                <a:cubicBezTo>
                  <a:pt x="16939" y="1321"/>
                  <a:pt x="16793" y="1416"/>
                  <a:pt x="16793" y="1606"/>
                </a:cubicBezTo>
                <a:lnTo>
                  <a:pt x="16793" y="1899"/>
                </a:lnTo>
                <a:lnTo>
                  <a:pt x="16069" y="1899"/>
                </a:lnTo>
                <a:lnTo>
                  <a:pt x="16069" y="1606"/>
                </a:lnTo>
                <a:cubicBezTo>
                  <a:pt x="16069" y="1416"/>
                  <a:pt x="15925" y="1321"/>
                  <a:pt x="15780" y="1321"/>
                </a:cubicBezTo>
                <a:cubicBezTo>
                  <a:pt x="15636" y="1321"/>
                  <a:pt x="15492" y="1416"/>
                  <a:pt x="15492" y="1606"/>
                </a:cubicBezTo>
                <a:lnTo>
                  <a:pt x="15492" y="1899"/>
                </a:lnTo>
                <a:lnTo>
                  <a:pt x="13088" y="1899"/>
                </a:lnTo>
                <a:lnTo>
                  <a:pt x="13088" y="1287"/>
                </a:lnTo>
                <a:cubicBezTo>
                  <a:pt x="13088" y="670"/>
                  <a:pt x="12580" y="243"/>
                  <a:pt x="12042" y="243"/>
                </a:cubicBezTo>
                <a:cubicBezTo>
                  <a:pt x="11828" y="243"/>
                  <a:pt x="11610" y="310"/>
                  <a:pt x="11416" y="460"/>
                </a:cubicBezTo>
                <a:cubicBezTo>
                  <a:pt x="11210" y="154"/>
                  <a:pt x="10880" y="1"/>
                  <a:pt x="105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1" name="Google Shape;1551;p38"/>
          <p:cNvPicPr preferRelativeResize="0"/>
          <p:nvPr/>
        </p:nvPicPr>
        <p:blipFill>
          <a:blip r:embed="rId3">
            <a:alphaModFix/>
          </a:blip>
          <a:stretch>
            <a:fillRect/>
          </a:stretch>
        </p:blipFill>
        <p:spPr>
          <a:xfrm>
            <a:off x="3123550" y="1209800"/>
            <a:ext cx="3302200" cy="2275000"/>
          </a:xfrm>
          <a:prstGeom prst="rect">
            <a:avLst/>
          </a:prstGeom>
          <a:noFill/>
          <a:ln>
            <a:noFill/>
          </a:ln>
        </p:spPr>
      </p:pic>
      <p:sp>
        <p:nvSpPr>
          <p:cNvPr id="1552" name="Google Shape;1552;p38"/>
          <p:cNvSpPr/>
          <p:nvPr/>
        </p:nvSpPr>
        <p:spPr>
          <a:xfrm>
            <a:off x="957849" y="1483140"/>
            <a:ext cx="427955" cy="424879"/>
          </a:xfrm>
          <a:custGeom>
            <a:rect b="b" l="l" r="r" t="t"/>
            <a:pathLst>
              <a:path extrusionOk="0" h="19889" w="20033">
                <a:moveTo>
                  <a:pt x="2654" y="2484"/>
                </a:moveTo>
                <a:lnTo>
                  <a:pt x="2654" y="2881"/>
                </a:lnTo>
                <a:lnTo>
                  <a:pt x="1215" y="2881"/>
                </a:lnTo>
                <a:cubicBezTo>
                  <a:pt x="974" y="2864"/>
                  <a:pt x="974" y="2502"/>
                  <a:pt x="1215" y="2484"/>
                </a:cubicBezTo>
                <a:close/>
                <a:moveTo>
                  <a:pt x="3964" y="2484"/>
                </a:moveTo>
                <a:lnTo>
                  <a:pt x="3964" y="2881"/>
                </a:lnTo>
                <a:lnTo>
                  <a:pt x="3240" y="2881"/>
                </a:lnTo>
                <a:lnTo>
                  <a:pt x="3240" y="2484"/>
                </a:lnTo>
                <a:close/>
                <a:moveTo>
                  <a:pt x="6522" y="2484"/>
                </a:moveTo>
                <a:lnTo>
                  <a:pt x="6522" y="2881"/>
                </a:lnTo>
                <a:lnTo>
                  <a:pt x="4541" y="2881"/>
                </a:lnTo>
                <a:lnTo>
                  <a:pt x="4541" y="2484"/>
                </a:lnTo>
                <a:close/>
                <a:moveTo>
                  <a:pt x="12045" y="830"/>
                </a:moveTo>
                <a:cubicBezTo>
                  <a:pt x="12295" y="830"/>
                  <a:pt x="12502" y="1037"/>
                  <a:pt x="12502" y="1287"/>
                </a:cubicBezTo>
                <a:lnTo>
                  <a:pt x="12502" y="2881"/>
                </a:lnTo>
                <a:lnTo>
                  <a:pt x="11589" y="2881"/>
                </a:lnTo>
                <a:lnTo>
                  <a:pt x="11589" y="1270"/>
                </a:lnTo>
                <a:cubicBezTo>
                  <a:pt x="11597" y="1028"/>
                  <a:pt x="11795" y="830"/>
                  <a:pt x="12045" y="830"/>
                </a:cubicBezTo>
                <a:close/>
                <a:moveTo>
                  <a:pt x="15492" y="2484"/>
                </a:moveTo>
                <a:lnTo>
                  <a:pt x="15492" y="2881"/>
                </a:lnTo>
                <a:lnTo>
                  <a:pt x="13088" y="2881"/>
                </a:lnTo>
                <a:lnTo>
                  <a:pt x="13088" y="2484"/>
                </a:lnTo>
                <a:close/>
                <a:moveTo>
                  <a:pt x="16793" y="2484"/>
                </a:moveTo>
                <a:lnTo>
                  <a:pt x="16793" y="2881"/>
                </a:lnTo>
                <a:lnTo>
                  <a:pt x="16069" y="2881"/>
                </a:lnTo>
                <a:lnTo>
                  <a:pt x="16069" y="2484"/>
                </a:lnTo>
                <a:close/>
                <a:moveTo>
                  <a:pt x="18818" y="2484"/>
                </a:moveTo>
                <a:cubicBezTo>
                  <a:pt x="19059" y="2502"/>
                  <a:pt x="19059" y="2864"/>
                  <a:pt x="18818" y="2881"/>
                </a:cubicBezTo>
                <a:lnTo>
                  <a:pt x="17379" y="2881"/>
                </a:lnTo>
                <a:lnTo>
                  <a:pt x="17379" y="2484"/>
                </a:lnTo>
                <a:close/>
                <a:moveTo>
                  <a:pt x="7563" y="1199"/>
                </a:moveTo>
                <a:cubicBezTo>
                  <a:pt x="7781" y="1199"/>
                  <a:pt x="8000" y="1342"/>
                  <a:pt x="8022" y="1631"/>
                </a:cubicBezTo>
                <a:lnTo>
                  <a:pt x="8022" y="3234"/>
                </a:lnTo>
                <a:cubicBezTo>
                  <a:pt x="8000" y="3519"/>
                  <a:pt x="7781" y="3662"/>
                  <a:pt x="7563" y="3662"/>
                </a:cubicBezTo>
                <a:cubicBezTo>
                  <a:pt x="7339" y="3662"/>
                  <a:pt x="7117" y="3513"/>
                  <a:pt x="7108" y="3217"/>
                </a:cubicBezTo>
                <a:lnTo>
                  <a:pt x="7108" y="1640"/>
                </a:lnTo>
                <a:cubicBezTo>
                  <a:pt x="7117" y="1348"/>
                  <a:pt x="7339" y="1199"/>
                  <a:pt x="7563" y="1199"/>
                </a:cubicBezTo>
                <a:close/>
                <a:moveTo>
                  <a:pt x="9056" y="830"/>
                </a:moveTo>
                <a:cubicBezTo>
                  <a:pt x="9305" y="830"/>
                  <a:pt x="9504" y="1028"/>
                  <a:pt x="9512" y="1270"/>
                </a:cubicBezTo>
                <a:lnTo>
                  <a:pt x="9512" y="3596"/>
                </a:lnTo>
                <a:cubicBezTo>
                  <a:pt x="9508" y="3893"/>
                  <a:pt x="9284" y="4040"/>
                  <a:pt x="9059" y="4040"/>
                </a:cubicBezTo>
                <a:cubicBezTo>
                  <a:pt x="8827" y="4040"/>
                  <a:pt x="8595" y="3885"/>
                  <a:pt x="8599" y="3579"/>
                </a:cubicBezTo>
                <a:lnTo>
                  <a:pt x="8599" y="1287"/>
                </a:lnTo>
                <a:cubicBezTo>
                  <a:pt x="8599" y="1037"/>
                  <a:pt x="8806" y="830"/>
                  <a:pt x="9056" y="830"/>
                </a:cubicBezTo>
                <a:close/>
                <a:moveTo>
                  <a:pt x="10555" y="589"/>
                </a:moveTo>
                <a:cubicBezTo>
                  <a:pt x="10805" y="589"/>
                  <a:pt x="11003" y="787"/>
                  <a:pt x="11011" y="1046"/>
                </a:cubicBezTo>
                <a:lnTo>
                  <a:pt x="11011" y="2889"/>
                </a:lnTo>
                <a:cubicBezTo>
                  <a:pt x="10762" y="2941"/>
                  <a:pt x="10589" y="3156"/>
                  <a:pt x="10581" y="3415"/>
                </a:cubicBezTo>
                <a:cubicBezTo>
                  <a:pt x="10581" y="3682"/>
                  <a:pt x="10650" y="3941"/>
                  <a:pt x="10787" y="4173"/>
                </a:cubicBezTo>
                <a:cubicBezTo>
                  <a:pt x="10712" y="4218"/>
                  <a:pt x="10632" y="4239"/>
                  <a:pt x="10554" y="4239"/>
                </a:cubicBezTo>
                <a:cubicBezTo>
                  <a:pt x="10317" y="4239"/>
                  <a:pt x="10098" y="4051"/>
                  <a:pt x="10098" y="3785"/>
                </a:cubicBezTo>
                <a:lnTo>
                  <a:pt x="10098" y="1046"/>
                </a:lnTo>
                <a:cubicBezTo>
                  <a:pt x="10098" y="787"/>
                  <a:pt x="10296" y="589"/>
                  <a:pt x="10555" y="589"/>
                </a:cubicBezTo>
                <a:close/>
                <a:moveTo>
                  <a:pt x="4256" y="8697"/>
                </a:moveTo>
                <a:cubicBezTo>
                  <a:pt x="4773" y="8697"/>
                  <a:pt x="5041" y="9334"/>
                  <a:pt x="4670" y="9705"/>
                </a:cubicBezTo>
                <a:cubicBezTo>
                  <a:pt x="4551" y="9824"/>
                  <a:pt x="4404" y="9877"/>
                  <a:pt x="4260" y="9877"/>
                </a:cubicBezTo>
                <a:cubicBezTo>
                  <a:pt x="3956" y="9877"/>
                  <a:pt x="3662" y="9639"/>
                  <a:pt x="3662" y="9282"/>
                </a:cubicBezTo>
                <a:cubicBezTo>
                  <a:pt x="3662" y="8955"/>
                  <a:pt x="3929" y="8697"/>
                  <a:pt x="4256" y="8697"/>
                </a:cubicBezTo>
                <a:close/>
                <a:moveTo>
                  <a:pt x="15785" y="8697"/>
                </a:moveTo>
                <a:cubicBezTo>
                  <a:pt x="16103" y="8697"/>
                  <a:pt x="16371" y="8964"/>
                  <a:pt x="16371" y="9282"/>
                </a:cubicBezTo>
                <a:cubicBezTo>
                  <a:pt x="16371" y="9639"/>
                  <a:pt x="16077" y="9877"/>
                  <a:pt x="15772" y="9877"/>
                </a:cubicBezTo>
                <a:cubicBezTo>
                  <a:pt x="15628" y="9877"/>
                  <a:pt x="15481" y="9824"/>
                  <a:pt x="15362" y="9705"/>
                </a:cubicBezTo>
                <a:cubicBezTo>
                  <a:pt x="14992" y="9325"/>
                  <a:pt x="15259" y="8697"/>
                  <a:pt x="15785" y="8697"/>
                </a:cubicBezTo>
                <a:close/>
                <a:moveTo>
                  <a:pt x="12450" y="10454"/>
                </a:moveTo>
                <a:lnTo>
                  <a:pt x="12450" y="11798"/>
                </a:lnTo>
                <a:lnTo>
                  <a:pt x="7591" y="11798"/>
                </a:lnTo>
                <a:lnTo>
                  <a:pt x="7591" y="10454"/>
                </a:lnTo>
                <a:close/>
                <a:moveTo>
                  <a:pt x="13743" y="3458"/>
                </a:moveTo>
                <a:cubicBezTo>
                  <a:pt x="13975" y="3475"/>
                  <a:pt x="14165" y="3673"/>
                  <a:pt x="14173" y="3915"/>
                </a:cubicBezTo>
                <a:lnTo>
                  <a:pt x="14173" y="5086"/>
                </a:lnTo>
                <a:cubicBezTo>
                  <a:pt x="14173" y="6319"/>
                  <a:pt x="13450" y="7103"/>
                  <a:pt x="12640" y="7912"/>
                </a:cubicBezTo>
                <a:cubicBezTo>
                  <a:pt x="12114" y="8438"/>
                  <a:pt x="11890" y="9145"/>
                  <a:pt x="11899" y="9877"/>
                </a:cubicBezTo>
                <a:lnTo>
                  <a:pt x="8116" y="9877"/>
                </a:lnTo>
                <a:cubicBezTo>
                  <a:pt x="8125" y="9231"/>
                  <a:pt x="7927" y="8610"/>
                  <a:pt x="7565" y="8085"/>
                </a:cubicBezTo>
                <a:cubicBezTo>
                  <a:pt x="7263" y="7620"/>
                  <a:pt x="7108" y="7077"/>
                  <a:pt x="7108" y="6525"/>
                </a:cubicBezTo>
                <a:cubicBezTo>
                  <a:pt x="7095" y="6344"/>
                  <a:pt x="6955" y="6254"/>
                  <a:pt x="6815" y="6254"/>
                </a:cubicBezTo>
                <a:cubicBezTo>
                  <a:pt x="6675" y="6254"/>
                  <a:pt x="6535" y="6344"/>
                  <a:pt x="6522" y="6525"/>
                </a:cubicBezTo>
                <a:cubicBezTo>
                  <a:pt x="6522" y="7197"/>
                  <a:pt x="6712" y="7844"/>
                  <a:pt x="7074" y="8404"/>
                </a:cubicBezTo>
                <a:cubicBezTo>
                  <a:pt x="7367" y="8852"/>
                  <a:pt x="7556" y="9334"/>
                  <a:pt x="7531" y="9877"/>
                </a:cubicBezTo>
                <a:lnTo>
                  <a:pt x="7298" y="9877"/>
                </a:lnTo>
                <a:cubicBezTo>
                  <a:pt x="7143" y="9877"/>
                  <a:pt x="7005" y="10006"/>
                  <a:pt x="7005" y="10170"/>
                </a:cubicBezTo>
                <a:lnTo>
                  <a:pt x="7005" y="13780"/>
                </a:lnTo>
                <a:lnTo>
                  <a:pt x="5049" y="10144"/>
                </a:lnTo>
                <a:cubicBezTo>
                  <a:pt x="5730" y="9515"/>
                  <a:pt x="5437" y="8378"/>
                  <a:pt x="4541" y="8154"/>
                </a:cubicBezTo>
                <a:lnTo>
                  <a:pt x="4541" y="3458"/>
                </a:lnTo>
                <a:lnTo>
                  <a:pt x="6522" y="3458"/>
                </a:lnTo>
                <a:lnTo>
                  <a:pt x="6522" y="4819"/>
                </a:lnTo>
                <a:cubicBezTo>
                  <a:pt x="6510" y="5026"/>
                  <a:pt x="6662" y="5130"/>
                  <a:pt x="6815" y="5130"/>
                </a:cubicBezTo>
                <a:cubicBezTo>
                  <a:pt x="6968" y="5130"/>
                  <a:pt x="7121" y="5026"/>
                  <a:pt x="7108" y="4819"/>
                </a:cubicBezTo>
                <a:lnTo>
                  <a:pt x="7108" y="4156"/>
                </a:lnTo>
                <a:cubicBezTo>
                  <a:pt x="7246" y="4225"/>
                  <a:pt x="7401" y="4268"/>
                  <a:pt x="7565" y="4268"/>
                </a:cubicBezTo>
                <a:cubicBezTo>
                  <a:pt x="7772" y="4268"/>
                  <a:pt x="7979" y="4199"/>
                  <a:pt x="8151" y="4087"/>
                </a:cubicBezTo>
                <a:cubicBezTo>
                  <a:pt x="8341" y="4431"/>
                  <a:pt x="8694" y="4619"/>
                  <a:pt x="9054" y="4619"/>
                </a:cubicBezTo>
                <a:cubicBezTo>
                  <a:pt x="9280" y="4619"/>
                  <a:pt x="9509" y="4545"/>
                  <a:pt x="9702" y="4389"/>
                </a:cubicBezTo>
                <a:cubicBezTo>
                  <a:pt x="9909" y="4674"/>
                  <a:pt x="10229" y="4825"/>
                  <a:pt x="10552" y="4825"/>
                </a:cubicBezTo>
                <a:cubicBezTo>
                  <a:pt x="10766" y="4825"/>
                  <a:pt x="10981" y="4758"/>
                  <a:pt x="11166" y="4621"/>
                </a:cubicBezTo>
                <a:cubicBezTo>
                  <a:pt x="11442" y="4837"/>
                  <a:pt x="11778" y="4957"/>
                  <a:pt x="12123" y="4957"/>
                </a:cubicBezTo>
                <a:lnTo>
                  <a:pt x="12588" y="4957"/>
                </a:lnTo>
                <a:cubicBezTo>
                  <a:pt x="11304" y="5104"/>
                  <a:pt x="10331" y="6198"/>
                  <a:pt x="10331" y="7490"/>
                </a:cubicBezTo>
                <a:cubicBezTo>
                  <a:pt x="10318" y="7697"/>
                  <a:pt x="10469" y="7800"/>
                  <a:pt x="10619" y="7800"/>
                </a:cubicBezTo>
                <a:cubicBezTo>
                  <a:pt x="10770" y="7800"/>
                  <a:pt x="10921" y="7697"/>
                  <a:pt x="10908" y="7490"/>
                </a:cubicBezTo>
                <a:cubicBezTo>
                  <a:pt x="10908" y="6405"/>
                  <a:pt x="11795" y="5526"/>
                  <a:pt x="12881" y="5526"/>
                </a:cubicBezTo>
                <a:cubicBezTo>
                  <a:pt x="13045" y="5526"/>
                  <a:pt x="13174" y="5397"/>
                  <a:pt x="13174" y="5233"/>
                </a:cubicBezTo>
                <a:lnTo>
                  <a:pt x="13174" y="4664"/>
                </a:lnTo>
                <a:cubicBezTo>
                  <a:pt x="13174" y="4501"/>
                  <a:pt x="13045" y="4371"/>
                  <a:pt x="12881" y="4371"/>
                </a:cubicBezTo>
                <a:lnTo>
                  <a:pt x="12123" y="4371"/>
                </a:lnTo>
                <a:cubicBezTo>
                  <a:pt x="11615" y="4371"/>
                  <a:pt x="11192" y="3966"/>
                  <a:pt x="11166" y="3458"/>
                </a:cubicBezTo>
                <a:close/>
                <a:moveTo>
                  <a:pt x="15483" y="3458"/>
                </a:moveTo>
                <a:lnTo>
                  <a:pt x="15483" y="8154"/>
                </a:lnTo>
                <a:lnTo>
                  <a:pt x="15492" y="8154"/>
                </a:lnTo>
                <a:cubicBezTo>
                  <a:pt x="14596" y="8378"/>
                  <a:pt x="14303" y="9515"/>
                  <a:pt x="14983" y="10144"/>
                </a:cubicBezTo>
                <a:lnTo>
                  <a:pt x="13028" y="13780"/>
                </a:lnTo>
                <a:lnTo>
                  <a:pt x="13028" y="10170"/>
                </a:lnTo>
                <a:cubicBezTo>
                  <a:pt x="13028" y="10006"/>
                  <a:pt x="12898" y="9877"/>
                  <a:pt x="12735" y="9877"/>
                </a:cubicBezTo>
                <a:lnTo>
                  <a:pt x="12476" y="9877"/>
                </a:lnTo>
                <a:cubicBezTo>
                  <a:pt x="12442" y="9300"/>
                  <a:pt x="12648" y="8740"/>
                  <a:pt x="13053" y="8326"/>
                </a:cubicBezTo>
                <a:cubicBezTo>
                  <a:pt x="13975" y="7404"/>
                  <a:pt x="14751" y="6474"/>
                  <a:pt x="14751" y="5086"/>
                </a:cubicBezTo>
                <a:lnTo>
                  <a:pt x="14751" y="3915"/>
                </a:lnTo>
                <a:cubicBezTo>
                  <a:pt x="14751" y="3760"/>
                  <a:pt x="14708" y="3604"/>
                  <a:pt x="14639" y="3458"/>
                </a:cubicBezTo>
                <a:close/>
                <a:moveTo>
                  <a:pt x="4532" y="10420"/>
                </a:moveTo>
                <a:lnTo>
                  <a:pt x="6669" y="14383"/>
                </a:lnTo>
                <a:lnTo>
                  <a:pt x="1835" y="14383"/>
                </a:lnTo>
                <a:lnTo>
                  <a:pt x="3972" y="10420"/>
                </a:lnTo>
                <a:cubicBezTo>
                  <a:pt x="4063" y="10441"/>
                  <a:pt x="4157" y="10452"/>
                  <a:pt x="4252" y="10452"/>
                </a:cubicBezTo>
                <a:cubicBezTo>
                  <a:pt x="4347" y="10452"/>
                  <a:pt x="4442" y="10441"/>
                  <a:pt x="4532" y="10420"/>
                </a:cubicBezTo>
                <a:close/>
                <a:moveTo>
                  <a:pt x="7815" y="14960"/>
                </a:moveTo>
                <a:cubicBezTo>
                  <a:pt x="7677" y="15589"/>
                  <a:pt x="7126" y="16037"/>
                  <a:pt x="6488" y="16037"/>
                </a:cubicBezTo>
                <a:lnTo>
                  <a:pt x="2016" y="16037"/>
                </a:lnTo>
                <a:cubicBezTo>
                  <a:pt x="1379" y="16037"/>
                  <a:pt x="827" y="15589"/>
                  <a:pt x="689" y="14960"/>
                </a:cubicBezTo>
                <a:close/>
                <a:moveTo>
                  <a:pt x="16060" y="10420"/>
                </a:moveTo>
                <a:lnTo>
                  <a:pt x="18197" y="14383"/>
                </a:lnTo>
                <a:lnTo>
                  <a:pt x="17620" y="14383"/>
                </a:lnTo>
                <a:cubicBezTo>
                  <a:pt x="17249" y="14400"/>
                  <a:pt x="17249" y="14943"/>
                  <a:pt x="17620" y="14960"/>
                </a:cubicBezTo>
                <a:lnTo>
                  <a:pt x="19343" y="14960"/>
                </a:lnTo>
                <a:cubicBezTo>
                  <a:pt x="19205" y="15589"/>
                  <a:pt x="18645" y="16037"/>
                  <a:pt x="18008" y="16037"/>
                </a:cubicBezTo>
                <a:lnTo>
                  <a:pt x="13553" y="16037"/>
                </a:lnTo>
                <a:cubicBezTo>
                  <a:pt x="12907" y="16037"/>
                  <a:pt x="12355" y="15589"/>
                  <a:pt x="12218" y="14960"/>
                </a:cubicBezTo>
                <a:lnTo>
                  <a:pt x="16069" y="14960"/>
                </a:lnTo>
                <a:lnTo>
                  <a:pt x="16069" y="14383"/>
                </a:lnTo>
                <a:lnTo>
                  <a:pt x="13364" y="14383"/>
                </a:lnTo>
                <a:lnTo>
                  <a:pt x="15500" y="10420"/>
                </a:lnTo>
                <a:cubicBezTo>
                  <a:pt x="15591" y="10441"/>
                  <a:pt x="15686" y="10452"/>
                  <a:pt x="15780" y="10452"/>
                </a:cubicBezTo>
                <a:cubicBezTo>
                  <a:pt x="15875" y="10452"/>
                  <a:pt x="15970" y="10441"/>
                  <a:pt x="16060" y="10420"/>
                </a:cubicBezTo>
                <a:close/>
                <a:moveTo>
                  <a:pt x="12450" y="12393"/>
                </a:moveTo>
                <a:lnTo>
                  <a:pt x="12450" y="14383"/>
                </a:lnTo>
                <a:lnTo>
                  <a:pt x="11899" y="14383"/>
                </a:lnTo>
                <a:cubicBezTo>
                  <a:pt x="11735" y="14383"/>
                  <a:pt x="11606" y="14512"/>
                  <a:pt x="11606" y="14676"/>
                </a:cubicBezTo>
                <a:cubicBezTo>
                  <a:pt x="11606" y="15305"/>
                  <a:pt x="11925" y="15908"/>
                  <a:pt x="12450" y="16270"/>
                </a:cubicBezTo>
                <a:lnTo>
                  <a:pt x="12450" y="19303"/>
                </a:lnTo>
                <a:lnTo>
                  <a:pt x="7591" y="19303"/>
                </a:lnTo>
                <a:lnTo>
                  <a:pt x="7591" y="16270"/>
                </a:lnTo>
                <a:cubicBezTo>
                  <a:pt x="8116" y="15899"/>
                  <a:pt x="8427" y="15305"/>
                  <a:pt x="8427" y="14667"/>
                </a:cubicBezTo>
                <a:cubicBezTo>
                  <a:pt x="8427" y="14512"/>
                  <a:pt x="8297" y="14383"/>
                  <a:pt x="8142" y="14383"/>
                </a:cubicBezTo>
                <a:lnTo>
                  <a:pt x="7591" y="14383"/>
                </a:lnTo>
                <a:lnTo>
                  <a:pt x="7591" y="12393"/>
                </a:lnTo>
                <a:close/>
                <a:moveTo>
                  <a:pt x="10552" y="1"/>
                </a:moveTo>
                <a:cubicBezTo>
                  <a:pt x="10223" y="1"/>
                  <a:pt x="9896" y="154"/>
                  <a:pt x="9693" y="460"/>
                </a:cubicBezTo>
                <a:cubicBezTo>
                  <a:pt x="9502" y="317"/>
                  <a:pt x="9280" y="249"/>
                  <a:pt x="9060" y="249"/>
                </a:cubicBezTo>
                <a:cubicBezTo>
                  <a:pt x="8695" y="249"/>
                  <a:pt x="8339" y="437"/>
                  <a:pt x="8151" y="787"/>
                </a:cubicBezTo>
                <a:cubicBezTo>
                  <a:pt x="7967" y="661"/>
                  <a:pt x="7766" y="604"/>
                  <a:pt x="7569" y="604"/>
                </a:cubicBezTo>
                <a:cubicBezTo>
                  <a:pt x="7028" y="604"/>
                  <a:pt x="6522" y="1036"/>
                  <a:pt x="6522" y="1649"/>
                </a:cubicBezTo>
                <a:lnTo>
                  <a:pt x="6522" y="1899"/>
                </a:lnTo>
                <a:lnTo>
                  <a:pt x="4541" y="1899"/>
                </a:lnTo>
                <a:lnTo>
                  <a:pt x="4541" y="1606"/>
                </a:lnTo>
                <a:cubicBezTo>
                  <a:pt x="4541" y="1416"/>
                  <a:pt x="4396" y="1321"/>
                  <a:pt x="4252" y="1321"/>
                </a:cubicBezTo>
                <a:cubicBezTo>
                  <a:pt x="4108" y="1321"/>
                  <a:pt x="3964" y="1416"/>
                  <a:pt x="3964" y="1606"/>
                </a:cubicBezTo>
                <a:lnTo>
                  <a:pt x="3964" y="1899"/>
                </a:lnTo>
                <a:lnTo>
                  <a:pt x="3240" y="1899"/>
                </a:lnTo>
                <a:lnTo>
                  <a:pt x="3240" y="1606"/>
                </a:lnTo>
                <a:cubicBezTo>
                  <a:pt x="3240" y="1416"/>
                  <a:pt x="3093" y="1321"/>
                  <a:pt x="2947" y="1321"/>
                </a:cubicBezTo>
                <a:cubicBezTo>
                  <a:pt x="2800" y="1321"/>
                  <a:pt x="2654" y="1416"/>
                  <a:pt x="2654" y="1606"/>
                </a:cubicBezTo>
                <a:lnTo>
                  <a:pt x="2654" y="1899"/>
                </a:lnTo>
                <a:lnTo>
                  <a:pt x="1215" y="1899"/>
                </a:lnTo>
                <a:cubicBezTo>
                  <a:pt x="216" y="1899"/>
                  <a:pt x="216" y="3458"/>
                  <a:pt x="1215" y="3458"/>
                </a:cubicBezTo>
                <a:lnTo>
                  <a:pt x="2654" y="3458"/>
                </a:lnTo>
                <a:lnTo>
                  <a:pt x="2654" y="3622"/>
                </a:lnTo>
                <a:cubicBezTo>
                  <a:pt x="2654" y="3811"/>
                  <a:pt x="2800" y="3906"/>
                  <a:pt x="2947" y="3906"/>
                </a:cubicBezTo>
                <a:cubicBezTo>
                  <a:pt x="3093" y="3906"/>
                  <a:pt x="3240" y="3811"/>
                  <a:pt x="3240" y="3622"/>
                </a:cubicBezTo>
                <a:lnTo>
                  <a:pt x="3240" y="3458"/>
                </a:lnTo>
                <a:lnTo>
                  <a:pt x="3964" y="3458"/>
                </a:lnTo>
                <a:lnTo>
                  <a:pt x="3964" y="8154"/>
                </a:lnTo>
                <a:cubicBezTo>
                  <a:pt x="3067" y="8378"/>
                  <a:pt x="2774" y="9515"/>
                  <a:pt x="3455" y="10144"/>
                </a:cubicBezTo>
                <a:lnTo>
                  <a:pt x="1172" y="14383"/>
                </a:lnTo>
                <a:lnTo>
                  <a:pt x="371" y="14383"/>
                </a:lnTo>
                <a:cubicBezTo>
                  <a:pt x="207" y="14383"/>
                  <a:pt x="78" y="14512"/>
                  <a:pt x="78" y="14676"/>
                </a:cubicBezTo>
                <a:cubicBezTo>
                  <a:pt x="78" y="15744"/>
                  <a:pt x="948" y="16606"/>
                  <a:pt x="2016" y="16615"/>
                </a:cubicBezTo>
                <a:lnTo>
                  <a:pt x="6488" y="16615"/>
                </a:lnTo>
                <a:cubicBezTo>
                  <a:pt x="6660" y="16615"/>
                  <a:pt x="6841" y="16589"/>
                  <a:pt x="7005" y="16537"/>
                </a:cubicBezTo>
                <a:lnTo>
                  <a:pt x="7005" y="19303"/>
                </a:lnTo>
                <a:lnTo>
                  <a:pt x="371" y="19303"/>
                </a:lnTo>
                <a:cubicBezTo>
                  <a:pt x="0" y="19329"/>
                  <a:pt x="0" y="19863"/>
                  <a:pt x="371" y="19889"/>
                </a:cubicBezTo>
                <a:lnTo>
                  <a:pt x="19670" y="19889"/>
                </a:lnTo>
                <a:cubicBezTo>
                  <a:pt x="20032" y="19863"/>
                  <a:pt x="20032" y="19329"/>
                  <a:pt x="19670" y="19303"/>
                </a:cubicBezTo>
                <a:lnTo>
                  <a:pt x="13028" y="19303"/>
                </a:lnTo>
                <a:lnTo>
                  <a:pt x="13028" y="16546"/>
                </a:lnTo>
                <a:cubicBezTo>
                  <a:pt x="13200" y="16589"/>
                  <a:pt x="13372" y="16615"/>
                  <a:pt x="13553" y="16615"/>
                </a:cubicBezTo>
                <a:lnTo>
                  <a:pt x="18016" y="16615"/>
                </a:lnTo>
                <a:cubicBezTo>
                  <a:pt x="19085" y="16615"/>
                  <a:pt x="19946" y="15744"/>
                  <a:pt x="19955" y="14676"/>
                </a:cubicBezTo>
                <a:cubicBezTo>
                  <a:pt x="19955" y="14521"/>
                  <a:pt x="19826" y="14383"/>
                  <a:pt x="19662" y="14383"/>
                </a:cubicBezTo>
                <a:lnTo>
                  <a:pt x="18861" y="14383"/>
                </a:lnTo>
                <a:lnTo>
                  <a:pt x="16577" y="10144"/>
                </a:lnTo>
                <a:cubicBezTo>
                  <a:pt x="17258" y="9515"/>
                  <a:pt x="16974" y="8378"/>
                  <a:pt x="16069" y="8154"/>
                </a:cubicBezTo>
                <a:lnTo>
                  <a:pt x="16069" y="3458"/>
                </a:lnTo>
                <a:lnTo>
                  <a:pt x="16793" y="3458"/>
                </a:lnTo>
                <a:lnTo>
                  <a:pt x="16793" y="3622"/>
                </a:lnTo>
                <a:cubicBezTo>
                  <a:pt x="16793" y="3811"/>
                  <a:pt x="16939" y="3906"/>
                  <a:pt x="17086" y="3906"/>
                </a:cubicBezTo>
                <a:cubicBezTo>
                  <a:pt x="17232" y="3906"/>
                  <a:pt x="17379" y="3811"/>
                  <a:pt x="17379" y="3622"/>
                </a:cubicBezTo>
                <a:lnTo>
                  <a:pt x="17379" y="3458"/>
                </a:lnTo>
                <a:lnTo>
                  <a:pt x="18818" y="3458"/>
                </a:lnTo>
                <a:cubicBezTo>
                  <a:pt x="19817" y="3458"/>
                  <a:pt x="19817" y="1899"/>
                  <a:pt x="18818" y="1899"/>
                </a:cubicBezTo>
                <a:lnTo>
                  <a:pt x="17379" y="1899"/>
                </a:lnTo>
                <a:lnTo>
                  <a:pt x="17379" y="1606"/>
                </a:lnTo>
                <a:cubicBezTo>
                  <a:pt x="17379" y="1416"/>
                  <a:pt x="17232" y="1321"/>
                  <a:pt x="17086" y="1321"/>
                </a:cubicBezTo>
                <a:cubicBezTo>
                  <a:pt x="16939" y="1321"/>
                  <a:pt x="16793" y="1416"/>
                  <a:pt x="16793" y="1606"/>
                </a:cubicBezTo>
                <a:lnTo>
                  <a:pt x="16793" y="1899"/>
                </a:lnTo>
                <a:lnTo>
                  <a:pt x="16069" y="1899"/>
                </a:lnTo>
                <a:lnTo>
                  <a:pt x="16069" y="1606"/>
                </a:lnTo>
                <a:cubicBezTo>
                  <a:pt x="16069" y="1416"/>
                  <a:pt x="15925" y="1321"/>
                  <a:pt x="15780" y="1321"/>
                </a:cubicBezTo>
                <a:cubicBezTo>
                  <a:pt x="15636" y="1321"/>
                  <a:pt x="15492" y="1416"/>
                  <a:pt x="15492" y="1606"/>
                </a:cubicBezTo>
                <a:lnTo>
                  <a:pt x="15492" y="1899"/>
                </a:lnTo>
                <a:lnTo>
                  <a:pt x="13088" y="1899"/>
                </a:lnTo>
                <a:lnTo>
                  <a:pt x="13088" y="1287"/>
                </a:lnTo>
                <a:cubicBezTo>
                  <a:pt x="13088" y="670"/>
                  <a:pt x="12580" y="243"/>
                  <a:pt x="12042" y="243"/>
                </a:cubicBezTo>
                <a:cubicBezTo>
                  <a:pt x="11828" y="243"/>
                  <a:pt x="11610" y="310"/>
                  <a:pt x="11416" y="460"/>
                </a:cubicBezTo>
                <a:cubicBezTo>
                  <a:pt x="11210" y="154"/>
                  <a:pt x="10880" y="1"/>
                  <a:pt x="105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6" name="Shape 1556"/>
        <p:cNvGrpSpPr/>
        <p:nvPr/>
      </p:nvGrpSpPr>
      <p:grpSpPr>
        <a:xfrm>
          <a:off x="0" y="0"/>
          <a:ext cx="0" cy="0"/>
          <a:chOff x="0" y="0"/>
          <a:chExt cx="0" cy="0"/>
        </a:xfrm>
      </p:grpSpPr>
      <p:sp>
        <p:nvSpPr>
          <p:cNvPr id="1557" name="Google Shape;1557;p39"/>
          <p:cNvSpPr txBox="1"/>
          <p:nvPr>
            <p:ph type="title"/>
          </p:nvPr>
        </p:nvSpPr>
        <p:spPr>
          <a:xfrm>
            <a:off x="713250" y="60400"/>
            <a:ext cx="7717500" cy="61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Building a Narrative</a:t>
            </a:r>
            <a:endParaRPr/>
          </a:p>
        </p:txBody>
      </p:sp>
      <p:sp>
        <p:nvSpPr>
          <p:cNvPr id="1558" name="Google Shape;1558;p39"/>
          <p:cNvSpPr txBox="1"/>
          <p:nvPr/>
        </p:nvSpPr>
        <p:spPr>
          <a:xfrm>
            <a:off x="3469600" y="3559625"/>
            <a:ext cx="2054400" cy="54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600">
                <a:solidFill>
                  <a:schemeClr val="dk1"/>
                </a:solidFill>
                <a:latin typeface="Bellota Text"/>
                <a:ea typeface="Bellota Text"/>
                <a:cs typeface="Bellota Text"/>
                <a:sym typeface="Bellota Text"/>
              </a:rPr>
              <a:t>Evidence that will be introduced to prove your theory</a:t>
            </a:r>
            <a:endParaRPr sz="1600">
              <a:solidFill>
                <a:schemeClr val="dk1"/>
              </a:solidFill>
              <a:latin typeface="Bellota Text"/>
              <a:ea typeface="Bellota Text"/>
              <a:cs typeface="Bellota Text"/>
              <a:sym typeface="Bellota Text"/>
            </a:endParaRPr>
          </a:p>
        </p:txBody>
      </p:sp>
      <p:sp>
        <p:nvSpPr>
          <p:cNvPr id="1559" name="Google Shape;1559;p39"/>
          <p:cNvSpPr txBox="1"/>
          <p:nvPr/>
        </p:nvSpPr>
        <p:spPr>
          <a:xfrm>
            <a:off x="3711284" y="3153700"/>
            <a:ext cx="1544700" cy="3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2000">
                <a:solidFill>
                  <a:schemeClr val="dk1"/>
                </a:solidFill>
                <a:latin typeface="Playfair Display Black"/>
                <a:ea typeface="Playfair Display Black"/>
                <a:cs typeface="Playfair Display Black"/>
                <a:sym typeface="Playfair Display Black"/>
              </a:rPr>
              <a:t>Evidence</a:t>
            </a:r>
            <a:endParaRPr sz="2000">
              <a:solidFill>
                <a:schemeClr val="dk1"/>
              </a:solidFill>
              <a:latin typeface="Playfair Display Black"/>
              <a:ea typeface="Playfair Display Black"/>
              <a:cs typeface="Playfair Display Black"/>
              <a:sym typeface="Playfair Display Black"/>
            </a:endParaRPr>
          </a:p>
        </p:txBody>
      </p:sp>
      <p:sp>
        <p:nvSpPr>
          <p:cNvPr id="1560" name="Google Shape;1560;p39"/>
          <p:cNvSpPr txBox="1"/>
          <p:nvPr/>
        </p:nvSpPr>
        <p:spPr>
          <a:xfrm>
            <a:off x="6765816" y="3765300"/>
            <a:ext cx="1544700" cy="54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600">
                <a:solidFill>
                  <a:schemeClr val="dk1"/>
                </a:solidFill>
                <a:latin typeface="Bellota Text"/>
                <a:ea typeface="Bellota Text"/>
                <a:cs typeface="Bellota Text"/>
                <a:sym typeface="Bellota Text"/>
              </a:rPr>
              <a:t>How should the jury rule in this case?  </a:t>
            </a:r>
            <a:endParaRPr sz="1600">
              <a:solidFill>
                <a:schemeClr val="dk1"/>
              </a:solidFill>
              <a:latin typeface="Bellota Text"/>
              <a:ea typeface="Bellota Text"/>
              <a:cs typeface="Bellota Text"/>
              <a:sym typeface="Bellota Text"/>
            </a:endParaRPr>
          </a:p>
        </p:txBody>
      </p:sp>
      <p:sp>
        <p:nvSpPr>
          <p:cNvPr id="1561" name="Google Shape;1561;p39"/>
          <p:cNvSpPr txBox="1"/>
          <p:nvPr/>
        </p:nvSpPr>
        <p:spPr>
          <a:xfrm>
            <a:off x="6730760" y="3077500"/>
            <a:ext cx="1544700" cy="3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2000">
                <a:solidFill>
                  <a:schemeClr val="dk1"/>
                </a:solidFill>
                <a:latin typeface="Playfair Display Black"/>
                <a:ea typeface="Playfair Display Black"/>
                <a:cs typeface="Playfair Display Black"/>
                <a:sym typeface="Playfair Display Black"/>
              </a:rPr>
              <a:t>Verdict Desired</a:t>
            </a:r>
            <a:endParaRPr sz="2000">
              <a:solidFill>
                <a:schemeClr val="dk1"/>
              </a:solidFill>
              <a:latin typeface="Playfair Display Black"/>
              <a:ea typeface="Playfair Display Black"/>
              <a:cs typeface="Playfair Display Black"/>
              <a:sym typeface="Playfair Display Black"/>
            </a:endParaRPr>
          </a:p>
        </p:txBody>
      </p:sp>
      <p:sp>
        <p:nvSpPr>
          <p:cNvPr id="1562" name="Google Shape;1562;p39"/>
          <p:cNvSpPr txBox="1"/>
          <p:nvPr/>
        </p:nvSpPr>
        <p:spPr>
          <a:xfrm>
            <a:off x="683078" y="3848750"/>
            <a:ext cx="1544700" cy="54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600">
                <a:solidFill>
                  <a:schemeClr val="dk1"/>
                </a:solidFill>
                <a:latin typeface="Bellota Text"/>
                <a:ea typeface="Bellota Text"/>
                <a:cs typeface="Bellota Text"/>
                <a:sym typeface="Bellota Text"/>
              </a:rPr>
              <a:t>Your theory of the events</a:t>
            </a:r>
            <a:endParaRPr sz="1600">
              <a:solidFill>
                <a:schemeClr val="dk1"/>
              </a:solidFill>
              <a:latin typeface="Bellota Text"/>
              <a:ea typeface="Bellota Text"/>
              <a:cs typeface="Bellota Text"/>
              <a:sym typeface="Bellota Text"/>
            </a:endParaRPr>
          </a:p>
        </p:txBody>
      </p:sp>
      <p:sp>
        <p:nvSpPr>
          <p:cNvPr id="1563" name="Google Shape;1563;p39"/>
          <p:cNvSpPr txBox="1"/>
          <p:nvPr/>
        </p:nvSpPr>
        <p:spPr>
          <a:xfrm>
            <a:off x="493325" y="3153700"/>
            <a:ext cx="2016300" cy="3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2000">
                <a:solidFill>
                  <a:schemeClr val="dk1"/>
                </a:solidFill>
                <a:latin typeface="Playfair Display Black"/>
                <a:ea typeface="Playfair Display Black"/>
                <a:cs typeface="Playfair Display Black"/>
                <a:sym typeface="Playfair Display Black"/>
              </a:rPr>
              <a:t>Events: What Happened?</a:t>
            </a:r>
            <a:endParaRPr sz="2000">
              <a:solidFill>
                <a:schemeClr val="dk1"/>
              </a:solidFill>
              <a:latin typeface="Playfair Display Black"/>
              <a:ea typeface="Playfair Display Black"/>
              <a:cs typeface="Playfair Display Black"/>
              <a:sym typeface="Playfair Display Black"/>
            </a:endParaRPr>
          </a:p>
        </p:txBody>
      </p:sp>
      <p:grpSp>
        <p:nvGrpSpPr>
          <p:cNvPr id="1564" name="Google Shape;1564;p39"/>
          <p:cNvGrpSpPr/>
          <p:nvPr/>
        </p:nvGrpSpPr>
        <p:grpSpPr>
          <a:xfrm>
            <a:off x="713310" y="2308667"/>
            <a:ext cx="1659525" cy="768840"/>
            <a:chOff x="992200" y="1985375"/>
            <a:chExt cx="1647825" cy="709000"/>
          </a:xfrm>
        </p:grpSpPr>
        <p:sp>
          <p:nvSpPr>
            <p:cNvPr id="1565" name="Google Shape;1565;p39"/>
            <p:cNvSpPr/>
            <p:nvPr/>
          </p:nvSpPr>
          <p:spPr>
            <a:xfrm>
              <a:off x="1086694" y="2026870"/>
              <a:ext cx="1496417" cy="612902"/>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9"/>
            <p:cNvSpPr/>
            <p:nvPr/>
          </p:nvSpPr>
          <p:spPr>
            <a:xfrm>
              <a:off x="992200" y="1985375"/>
              <a:ext cx="1647825" cy="709000"/>
            </a:xfrm>
            <a:custGeom>
              <a:rect b="b" l="l" r="r" t="t"/>
              <a:pathLst>
                <a:path extrusionOk="0" h="28360" w="65913">
                  <a:moveTo>
                    <a:pt x="951" y="0"/>
                  </a:moveTo>
                  <a:lnTo>
                    <a:pt x="54896" y="463"/>
                  </a:lnTo>
                  <a:lnTo>
                    <a:pt x="65913" y="14883"/>
                  </a:lnTo>
                  <a:lnTo>
                    <a:pt x="53676" y="28360"/>
                  </a:lnTo>
                  <a:lnTo>
                    <a:pt x="0" y="27456"/>
                  </a:lnTo>
                  <a:lnTo>
                    <a:pt x="11586" y="13641"/>
                  </a:lnTo>
                  <a:close/>
                </a:path>
              </a:pathLst>
            </a:custGeom>
            <a:noFill/>
            <a:ln cap="flat" cmpd="sng" w="19050">
              <a:solidFill>
                <a:schemeClr val="accent2"/>
              </a:solidFill>
              <a:prstDash val="solid"/>
              <a:round/>
              <a:headEnd len="med" w="med" type="none"/>
              <a:tailEnd len="med" w="med" type="none"/>
            </a:ln>
          </p:spPr>
        </p:sp>
      </p:grpSp>
      <p:grpSp>
        <p:nvGrpSpPr>
          <p:cNvPr id="1567" name="Google Shape;1567;p39"/>
          <p:cNvGrpSpPr/>
          <p:nvPr/>
        </p:nvGrpSpPr>
        <p:grpSpPr>
          <a:xfrm flipH="1" rot="10800000">
            <a:off x="2227787" y="2308612"/>
            <a:ext cx="1659525" cy="768840"/>
            <a:chOff x="992200" y="1985375"/>
            <a:chExt cx="1647825" cy="709000"/>
          </a:xfrm>
        </p:grpSpPr>
        <p:sp>
          <p:nvSpPr>
            <p:cNvPr id="1568" name="Google Shape;1568;p39"/>
            <p:cNvSpPr/>
            <p:nvPr/>
          </p:nvSpPr>
          <p:spPr>
            <a:xfrm>
              <a:off x="1086694" y="2026870"/>
              <a:ext cx="1496417" cy="612902"/>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9"/>
            <p:cNvSpPr/>
            <p:nvPr/>
          </p:nvSpPr>
          <p:spPr>
            <a:xfrm>
              <a:off x="992200" y="1985375"/>
              <a:ext cx="1647825" cy="709000"/>
            </a:xfrm>
            <a:custGeom>
              <a:rect b="b" l="l" r="r" t="t"/>
              <a:pathLst>
                <a:path extrusionOk="0" h="28360" w="65913">
                  <a:moveTo>
                    <a:pt x="951" y="0"/>
                  </a:moveTo>
                  <a:lnTo>
                    <a:pt x="54896" y="463"/>
                  </a:lnTo>
                  <a:lnTo>
                    <a:pt x="65913" y="14883"/>
                  </a:lnTo>
                  <a:lnTo>
                    <a:pt x="53676" y="28360"/>
                  </a:lnTo>
                  <a:lnTo>
                    <a:pt x="0" y="27456"/>
                  </a:lnTo>
                  <a:lnTo>
                    <a:pt x="11586" y="13641"/>
                  </a:lnTo>
                  <a:close/>
                </a:path>
              </a:pathLst>
            </a:custGeom>
            <a:noFill/>
            <a:ln cap="flat" cmpd="sng" w="19050">
              <a:solidFill>
                <a:schemeClr val="accent4"/>
              </a:solidFill>
              <a:prstDash val="solid"/>
              <a:round/>
              <a:headEnd len="med" w="med" type="none"/>
              <a:tailEnd len="med" w="med" type="none"/>
            </a:ln>
          </p:spPr>
        </p:sp>
      </p:grpSp>
      <p:grpSp>
        <p:nvGrpSpPr>
          <p:cNvPr id="1570" name="Google Shape;1570;p39"/>
          <p:cNvGrpSpPr/>
          <p:nvPr/>
        </p:nvGrpSpPr>
        <p:grpSpPr>
          <a:xfrm>
            <a:off x="3742263" y="2308667"/>
            <a:ext cx="1659525" cy="768840"/>
            <a:chOff x="992200" y="1985375"/>
            <a:chExt cx="1647825" cy="709000"/>
          </a:xfrm>
        </p:grpSpPr>
        <p:sp>
          <p:nvSpPr>
            <p:cNvPr id="1571" name="Google Shape;1571;p39"/>
            <p:cNvSpPr/>
            <p:nvPr/>
          </p:nvSpPr>
          <p:spPr>
            <a:xfrm>
              <a:off x="1086694" y="2026870"/>
              <a:ext cx="1496417" cy="612902"/>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9"/>
            <p:cNvSpPr/>
            <p:nvPr/>
          </p:nvSpPr>
          <p:spPr>
            <a:xfrm>
              <a:off x="992200" y="1985375"/>
              <a:ext cx="1647825" cy="709000"/>
            </a:xfrm>
            <a:custGeom>
              <a:rect b="b" l="l" r="r" t="t"/>
              <a:pathLst>
                <a:path extrusionOk="0" h="28360" w="65913">
                  <a:moveTo>
                    <a:pt x="951" y="0"/>
                  </a:moveTo>
                  <a:lnTo>
                    <a:pt x="54896" y="463"/>
                  </a:lnTo>
                  <a:lnTo>
                    <a:pt x="65913" y="14883"/>
                  </a:lnTo>
                  <a:lnTo>
                    <a:pt x="53676" y="28360"/>
                  </a:lnTo>
                  <a:lnTo>
                    <a:pt x="0" y="27456"/>
                  </a:lnTo>
                  <a:lnTo>
                    <a:pt x="11586" y="13641"/>
                  </a:lnTo>
                  <a:close/>
                </a:path>
              </a:pathLst>
            </a:custGeom>
            <a:noFill/>
            <a:ln cap="flat" cmpd="sng" w="19050">
              <a:solidFill>
                <a:schemeClr val="accent1"/>
              </a:solidFill>
              <a:prstDash val="solid"/>
              <a:round/>
              <a:headEnd len="med" w="med" type="none"/>
              <a:tailEnd len="med" w="med" type="none"/>
            </a:ln>
          </p:spPr>
        </p:sp>
      </p:grpSp>
      <p:grpSp>
        <p:nvGrpSpPr>
          <p:cNvPr id="1573" name="Google Shape;1573;p39"/>
          <p:cNvGrpSpPr/>
          <p:nvPr/>
        </p:nvGrpSpPr>
        <p:grpSpPr>
          <a:xfrm flipH="1" rot="10800000">
            <a:off x="5256739" y="2308612"/>
            <a:ext cx="1659525" cy="768840"/>
            <a:chOff x="992200" y="1985375"/>
            <a:chExt cx="1647825" cy="709000"/>
          </a:xfrm>
        </p:grpSpPr>
        <p:sp>
          <p:nvSpPr>
            <p:cNvPr id="1574" name="Google Shape;1574;p39"/>
            <p:cNvSpPr/>
            <p:nvPr/>
          </p:nvSpPr>
          <p:spPr>
            <a:xfrm>
              <a:off x="1086694" y="2026870"/>
              <a:ext cx="1496417" cy="612902"/>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9"/>
            <p:cNvSpPr/>
            <p:nvPr/>
          </p:nvSpPr>
          <p:spPr>
            <a:xfrm>
              <a:off x="992200" y="1985375"/>
              <a:ext cx="1647825" cy="709000"/>
            </a:xfrm>
            <a:custGeom>
              <a:rect b="b" l="l" r="r" t="t"/>
              <a:pathLst>
                <a:path extrusionOk="0" h="28360" w="65913">
                  <a:moveTo>
                    <a:pt x="951" y="0"/>
                  </a:moveTo>
                  <a:lnTo>
                    <a:pt x="54896" y="463"/>
                  </a:lnTo>
                  <a:lnTo>
                    <a:pt x="65913" y="14883"/>
                  </a:lnTo>
                  <a:lnTo>
                    <a:pt x="53676" y="28360"/>
                  </a:lnTo>
                  <a:lnTo>
                    <a:pt x="0" y="27456"/>
                  </a:lnTo>
                  <a:lnTo>
                    <a:pt x="11586" y="13641"/>
                  </a:lnTo>
                  <a:close/>
                </a:path>
              </a:pathLst>
            </a:custGeom>
            <a:noFill/>
            <a:ln cap="flat" cmpd="sng" w="19050">
              <a:solidFill>
                <a:schemeClr val="accent5"/>
              </a:solidFill>
              <a:prstDash val="solid"/>
              <a:round/>
              <a:headEnd len="med" w="med" type="none"/>
              <a:tailEnd len="med" w="med" type="none"/>
            </a:ln>
          </p:spPr>
        </p:sp>
      </p:grpSp>
      <p:grpSp>
        <p:nvGrpSpPr>
          <p:cNvPr id="1576" name="Google Shape;1576;p39"/>
          <p:cNvGrpSpPr/>
          <p:nvPr/>
        </p:nvGrpSpPr>
        <p:grpSpPr>
          <a:xfrm>
            <a:off x="6771215" y="2308667"/>
            <a:ext cx="1659525" cy="768840"/>
            <a:chOff x="992200" y="1985375"/>
            <a:chExt cx="1647825" cy="709000"/>
          </a:xfrm>
        </p:grpSpPr>
        <p:sp>
          <p:nvSpPr>
            <p:cNvPr id="1577" name="Google Shape;1577;p39"/>
            <p:cNvSpPr/>
            <p:nvPr/>
          </p:nvSpPr>
          <p:spPr>
            <a:xfrm>
              <a:off x="1086694" y="2026870"/>
              <a:ext cx="1496417" cy="612902"/>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9"/>
            <p:cNvSpPr/>
            <p:nvPr/>
          </p:nvSpPr>
          <p:spPr>
            <a:xfrm>
              <a:off x="992200" y="1985375"/>
              <a:ext cx="1647825" cy="709000"/>
            </a:xfrm>
            <a:custGeom>
              <a:rect b="b" l="l" r="r" t="t"/>
              <a:pathLst>
                <a:path extrusionOk="0" h="28360" w="65913">
                  <a:moveTo>
                    <a:pt x="951" y="0"/>
                  </a:moveTo>
                  <a:lnTo>
                    <a:pt x="54896" y="463"/>
                  </a:lnTo>
                  <a:lnTo>
                    <a:pt x="65913" y="14883"/>
                  </a:lnTo>
                  <a:lnTo>
                    <a:pt x="53676" y="28360"/>
                  </a:lnTo>
                  <a:lnTo>
                    <a:pt x="0" y="27456"/>
                  </a:lnTo>
                  <a:lnTo>
                    <a:pt x="11586" y="13641"/>
                  </a:lnTo>
                  <a:close/>
                </a:path>
              </a:pathLst>
            </a:custGeom>
            <a:noFill/>
            <a:ln cap="flat" cmpd="sng" w="19050">
              <a:solidFill>
                <a:schemeClr val="accent3"/>
              </a:solidFill>
              <a:prstDash val="solid"/>
              <a:round/>
              <a:headEnd len="med" w="med" type="none"/>
              <a:tailEnd len="med" w="med" type="none"/>
            </a:ln>
          </p:spPr>
        </p:sp>
      </p:grpSp>
      <p:sp>
        <p:nvSpPr>
          <p:cNvPr id="1579" name="Google Shape;1579;p39"/>
          <p:cNvSpPr txBox="1"/>
          <p:nvPr/>
        </p:nvSpPr>
        <p:spPr>
          <a:xfrm>
            <a:off x="1988700" y="1466550"/>
            <a:ext cx="2054400" cy="54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600">
                <a:solidFill>
                  <a:schemeClr val="dk1"/>
                </a:solidFill>
                <a:latin typeface="Bellota Text"/>
                <a:ea typeface="Bellota Text"/>
                <a:cs typeface="Bellota Text"/>
                <a:sym typeface="Bellota Text"/>
              </a:rPr>
              <a:t>Testimony that will support your theory</a:t>
            </a:r>
            <a:endParaRPr sz="1600">
              <a:solidFill>
                <a:schemeClr val="dk1"/>
              </a:solidFill>
              <a:latin typeface="Bellota Text"/>
              <a:ea typeface="Bellota Text"/>
              <a:cs typeface="Bellota Text"/>
              <a:sym typeface="Bellota Text"/>
            </a:endParaRPr>
          </a:p>
        </p:txBody>
      </p:sp>
      <p:sp>
        <p:nvSpPr>
          <p:cNvPr id="1580" name="Google Shape;1580;p39"/>
          <p:cNvSpPr txBox="1"/>
          <p:nvPr/>
        </p:nvSpPr>
        <p:spPr>
          <a:xfrm>
            <a:off x="2243559" y="1094550"/>
            <a:ext cx="1544700" cy="3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2000">
                <a:solidFill>
                  <a:schemeClr val="dk1"/>
                </a:solidFill>
                <a:latin typeface="Playfair Display Black"/>
                <a:ea typeface="Playfair Display Black"/>
                <a:cs typeface="Playfair Display Black"/>
                <a:sym typeface="Playfair Display Black"/>
              </a:rPr>
              <a:t>Witnesses</a:t>
            </a:r>
            <a:endParaRPr sz="2000">
              <a:solidFill>
                <a:schemeClr val="dk1"/>
              </a:solidFill>
              <a:latin typeface="Playfair Display Black"/>
              <a:ea typeface="Playfair Display Black"/>
              <a:cs typeface="Playfair Display Black"/>
              <a:sym typeface="Playfair Display Black"/>
            </a:endParaRPr>
          </a:p>
        </p:txBody>
      </p:sp>
      <p:sp>
        <p:nvSpPr>
          <p:cNvPr id="1581" name="Google Shape;1581;p39"/>
          <p:cNvSpPr txBox="1"/>
          <p:nvPr/>
        </p:nvSpPr>
        <p:spPr>
          <a:xfrm>
            <a:off x="4945575" y="1164725"/>
            <a:ext cx="2331300" cy="54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600">
                <a:solidFill>
                  <a:schemeClr val="dk1"/>
                </a:solidFill>
                <a:latin typeface="Bellota Text"/>
                <a:ea typeface="Bellota Text"/>
                <a:cs typeface="Bellota Text"/>
                <a:sym typeface="Bellota Text"/>
              </a:rPr>
              <a:t>What you expect the other side </a:t>
            </a:r>
            <a:r>
              <a:rPr lang="en" sz="1600">
                <a:solidFill>
                  <a:schemeClr val="dk1"/>
                </a:solidFill>
                <a:latin typeface="Bellota Text"/>
                <a:ea typeface="Bellota Text"/>
                <a:cs typeface="Bellota Text"/>
                <a:sym typeface="Bellota Text"/>
              </a:rPr>
              <a:t>to present </a:t>
            </a:r>
            <a:r>
              <a:rPr lang="en" sz="1600">
                <a:solidFill>
                  <a:schemeClr val="dk1"/>
                </a:solidFill>
                <a:latin typeface="Bellota Text"/>
                <a:ea typeface="Bellota Text"/>
                <a:cs typeface="Bellota Text"/>
                <a:sym typeface="Bellota Text"/>
              </a:rPr>
              <a:t>&amp; how the jury should interpret it</a:t>
            </a:r>
            <a:endParaRPr sz="1600">
              <a:solidFill>
                <a:schemeClr val="dk1"/>
              </a:solidFill>
              <a:latin typeface="Bellota Text"/>
              <a:ea typeface="Bellota Text"/>
              <a:cs typeface="Bellota Text"/>
              <a:sym typeface="Bellota Text"/>
            </a:endParaRPr>
          </a:p>
        </p:txBody>
      </p:sp>
      <p:sp>
        <p:nvSpPr>
          <p:cNvPr id="1582" name="Google Shape;1582;p39"/>
          <p:cNvSpPr txBox="1"/>
          <p:nvPr/>
        </p:nvSpPr>
        <p:spPr>
          <a:xfrm>
            <a:off x="5002575" y="873400"/>
            <a:ext cx="2217300" cy="3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2000">
                <a:solidFill>
                  <a:schemeClr val="dk1"/>
                </a:solidFill>
                <a:latin typeface="Playfair Display Black"/>
                <a:ea typeface="Playfair Display Black"/>
                <a:cs typeface="Playfair Display Black"/>
                <a:sym typeface="Playfair Display Black"/>
              </a:rPr>
              <a:t>Damage Control</a:t>
            </a:r>
            <a:endParaRPr sz="2000">
              <a:solidFill>
                <a:schemeClr val="dk1"/>
              </a:solidFill>
              <a:latin typeface="Playfair Display Black"/>
              <a:ea typeface="Playfair Display Black"/>
              <a:cs typeface="Playfair Display Black"/>
              <a:sym typeface="Playfair Display Black"/>
            </a:endParaRPr>
          </a:p>
        </p:txBody>
      </p:sp>
      <p:sp>
        <p:nvSpPr>
          <p:cNvPr id="1583" name="Google Shape;1583;p39"/>
          <p:cNvSpPr txBox="1"/>
          <p:nvPr/>
        </p:nvSpPr>
        <p:spPr>
          <a:xfrm>
            <a:off x="1084628" y="2507025"/>
            <a:ext cx="1059900" cy="37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layfair Display Black"/>
                <a:ea typeface="Playfair Display Black"/>
                <a:cs typeface="Playfair Display Black"/>
                <a:sym typeface="Playfair Display Black"/>
              </a:rPr>
              <a:t>1</a:t>
            </a:r>
            <a:endParaRPr sz="3000">
              <a:solidFill>
                <a:schemeClr val="lt1"/>
              </a:solidFill>
              <a:latin typeface="Playfair Display Black"/>
              <a:ea typeface="Playfair Display Black"/>
              <a:cs typeface="Playfair Display Black"/>
              <a:sym typeface="Playfair Display Black"/>
            </a:endParaRPr>
          </a:p>
        </p:txBody>
      </p:sp>
      <p:sp>
        <p:nvSpPr>
          <p:cNvPr id="1584" name="Google Shape;1584;p39"/>
          <p:cNvSpPr txBox="1"/>
          <p:nvPr/>
        </p:nvSpPr>
        <p:spPr>
          <a:xfrm>
            <a:off x="2552278" y="2507025"/>
            <a:ext cx="1059900" cy="37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layfair Display Black"/>
                <a:ea typeface="Playfair Display Black"/>
                <a:cs typeface="Playfair Display Black"/>
                <a:sym typeface="Playfair Display Black"/>
              </a:rPr>
              <a:t>2</a:t>
            </a:r>
            <a:endParaRPr sz="3000">
              <a:solidFill>
                <a:schemeClr val="lt1"/>
              </a:solidFill>
              <a:latin typeface="Playfair Display Black"/>
              <a:ea typeface="Playfair Display Black"/>
              <a:cs typeface="Playfair Display Black"/>
              <a:sym typeface="Playfair Display Black"/>
            </a:endParaRPr>
          </a:p>
        </p:txBody>
      </p:sp>
      <p:sp>
        <p:nvSpPr>
          <p:cNvPr id="1585" name="Google Shape;1585;p39"/>
          <p:cNvSpPr txBox="1"/>
          <p:nvPr/>
        </p:nvSpPr>
        <p:spPr>
          <a:xfrm>
            <a:off x="4066778" y="2507025"/>
            <a:ext cx="1059900" cy="37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layfair Display Black"/>
                <a:ea typeface="Playfair Display Black"/>
                <a:cs typeface="Playfair Display Black"/>
                <a:sym typeface="Playfair Display Black"/>
              </a:rPr>
              <a:t>3</a:t>
            </a:r>
            <a:endParaRPr sz="3000">
              <a:solidFill>
                <a:schemeClr val="lt1"/>
              </a:solidFill>
              <a:latin typeface="Playfair Display Black"/>
              <a:ea typeface="Playfair Display Black"/>
              <a:cs typeface="Playfair Display Black"/>
              <a:sym typeface="Playfair Display Black"/>
            </a:endParaRPr>
          </a:p>
        </p:txBody>
      </p:sp>
      <p:sp>
        <p:nvSpPr>
          <p:cNvPr id="1586" name="Google Shape;1586;p39"/>
          <p:cNvSpPr txBox="1"/>
          <p:nvPr/>
        </p:nvSpPr>
        <p:spPr>
          <a:xfrm>
            <a:off x="5581278" y="2507025"/>
            <a:ext cx="1059900" cy="37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layfair Display Black"/>
                <a:ea typeface="Playfair Display Black"/>
                <a:cs typeface="Playfair Display Black"/>
                <a:sym typeface="Playfair Display Black"/>
              </a:rPr>
              <a:t>4</a:t>
            </a:r>
            <a:endParaRPr sz="3000">
              <a:solidFill>
                <a:schemeClr val="lt1"/>
              </a:solidFill>
              <a:latin typeface="Playfair Display Black"/>
              <a:ea typeface="Playfair Display Black"/>
              <a:cs typeface="Playfair Display Black"/>
              <a:sym typeface="Playfair Display Black"/>
            </a:endParaRPr>
          </a:p>
        </p:txBody>
      </p:sp>
      <p:sp>
        <p:nvSpPr>
          <p:cNvPr id="1587" name="Google Shape;1587;p39"/>
          <p:cNvSpPr txBox="1"/>
          <p:nvPr/>
        </p:nvSpPr>
        <p:spPr>
          <a:xfrm>
            <a:off x="7034928" y="2507025"/>
            <a:ext cx="1191900" cy="37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Playfair Display Black"/>
                <a:ea typeface="Playfair Display Black"/>
                <a:cs typeface="Playfair Display Black"/>
                <a:sym typeface="Playfair Display Black"/>
              </a:rPr>
              <a:t>5</a:t>
            </a:r>
            <a:endParaRPr sz="3000">
              <a:solidFill>
                <a:schemeClr val="lt1"/>
              </a:solidFill>
              <a:latin typeface="Playfair Display Black"/>
              <a:ea typeface="Playfair Display Black"/>
              <a:cs typeface="Playfair Display Black"/>
              <a:sym typeface="Playfair Display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40"/>
          <p:cNvSpPr txBox="1"/>
          <p:nvPr>
            <p:ph idx="1" type="subTitle"/>
          </p:nvPr>
        </p:nvSpPr>
        <p:spPr>
          <a:xfrm>
            <a:off x="182600" y="935850"/>
            <a:ext cx="4222800" cy="364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t>Choose a theme or catch phrase and repeat it often for dramatic effect. Examples:</a:t>
            </a:r>
            <a:endParaRPr b="1" sz="2200"/>
          </a:p>
          <a:p>
            <a:pPr indent="-323850" lvl="1" marL="914400" rtl="0" algn="l">
              <a:spcBef>
                <a:spcPts val="1000"/>
              </a:spcBef>
              <a:spcAft>
                <a:spcPts val="0"/>
              </a:spcAft>
              <a:buSzPts val="1500"/>
              <a:buChar char="○"/>
            </a:pPr>
            <a:r>
              <a:rPr b="1" lang="en" sz="1500"/>
              <a:t>“It could’ve happened to anyone.”</a:t>
            </a:r>
            <a:endParaRPr b="1" sz="1500"/>
          </a:p>
          <a:p>
            <a:pPr indent="-323850" lvl="1" marL="914400" rtl="0" algn="l">
              <a:spcBef>
                <a:spcPts val="1600"/>
              </a:spcBef>
              <a:spcAft>
                <a:spcPts val="0"/>
              </a:spcAft>
              <a:buSzPts val="1500"/>
              <a:buChar char="○"/>
            </a:pPr>
            <a:r>
              <a:rPr b="1" lang="en" sz="1500"/>
              <a:t>“He was at the wrong place at the wrong time.”</a:t>
            </a:r>
            <a:endParaRPr b="1" sz="1500"/>
          </a:p>
          <a:p>
            <a:pPr indent="-323850" lvl="1" marL="914400" rtl="0" algn="l">
              <a:spcBef>
                <a:spcPts val="1600"/>
              </a:spcBef>
              <a:spcAft>
                <a:spcPts val="0"/>
              </a:spcAft>
              <a:buSzPts val="1500"/>
              <a:buChar char="○"/>
            </a:pPr>
            <a:r>
              <a:rPr b="1" lang="en" sz="1500"/>
              <a:t>“If it doesn’t fit, you must acquit.”</a:t>
            </a:r>
            <a:endParaRPr b="1" sz="1500"/>
          </a:p>
          <a:p>
            <a:pPr indent="-323850" lvl="1" marL="914400" rtl="0" algn="l">
              <a:spcBef>
                <a:spcPts val="1600"/>
              </a:spcBef>
              <a:spcAft>
                <a:spcPts val="0"/>
              </a:spcAft>
              <a:buSzPts val="1500"/>
              <a:buChar char="○"/>
            </a:pPr>
            <a:r>
              <a:rPr b="1" lang="en" sz="1500"/>
              <a:t>“Until death do us part.”</a:t>
            </a:r>
            <a:endParaRPr b="1" sz="1500"/>
          </a:p>
          <a:p>
            <a:pPr indent="-323850" lvl="1" marL="914400" rtl="0" algn="l">
              <a:spcBef>
                <a:spcPts val="1600"/>
              </a:spcBef>
              <a:spcAft>
                <a:spcPts val="0"/>
              </a:spcAft>
              <a:buSzPts val="1500"/>
              <a:buChar char="○"/>
            </a:pPr>
            <a:r>
              <a:rPr b="1" lang="en" sz="1500"/>
              <a:t>“One beer never hurt anyone, he said…”</a:t>
            </a:r>
            <a:endParaRPr b="1" sz="1500"/>
          </a:p>
          <a:p>
            <a:pPr indent="0" lvl="0" marL="0" rtl="0" algn="l">
              <a:spcBef>
                <a:spcPts val="1600"/>
              </a:spcBef>
              <a:spcAft>
                <a:spcPts val="0"/>
              </a:spcAft>
              <a:buNone/>
            </a:pPr>
            <a:r>
              <a:t/>
            </a:r>
            <a:endParaRPr sz="2200"/>
          </a:p>
          <a:p>
            <a:pPr indent="0" lvl="0" marL="457200" rtl="0" algn="l">
              <a:spcBef>
                <a:spcPts val="1000"/>
              </a:spcBef>
              <a:spcAft>
                <a:spcPts val="1000"/>
              </a:spcAft>
              <a:buNone/>
            </a:pPr>
            <a:r>
              <a:t/>
            </a:r>
            <a:endParaRPr/>
          </a:p>
        </p:txBody>
      </p:sp>
      <p:sp>
        <p:nvSpPr>
          <p:cNvPr id="1593" name="Google Shape;1593;p40"/>
          <p:cNvSpPr txBox="1"/>
          <p:nvPr>
            <p:ph type="title"/>
          </p:nvPr>
        </p:nvSpPr>
        <p:spPr>
          <a:xfrm>
            <a:off x="251125" y="152175"/>
            <a:ext cx="3974700" cy="6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Tip:</a:t>
            </a:r>
            <a:endParaRPr/>
          </a:p>
        </p:txBody>
      </p:sp>
      <p:sp>
        <p:nvSpPr>
          <p:cNvPr id="1594" name="Google Shape;1594;p40"/>
          <p:cNvSpPr/>
          <p:nvPr/>
        </p:nvSpPr>
        <p:spPr>
          <a:xfrm>
            <a:off x="4570275" y="766950"/>
            <a:ext cx="4322400" cy="3609600"/>
          </a:xfrm>
          <a:prstGeom prst="flowChartAlternateProcess">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5" name="Google Shape;1595;p40"/>
          <p:cNvGrpSpPr/>
          <p:nvPr/>
        </p:nvGrpSpPr>
        <p:grpSpPr>
          <a:xfrm>
            <a:off x="7347283" y="1125753"/>
            <a:ext cx="702832" cy="738043"/>
            <a:chOff x="1956257" y="2894777"/>
            <a:chExt cx="180398" cy="225116"/>
          </a:xfrm>
        </p:grpSpPr>
        <p:sp>
          <p:nvSpPr>
            <p:cNvPr id="1596" name="Google Shape;1596;p40"/>
            <p:cNvSpPr/>
            <p:nvPr/>
          </p:nvSpPr>
          <p:spPr>
            <a:xfrm>
              <a:off x="1956257" y="2931156"/>
              <a:ext cx="180398" cy="188737"/>
            </a:xfrm>
            <a:custGeom>
              <a:rect b="b" l="l" r="r" t="t"/>
              <a:pathLst>
                <a:path extrusionOk="0" h="5930" w="5668">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0"/>
            <p:cNvSpPr/>
            <p:nvPr/>
          </p:nvSpPr>
          <p:spPr>
            <a:xfrm>
              <a:off x="2027487" y="2894777"/>
              <a:ext cx="36029" cy="108786"/>
            </a:xfrm>
            <a:custGeom>
              <a:rect b="b" l="l" r="r" t="t"/>
              <a:pathLst>
                <a:path extrusionOk="0" h="3418" w="1132">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0"/>
            <p:cNvSpPr/>
            <p:nvPr/>
          </p:nvSpPr>
          <p:spPr>
            <a:xfrm>
              <a:off x="2027487" y="3009992"/>
              <a:ext cx="36029" cy="36029"/>
            </a:xfrm>
            <a:custGeom>
              <a:rect b="b" l="l" r="r" t="t"/>
              <a:pathLst>
                <a:path extrusionOk="0" h="1132" w="1132">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9" name="Google Shape;1599;p40"/>
          <p:cNvGrpSpPr/>
          <p:nvPr/>
        </p:nvGrpSpPr>
        <p:grpSpPr>
          <a:xfrm>
            <a:off x="6126316" y="1643265"/>
            <a:ext cx="1156243" cy="1505542"/>
            <a:chOff x="6252228" y="3346936"/>
            <a:chExt cx="265193" cy="352693"/>
          </a:xfrm>
        </p:grpSpPr>
        <p:sp>
          <p:nvSpPr>
            <p:cNvPr id="1600" name="Google Shape;1600;p40"/>
            <p:cNvSpPr/>
            <p:nvPr/>
          </p:nvSpPr>
          <p:spPr>
            <a:xfrm>
              <a:off x="6252228" y="3346936"/>
              <a:ext cx="265193" cy="352693"/>
            </a:xfrm>
            <a:custGeom>
              <a:rect b="b" l="l" r="r" t="t"/>
              <a:pathLst>
                <a:path extrusionOk="0" h="11133" w="8371">
                  <a:moveTo>
                    <a:pt x="4156" y="2941"/>
                  </a:moveTo>
                  <a:cubicBezTo>
                    <a:pt x="4370" y="2941"/>
                    <a:pt x="4585" y="2953"/>
                    <a:pt x="4787" y="2965"/>
                  </a:cubicBezTo>
                  <a:cubicBezTo>
                    <a:pt x="3811" y="3560"/>
                    <a:pt x="2537" y="3775"/>
                    <a:pt x="2060" y="3810"/>
                  </a:cubicBezTo>
                  <a:lnTo>
                    <a:pt x="2060" y="3656"/>
                  </a:lnTo>
                  <a:cubicBezTo>
                    <a:pt x="2060" y="3358"/>
                    <a:pt x="2858" y="2941"/>
                    <a:pt x="4156" y="2941"/>
                  </a:cubicBezTo>
                  <a:close/>
                  <a:moveTo>
                    <a:pt x="4168" y="2239"/>
                  </a:moveTo>
                  <a:cubicBezTo>
                    <a:pt x="5466" y="2239"/>
                    <a:pt x="6275" y="2655"/>
                    <a:pt x="6275" y="2953"/>
                  </a:cubicBezTo>
                  <a:lnTo>
                    <a:pt x="6275" y="3108"/>
                  </a:lnTo>
                  <a:cubicBezTo>
                    <a:pt x="6242" y="3089"/>
                    <a:pt x="6207" y="3079"/>
                    <a:pt x="6173" y="3079"/>
                  </a:cubicBezTo>
                  <a:cubicBezTo>
                    <a:pt x="6123" y="3079"/>
                    <a:pt x="6078" y="3101"/>
                    <a:pt x="6049" y="3144"/>
                  </a:cubicBezTo>
                  <a:cubicBezTo>
                    <a:pt x="5989" y="3215"/>
                    <a:pt x="6001" y="3322"/>
                    <a:pt x="6073" y="3382"/>
                  </a:cubicBezTo>
                  <a:cubicBezTo>
                    <a:pt x="6168" y="3441"/>
                    <a:pt x="6275" y="3548"/>
                    <a:pt x="6275" y="3656"/>
                  </a:cubicBezTo>
                  <a:lnTo>
                    <a:pt x="6275" y="4358"/>
                  </a:lnTo>
                  <a:lnTo>
                    <a:pt x="4513" y="4358"/>
                  </a:lnTo>
                  <a:cubicBezTo>
                    <a:pt x="4430" y="4358"/>
                    <a:pt x="4346" y="4441"/>
                    <a:pt x="4346" y="4525"/>
                  </a:cubicBezTo>
                  <a:lnTo>
                    <a:pt x="4346" y="4549"/>
                  </a:lnTo>
                  <a:lnTo>
                    <a:pt x="3977" y="4549"/>
                  </a:lnTo>
                  <a:lnTo>
                    <a:pt x="3977" y="4525"/>
                  </a:lnTo>
                  <a:cubicBezTo>
                    <a:pt x="3977" y="4441"/>
                    <a:pt x="3906" y="4358"/>
                    <a:pt x="3811" y="4358"/>
                  </a:cubicBezTo>
                  <a:lnTo>
                    <a:pt x="2060" y="4358"/>
                  </a:lnTo>
                  <a:lnTo>
                    <a:pt x="2060" y="4156"/>
                  </a:lnTo>
                  <a:cubicBezTo>
                    <a:pt x="2560" y="4096"/>
                    <a:pt x="4168" y="3870"/>
                    <a:pt x="5263" y="3072"/>
                  </a:cubicBezTo>
                  <a:cubicBezTo>
                    <a:pt x="5347" y="3084"/>
                    <a:pt x="5442" y="3108"/>
                    <a:pt x="5513" y="3132"/>
                  </a:cubicBezTo>
                  <a:cubicBezTo>
                    <a:pt x="5526" y="3135"/>
                    <a:pt x="5539" y="3137"/>
                    <a:pt x="5552" y="3137"/>
                  </a:cubicBezTo>
                  <a:cubicBezTo>
                    <a:pt x="5624" y="3137"/>
                    <a:pt x="5695" y="3085"/>
                    <a:pt x="5716" y="3025"/>
                  </a:cubicBezTo>
                  <a:cubicBezTo>
                    <a:pt x="5751" y="2929"/>
                    <a:pt x="5692" y="2846"/>
                    <a:pt x="5620" y="2810"/>
                  </a:cubicBezTo>
                  <a:cubicBezTo>
                    <a:pt x="5204" y="2703"/>
                    <a:pt x="4704" y="2620"/>
                    <a:pt x="4168" y="2620"/>
                  </a:cubicBezTo>
                  <a:cubicBezTo>
                    <a:pt x="3370" y="2620"/>
                    <a:pt x="2525" y="2798"/>
                    <a:pt x="2072" y="3108"/>
                  </a:cubicBezTo>
                  <a:lnTo>
                    <a:pt x="2072" y="2953"/>
                  </a:lnTo>
                  <a:cubicBezTo>
                    <a:pt x="2072" y="2655"/>
                    <a:pt x="2882" y="2239"/>
                    <a:pt x="4168" y="2239"/>
                  </a:cubicBezTo>
                  <a:close/>
                  <a:moveTo>
                    <a:pt x="3668" y="4680"/>
                  </a:moveTo>
                  <a:lnTo>
                    <a:pt x="3668" y="4858"/>
                  </a:lnTo>
                  <a:cubicBezTo>
                    <a:pt x="3668" y="5156"/>
                    <a:pt x="3430" y="5394"/>
                    <a:pt x="3132" y="5394"/>
                  </a:cubicBezTo>
                  <a:cubicBezTo>
                    <a:pt x="2834" y="5394"/>
                    <a:pt x="2596" y="5156"/>
                    <a:pt x="2596" y="4858"/>
                  </a:cubicBezTo>
                  <a:lnTo>
                    <a:pt x="2596" y="4680"/>
                  </a:lnTo>
                  <a:lnTo>
                    <a:pt x="2965" y="4680"/>
                  </a:lnTo>
                  <a:lnTo>
                    <a:pt x="2965" y="4870"/>
                  </a:lnTo>
                  <a:cubicBezTo>
                    <a:pt x="2965" y="4965"/>
                    <a:pt x="3037" y="5037"/>
                    <a:pt x="3132" y="5037"/>
                  </a:cubicBezTo>
                  <a:cubicBezTo>
                    <a:pt x="3215" y="5037"/>
                    <a:pt x="3299" y="4965"/>
                    <a:pt x="3299" y="4870"/>
                  </a:cubicBezTo>
                  <a:lnTo>
                    <a:pt x="3299" y="4680"/>
                  </a:lnTo>
                  <a:close/>
                  <a:moveTo>
                    <a:pt x="5751" y="4680"/>
                  </a:moveTo>
                  <a:lnTo>
                    <a:pt x="5751" y="4858"/>
                  </a:lnTo>
                  <a:cubicBezTo>
                    <a:pt x="5751" y="5156"/>
                    <a:pt x="5513" y="5394"/>
                    <a:pt x="5216" y="5394"/>
                  </a:cubicBezTo>
                  <a:cubicBezTo>
                    <a:pt x="4918" y="5394"/>
                    <a:pt x="4680" y="5156"/>
                    <a:pt x="4680" y="4858"/>
                  </a:cubicBezTo>
                  <a:lnTo>
                    <a:pt x="4680" y="4680"/>
                  </a:lnTo>
                  <a:lnTo>
                    <a:pt x="5049" y="4680"/>
                  </a:lnTo>
                  <a:lnTo>
                    <a:pt x="5049" y="4870"/>
                  </a:lnTo>
                  <a:cubicBezTo>
                    <a:pt x="5049" y="4965"/>
                    <a:pt x="5120" y="5037"/>
                    <a:pt x="5216" y="5037"/>
                  </a:cubicBezTo>
                  <a:cubicBezTo>
                    <a:pt x="5299" y="5037"/>
                    <a:pt x="5382" y="4965"/>
                    <a:pt x="5382" y="4870"/>
                  </a:cubicBezTo>
                  <a:lnTo>
                    <a:pt x="5382" y="4680"/>
                  </a:lnTo>
                  <a:close/>
                  <a:moveTo>
                    <a:pt x="4168" y="334"/>
                  </a:moveTo>
                  <a:cubicBezTo>
                    <a:pt x="4299" y="334"/>
                    <a:pt x="4442" y="441"/>
                    <a:pt x="4585" y="536"/>
                  </a:cubicBezTo>
                  <a:cubicBezTo>
                    <a:pt x="4716" y="643"/>
                    <a:pt x="4870" y="750"/>
                    <a:pt x="5013" y="798"/>
                  </a:cubicBezTo>
                  <a:cubicBezTo>
                    <a:pt x="5088" y="814"/>
                    <a:pt x="5166" y="821"/>
                    <a:pt x="5245" y="821"/>
                  </a:cubicBezTo>
                  <a:cubicBezTo>
                    <a:pt x="5341" y="821"/>
                    <a:pt x="5439" y="811"/>
                    <a:pt x="5537" y="798"/>
                  </a:cubicBezTo>
                  <a:cubicBezTo>
                    <a:pt x="5626" y="786"/>
                    <a:pt x="5716" y="774"/>
                    <a:pt x="5796" y="774"/>
                  </a:cubicBezTo>
                  <a:cubicBezTo>
                    <a:pt x="5876" y="774"/>
                    <a:pt x="5948" y="786"/>
                    <a:pt x="6001" y="822"/>
                  </a:cubicBezTo>
                  <a:cubicBezTo>
                    <a:pt x="6109" y="881"/>
                    <a:pt x="6180" y="1048"/>
                    <a:pt x="6251" y="1215"/>
                  </a:cubicBezTo>
                  <a:cubicBezTo>
                    <a:pt x="6323" y="1370"/>
                    <a:pt x="6394" y="1536"/>
                    <a:pt x="6525" y="1655"/>
                  </a:cubicBezTo>
                  <a:cubicBezTo>
                    <a:pt x="6644" y="1774"/>
                    <a:pt x="6799" y="1846"/>
                    <a:pt x="6966" y="1929"/>
                  </a:cubicBezTo>
                  <a:cubicBezTo>
                    <a:pt x="7132" y="2001"/>
                    <a:pt x="7299" y="2072"/>
                    <a:pt x="7359" y="2179"/>
                  </a:cubicBezTo>
                  <a:cubicBezTo>
                    <a:pt x="7418" y="2286"/>
                    <a:pt x="7394" y="2465"/>
                    <a:pt x="7383" y="2644"/>
                  </a:cubicBezTo>
                  <a:cubicBezTo>
                    <a:pt x="7371" y="2822"/>
                    <a:pt x="7335" y="3001"/>
                    <a:pt x="7383" y="3156"/>
                  </a:cubicBezTo>
                  <a:cubicBezTo>
                    <a:pt x="7430" y="3322"/>
                    <a:pt x="7537" y="3453"/>
                    <a:pt x="7633" y="3596"/>
                  </a:cubicBezTo>
                  <a:cubicBezTo>
                    <a:pt x="7740" y="3739"/>
                    <a:pt x="7847" y="3870"/>
                    <a:pt x="7847" y="4013"/>
                  </a:cubicBezTo>
                  <a:cubicBezTo>
                    <a:pt x="7847" y="4144"/>
                    <a:pt x="7740" y="4275"/>
                    <a:pt x="7633" y="4429"/>
                  </a:cubicBezTo>
                  <a:cubicBezTo>
                    <a:pt x="7537" y="4560"/>
                    <a:pt x="7430" y="4703"/>
                    <a:pt x="7383" y="4858"/>
                  </a:cubicBezTo>
                  <a:cubicBezTo>
                    <a:pt x="7335" y="5025"/>
                    <a:pt x="7359" y="5191"/>
                    <a:pt x="7383" y="5382"/>
                  </a:cubicBezTo>
                  <a:cubicBezTo>
                    <a:pt x="7394" y="5561"/>
                    <a:pt x="7430" y="5739"/>
                    <a:pt x="7359" y="5834"/>
                  </a:cubicBezTo>
                  <a:cubicBezTo>
                    <a:pt x="7335" y="5870"/>
                    <a:pt x="7323" y="5882"/>
                    <a:pt x="7299" y="5894"/>
                  </a:cubicBezTo>
                  <a:cubicBezTo>
                    <a:pt x="7299" y="5680"/>
                    <a:pt x="7192" y="5525"/>
                    <a:pt x="7085" y="5406"/>
                  </a:cubicBezTo>
                  <a:cubicBezTo>
                    <a:pt x="7216" y="5299"/>
                    <a:pt x="7299" y="5144"/>
                    <a:pt x="7299" y="4941"/>
                  </a:cubicBezTo>
                  <a:cubicBezTo>
                    <a:pt x="7299" y="4620"/>
                    <a:pt x="7025" y="4346"/>
                    <a:pt x="6704" y="4346"/>
                  </a:cubicBezTo>
                  <a:lnTo>
                    <a:pt x="6597" y="4346"/>
                  </a:lnTo>
                  <a:lnTo>
                    <a:pt x="6597" y="2953"/>
                  </a:lnTo>
                  <a:cubicBezTo>
                    <a:pt x="6597" y="2286"/>
                    <a:pt x="5347" y="1929"/>
                    <a:pt x="4168" y="1929"/>
                  </a:cubicBezTo>
                  <a:cubicBezTo>
                    <a:pt x="2989" y="1929"/>
                    <a:pt x="1739" y="2286"/>
                    <a:pt x="1739" y="2953"/>
                  </a:cubicBezTo>
                  <a:lnTo>
                    <a:pt x="1739" y="4346"/>
                  </a:lnTo>
                  <a:lnTo>
                    <a:pt x="1644" y="4346"/>
                  </a:lnTo>
                  <a:cubicBezTo>
                    <a:pt x="1310" y="4346"/>
                    <a:pt x="1048" y="4620"/>
                    <a:pt x="1048" y="4941"/>
                  </a:cubicBezTo>
                  <a:cubicBezTo>
                    <a:pt x="1048" y="5120"/>
                    <a:pt x="1132" y="5287"/>
                    <a:pt x="1251" y="5406"/>
                  </a:cubicBezTo>
                  <a:cubicBezTo>
                    <a:pt x="1156" y="5525"/>
                    <a:pt x="1048" y="5692"/>
                    <a:pt x="1048" y="5894"/>
                  </a:cubicBezTo>
                  <a:lnTo>
                    <a:pt x="989" y="5834"/>
                  </a:lnTo>
                  <a:cubicBezTo>
                    <a:pt x="929" y="5739"/>
                    <a:pt x="941" y="5561"/>
                    <a:pt x="953" y="5382"/>
                  </a:cubicBezTo>
                  <a:cubicBezTo>
                    <a:pt x="965" y="5191"/>
                    <a:pt x="1001" y="5025"/>
                    <a:pt x="953" y="4858"/>
                  </a:cubicBezTo>
                  <a:cubicBezTo>
                    <a:pt x="917" y="4691"/>
                    <a:pt x="810" y="4560"/>
                    <a:pt x="703" y="4429"/>
                  </a:cubicBezTo>
                  <a:cubicBezTo>
                    <a:pt x="596" y="4275"/>
                    <a:pt x="489" y="4144"/>
                    <a:pt x="489" y="4013"/>
                  </a:cubicBezTo>
                  <a:cubicBezTo>
                    <a:pt x="489" y="3870"/>
                    <a:pt x="596" y="3739"/>
                    <a:pt x="703" y="3596"/>
                  </a:cubicBezTo>
                  <a:cubicBezTo>
                    <a:pt x="810" y="3453"/>
                    <a:pt x="917" y="3310"/>
                    <a:pt x="953" y="3156"/>
                  </a:cubicBezTo>
                  <a:cubicBezTo>
                    <a:pt x="1001" y="3001"/>
                    <a:pt x="989" y="2822"/>
                    <a:pt x="953" y="2644"/>
                  </a:cubicBezTo>
                  <a:cubicBezTo>
                    <a:pt x="941" y="2465"/>
                    <a:pt x="917" y="2286"/>
                    <a:pt x="989" y="2179"/>
                  </a:cubicBezTo>
                  <a:cubicBezTo>
                    <a:pt x="1048" y="2072"/>
                    <a:pt x="1215" y="2001"/>
                    <a:pt x="1370" y="1929"/>
                  </a:cubicBezTo>
                  <a:cubicBezTo>
                    <a:pt x="1537" y="1846"/>
                    <a:pt x="1703" y="1786"/>
                    <a:pt x="1822" y="1655"/>
                  </a:cubicBezTo>
                  <a:cubicBezTo>
                    <a:pt x="1941" y="1536"/>
                    <a:pt x="2013" y="1370"/>
                    <a:pt x="2084" y="1215"/>
                  </a:cubicBezTo>
                  <a:cubicBezTo>
                    <a:pt x="2156" y="1048"/>
                    <a:pt x="2239" y="881"/>
                    <a:pt x="2334" y="822"/>
                  </a:cubicBezTo>
                  <a:cubicBezTo>
                    <a:pt x="2392" y="790"/>
                    <a:pt x="2470" y="779"/>
                    <a:pt x="2557" y="779"/>
                  </a:cubicBezTo>
                  <a:cubicBezTo>
                    <a:pt x="2633" y="779"/>
                    <a:pt x="2716" y="787"/>
                    <a:pt x="2799" y="798"/>
                  </a:cubicBezTo>
                  <a:cubicBezTo>
                    <a:pt x="2907" y="805"/>
                    <a:pt x="3016" y="817"/>
                    <a:pt x="3121" y="817"/>
                  </a:cubicBezTo>
                  <a:cubicBezTo>
                    <a:pt x="3190" y="817"/>
                    <a:pt x="3257" y="812"/>
                    <a:pt x="3322" y="798"/>
                  </a:cubicBezTo>
                  <a:cubicBezTo>
                    <a:pt x="3489" y="750"/>
                    <a:pt x="3620" y="643"/>
                    <a:pt x="3751" y="536"/>
                  </a:cubicBezTo>
                  <a:cubicBezTo>
                    <a:pt x="3906" y="429"/>
                    <a:pt x="4037" y="334"/>
                    <a:pt x="4168" y="334"/>
                  </a:cubicBezTo>
                  <a:close/>
                  <a:moveTo>
                    <a:pt x="1548" y="5596"/>
                  </a:moveTo>
                  <a:cubicBezTo>
                    <a:pt x="1632" y="5656"/>
                    <a:pt x="1727" y="5775"/>
                    <a:pt x="1727" y="5930"/>
                  </a:cubicBezTo>
                  <a:cubicBezTo>
                    <a:pt x="1727" y="6013"/>
                    <a:pt x="1656" y="6108"/>
                    <a:pt x="1548" y="6108"/>
                  </a:cubicBezTo>
                  <a:cubicBezTo>
                    <a:pt x="1453" y="6108"/>
                    <a:pt x="1370" y="6013"/>
                    <a:pt x="1370" y="5930"/>
                  </a:cubicBezTo>
                  <a:cubicBezTo>
                    <a:pt x="1370" y="5763"/>
                    <a:pt x="1477" y="5656"/>
                    <a:pt x="1548" y="5596"/>
                  </a:cubicBezTo>
                  <a:close/>
                  <a:moveTo>
                    <a:pt x="6775" y="5596"/>
                  </a:moveTo>
                  <a:cubicBezTo>
                    <a:pt x="6847" y="5656"/>
                    <a:pt x="6954" y="5775"/>
                    <a:pt x="6954" y="5930"/>
                  </a:cubicBezTo>
                  <a:cubicBezTo>
                    <a:pt x="6966" y="6013"/>
                    <a:pt x="6882" y="6108"/>
                    <a:pt x="6775" y="6108"/>
                  </a:cubicBezTo>
                  <a:cubicBezTo>
                    <a:pt x="6668" y="6108"/>
                    <a:pt x="6597" y="6013"/>
                    <a:pt x="6597" y="5930"/>
                  </a:cubicBezTo>
                  <a:cubicBezTo>
                    <a:pt x="6597" y="5763"/>
                    <a:pt x="6704" y="5656"/>
                    <a:pt x="6775" y="5596"/>
                  </a:cubicBezTo>
                  <a:close/>
                  <a:moveTo>
                    <a:pt x="6394" y="6227"/>
                  </a:moveTo>
                  <a:cubicBezTo>
                    <a:pt x="6430" y="6275"/>
                    <a:pt x="6478" y="6311"/>
                    <a:pt x="6525" y="6346"/>
                  </a:cubicBezTo>
                  <a:cubicBezTo>
                    <a:pt x="6394" y="6477"/>
                    <a:pt x="6311" y="6632"/>
                    <a:pt x="6251" y="6787"/>
                  </a:cubicBezTo>
                  <a:cubicBezTo>
                    <a:pt x="6180" y="6954"/>
                    <a:pt x="6109" y="7120"/>
                    <a:pt x="6001" y="7180"/>
                  </a:cubicBezTo>
                  <a:cubicBezTo>
                    <a:pt x="5944" y="7212"/>
                    <a:pt x="5873" y="7223"/>
                    <a:pt x="5793" y="7223"/>
                  </a:cubicBezTo>
                  <a:cubicBezTo>
                    <a:pt x="5725" y="7223"/>
                    <a:pt x="5650" y="7215"/>
                    <a:pt x="5573" y="7204"/>
                  </a:cubicBezTo>
                  <a:cubicBezTo>
                    <a:pt x="5906" y="6954"/>
                    <a:pt x="6192" y="6632"/>
                    <a:pt x="6394" y="6227"/>
                  </a:cubicBezTo>
                  <a:close/>
                  <a:moveTo>
                    <a:pt x="1953" y="6239"/>
                  </a:moveTo>
                  <a:cubicBezTo>
                    <a:pt x="2132" y="6632"/>
                    <a:pt x="2418" y="6966"/>
                    <a:pt x="2775" y="7227"/>
                  </a:cubicBezTo>
                  <a:cubicBezTo>
                    <a:pt x="2724" y="7227"/>
                    <a:pt x="2674" y="7228"/>
                    <a:pt x="2626" y="7228"/>
                  </a:cubicBezTo>
                  <a:cubicBezTo>
                    <a:pt x="2506" y="7228"/>
                    <a:pt x="2399" y="7222"/>
                    <a:pt x="2322" y="7180"/>
                  </a:cubicBezTo>
                  <a:cubicBezTo>
                    <a:pt x="2227" y="7120"/>
                    <a:pt x="2144" y="6954"/>
                    <a:pt x="2072" y="6787"/>
                  </a:cubicBezTo>
                  <a:cubicBezTo>
                    <a:pt x="2001" y="6644"/>
                    <a:pt x="1941" y="6477"/>
                    <a:pt x="1822" y="6358"/>
                  </a:cubicBezTo>
                  <a:cubicBezTo>
                    <a:pt x="1882" y="6334"/>
                    <a:pt x="1929" y="6287"/>
                    <a:pt x="1953" y="6239"/>
                  </a:cubicBezTo>
                  <a:close/>
                  <a:moveTo>
                    <a:pt x="6704" y="4691"/>
                  </a:moveTo>
                  <a:cubicBezTo>
                    <a:pt x="6847" y="4691"/>
                    <a:pt x="6966" y="4810"/>
                    <a:pt x="6966" y="4965"/>
                  </a:cubicBezTo>
                  <a:cubicBezTo>
                    <a:pt x="6966" y="5108"/>
                    <a:pt x="6847" y="5227"/>
                    <a:pt x="6704" y="5227"/>
                  </a:cubicBezTo>
                  <a:lnTo>
                    <a:pt x="6597" y="5227"/>
                  </a:lnTo>
                  <a:lnTo>
                    <a:pt x="6597" y="5215"/>
                  </a:lnTo>
                  <a:cubicBezTo>
                    <a:pt x="6597" y="5120"/>
                    <a:pt x="6525" y="5049"/>
                    <a:pt x="6430" y="5049"/>
                  </a:cubicBezTo>
                  <a:cubicBezTo>
                    <a:pt x="6347" y="5049"/>
                    <a:pt x="6275" y="5120"/>
                    <a:pt x="6275" y="5215"/>
                  </a:cubicBezTo>
                  <a:cubicBezTo>
                    <a:pt x="6275" y="6370"/>
                    <a:pt x="5335" y="7311"/>
                    <a:pt x="4168" y="7311"/>
                  </a:cubicBezTo>
                  <a:cubicBezTo>
                    <a:pt x="4161" y="7311"/>
                    <a:pt x="4154" y="7311"/>
                    <a:pt x="4146" y="7311"/>
                  </a:cubicBezTo>
                  <a:cubicBezTo>
                    <a:pt x="3001" y="7311"/>
                    <a:pt x="2060" y="6363"/>
                    <a:pt x="2060" y="5215"/>
                  </a:cubicBezTo>
                  <a:cubicBezTo>
                    <a:pt x="2060" y="5120"/>
                    <a:pt x="1989" y="5049"/>
                    <a:pt x="1894" y="5049"/>
                  </a:cubicBezTo>
                  <a:cubicBezTo>
                    <a:pt x="1810" y="5049"/>
                    <a:pt x="1727" y="5120"/>
                    <a:pt x="1727" y="5215"/>
                  </a:cubicBezTo>
                  <a:lnTo>
                    <a:pt x="1727" y="5227"/>
                  </a:lnTo>
                  <a:lnTo>
                    <a:pt x="1632" y="5227"/>
                  </a:lnTo>
                  <a:cubicBezTo>
                    <a:pt x="1477" y="5227"/>
                    <a:pt x="1358" y="5108"/>
                    <a:pt x="1358" y="4965"/>
                  </a:cubicBezTo>
                  <a:cubicBezTo>
                    <a:pt x="1358" y="4810"/>
                    <a:pt x="1477" y="4691"/>
                    <a:pt x="1632" y="4691"/>
                  </a:cubicBezTo>
                  <a:lnTo>
                    <a:pt x="2251" y="4691"/>
                  </a:lnTo>
                  <a:lnTo>
                    <a:pt x="2251" y="4870"/>
                  </a:lnTo>
                  <a:cubicBezTo>
                    <a:pt x="2251" y="5346"/>
                    <a:pt x="2644" y="5739"/>
                    <a:pt x="3120" y="5739"/>
                  </a:cubicBezTo>
                  <a:cubicBezTo>
                    <a:pt x="3596" y="5739"/>
                    <a:pt x="3977" y="5346"/>
                    <a:pt x="3977" y="4870"/>
                  </a:cubicBezTo>
                  <a:lnTo>
                    <a:pt x="3977" y="4858"/>
                  </a:lnTo>
                  <a:lnTo>
                    <a:pt x="4346" y="4858"/>
                  </a:lnTo>
                  <a:lnTo>
                    <a:pt x="4346" y="4870"/>
                  </a:lnTo>
                  <a:cubicBezTo>
                    <a:pt x="4346" y="5346"/>
                    <a:pt x="4739" y="5739"/>
                    <a:pt x="5216" y="5739"/>
                  </a:cubicBezTo>
                  <a:cubicBezTo>
                    <a:pt x="5692" y="5739"/>
                    <a:pt x="6073" y="5346"/>
                    <a:pt x="6073" y="4870"/>
                  </a:cubicBezTo>
                  <a:lnTo>
                    <a:pt x="6073" y="4691"/>
                  </a:lnTo>
                  <a:close/>
                  <a:moveTo>
                    <a:pt x="5049" y="7477"/>
                  </a:moveTo>
                  <a:lnTo>
                    <a:pt x="5049" y="7942"/>
                  </a:lnTo>
                  <a:lnTo>
                    <a:pt x="4168" y="8811"/>
                  </a:lnTo>
                  <a:lnTo>
                    <a:pt x="3299" y="7942"/>
                  </a:lnTo>
                  <a:lnTo>
                    <a:pt x="3299" y="7477"/>
                  </a:lnTo>
                  <a:cubicBezTo>
                    <a:pt x="3561" y="7585"/>
                    <a:pt x="3858" y="7644"/>
                    <a:pt x="4168" y="7644"/>
                  </a:cubicBezTo>
                  <a:cubicBezTo>
                    <a:pt x="4489" y="7644"/>
                    <a:pt x="4787" y="7585"/>
                    <a:pt x="5049" y="7477"/>
                  </a:cubicBezTo>
                  <a:close/>
                  <a:moveTo>
                    <a:pt x="2953" y="8073"/>
                  </a:moveTo>
                  <a:lnTo>
                    <a:pt x="3918" y="9037"/>
                  </a:lnTo>
                  <a:lnTo>
                    <a:pt x="3192" y="9644"/>
                  </a:lnTo>
                  <a:lnTo>
                    <a:pt x="3156" y="9644"/>
                  </a:lnTo>
                  <a:lnTo>
                    <a:pt x="2608" y="8394"/>
                  </a:lnTo>
                  <a:lnTo>
                    <a:pt x="2941" y="8073"/>
                  </a:lnTo>
                  <a:close/>
                  <a:moveTo>
                    <a:pt x="2370" y="8620"/>
                  </a:moveTo>
                  <a:lnTo>
                    <a:pt x="2894" y="9787"/>
                  </a:lnTo>
                  <a:cubicBezTo>
                    <a:pt x="2941" y="9883"/>
                    <a:pt x="3025" y="9942"/>
                    <a:pt x="3132" y="9978"/>
                  </a:cubicBezTo>
                  <a:cubicBezTo>
                    <a:pt x="3156" y="9978"/>
                    <a:pt x="3180" y="9990"/>
                    <a:pt x="3203" y="9990"/>
                  </a:cubicBezTo>
                  <a:cubicBezTo>
                    <a:pt x="3275" y="9990"/>
                    <a:pt x="3358" y="9954"/>
                    <a:pt x="3418" y="9918"/>
                  </a:cubicBezTo>
                  <a:lnTo>
                    <a:pt x="4013" y="9406"/>
                  </a:lnTo>
                  <a:lnTo>
                    <a:pt x="4013" y="10633"/>
                  </a:lnTo>
                  <a:cubicBezTo>
                    <a:pt x="3001" y="10561"/>
                    <a:pt x="2179" y="9752"/>
                    <a:pt x="2072" y="8728"/>
                  </a:cubicBezTo>
                  <a:lnTo>
                    <a:pt x="2370" y="8620"/>
                  </a:lnTo>
                  <a:close/>
                  <a:moveTo>
                    <a:pt x="5394" y="8085"/>
                  </a:moveTo>
                  <a:lnTo>
                    <a:pt x="5716" y="8418"/>
                  </a:lnTo>
                  <a:lnTo>
                    <a:pt x="5692" y="8490"/>
                  </a:lnTo>
                  <a:cubicBezTo>
                    <a:pt x="5656" y="8573"/>
                    <a:pt x="5692" y="8668"/>
                    <a:pt x="5775" y="8692"/>
                  </a:cubicBezTo>
                  <a:cubicBezTo>
                    <a:pt x="5795" y="8702"/>
                    <a:pt x="5816" y="8706"/>
                    <a:pt x="5838" y="8706"/>
                  </a:cubicBezTo>
                  <a:cubicBezTo>
                    <a:pt x="5895" y="8706"/>
                    <a:pt x="5955" y="8676"/>
                    <a:pt x="5989" y="8632"/>
                  </a:cubicBezTo>
                  <a:lnTo>
                    <a:pt x="6287" y="8740"/>
                  </a:lnTo>
                  <a:cubicBezTo>
                    <a:pt x="6168" y="9740"/>
                    <a:pt x="5347" y="10537"/>
                    <a:pt x="4335" y="10633"/>
                  </a:cubicBezTo>
                  <a:lnTo>
                    <a:pt x="4335" y="9406"/>
                  </a:lnTo>
                  <a:lnTo>
                    <a:pt x="4930" y="9918"/>
                  </a:lnTo>
                  <a:cubicBezTo>
                    <a:pt x="4989" y="9954"/>
                    <a:pt x="5061" y="9990"/>
                    <a:pt x="5144" y="9990"/>
                  </a:cubicBezTo>
                  <a:cubicBezTo>
                    <a:pt x="5168" y="9990"/>
                    <a:pt x="5180" y="9990"/>
                    <a:pt x="5216" y="9978"/>
                  </a:cubicBezTo>
                  <a:cubicBezTo>
                    <a:pt x="5323" y="9942"/>
                    <a:pt x="5406" y="9883"/>
                    <a:pt x="5454" y="9787"/>
                  </a:cubicBezTo>
                  <a:lnTo>
                    <a:pt x="5704" y="9228"/>
                  </a:lnTo>
                  <a:cubicBezTo>
                    <a:pt x="5739" y="9144"/>
                    <a:pt x="5704" y="9049"/>
                    <a:pt x="5620" y="9025"/>
                  </a:cubicBezTo>
                  <a:cubicBezTo>
                    <a:pt x="5595" y="9016"/>
                    <a:pt x="5571" y="9011"/>
                    <a:pt x="5549" y="9011"/>
                  </a:cubicBezTo>
                  <a:cubicBezTo>
                    <a:pt x="5485" y="9011"/>
                    <a:pt x="5432" y="9047"/>
                    <a:pt x="5406" y="9109"/>
                  </a:cubicBezTo>
                  <a:lnTo>
                    <a:pt x="5156" y="9668"/>
                  </a:lnTo>
                  <a:lnTo>
                    <a:pt x="5120" y="9668"/>
                  </a:lnTo>
                  <a:lnTo>
                    <a:pt x="4394" y="9049"/>
                  </a:lnTo>
                  <a:lnTo>
                    <a:pt x="5358" y="8085"/>
                  </a:lnTo>
                  <a:close/>
                  <a:moveTo>
                    <a:pt x="4168" y="0"/>
                  </a:moveTo>
                  <a:cubicBezTo>
                    <a:pt x="3930" y="0"/>
                    <a:pt x="3739" y="155"/>
                    <a:pt x="3561" y="286"/>
                  </a:cubicBezTo>
                  <a:cubicBezTo>
                    <a:pt x="3442" y="381"/>
                    <a:pt x="3334" y="453"/>
                    <a:pt x="3239" y="477"/>
                  </a:cubicBezTo>
                  <a:cubicBezTo>
                    <a:pt x="3197" y="491"/>
                    <a:pt x="3148" y="495"/>
                    <a:pt x="3095" y="495"/>
                  </a:cubicBezTo>
                  <a:cubicBezTo>
                    <a:pt x="3012" y="495"/>
                    <a:pt x="2921" y="484"/>
                    <a:pt x="2834" y="477"/>
                  </a:cubicBezTo>
                  <a:cubicBezTo>
                    <a:pt x="2738" y="466"/>
                    <a:pt x="2639" y="456"/>
                    <a:pt x="2543" y="456"/>
                  </a:cubicBezTo>
                  <a:cubicBezTo>
                    <a:pt x="2414" y="456"/>
                    <a:pt x="2289" y="475"/>
                    <a:pt x="2179" y="536"/>
                  </a:cubicBezTo>
                  <a:cubicBezTo>
                    <a:pt x="1965" y="655"/>
                    <a:pt x="1882" y="881"/>
                    <a:pt x="1787" y="1072"/>
                  </a:cubicBezTo>
                  <a:cubicBezTo>
                    <a:pt x="1727" y="1203"/>
                    <a:pt x="1668" y="1346"/>
                    <a:pt x="1596" y="1417"/>
                  </a:cubicBezTo>
                  <a:cubicBezTo>
                    <a:pt x="1525" y="1489"/>
                    <a:pt x="1394" y="1548"/>
                    <a:pt x="1251" y="1608"/>
                  </a:cubicBezTo>
                  <a:cubicBezTo>
                    <a:pt x="1060" y="1703"/>
                    <a:pt x="834" y="1786"/>
                    <a:pt x="715" y="2001"/>
                  </a:cubicBezTo>
                  <a:cubicBezTo>
                    <a:pt x="596" y="2191"/>
                    <a:pt x="632" y="2429"/>
                    <a:pt x="655" y="2655"/>
                  </a:cubicBezTo>
                  <a:cubicBezTo>
                    <a:pt x="679" y="2798"/>
                    <a:pt x="691" y="2929"/>
                    <a:pt x="655" y="3048"/>
                  </a:cubicBezTo>
                  <a:cubicBezTo>
                    <a:pt x="632" y="3156"/>
                    <a:pt x="560" y="3263"/>
                    <a:pt x="465" y="3382"/>
                  </a:cubicBezTo>
                  <a:cubicBezTo>
                    <a:pt x="334" y="3560"/>
                    <a:pt x="179" y="3751"/>
                    <a:pt x="179" y="3989"/>
                  </a:cubicBezTo>
                  <a:cubicBezTo>
                    <a:pt x="179" y="4227"/>
                    <a:pt x="334" y="4418"/>
                    <a:pt x="465" y="4596"/>
                  </a:cubicBezTo>
                  <a:cubicBezTo>
                    <a:pt x="560" y="4715"/>
                    <a:pt x="632" y="4822"/>
                    <a:pt x="655" y="4930"/>
                  </a:cubicBezTo>
                  <a:cubicBezTo>
                    <a:pt x="691" y="5037"/>
                    <a:pt x="679" y="5180"/>
                    <a:pt x="655" y="5334"/>
                  </a:cubicBezTo>
                  <a:cubicBezTo>
                    <a:pt x="632" y="5561"/>
                    <a:pt x="620" y="5799"/>
                    <a:pt x="715" y="5989"/>
                  </a:cubicBezTo>
                  <a:cubicBezTo>
                    <a:pt x="834" y="6192"/>
                    <a:pt x="1060" y="6287"/>
                    <a:pt x="1251" y="6370"/>
                  </a:cubicBezTo>
                  <a:cubicBezTo>
                    <a:pt x="1394" y="6430"/>
                    <a:pt x="1525" y="6489"/>
                    <a:pt x="1596" y="6573"/>
                  </a:cubicBezTo>
                  <a:cubicBezTo>
                    <a:pt x="1668" y="6644"/>
                    <a:pt x="1727" y="6775"/>
                    <a:pt x="1787" y="6906"/>
                  </a:cubicBezTo>
                  <a:cubicBezTo>
                    <a:pt x="1882" y="7096"/>
                    <a:pt x="1965" y="7323"/>
                    <a:pt x="2179" y="7442"/>
                  </a:cubicBezTo>
                  <a:cubicBezTo>
                    <a:pt x="2286" y="7509"/>
                    <a:pt x="2408" y="7530"/>
                    <a:pt x="2534" y="7530"/>
                  </a:cubicBezTo>
                  <a:cubicBezTo>
                    <a:pt x="2633" y="7530"/>
                    <a:pt x="2735" y="7517"/>
                    <a:pt x="2834" y="7501"/>
                  </a:cubicBezTo>
                  <a:cubicBezTo>
                    <a:pt x="2882" y="7501"/>
                    <a:pt x="2918" y="7489"/>
                    <a:pt x="2965" y="7489"/>
                  </a:cubicBezTo>
                  <a:lnTo>
                    <a:pt x="2965" y="7716"/>
                  </a:lnTo>
                  <a:lnTo>
                    <a:pt x="2953" y="7716"/>
                  </a:lnTo>
                  <a:cubicBezTo>
                    <a:pt x="2858" y="7716"/>
                    <a:pt x="2775" y="7739"/>
                    <a:pt x="2715" y="7823"/>
                  </a:cubicBezTo>
                  <a:lnTo>
                    <a:pt x="2310" y="8216"/>
                  </a:lnTo>
                  <a:cubicBezTo>
                    <a:pt x="2299" y="8239"/>
                    <a:pt x="2287" y="8263"/>
                    <a:pt x="2263" y="8299"/>
                  </a:cubicBezTo>
                  <a:lnTo>
                    <a:pt x="810" y="8811"/>
                  </a:lnTo>
                  <a:cubicBezTo>
                    <a:pt x="334" y="8978"/>
                    <a:pt x="1" y="9442"/>
                    <a:pt x="1" y="9966"/>
                  </a:cubicBezTo>
                  <a:lnTo>
                    <a:pt x="1" y="10954"/>
                  </a:lnTo>
                  <a:cubicBezTo>
                    <a:pt x="1" y="11049"/>
                    <a:pt x="84" y="11121"/>
                    <a:pt x="167" y="11121"/>
                  </a:cubicBezTo>
                  <a:cubicBezTo>
                    <a:pt x="263" y="11121"/>
                    <a:pt x="334" y="11049"/>
                    <a:pt x="334" y="10954"/>
                  </a:cubicBezTo>
                  <a:lnTo>
                    <a:pt x="334" y="9966"/>
                  </a:lnTo>
                  <a:cubicBezTo>
                    <a:pt x="334" y="9859"/>
                    <a:pt x="346" y="9752"/>
                    <a:pt x="394" y="9644"/>
                  </a:cubicBezTo>
                  <a:lnTo>
                    <a:pt x="1215" y="10347"/>
                  </a:lnTo>
                  <a:cubicBezTo>
                    <a:pt x="1334" y="10454"/>
                    <a:pt x="1406" y="10597"/>
                    <a:pt x="1406" y="10752"/>
                  </a:cubicBezTo>
                  <a:lnTo>
                    <a:pt x="1406" y="10954"/>
                  </a:lnTo>
                  <a:cubicBezTo>
                    <a:pt x="1406" y="11049"/>
                    <a:pt x="1477" y="11121"/>
                    <a:pt x="1572" y="11121"/>
                  </a:cubicBezTo>
                  <a:cubicBezTo>
                    <a:pt x="1656" y="11121"/>
                    <a:pt x="1727" y="11049"/>
                    <a:pt x="1727" y="10954"/>
                  </a:cubicBezTo>
                  <a:lnTo>
                    <a:pt x="1727" y="10764"/>
                  </a:lnTo>
                  <a:cubicBezTo>
                    <a:pt x="1727" y="10514"/>
                    <a:pt x="1632" y="10275"/>
                    <a:pt x="1429" y="10109"/>
                  </a:cubicBezTo>
                  <a:lnTo>
                    <a:pt x="572" y="9371"/>
                  </a:lnTo>
                  <a:cubicBezTo>
                    <a:pt x="655" y="9263"/>
                    <a:pt x="798" y="9168"/>
                    <a:pt x="929" y="9132"/>
                  </a:cubicBezTo>
                  <a:lnTo>
                    <a:pt x="1775" y="8835"/>
                  </a:lnTo>
                  <a:cubicBezTo>
                    <a:pt x="1929" y="10037"/>
                    <a:pt x="2953" y="10954"/>
                    <a:pt x="4192" y="10954"/>
                  </a:cubicBezTo>
                  <a:cubicBezTo>
                    <a:pt x="5418" y="10954"/>
                    <a:pt x="6454" y="10037"/>
                    <a:pt x="6597" y="8835"/>
                  </a:cubicBezTo>
                  <a:lnTo>
                    <a:pt x="7442" y="9132"/>
                  </a:lnTo>
                  <a:cubicBezTo>
                    <a:pt x="7585" y="9168"/>
                    <a:pt x="7716" y="9263"/>
                    <a:pt x="7799" y="9371"/>
                  </a:cubicBezTo>
                  <a:lnTo>
                    <a:pt x="6942" y="10109"/>
                  </a:lnTo>
                  <a:cubicBezTo>
                    <a:pt x="6751" y="10275"/>
                    <a:pt x="6644" y="10514"/>
                    <a:pt x="6644" y="10764"/>
                  </a:cubicBezTo>
                  <a:lnTo>
                    <a:pt x="6644" y="10978"/>
                  </a:lnTo>
                  <a:cubicBezTo>
                    <a:pt x="6644" y="11061"/>
                    <a:pt x="6716" y="11133"/>
                    <a:pt x="6811" y="11133"/>
                  </a:cubicBezTo>
                  <a:cubicBezTo>
                    <a:pt x="6894" y="11133"/>
                    <a:pt x="6966" y="11061"/>
                    <a:pt x="6966" y="10978"/>
                  </a:cubicBezTo>
                  <a:lnTo>
                    <a:pt x="6966" y="10764"/>
                  </a:lnTo>
                  <a:cubicBezTo>
                    <a:pt x="6966" y="10621"/>
                    <a:pt x="7049" y="10466"/>
                    <a:pt x="7168" y="10359"/>
                  </a:cubicBezTo>
                  <a:lnTo>
                    <a:pt x="7978" y="9656"/>
                  </a:lnTo>
                  <a:cubicBezTo>
                    <a:pt x="8014" y="9763"/>
                    <a:pt x="8037" y="9871"/>
                    <a:pt x="8037" y="9978"/>
                  </a:cubicBezTo>
                  <a:lnTo>
                    <a:pt x="8037" y="10978"/>
                  </a:lnTo>
                  <a:cubicBezTo>
                    <a:pt x="8037" y="11061"/>
                    <a:pt x="8121" y="11133"/>
                    <a:pt x="8204" y="11133"/>
                  </a:cubicBezTo>
                  <a:cubicBezTo>
                    <a:pt x="8299" y="11133"/>
                    <a:pt x="8371" y="11061"/>
                    <a:pt x="8371" y="10978"/>
                  </a:cubicBezTo>
                  <a:lnTo>
                    <a:pt x="8371" y="9978"/>
                  </a:lnTo>
                  <a:cubicBezTo>
                    <a:pt x="8335" y="9454"/>
                    <a:pt x="8014" y="8990"/>
                    <a:pt x="7537" y="8835"/>
                  </a:cubicBezTo>
                  <a:lnTo>
                    <a:pt x="6073" y="8311"/>
                  </a:lnTo>
                  <a:cubicBezTo>
                    <a:pt x="6061" y="8275"/>
                    <a:pt x="6061" y="8263"/>
                    <a:pt x="6037" y="8239"/>
                  </a:cubicBezTo>
                  <a:lnTo>
                    <a:pt x="5632" y="7835"/>
                  </a:lnTo>
                  <a:cubicBezTo>
                    <a:pt x="5573" y="7775"/>
                    <a:pt x="5478" y="7728"/>
                    <a:pt x="5394" y="7728"/>
                  </a:cubicBezTo>
                  <a:lnTo>
                    <a:pt x="5382" y="7728"/>
                  </a:lnTo>
                  <a:lnTo>
                    <a:pt x="5382" y="7501"/>
                  </a:lnTo>
                  <a:cubicBezTo>
                    <a:pt x="5418" y="7501"/>
                    <a:pt x="5466" y="7525"/>
                    <a:pt x="5513" y="7525"/>
                  </a:cubicBezTo>
                  <a:cubicBezTo>
                    <a:pt x="5597" y="7537"/>
                    <a:pt x="5704" y="7537"/>
                    <a:pt x="5799" y="7537"/>
                  </a:cubicBezTo>
                  <a:cubicBezTo>
                    <a:pt x="5930" y="7537"/>
                    <a:pt x="6049" y="7525"/>
                    <a:pt x="6168" y="7442"/>
                  </a:cubicBezTo>
                  <a:cubicBezTo>
                    <a:pt x="6370" y="7323"/>
                    <a:pt x="6466" y="7108"/>
                    <a:pt x="6549" y="6906"/>
                  </a:cubicBezTo>
                  <a:cubicBezTo>
                    <a:pt x="6609" y="6775"/>
                    <a:pt x="6668" y="6644"/>
                    <a:pt x="6751" y="6573"/>
                  </a:cubicBezTo>
                  <a:cubicBezTo>
                    <a:pt x="6823" y="6489"/>
                    <a:pt x="6954" y="6430"/>
                    <a:pt x="7085" y="6370"/>
                  </a:cubicBezTo>
                  <a:cubicBezTo>
                    <a:pt x="7287" y="6287"/>
                    <a:pt x="7502" y="6192"/>
                    <a:pt x="7621" y="5989"/>
                  </a:cubicBezTo>
                  <a:cubicBezTo>
                    <a:pt x="7740" y="5799"/>
                    <a:pt x="7716" y="5561"/>
                    <a:pt x="7680" y="5334"/>
                  </a:cubicBezTo>
                  <a:cubicBezTo>
                    <a:pt x="7668" y="5180"/>
                    <a:pt x="7656" y="5049"/>
                    <a:pt x="7680" y="4930"/>
                  </a:cubicBezTo>
                  <a:cubicBezTo>
                    <a:pt x="7716" y="4822"/>
                    <a:pt x="7787" y="4727"/>
                    <a:pt x="7883" y="4596"/>
                  </a:cubicBezTo>
                  <a:cubicBezTo>
                    <a:pt x="8014" y="4418"/>
                    <a:pt x="8156" y="4227"/>
                    <a:pt x="8156" y="3989"/>
                  </a:cubicBezTo>
                  <a:cubicBezTo>
                    <a:pt x="8156" y="3751"/>
                    <a:pt x="8014" y="3560"/>
                    <a:pt x="7883" y="3382"/>
                  </a:cubicBezTo>
                  <a:cubicBezTo>
                    <a:pt x="7787" y="3263"/>
                    <a:pt x="7716" y="3156"/>
                    <a:pt x="7680" y="3048"/>
                  </a:cubicBezTo>
                  <a:cubicBezTo>
                    <a:pt x="7656" y="2953"/>
                    <a:pt x="7668" y="2798"/>
                    <a:pt x="7680" y="2655"/>
                  </a:cubicBezTo>
                  <a:cubicBezTo>
                    <a:pt x="7716" y="2429"/>
                    <a:pt x="7728" y="2191"/>
                    <a:pt x="7621" y="2001"/>
                  </a:cubicBezTo>
                  <a:cubicBezTo>
                    <a:pt x="7502" y="1786"/>
                    <a:pt x="7287" y="1703"/>
                    <a:pt x="7085" y="1608"/>
                  </a:cubicBezTo>
                  <a:cubicBezTo>
                    <a:pt x="6954" y="1548"/>
                    <a:pt x="6823" y="1489"/>
                    <a:pt x="6751" y="1417"/>
                  </a:cubicBezTo>
                  <a:cubicBezTo>
                    <a:pt x="6668" y="1346"/>
                    <a:pt x="6609" y="1203"/>
                    <a:pt x="6549" y="1072"/>
                  </a:cubicBezTo>
                  <a:cubicBezTo>
                    <a:pt x="6466" y="881"/>
                    <a:pt x="6370" y="655"/>
                    <a:pt x="6168" y="536"/>
                  </a:cubicBezTo>
                  <a:cubicBezTo>
                    <a:pt x="6064" y="471"/>
                    <a:pt x="5947" y="452"/>
                    <a:pt x="5825" y="452"/>
                  </a:cubicBezTo>
                  <a:cubicBezTo>
                    <a:pt x="5722" y="452"/>
                    <a:pt x="5616" y="466"/>
                    <a:pt x="5513" y="477"/>
                  </a:cubicBezTo>
                  <a:cubicBezTo>
                    <a:pt x="5419" y="484"/>
                    <a:pt x="5334" y="495"/>
                    <a:pt x="5255" y="495"/>
                  </a:cubicBezTo>
                  <a:cubicBezTo>
                    <a:pt x="5204" y="495"/>
                    <a:pt x="5155" y="491"/>
                    <a:pt x="5108" y="477"/>
                  </a:cubicBezTo>
                  <a:cubicBezTo>
                    <a:pt x="5001" y="453"/>
                    <a:pt x="4906" y="369"/>
                    <a:pt x="4787" y="286"/>
                  </a:cubicBezTo>
                  <a:cubicBezTo>
                    <a:pt x="4608" y="155"/>
                    <a:pt x="4406" y="0"/>
                    <a:pt x="41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0"/>
            <p:cNvSpPr/>
            <p:nvPr/>
          </p:nvSpPr>
          <p:spPr>
            <a:xfrm>
              <a:off x="6363140" y="3540532"/>
              <a:ext cx="43402" cy="15396"/>
            </a:xfrm>
            <a:custGeom>
              <a:rect b="b" l="l" r="r" t="t"/>
              <a:pathLst>
                <a:path extrusionOk="0" h="486" w="1370">
                  <a:moveTo>
                    <a:pt x="173" y="0"/>
                  </a:moveTo>
                  <a:cubicBezTo>
                    <a:pt x="131" y="0"/>
                    <a:pt x="89" y="15"/>
                    <a:pt x="60" y="45"/>
                  </a:cubicBezTo>
                  <a:cubicBezTo>
                    <a:pt x="0" y="104"/>
                    <a:pt x="0" y="200"/>
                    <a:pt x="60" y="259"/>
                  </a:cubicBezTo>
                  <a:cubicBezTo>
                    <a:pt x="191" y="402"/>
                    <a:pt x="429" y="485"/>
                    <a:pt x="703" y="485"/>
                  </a:cubicBezTo>
                  <a:cubicBezTo>
                    <a:pt x="964" y="485"/>
                    <a:pt x="1191" y="402"/>
                    <a:pt x="1334" y="259"/>
                  </a:cubicBezTo>
                  <a:cubicBezTo>
                    <a:pt x="1369" y="200"/>
                    <a:pt x="1369" y="104"/>
                    <a:pt x="1310" y="45"/>
                  </a:cubicBezTo>
                  <a:cubicBezTo>
                    <a:pt x="1280" y="15"/>
                    <a:pt x="1238" y="0"/>
                    <a:pt x="1197" y="0"/>
                  </a:cubicBezTo>
                  <a:cubicBezTo>
                    <a:pt x="1155" y="0"/>
                    <a:pt x="1113" y="15"/>
                    <a:pt x="1084" y="45"/>
                  </a:cubicBezTo>
                  <a:cubicBezTo>
                    <a:pt x="1024" y="104"/>
                    <a:pt x="881" y="176"/>
                    <a:pt x="691" y="176"/>
                  </a:cubicBezTo>
                  <a:cubicBezTo>
                    <a:pt x="488" y="176"/>
                    <a:pt x="345" y="104"/>
                    <a:pt x="286" y="45"/>
                  </a:cubicBezTo>
                  <a:cubicBezTo>
                    <a:pt x="256" y="15"/>
                    <a:pt x="214" y="0"/>
                    <a:pt x="1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0"/>
            <p:cNvSpPr/>
            <p:nvPr/>
          </p:nvSpPr>
          <p:spPr>
            <a:xfrm>
              <a:off x="6406890" y="3468397"/>
              <a:ext cx="21511" cy="10201"/>
            </a:xfrm>
            <a:custGeom>
              <a:rect b="b" l="l" r="r" t="t"/>
              <a:pathLst>
                <a:path extrusionOk="0" h="322" w="679">
                  <a:moveTo>
                    <a:pt x="167" y="0"/>
                  </a:moveTo>
                  <a:cubicBezTo>
                    <a:pt x="84" y="0"/>
                    <a:pt x="0" y="72"/>
                    <a:pt x="0" y="155"/>
                  </a:cubicBezTo>
                  <a:cubicBezTo>
                    <a:pt x="0" y="250"/>
                    <a:pt x="84" y="322"/>
                    <a:pt x="167" y="322"/>
                  </a:cubicBezTo>
                  <a:lnTo>
                    <a:pt x="512" y="322"/>
                  </a:lnTo>
                  <a:cubicBezTo>
                    <a:pt x="596" y="322"/>
                    <a:pt x="679" y="250"/>
                    <a:pt x="679" y="155"/>
                  </a:cubicBezTo>
                  <a:cubicBezTo>
                    <a:pt x="679" y="72"/>
                    <a:pt x="596" y="0"/>
                    <a:pt x="5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3" name="Google Shape;1603;p40"/>
          <p:cNvGrpSpPr/>
          <p:nvPr/>
        </p:nvGrpSpPr>
        <p:grpSpPr>
          <a:xfrm>
            <a:off x="5725421" y="2571669"/>
            <a:ext cx="2012117" cy="1827908"/>
            <a:chOff x="5004067" y="1571677"/>
            <a:chExt cx="1508673" cy="1212945"/>
          </a:xfrm>
        </p:grpSpPr>
        <p:sp>
          <p:nvSpPr>
            <p:cNvPr id="1604" name="Google Shape;1604;p40"/>
            <p:cNvSpPr/>
            <p:nvPr/>
          </p:nvSpPr>
          <p:spPr>
            <a:xfrm>
              <a:off x="5004067" y="2072789"/>
              <a:ext cx="1508673" cy="192310"/>
            </a:xfrm>
            <a:custGeom>
              <a:rect b="b" l="l" r="r" t="t"/>
              <a:pathLst>
                <a:path extrusionOk="0" h="3226" w="25308">
                  <a:moveTo>
                    <a:pt x="1" y="0"/>
                  </a:moveTo>
                  <a:lnTo>
                    <a:pt x="13" y="24"/>
                  </a:lnTo>
                  <a:lnTo>
                    <a:pt x="2089" y="3226"/>
                  </a:lnTo>
                  <a:lnTo>
                    <a:pt x="23219" y="3226"/>
                  </a:lnTo>
                  <a:lnTo>
                    <a:pt x="25295" y="24"/>
                  </a:lnTo>
                  <a:lnTo>
                    <a:pt x="25307"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40"/>
            <p:cNvSpPr/>
            <p:nvPr/>
          </p:nvSpPr>
          <p:spPr>
            <a:xfrm>
              <a:off x="5128599" y="2074220"/>
              <a:ext cx="1259612" cy="710402"/>
            </a:xfrm>
            <a:custGeom>
              <a:rect b="b" l="l" r="r" t="t"/>
              <a:pathLst>
                <a:path extrusionOk="0" h="11917" w="21130">
                  <a:moveTo>
                    <a:pt x="0" y="0"/>
                  </a:moveTo>
                  <a:lnTo>
                    <a:pt x="54" y="879"/>
                  </a:lnTo>
                  <a:lnTo>
                    <a:pt x="193" y="3202"/>
                  </a:lnTo>
                  <a:lnTo>
                    <a:pt x="722" y="11916"/>
                  </a:lnTo>
                  <a:lnTo>
                    <a:pt x="20414" y="11916"/>
                  </a:lnTo>
                  <a:lnTo>
                    <a:pt x="20937" y="3202"/>
                  </a:lnTo>
                  <a:lnTo>
                    <a:pt x="21076" y="879"/>
                  </a:lnTo>
                  <a:lnTo>
                    <a:pt x="21130"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0"/>
            <p:cNvSpPr/>
            <p:nvPr/>
          </p:nvSpPr>
          <p:spPr>
            <a:xfrm>
              <a:off x="5004067" y="1934307"/>
              <a:ext cx="1508673" cy="139970"/>
            </a:xfrm>
            <a:custGeom>
              <a:rect b="b" l="l" r="r" t="t"/>
              <a:pathLst>
                <a:path extrusionOk="0" h="2348" w="25308">
                  <a:moveTo>
                    <a:pt x="1" y="0"/>
                  </a:moveTo>
                  <a:lnTo>
                    <a:pt x="1" y="2347"/>
                  </a:lnTo>
                  <a:lnTo>
                    <a:pt x="25307" y="2347"/>
                  </a:lnTo>
                  <a:lnTo>
                    <a:pt x="25307"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0"/>
            <p:cNvSpPr/>
            <p:nvPr/>
          </p:nvSpPr>
          <p:spPr>
            <a:xfrm>
              <a:off x="5128599" y="2074220"/>
              <a:ext cx="1259612" cy="52399"/>
            </a:xfrm>
            <a:custGeom>
              <a:rect b="b" l="l" r="r" t="t"/>
              <a:pathLst>
                <a:path extrusionOk="0" h="879" w="21130">
                  <a:moveTo>
                    <a:pt x="0" y="0"/>
                  </a:moveTo>
                  <a:lnTo>
                    <a:pt x="0" y="879"/>
                  </a:lnTo>
                  <a:lnTo>
                    <a:pt x="21130" y="879"/>
                  </a:lnTo>
                  <a:lnTo>
                    <a:pt x="21130"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0"/>
            <p:cNvSpPr/>
            <p:nvPr/>
          </p:nvSpPr>
          <p:spPr>
            <a:xfrm>
              <a:off x="5193161" y="1877972"/>
              <a:ext cx="92280" cy="56393"/>
            </a:xfrm>
            <a:custGeom>
              <a:rect b="b" l="l" r="r" t="t"/>
              <a:pathLst>
                <a:path extrusionOk="0" h="946" w="1548">
                  <a:moveTo>
                    <a:pt x="0" y="0"/>
                  </a:moveTo>
                  <a:lnTo>
                    <a:pt x="0" y="945"/>
                  </a:lnTo>
                  <a:lnTo>
                    <a:pt x="1547" y="945"/>
                  </a:lnTo>
                  <a:lnTo>
                    <a:pt x="1547"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40"/>
            <p:cNvSpPr/>
            <p:nvPr/>
          </p:nvSpPr>
          <p:spPr>
            <a:xfrm>
              <a:off x="5221120" y="1590574"/>
              <a:ext cx="368167" cy="328703"/>
            </a:xfrm>
            <a:custGeom>
              <a:rect b="b" l="l" r="r" t="t"/>
              <a:pathLst>
                <a:path extrusionOk="0" h="5514" w="6176">
                  <a:moveTo>
                    <a:pt x="5850" y="1"/>
                  </a:moveTo>
                  <a:lnTo>
                    <a:pt x="861" y="3202"/>
                  </a:lnTo>
                  <a:cubicBezTo>
                    <a:pt x="380" y="3509"/>
                    <a:pt x="1" y="4177"/>
                    <a:pt x="1" y="4719"/>
                  </a:cubicBezTo>
                  <a:lnTo>
                    <a:pt x="1" y="5513"/>
                  </a:lnTo>
                  <a:lnTo>
                    <a:pt x="603" y="5513"/>
                  </a:lnTo>
                  <a:lnTo>
                    <a:pt x="603" y="4719"/>
                  </a:lnTo>
                  <a:cubicBezTo>
                    <a:pt x="603" y="4382"/>
                    <a:pt x="879" y="3913"/>
                    <a:pt x="1186" y="3714"/>
                  </a:cubicBezTo>
                  <a:lnTo>
                    <a:pt x="6175" y="506"/>
                  </a:lnTo>
                  <a:lnTo>
                    <a:pt x="5850"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40"/>
            <p:cNvSpPr/>
            <p:nvPr/>
          </p:nvSpPr>
          <p:spPr>
            <a:xfrm>
              <a:off x="5461899" y="1571677"/>
              <a:ext cx="176155" cy="125186"/>
            </a:xfrm>
            <a:custGeom>
              <a:rect b="b" l="l" r="r" t="t"/>
              <a:pathLst>
                <a:path extrusionOk="0" h="2100" w="2955">
                  <a:moveTo>
                    <a:pt x="1634" y="0"/>
                  </a:moveTo>
                  <a:cubicBezTo>
                    <a:pt x="891" y="0"/>
                    <a:pt x="0" y="1208"/>
                    <a:pt x="0" y="1208"/>
                  </a:cubicBezTo>
                  <a:lnTo>
                    <a:pt x="602" y="2099"/>
                  </a:lnTo>
                  <a:cubicBezTo>
                    <a:pt x="602" y="2099"/>
                    <a:pt x="2955" y="1479"/>
                    <a:pt x="2209" y="348"/>
                  </a:cubicBezTo>
                  <a:cubicBezTo>
                    <a:pt x="2045" y="98"/>
                    <a:pt x="1846" y="0"/>
                    <a:pt x="1634"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0"/>
            <p:cNvSpPr/>
            <p:nvPr/>
          </p:nvSpPr>
          <p:spPr>
            <a:xfrm>
              <a:off x="5434238" y="1633973"/>
              <a:ext cx="75410" cy="75410"/>
            </a:xfrm>
            <a:custGeom>
              <a:rect b="b" l="l" r="r" t="t"/>
              <a:pathLst>
                <a:path extrusionOk="0" h="1265" w="1265">
                  <a:moveTo>
                    <a:pt x="584" y="1"/>
                  </a:moveTo>
                  <a:lnTo>
                    <a:pt x="1" y="735"/>
                  </a:lnTo>
                  <a:lnTo>
                    <a:pt x="289" y="1265"/>
                  </a:lnTo>
                  <a:lnTo>
                    <a:pt x="1264" y="1006"/>
                  </a:lnTo>
                  <a:lnTo>
                    <a:pt x="58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0"/>
            <p:cNvSpPr/>
            <p:nvPr/>
          </p:nvSpPr>
          <p:spPr>
            <a:xfrm>
              <a:off x="6219945" y="1877972"/>
              <a:ext cx="91922" cy="56393"/>
            </a:xfrm>
            <a:custGeom>
              <a:rect b="b" l="l" r="r" t="t"/>
              <a:pathLst>
                <a:path extrusionOk="0" h="946" w="1542">
                  <a:moveTo>
                    <a:pt x="0" y="0"/>
                  </a:moveTo>
                  <a:lnTo>
                    <a:pt x="0" y="945"/>
                  </a:lnTo>
                  <a:lnTo>
                    <a:pt x="1541" y="945"/>
                  </a:lnTo>
                  <a:lnTo>
                    <a:pt x="1541"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0"/>
            <p:cNvSpPr/>
            <p:nvPr/>
          </p:nvSpPr>
          <p:spPr>
            <a:xfrm>
              <a:off x="5915737" y="1590574"/>
              <a:ext cx="368107" cy="328703"/>
            </a:xfrm>
            <a:custGeom>
              <a:rect b="b" l="l" r="r" t="t"/>
              <a:pathLst>
                <a:path extrusionOk="0" h="5514" w="6175">
                  <a:moveTo>
                    <a:pt x="325" y="1"/>
                  </a:moveTo>
                  <a:lnTo>
                    <a:pt x="0" y="506"/>
                  </a:lnTo>
                  <a:lnTo>
                    <a:pt x="4989" y="3708"/>
                  </a:lnTo>
                  <a:cubicBezTo>
                    <a:pt x="5296" y="3913"/>
                    <a:pt x="5573" y="4382"/>
                    <a:pt x="5573" y="4719"/>
                  </a:cubicBezTo>
                  <a:lnTo>
                    <a:pt x="5573" y="5513"/>
                  </a:lnTo>
                  <a:lnTo>
                    <a:pt x="6175" y="5513"/>
                  </a:lnTo>
                  <a:lnTo>
                    <a:pt x="6175" y="4719"/>
                  </a:lnTo>
                  <a:cubicBezTo>
                    <a:pt x="6175" y="4183"/>
                    <a:pt x="5796" y="3515"/>
                    <a:pt x="5314" y="3202"/>
                  </a:cubicBezTo>
                  <a:lnTo>
                    <a:pt x="325"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0"/>
            <p:cNvSpPr/>
            <p:nvPr/>
          </p:nvSpPr>
          <p:spPr>
            <a:xfrm>
              <a:off x="5867271" y="1571677"/>
              <a:ext cx="175857" cy="125186"/>
            </a:xfrm>
            <a:custGeom>
              <a:rect b="b" l="l" r="r" t="t"/>
              <a:pathLst>
                <a:path extrusionOk="0" h="2100" w="2950">
                  <a:moveTo>
                    <a:pt x="1315" y="0"/>
                  </a:moveTo>
                  <a:cubicBezTo>
                    <a:pt x="1104" y="0"/>
                    <a:pt x="905" y="98"/>
                    <a:pt x="741" y="348"/>
                  </a:cubicBezTo>
                  <a:cubicBezTo>
                    <a:pt x="1" y="1479"/>
                    <a:pt x="2348" y="2099"/>
                    <a:pt x="2348" y="2099"/>
                  </a:cubicBezTo>
                  <a:lnTo>
                    <a:pt x="2949" y="1208"/>
                  </a:lnTo>
                  <a:cubicBezTo>
                    <a:pt x="2949" y="1208"/>
                    <a:pt x="2059" y="0"/>
                    <a:pt x="1315"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0"/>
            <p:cNvSpPr/>
            <p:nvPr/>
          </p:nvSpPr>
          <p:spPr>
            <a:xfrm>
              <a:off x="5995739" y="1633973"/>
              <a:ext cx="74993" cy="75410"/>
            </a:xfrm>
            <a:custGeom>
              <a:rect b="b" l="l" r="r" t="t"/>
              <a:pathLst>
                <a:path extrusionOk="0" h="1265" w="1258">
                  <a:moveTo>
                    <a:pt x="674" y="1"/>
                  </a:moveTo>
                  <a:lnTo>
                    <a:pt x="0" y="1006"/>
                  </a:lnTo>
                  <a:lnTo>
                    <a:pt x="969" y="1265"/>
                  </a:lnTo>
                  <a:lnTo>
                    <a:pt x="1258" y="735"/>
                  </a:lnTo>
                  <a:lnTo>
                    <a:pt x="67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6" name="Google Shape;1616;p40"/>
          <p:cNvGrpSpPr/>
          <p:nvPr/>
        </p:nvGrpSpPr>
        <p:grpSpPr>
          <a:xfrm>
            <a:off x="6910483" y="871203"/>
            <a:ext cx="702832" cy="738043"/>
            <a:chOff x="1956257" y="2894777"/>
            <a:chExt cx="180398" cy="225116"/>
          </a:xfrm>
        </p:grpSpPr>
        <p:sp>
          <p:nvSpPr>
            <p:cNvPr id="1617" name="Google Shape;1617;p40"/>
            <p:cNvSpPr/>
            <p:nvPr/>
          </p:nvSpPr>
          <p:spPr>
            <a:xfrm>
              <a:off x="1956257" y="2931156"/>
              <a:ext cx="180398" cy="188737"/>
            </a:xfrm>
            <a:custGeom>
              <a:rect b="b" l="l" r="r" t="t"/>
              <a:pathLst>
                <a:path extrusionOk="0" h="5930" w="5668">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0"/>
            <p:cNvSpPr/>
            <p:nvPr/>
          </p:nvSpPr>
          <p:spPr>
            <a:xfrm>
              <a:off x="2027487" y="2894777"/>
              <a:ext cx="36029" cy="108786"/>
            </a:xfrm>
            <a:custGeom>
              <a:rect b="b" l="l" r="r" t="t"/>
              <a:pathLst>
                <a:path extrusionOk="0" h="3418" w="1132">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0"/>
            <p:cNvSpPr/>
            <p:nvPr/>
          </p:nvSpPr>
          <p:spPr>
            <a:xfrm>
              <a:off x="2027487" y="3009992"/>
              <a:ext cx="36029" cy="36029"/>
            </a:xfrm>
            <a:custGeom>
              <a:rect b="b" l="l" r="r" t="t"/>
              <a:pathLst>
                <a:path extrusionOk="0" h="1132" w="1132">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0" name="Google Shape;1620;p40"/>
          <p:cNvGrpSpPr/>
          <p:nvPr/>
        </p:nvGrpSpPr>
        <p:grpSpPr>
          <a:xfrm>
            <a:off x="7789033" y="1468603"/>
            <a:ext cx="702832" cy="738043"/>
            <a:chOff x="1956257" y="2894777"/>
            <a:chExt cx="180398" cy="225116"/>
          </a:xfrm>
        </p:grpSpPr>
        <p:sp>
          <p:nvSpPr>
            <p:cNvPr id="1621" name="Google Shape;1621;p40"/>
            <p:cNvSpPr/>
            <p:nvPr/>
          </p:nvSpPr>
          <p:spPr>
            <a:xfrm>
              <a:off x="1956257" y="2931156"/>
              <a:ext cx="180398" cy="188737"/>
            </a:xfrm>
            <a:custGeom>
              <a:rect b="b" l="l" r="r" t="t"/>
              <a:pathLst>
                <a:path extrusionOk="0" h="5930" w="5668">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0"/>
            <p:cNvSpPr/>
            <p:nvPr/>
          </p:nvSpPr>
          <p:spPr>
            <a:xfrm>
              <a:off x="2027487" y="2894777"/>
              <a:ext cx="36029" cy="108786"/>
            </a:xfrm>
            <a:custGeom>
              <a:rect b="b" l="l" r="r" t="t"/>
              <a:pathLst>
                <a:path extrusionOk="0" h="3418" w="1132">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0"/>
            <p:cNvSpPr/>
            <p:nvPr/>
          </p:nvSpPr>
          <p:spPr>
            <a:xfrm>
              <a:off x="2027487" y="3009992"/>
              <a:ext cx="36029" cy="36029"/>
            </a:xfrm>
            <a:custGeom>
              <a:rect b="b" l="l" r="r" t="t"/>
              <a:pathLst>
                <a:path extrusionOk="0" h="1132" w="1132">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5"/>
                                        </p:tgtEl>
                                        <p:attrNameLst>
                                          <p:attrName>style.visibility</p:attrName>
                                        </p:attrNameLst>
                                      </p:cBhvr>
                                      <p:to>
                                        <p:strVal val="visible"/>
                                      </p:to>
                                    </p:set>
                                    <p:animEffect filter="fade" transition="in">
                                      <p:cBhvr>
                                        <p:cTn dur="1000"/>
                                        <p:tgtEl>
                                          <p:spTgt spid="15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0"/>
                                        </p:tgtEl>
                                        <p:attrNameLst>
                                          <p:attrName>style.visibility</p:attrName>
                                        </p:attrNameLst>
                                      </p:cBhvr>
                                      <p:to>
                                        <p:strVal val="visible"/>
                                      </p:to>
                                    </p:set>
                                    <p:animEffect filter="fade" transition="in">
                                      <p:cBhvr>
                                        <p:cTn dur="1000"/>
                                        <p:tgtEl>
                                          <p:spTgt spid="16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7" name="Shape 1627"/>
        <p:cNvGrpSpPr/>
        <p:nvPr/>
      </p:nvGrpSpPr>
      <p:grpSpPr>
        <a:xfrm>
          <a:off x="0" y="0"/>
          <a:ext cx="0" cy="0"/>
          <a:chOff x="0" y="0"/>
          <a:chExt cx="0" cy="0"/>
        </a:xfrm>
      </p:grpSpPr>
      <p:sp>
        <p:nvSpPr>
          <p:cNvPr id="1628" name="Google Shape;1628;p41"/>
          <p:cNvSpPr/>
          <p:nvPr/>
        </p:nvSpPr>
        <p:spPr>
          <a:xfrm>
            <a:off x="4570288" y="766950"/>
            <a:ext cx="4322400" cy="3609600"/>
          </a:xfrm>
          <a:prstGeom prst="flowChartAlternateProcess">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9" name="Google Shape;1629;p41"/>
          <p:cNvGrpSpPr/>
          <p:nvPr/>
        </p:nvGrpSpPr>
        <p:grpSpPr>
          <a:xfrm>
            <a:off x="4887506" y="1125760"/>
            <a:ext cx="1047600" cy="966769"/>
            <a:chOff x="1187048" y="238125"/>
            <a:chExt cx="5256397" cy="5248476"/>
          </a:xfrm>
        </p:grpSpPr>
        <p:sp>
          <p:nvSpPr>
            <p:cNvPr id="1630" name="Google Shape;1630;p41"/>
            <p:cNvSpPr/>
            <p:nvPr/>
          </p:nvSpPr>
          <p:spPr>
            <a:xfrm>
              <a:off x="1188450" y="238125"/>
              <a:ext cx="3198750" cy="2628625"/>
            </a:xfrm>
            <a:custGeom>
              <a:rect b="b" l="l" r="r" t="t"/>
              <a:pathLst>
                <a:path extrusionOk="0" h="105145" w="12795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1"/>
            <p:cNvSpPr/>
            <p:nvPr/>
          </p:nvSpPr>
          <p:spPr>
            <a:xfrm>
              <a:off x="1187048" y="2289901"/>
              <a:ext cx="2628362" cy="3196700"/>
            </a:xfrm>
            <a:custGeom>
              <a:rect b="b" l="l" r="r" t="t"/>
              <a:pathLst>
                <a:path extrusionOk="0" h="127868" w="105145">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1"/>
            <p:cNvSpPr/>
            <p:nvPr/>
          </p:nvSpPr>
          <p:spPr>
            <a:xfrm>
              <a:off x="3812708" y="244502"/>
              <a:ext cx="2628650" cy="3170611"/>
            </a:xfrm>
            <a:custGeom>
              <a:rect b="b" l="l" r="r" t="t"/>
              <a:pathLst>
                <a:path extrusionOk="0" h="127873" w="105146">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1"/>
            <p:cNvSpPr/>
            <p:nvPr/>
          </p:nvSpPr>
          <p:spPr>
            <a:xfrm>
              <a:off x="3244845" y="2847950"/>
              <a:ext cx="3198600" cy="2628500"/>
            </a:xfrm>
            <a:custGeom>
              <a:rect b="b" l="l" r="r" t="t"/>
              <a:pathLst>
                <a:path extrusionOk="0" h="105140" w="127944">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4" name="Google Shape;1634;p41"/>
          <p:cNvGrpSpPr/>
          <p:nvPr/>
        </p:nvGrpSpPr>
        <p:grpSpPr>
          <a:xfrm>
            <a:off x="6126316" y="1643265"/>
            <a:ext cx="1156243" cy="1505542"/>
            <a:chOff x="6252228" y="3346936"/>
            <a:chExt cx="265193" cy="352693"/>
          </a:xfrm>
        </p:grpSpPr>
        <p:sp>
          <p:nvSpPr>
            <p:cNvPr id="1635" name="Google Shape;1635;p41"/>
            <p:cNvSpPr/>
            <p:nvPr/>
          </p:nvSpPr>
          <p:spPr>
            <a:xfrm>
              <a:off x="6252228" y="3346936"/>
              <a:ext cx="265193" cy="352693"/>
            </a:xfrm>
            <a:custGeom>
              <a:rect b="b" l="l" r="r" t="t"/>
              <a:pathLst>
                <a:path extrusionOk="0" h="11133" w="8371">
                  <a:moveTo>
                    <a:pt x="4156" y="2941"/>
                  </a:moveTo>
                  <a:cubicBezTo>
                    <a:pt x="4370" y="2941"/>
                    <a:pt x="4585" y="2953"/>
                    <a:pt x="4787" y="2965"/>
                  </a:cubicBezTo>
                  <a:cubicBezTo>
                    <a:pt x="3811" y="3560"/>
                    <a:pt x="2537" y="3775"/>
                    <a:pt x="2060" y="3810"/>
                  </a:cubicBezTo>
                  <a:lnTo>
                    <a:pt x="2060" y="3656"/>
                  </a:lnTo>
                  <a:cubicBezTo>
                    <a:pt x="2060" y="3358"/>
                    <a:pt x="2858" y="2941"/>
                    <a:pt x="4156" y="2941"/>
                  </a:cubicBezTo>
                  <a:close/>
                  <a:moveTo>
                    <a:pt x="4168" y="2239"/>
                  </a:moveTo>
                  <a:cubicBezTo>
                    <a:pt x="5466" y="2239"/>
                    <a:pt x="6275" y="2655"/>
                    <a:pt x="6275" y="2953"/>
                  </a:cubicBezTo>
                  <a:lnTo>
                    <a:pt x="6275" y="3108"/>
                  </a:lnTo>
                  <a:cubicBezTo>
                    <a:pt x="6242" y="3089"/>
                    <a:pt x="6207" y="3079"/>
                    <a:pt x="6173" y="3079"/>
                  </a:cubicBezTo>
                  <a:cubicBezTo>
                    <a:pt x="6123" y="3079"/>
                    <a:pt x="6078" y="3101"/>
                    <a:pt x="6049" y="3144"/>
                  </a:cubicBezTo>
                  <a:cubicBezTo>
                    <a:pt x="5989" y="3215"/>
                    <a:pt x="6001" y="3322"/>
                    <a:pt x="6073" y="3382"/>
                  </a:cubicBezTo>
                  <a:cubicBezTo>
                    <a:pt x="6168" y="3441"/>
                    <a:pt x="6275" y="3548"/>
                    <a:pt x="6275" y="3656"/>
                  </a:cubicBezTo>
                  <a:lnTo>
                    <a:pt x="6275" y="4358"/>
                  </a:lnTo>
                  <a:lnTo>
                    <a:pt x="4513" y="4358"/>
                  </a:lnTo>
                  <a:cubicBezTo>
                    <a:pt x="4430" y="4358"/>
                    <a:pt x="4346" y="4441"/>
                    <a:pt x="4346" y="4525"/>
                  </a:cubicBezTo>
                  <a:lnTo>
                    <a:pt x="4346" y="4549"/>
                  </a:lnTo>
                  <a:lnTo>
                    <a:pt x="3977" y="4549"/>
                  </a:lnTo>
                  <a:lnTo>
                    <a:pt x="3977" y="4525"/>
                  </a:lnTo>
                  <a:cubicBezTo>
                    <a:pt x="3977" y="4441"/>
                    <a:pt x="3906" y="4358"/>
                    <a:pt x="3811" y="4358"/>
                  </a:cubicBezTo>
                  <a:lnTo>
                    <a:pt x="2060" y="4358"/>
                  </a:lnTo>
                  <a:lnTo>
                    <a:pt x="2060" y="4156"/>
                  </a:lnTo>
                  <a:cubicBezTo>
                    <a:pt x="2560" y="4096"/>
                    <a:pt x="4168" y="3870"/>
                    <a:pt x="5263" y="3072"/>
                  </a:cubicBezTo>
                  <a:cubicBezTo>
                    <a:pt x="5347" y="3084"/>
                    <a:pt x="5442" y="3108"/>
                    <a:pt x="5513" y="3132"/>
                  </a:cubicBezTo>
                  <a:cubicBezTo>
                    <a:pt x="5526" y="3135"/>
                    <a:pt x="5539" y="3137"/>
                    <a:pt x="5552" y="3137"/>
                  </a:cubicBezTo>
                  <a:cubicBezTo>
                    <a:pt x="5624" y="3137"/>
                    <a:pt x="5695" y="3085"/>
                    <a:pt x="5716" y="3025"/>
                  </a:cubicBezTo>
                  <a:cubicBezTo>
                    <a:pt x="5751" y="2929"/>
                    <a:pt x="5692" y="2846"/>
                    <a:pt x="5620" y="2810"/>
                  </a:cubicBezTo>
                  <a:cubicBezTo>
                    <a:pt x="5204" y="2703"/>
                    <a:pt x="4704" y="2620"/>
                    <a:pt x="4168" y="2620"/>
                  </a:cubicBezTo>
                  <a:cubicBezTo>
                    <a:pt x="3370" y="2620"/>
                    <a:pt x="2525" y="2798"/>
                    <a:pt x="2072" y="3108"/>
                  </a:cubicBezTo>
                  <a:lnTo>
                    <a:pt x="2072" y="2953"/>
                  </a:lnTo>
                  <a:cubicBezTo>
                    <a:pt x="2072" y="2655"/>
                    <a:pt x="2882" y="2239"/>
                    <a:pt x="4168" y="2239"/>
                  </a:cubicBezTo>
                  <a:close/>
                  <a:moveTo>
                    <a:pt x="3668" y="4680"/>
                  </a:moveTo>
                  <a:lnTo>
                    <a:pt x="3668" y="4858"/>
                  </a:lnTo>
                  <a:cubicBezTo>
                    <a:pt x="3668" y="5156"/>
                    <a:pt x="3430" y="5394"/>
                    <a:pt x="3132" y="5394"/>
                  </a:cubicBezTo>
                  <a:cubicBezTo>
                    <a:pt x="2834" y="5394"/>
                    <a:pt x="2596" y="5156"/>
                    <a:pt x="2596" y="4858"/>
                  </a:cubicBezTo>
                  <a:lnTo>
                    <a:pt x="2596" y="4680"/>
                  </a:lnTo>
                  <a:lnTo>
                    <a:pt x="2965" y="4680"/>
                  </a:lnTo>
                  <a:lnTo>
                    <a:pt x="2965" y="4870"/>
                  </a:lnTo>
                  <a:cubicBezTo>
                    <a:pt x="2965" y="4965"/>
                    <a:pt x="3037" y="5037"/>
                    <a:pt x="3132" y="5037"/>
                  </a:cubicBezTo>
                  <a:cubicBezTo>
                    <a:pt x="3215" y="5037"/>
                    <a:pt x="3299" y="4965"/>
                    <a:pt x="3299" y="4870"/>
                  </a:cubicBezTo>
                  <a:lnTo>
                    <a:pt x="3299" y="4680"/>
                  </a:lnTo>
                  <a:close/>
                  <a:moveTo>
                    <a:pt x="5751" y="4680"/>
                  </a:moveTo>
                  <a:lnTo>
                    <a:pt x="5751" y="4858"/>
                  </a:lnTo>
                  <a:cubicBezTo>
                    <a:pt x="5751" y="5156"/>
                    <a:pt x="5513" y="5394"/>
                    <a:pt x="5216" y="5394"/>
                  </a:cubicBezTo>
                  <a:cubicBezTo>
                    <a:pt x="4918" y="5394"/>
                    <a:pt x="4680" y="5156"/>
                    <a:pt x="4680" y="4858"/>
                  </a:cubicBezTo>
                  <a:lnTo>
                    <a:pt x="4680" y="4680"/>
                  </a:lnTo>
                  <a:lnTo>
                    <a:pt x="5049" y="4680"/>
                  </a:lnTo>
                  <a:lnTo>
                    <a:pt x="5049" y="4870"/>
                  </a:lnTo>
                  <a:cubicBezTo>
                    <a:pt x="5049" y="4965"/>
                    <a:pt x="5120" y="5037"/>
                    <a:pt x="5216" y="5037"/>
                  </a:cubicBezTo>
                  <a:cubicBezTo>
                    <a:pt x="5299" y="5037"/>
                    <a:pt x="5382" y="4965"/>
                    <a:pt x="5382" y="4870"/>
                  </a:cubicBezTo>
                  <a:lnTo>
                    <a:pt x="5382" y="4680"/>
                  </a:lnTo>
                  <a:close/>
                  <a:moveTo>
                    <a:pt x="4168" y="334"/>
                  </a:moveTo>
                  <a:cubicBezTo>
                    <a:pt x="4299" y="334"/>
                    <a:pt x="4442" y="441"/>
                    <a:pt x="4585" y="536"/>
                  </a:cubicBezTo>
                  <a:cubicBezTo>
                    <a:pt x="4716" y="643"/>
                    <a:pt x="4870" y="750"/>
                    <a:pt x="5013" y="798"/>
                  </a:cubicBezTo>
                  <a:cubicBezTo>
                    <a:pt x="5088" y="814"/>
                    <a:pt x="5166" y="821"/>
                    <a:pt x="5245" y="821"/>
                  </a:cubicBezTo>
                  <a:cubicBezTo>
                    <a:pt x="5341" y="821"/>
                    <a:pt x="5439" y="811"/>
                    <a:pt x="5537" y="798"/>
                  </a:cubicBezTo>
                  <a:cubicBezTo>
                    <a:pt x="5626" y="786"/>
                    <a:pt x="5716" y="774"/>
                    <a:pt x="5796" y="774"/>
                  </a:cubicBezTo>
                  <a:cubicBezTo>
                    <a:pt x="5876" y="774"/>
                    <a:pt x="5948" y="786"/>
                    <a:pt x="6001" y="822"/>
                  </a:cubicBezTo>
                  <a:cubicBezTo>
                    <a:pt x="6109" y="881"/>
                    <a:pt x="6180" y="1048"/>
                    <a:pt x="6251" y="1215"/>
                  </a:cubicBezTo>
                  <a:cubicBezTo>
                    <a:pt x="6323" y="1370"/>
                    <a:pt x="6394" y="1536"/>
                    <a:pt x="6525" y="1655"/>
                  </a:cubicBezTo>
                  <a:cubicBezTo>
                    <a:pt x="6644" y="1774"/>
                    <a:pt x="6799" y="1846"/>
                    <a:pt x="6966" y="1929"/>
                  </a:cubicBezTo>
                  <a:cubicBezTo>
                    <a:pt x="7132" y="2001"/>
                    <a:pt x="7299" y="2072"/>
                    <a:pt x="7359" y="2179"/>
                  </a:cubicBezTo>
                  <a:cubicBezTo>
                    <a:pt x="7418" y="2286"/>
                    <a:pt x="7394" y="2465"/>
                    <a:pt x="7383" y="2644"/>
                  </a:cubicBezTo>
                  <a:cubicBezTo>
                    <a:pt x="7371" y="2822"/>
                    <a:pt x="7335" y="3001"/>
                    <a:pt x="7383" y="3156"/>
                  </a:cubicBezTo>
                  <a:cubicBezTo>
                    <a:pt x="7430" y="3322"/>
                    <a:pt x="7537" y="3453"/>
                    <a:pt x="7633" y="3596"/>
                  </a:cubicBezTo>
                  <a:cubicBezTo>
                    <a:pt x="7740" y="3739"/>
                    <a:pt x="7847" y="3870"/>
                    <a:pt x="7847" y="4013"/>
                  </a:cubicBezTo>
                  <a:cubicBezTo>
                    <a:pt x="7847" y="4144"/>
                    <a:pt x="7740" y="4275"/>
                    <a:pt x="7633" y="4429"/>
                  </a:cubicBezTo>
                  <a:cubicBezTo>
                    <a:pt x="7537" y="4560"/>
                    <a:pt x="7430" y="4703"/>
                    <a:pt x="7383" y="4858"/>
                  </a:cubicBezTo>
                  <a:cubicBezTo>
                    <a:pt x="7335" y="5025"/>
                    <a:pt x="7359" y="5191"/>
                    <a:pt x="7383" y="5382"/>
                  </a:cubicBezTo>
                  <a:cubicBezTo>
                    <a:pt x="7394" y="5561"/>
                    <a:pt x="7430" y="5739"/>
                    <a:pt x="7359" y="5834"/>
                  </a:cubicBezTo>
                  <a:cubicBezTo>
                    <a:pt x="7335" y="5870"/>
                    <a:pt x="7323" y="5882"/>
                    <a:pt x="7299" y="5894"/>
                  </a:cubicBezTo>
                  <a:cubicBezTo>
                    <a:pt x="7299" y="5680"/>
                    <a:pt x="7192" y="5525"/>
                    <a:pt x="7085" y="5406"/>
                  </a:cubicBezTo>
                  <a:cubicBezTo>
                    <a:pt x="7216" y="5299"/>
                    <a:pt x="7299" y="5144"/>
                    <a:pt x="7299" y="4941"/>
                  </a:cubicBezTo>
                  <a:cubicBezTo>
                    <a:pt x="7299" y="4620"/>
                    <a:pt x="7025" y="4346"/>
                    <a:pt x="6704" y="4346"/>
                  </a:cubicBezTo>
                  <a:lnTo>
                    <a:pt x="6597" y="4346"/>
                  </a:lnTo>
                  <a:lnTo>
                    <a:pt x="6597" y="2953"/>
                  </a:lnTo>
                  <a:cubicBezTo>
                    <a:pt x="6597" y="2286"/>
                    <a:pt x="5347" y="1929"/>
                    <a:pt x="4168" y="1929"/>
                  </a:cubicBezTo>
                  <a:cubicBezTo>
                    <a:pt x="2989" y="1929"/>
                    <a:pt x="1739" y="2286"/>
                    <a:pt x="1739" y="2953"/>
                  </a:cubicBezTo>
                  <a:lnTo>
                    <a:pt x="1739" y="4346"/>
                  </a:lnTo>
                  <a:lnTo>
                    <a:pt x="1644" y="4346"/>
                  </a:lnTo>
                  <a:cubicBezTo>
                    <a:pt x="1310" y="4346"/>
                    <a:pt x="1048" y="4620"/>
                    <a:pt x="1048" y="4941"/>
                  </a:cubicBezTo>
                  <a:cubicBezTo>
                    <a:pt x="1048" y="5120"/>
                    <a:pt x="1132" y="5287"/>
                    <a:pt x="1251" y="5406"/>
                  </a:cubicBezTo>
                  <a:cubicBezTo>
                    <a:pt x="1156" y="5525"/>
                    <a:pt x="1048" y="5692"/>
                    <a:pt x="1048" y="5894"/>
                  </a:cubicBezTo>
                  <a:lnTo>
                    <a:pt x="989" y="5834"/>
                  </a:lnTo>
                  <a:cubicBezTo>
                    <a:pt x="929" y="5739"/>
                    <a:pt x="941" y="5561"/>
                    <a:pt x="953" y="5382"/>
                  </a:cubicBezTo>
                  <a:cubicBezTo>
                    <a:pt x="965" y="5191"/>
                    <a:pt x="1001" y="5025"/>
                    <a:pt x="953" y="4858"/>
                  </a:cubicBezTo>
                  <a:cubicBezTo>
                    <a:pt x="917" y="4691"/>
                    <a:pt x="810" y="4560"/>
                    <a:pt x="703" y="4429"/>
                  </a:cubicBezTo>
                  <a:cubicBezTo>
                    <a:pt x="596" y="4275"/>
                    <a:pt x="489" y="4144"/>
                    <a:pt x="489" y="4013"/>
                  </a:cubicBezTo>
                  <a:cubicBezTo>
                    <a:pt x="489" y="3870"/>
                    <a:pt x="596" y="3739"/>
                    <a:pt x="703" y="3596"/>
                  </a:cubicBezTo>
                  <a:cubicBezTo>
                    <a:pt x="810" y="3453"/>
                    <a:pt x="917" y="3310"/>
                    <a:pt x="953" y="3156"/>
                  </a:cubicBezTo>
                  <a:cubicBezTo>
                    <a:pt x="1001" y="3001"/>
                    <a:pt x="989" y="2822"/>
                    <a:pt x="953" y="2644"/>
                  </a:cubicBezTo>
                  <a:cubicBezTo>
                    <a:pt x="941" y="2465"/>
                    <a:pt x="917" y="2286"/>
                    <a:pt x="989" y="2179"/>
                  </a:cubicBezTo>
                  <a:cubicBezTo>
                    <a:pt x="1048" y="2072"/>
                    <a:pt x="1215" y="2001"/>
                    <a:pt x="1370" y="1929"/>
                  </a:cubicBezTo>
                  <a:cubicBezTo>
                    <a:pt x="1537" y="1846"/>
                    <a:pt x="1703" y="1786"/>
                    <a:pt x="1822" y="1655"/>
                  </a:cubicBezTo>
                  <a:cubicBezTo>
                    <a:pt x="1941" y="1536"/>
                    <a:pt x="2013" y="1370"/>
                    <a:pt x="2084" y="1215"/>
                  </a:cubicBezTo>
                  <a:cubicBezTo>
                    <a:pt x="2156" y="1048"/>
                    <a:pt x="2239" y="881"/>
                    <a:pt x="2334" y="822"/>
                  </a:cubicBezTo>
                  <a:cubicBezTo>
                    <a:pt x="2392" y="790"/>
                    <a:pt x="2470" y="779"/>
                    <a:pt x="2557" y="779"/>
                  </a:cubicBezTo>
                  <a:cubicBezTo>
                    <a:pt x="2633" y="779"/>
                    <a:pt x="2716" y="787"/>
                    <a:pt x="2799" y="798"/>
                  </a:cubicBezTo>
                  <a:cubicBezTo>
                    <a:pt x="2907" y="805"/>
                    <a:pt x="3016" y="817"/>
                    <a:pt x="3121" y="817"/>
                  </a:cubicBezTo>
                  <a:cubicBezTo>
                    <a:pt x="3190" y="817"/>
                    <a:pt x="3257" y="812"/>
                    <a:pt x="3322" y="798"/>
                  </a:cubicBezTo>
                  <a:cubicBezTo>
                    <a:pt x="3489" y="750"/>
                    <a:pt x="3620" y="643"/>
                    <a:pt x="3751" y="536"/>
                  </a:cubicBezTo>
                  <a:cubicBezTo>
                    <a:pt x="3906" y="429"/>
                    <a:pt x="4037" y="334"/>
                    <a:pt x="4168" y="334"/>
                  </a:cubicBezTo>
                  <a:close/>
                  <a:moveTo>
                    <a:pt x="1548" y="5596"/>
                  </a:moveTo>
                  <a:cubicBezTo>
                    <a:pt x="1632" y="5656"/>
                    <a:pt x="1727" y="5775"/>
                    <a:pt x="1727" y="5930"/>
                  </a:cubicBezTo>
                  <a:cubicBezTo>
                    <a:pt x="1727" y="6013"/>
                    <a:pt x="1656" y="6108"/>
                    <a:pt x="1548" y="6108"/>
                  </a:cubicBezTo>
                  <a:cubicBezTo>
                    <a:pt x="1453" y="6108"/>
                    <a:pt x="1370" y="6013"/>
                    <a:pt x="1370" y="5930"/>
                  </a:cubicBezTo>
                  <a:cubicBezTo>
                    <a:pt x="1370" y="5763"/>
                    <a:pt x="1477" y="5656"/>
                    <a:pt x="1548" y="5596"/>
                  </a:cubicBezTo>
                  <a:close/>
                  <a:moveTo>
                    <a:pt x="6775" y="5596"/>
                  </a:moveTo>
                  <a:cubicBezTo>
                    <a:pt x="6847" y="5656"/>
                    <a:pt x="6954" y="5775"/>
                    <a:pt x="6954" y="5930"/>
                  </a:cubicBezTo>
                  <a:cubicBezTo>
                    <a:pt x="6966" y="6013"/>
                    <a:pt x="6882" y="6108"/>
                    <a:pt x="6775" y="6108"/>
                  </a:cubicBezTo>
                  <a:cubicBezTo>
                    <a:pt x="6668" y="6108"/>
                    <a:pt x="6597" y="6013"/>
                    <a:pt x="6597" y="5930"/>
                  </a:cubicBezTo>
                  <a:cubicBezTo>
                    <a:pt x="6597" y="5763"/>
                    <a:pt x="6704" y="5656"/>
                    <a:pt x="6775" y="5596"/>
                  </a:cubicBezTo>
                  <a:close/>
                  <a:moveTo>
                    <a:pt x="6394" y="6227"/>
                  </a:moveTo>
                  <a:cubicBezTo>
                    <a:pt x="6430" y="6275"/>
                    <a:pt x="6478" y="6311"/>
                    <a:pt x="6525" y="6346"/>
                  </a:cubicBezTo>
                  <a:cubicBezTo>
                    <a:pt x="6394" y="6477"/>
                    <a:pt x="6311" y="6632"/>
                    <a:pt x="6251" y="6787"/>
                  </a:cubicBezTo>
                  <a:cubicBezTo>
                    <a:pt x="6180" y="6954"/>
                    <a:pt x="6109" y="7120"/>
                    <a:pt x="6001" y="7180"/>
                  </a:cubicBezTo>
                  <a:cubicBezTo>
                    <a:pt x="5944" y="7212"/>
                    <a:pt x="5873" y="7223"/>
                    <a:pt x="5793" y="7223"/>
                  </a:cubicBezTo>
                  <a:cubicBezTo>
                    <a:pt x="5725" y="7223"/>
                    <a:pt x="5650" y="7215"/>
                    <a:pt x="5573" y="7204"/>
                  </a:cubicBezTo>
                  <a:cubicBezTo>
                    <a:pt x="5906" y="6954"/>
                    <a:pt x="6192" y="6632"/>
                    <a:pt x="6394" y="6227"/>
                  </a:cubicBezTo>
                  <a:close/>
                  <a:moveTo>
                    <a:pt x="1953" y="6239"/>
                  </a:moveTo>
                  <a:cubicBezTo>
                    <a:pt x="2132" y="6632"/>
                    <a:pt x="2418" y="6966"/>
                    <a:pt x="2775" y="7227"/>
                  </a:cubicBezTo>
                  <a:cubicBezTo>
                    <a:pt x="2724" y="7227"/>
                    <a:pt x="2674" y="7228"/>
                    <a:pt x="2626" y="7228"/>
                  </a:cubicBezTo>
                  <a:cubicBezTo>
                    <a:pt x="2506" y="7228"/>
                    <a:pt x="2399" y="7222"/>
                    <a:pt x="2322" y="7180"/>
                  </a:cubicBezTo>
                  <a:cubicBezTo>
                    <a:pt x="2227" y="7120"/>
                    <a:pt x="2144" y="6954"/>
                    <a:pt x="2072" y="6787"/>
                  </a:cubicBezTo>
                  <a:cubicBezTo>
                    <a:pt x="2001" y="6644"/>
                    <a:pt x="1941" y="6477"/>
                    <a:pt x="1822" y="6358"/>
                  </a:cubicBezTo>
                  <a:cubicBezTo>
                    <a:pt x="1882" y="6334"/>
                    <a:pt x="1929" y="6287"/>
                    <a:pt x="1953" y="6239"/>
                  </a:cubicBezTo>
                  <a:close/>
                  <a:moveTo>
                    <a:pt x="6704" y="4691"/>
                  </a:moveTo>
                  <a:cubicBezTo>
                    <a:pt x="6847" y="4691"/>
                    <a:pt x="6966" y="4810"/>
                    <a:pt x="6966" y="4965"/>
                  </a:cubicBezTo>
                  <a:cubicBezTo>
                    <a:pt x="6966" y="5108"/>
                    <a:pt x="6847" y="5227"/>
                    <a:pt x="6704" y="5227"/>
                  </a:cubicBezTo>
                  <a:lnTo>
                    <a:pt x="6597" y="5227"/>
                  </a:lnTo>
                  <a:lnTo>
                    <a:pt x="6597" y="5215"/>
                  </a:lnTo>
                  <a:cubicBezTo>
                    <a:pt x="6597" y="5120"/>
                    <a:pt x="6525" y="5049"/>
                    <a:pt x="6430" y="5049"/>
                  </a:cubicBezTo>
                  <a:cubicBezTo>
                    <a:pt x="6347" y="5049"/>
                    <a:pt x="6275" y="5120"/>
                    <a:pt x="6275" y="5215"/>
                  </a:cubicBezTo>
                  <a:cubicBezTo>
                    <a:pt x="6275" y="6370"/>
                    <a:pt x="5335" y="7311"/>
                    <a:pt x="4168" y="7311"/>
                  </a:cubicBezTo>
                  <a:cubicBezTo>
                    <a:pt x="4161" y="7311"/>
                    <a:pt x="4154" y="7311"/>
                    <a:pt x="4146" y="7311"/>
                  </a:cubicBezTo>
                  <a:cubicBezTo>
                    <a:pt x="3001" y="7311"/>
                    <a:pt x="2060" y="6363"/>
                    <a:pt x="2060" y="5215"/>
                  </a:cubicBezTo>
                  <a:cubicBezTo>
                    <a:pt x="2060" y="5120"/>
                    <a:pt x="1989" y="5049"/>
                    <a:pt x="1894" y="5049"/>
                  </a:cubicBezTo>
                  <a:cubicBezTo>
                    <a:pt x="1810" y="5049"/>
                    <a:pt x="1727" y="5120"/>
                    <a:pt x="1727" y="5215"/>
                  </a:cubicBezTo>
                  <a:lnTo>
                    <a:pt x="1727" y="5227"/>
                  </a:lnTo>
                  <a:lnTo>
                    <a:pt x="1632" y="5227"/>
                  </a:lnTo>
                  <a:cubicBezTo>
                    <a:pt x="1477" y="5227"/>
                    <a:pt x="1358" y="5108"/>
                    <a:pt x="1358" y="4965"/>
                  </a:cubicBezTo>
                  <a:cubicBezTo>
                    <a:pt x="1358" y="4810"/>
                    <a:pt x="1477" y="4691"/>
                    <a:pt x="1632" y="4691"/>
                  </a:cubicBezTo>
                  <a:lnTo>
                    <a:pt x="2251" y="4691"/>
                  </a:lnTo>
                  <a:lnTo>
                    <a:pt x="2251" y="4870"/>
                  </a:lnTo>
                  <a:cubicBezTo>
                    <a:pt x="2251" y="5346"/>
                    <a:pt x="2644" y="5739"/>
                    <a:pt x="3120" y="5739"/>
                  </a:cubicBezTo>
                  <a:cubicBezTo>
                    <a:pt x="3596" y="5739"/>
                    <a:pt x="3977" y="5346"/>
                    <a:pt x="3977" y="4870"/>
                  </a:cubicBezTo>
                  <a:lnTo>
                    <a:pt x="3977" y="4858"/>
                  </a:lnTo>
                  <a:lnTo>
                    <a:pt x="4346" y="4858"/>
                  </a:lnTo>
                  <a:lnTo>
                    <a:pt x="4346" y="4870"/>
                  </a:lnTo>
                  <a:cubicBezTo>
                    <a:pt x="4346" y="5346"/>
                    <a:pt x="4739" y="5739"/>
                    <a:pt x="5216" y="5739"/>
                  </a:cubicBezTo>
                  <a:cubicBezTo>
                    <a:pt x="5692" y="5739"/>
                    <a:pt x="6073" y="5346"/>
                    <a:pt x="6073" y="4870"/>
                  </a:cubicBezTo>
                  <a:lnTo>
                    <a:pt x="6073" y="4691"/>
                  </a:lnTo>
                  <a:close/>
                  <a:moveTo>
                    <a:pt x="5049" y="7477"/>
                  </a:moveTo>
                  <a:lnTo>
                    <a:pt x="5049" y="7942"/>
                  </a:lnTo>
                  <a:lnTo>
                    <a:pt x="4168" y="8811"/>
                  </a:lnTo>
                  <a:lnTo>
                    <a:pt x="3299" y="7942"/>
                  </a:lnTo>
                  <a:lnTo>
                    <a:pt x="3299" y="7477"/>
                  </a:lnTo>
                  <a:cubicBezTo>
                    <a:pt x="3561" y="7585"/>
                    <a:pt x="3858" y="7644"/>
                    <a:pt x="4168" y="7644"/>
                  </a:cubicBezTo>
                  <a:cubicBezTo>
                    <a:pt x="4489" y="7644"/>
                    <a:pt x="4787" y="7585"/>
                    <a:pt x="5049" y="7477"/>
                  </a:cubicBezTo>
                  <a:close/>
                  <a:moveTo>
                    <a:pt x="2953" y="8073"/>
                  </a:moveTo>
                  <a:lnTo>
                    <a:pt x="3918" y="9037"/>
                  </a:lnTo>
                  <a:lnTo>
                    <a:pt x="3192" y="9644"/>
                  </a:lnTo>
                  <a:lnTo>
                    <a:pt x="3156" y="9644"/>
                  </a:lnTo>
                  <a:lnTo>
                    <a:pt x="2608" y="8394"/>
                  </a:lnTo>
                  <a:lnTo>
                    <a:pt x="2941" y="8073"/>
                  </a:lnTo>
                  <a:close/>
                  <a:moveTo>
                    <a:pt x="2370" y="8620"/>
                  </a:moveTo>
                  <a:lnTo>
                    <a:pt x="2894" y="9787"/>
                  </a:lnTo>
                  <a:cubicBezTo>
                    <a:pt x="2941" y="9883"/>
                    <a:pt x="3025" y="9942"/>
                    <a:pt x="3132" y="9978"/>
                  </a:cubicBezTo>
                  <a:cubicBezTo>
                    <a:pt x="3156" y="9978"/>
                    <a:pt x="3180" y="9990"/>
                    <a:pt x="3203" y="9990"/>
                  </a:cubicBezTo>
                  <a:cubicBezTo>
                    <a:pt x="3275" y="9990"/>
                    <a:pt x="3358" y="9954"/>
                    <a:pt x="3418" y="9918"/>
                  </a:cubicBezTo>
                  <a:lnTo>
                    <a:pt x="4013" y="9406"/>
                  </a:lnTo>
                  <a:lnTo>
                    <a:pt x="4013" y="10633"/>
                  </a:lnTo>
                  <a:cubicBezTo>
                    <a:pt x="3001" y="10561"/>
                    <a:pt x="2179" y="9752"/>
                    <a:pt x="2072" y="8728"/>
                  </a:cubicBezTo>
                  <a:lnTo>
                    <a:pt x="2370" y="8620"/>
                  </a:lnTo>
                  <a:close/>
                  <a:moveTo>
                    <a:pt x="5394" y="8085"/>
                  </a:moveTo>
                  <a:lnTo>
                    <a:pt x="5716" y="8418"/>
                  </a:lnTo>
                  <a:lnTo>
                    <a:pt x="5692" y="8490"/>
                  </a:lnTo>
                  <a:cubicBezTo>
                    <a:pt x="5656" y="8573"/>
                    <a:pt x="5692" y="8668"/>
                    <a:pt x="5775" y="8692"/>
                  </a:cubicBezTo>
                  <a:cubicBezTo>
                    <a:pt x="5795" y="8702"/>
                    <a:pt x="5816" y="8706"/>
                    <a:pt x="5838" y="8706"/>
                  </a:cubicBezTo>
                  <a:cubicBezTo>
                    <a:pt x="5895" y="8706"/>
                    <a:pt x="5955" y="8676"/>
                    <a:pt x="5989" y="8632"/>
                  </a:cubicBezTo>
                  <a:lnTo>
                    <a:pt x="6287" y="8740"/>
                  </a:lnTo>
                  <a:cubicBezTo>
                    <a:pt x="6168" y="9740"/>
                    <a:pt x="5347" y="10537"/>
                    <a:pt x="4335" y="10633"/>
                  </a:cubicBezTo>
                  <a:lnTo>
                    <a:pt x="4335" y="9406"/>
                  </a:lnTo>
                  <a:lnTo>
                    <a:pt x="4930" y="9918"/>
                  </a:lnTo>
                  <a:cubicBezTo>
                    <a:pt x="4989" y="9954"/>
                    <a:pt x="5061" y="9990"/>
                    <a:pt x="5144" y="9990"/>
                  </a:cubicBezTo>
                  <a:cubicBezTo>
                    <a:pt x="5168" y="9990"/>
                    <a:pt x="5180" y="9990"/>
                    <a:pt x="5216" y="9978"/>
                  </a:cubicBezTo>
                  <a:cubicBezTo>
                    <a:pt x="5323" y="9942"/>
                    <a:pt x="5406" y="9883"/>
                    <a:pt x="5454" y="9787"/>
                  </a:cubicBezTo>
                  <a:lnTo>
                    <a:pt x="5704" y="9228"/>
                  </a:lnTo>
                  <a:cubicBezTo>
                    <a:pt x="5739" y="9144"/>
                    <a:pt x="5704" y="9049"/>
                    <a:pt x="5620" y="9025"/>
                  </a:cubicBezTo>
                  <a:cubicBezTo>
                    <a:pt x="5595" y="9016"/>
                    <a:pt x="5571" y="9011"/>
                    <a:pt x="5549" y="9011"/>
                  </a:cubicBezTo>
                  <a:cubicBezTo>
                    <a:pt x="5485" y="9011"/>
                    <a:pt x="5432" y="9047"/>
                    <a:pt x="5406" y="9109"/>
                  </a:cubicBezTo>
                  <a:lnTo>
                    <a:pt x="5156" y="9668"/>
                  </a:lnTo>
                  <a:lnTo>
                    <a:pt x="5120" y="9668"/>
                  </a:lnTo>
                  <a:lnTo>
                    <a:pt x="4394" y="9049"/>
                  </a:lnTo>
                  <a:lnTo>
                    <a:pt x="5358" y="8085"/>
                  </a:lnTo>
                  <a:close/>
                  <a:moveTo>
                    <a:pt x="4168" y="0"/>
                  </a:moveTo>
                  <a:cubicBezTo>
                    <a:pt x="3930" y="0"/>
                    <a:pt x="3739" y="155"/>
                    <a:pt x="3561" y="286"/>
                  </a:cubicBezTo>
                  <a:cubicBezTo>
                    <a:pt x="3442" y="381"/>
                    <a:pt x="3334" y="453"/>
                    <a:pt x="3239" y="477"/>
                  </a:cubicBezTo>
                  <a:cubicBezTo>
                    <a:pt x="3197" y="491"/>
                    <a:pt x="3148" y="495"/>
                    <a:pt x="3095" y="495"/>
                  </a:cubicBezTo>
                  <a:cubicBezTo>
                    <a:pt x="3012" y="495"/>
                    <a:pt x="2921" y="484"/>
                    <a:pt x="2834" y="477"/>
                  </a:cubicBezTo>
                  <a:cubicBezTo>
                    <a:pt x="2738" y="466"/>
                    <a:pt x="2639" y="456"/>
                    <a:pt x="2543" y="456"/>
                  </a:cubicBezTo>
                  <a:cubicBezTo>
                    <a:pt x="2414" y="456"/>
                    <a:pt x="2289" y="475"/>
                    <a:pt x="2179" y="536"/>
                  </a:cubicBezTo>
                  <a:cubicBezTo>
                    <a:pt x="1965" y="655"/>
                    <a:pt x="1882" y="881"/>
                    <a:pt x="1787" y="1072"/>
                  </a:cubicBezTo>
                  <a:cubicBezTo>
                    <a:pt x="1727" y="1203"/>
                    <a:pt x="1668" y="1346"/>
                    <a:pt x="1596" y="1417"/>
                  </a:cubicBezTo>
                  <a:cubicBezTo>
                    <a:pt x="1525" y="1489"/>
                    <a:pt x="1394" y="1548"/>
                    <a:pt x="1251" y="1608"/>
                  </a:cubicBezTo>
                  <a:cubicBezTo>
                    <a:pt x="1060" y="1703"/>
                    <a:pt x="834" y="1786"/>
                    <a:pt x="715" y="2001"/>
                  </a:cubicBezTo>
                  <a:cubicBezTo>
                    <a:pt x="596" y="2191"/>
                    <a:pt x="632" y="2429"/>
                    <a:pt x="655" y="2655"/>
                  </a:cubicBezTo>
                  <a:cubicBezTo>
                    <a:pt x="679" y="2798"/>
                    <a:pt x="691" y="2929"/>
                    <a:pt x="655" y="3048"/>
                  </a:cubicBezTo>
                  <a:cubicBezTo>
                    <a:pt x="632" y="3156"/>
                    <a:pt x="560" y="3263"/>
                    <a:pt x="465" y="3382"/>
                  </a:cubicBezTo>
                  <a:cubicBezTo>
                    <a:pt x="334" y="3560"/>
                    <a:pt x="179" y="3751"/>
                    <a:pt x="179" y="3989"/>
                  </a:cubicBezTo>
                  <a:cubicBezTo>
                    <a:pt x="179" y="4227"/>
                    <a:pt x="334" y="4418"/>
                    <a:pt x="465" y="4596"/>
                  </a:cubicBezTo>
                  <a:cubicBezTo>
                    <a:pt x="560" y="4715"/>
                    <a:pt x="632" y="4822"/>
                    <a:pt x="655" y="4930"/>
                  </a:cubicBezTo>
                  <a:cubicBezTo>
                    <a:pt x="691" y="5037"/>
                    <a:pt x="679" y="5180"/>
                    <a:pt x="655" y="5334"/>
                  </a:cubicBezTo>
                  <a:cubicBezTo>
                    <a:pt x="632" y="5561"/>
                    <a:pt x="620" y="5799"/>
                    <a:pt x="715" y="5989"/>
                  </a:cubicBezTo>
                  <a:cubicBezTo>
                    <a:pt x="834" y="6192"/>
                    <a:pt x="1060" y="6287"/>
                    <a:pt x="1251" y="6370"/>
                  </a:cubicBezTo>
                  <a:cubicBezTo>
                    <a:pt x="1394" y="6430"/>
                    <a:pt x="1525" y="6489"/>
                    <a:pt x="1596" y="6573"/>
                  </a:cubicBezTo>
                  <a:cubicBezTo>
                    <a:pt x="1668" y="6644"/>
                    <a:pt x="1727" y="6775"/>
                    <a:pt x="1787" y="6906"/>
                  </a:cubicBezTo>
                  <a:cubicBezTo>
                    <a:pt x="1882" y="7096"/>
                    <a:pt x="1965" y="7323"/>
                    <a:pt x="2179" y="7442"/>
                  </a:cubicBezTo>
                  <a:cubicBezTo>
                    <a:pt x="2286" y="7509"/>
                    <a:pt x="2408" y="7530"/>
                    <a:pt x="2534" y="7530"/>
                  </a:cubicBezTo>
                  <a:cubicBezTo>
                    <a:pt x="2633" y="7530"/>
                    <a:pt x="2735" y="7517"/>
                    <a:pt x="2834" y="7501"/>
                  </a:cubicBezTo>
                  <a:cubicBezTo>
                    <a:pt x="2882" y="7501"/>
                    <a:pt x="2918" y="7489"/>
                    <a:pt x="2965" y="7489"/>
                  </a:cubicBezTo>
                  <a:lnTo>
                    <a:pt x="2965" y="7716"/>
                  </a:lnTo>
                  <a:lnTo>
                    <a:pt x="2953" y="7716"/>
                  </a:lnTo>
                  <a:cubicBezTo>
                    <a:pt x="2858" y="7716"/>
                    <a:pt x="2775" y="7739"/>
                    <a:pt x="2715" y="7823"/>
                  </a:cubicBezTo>
                  <a:lnTo>
                    <a:pt x="2310" y="8216"/>
                  </a:lnTo>
                  <a:cubicBezTo>
                    <a:pt x="2299" y="8239"/>
                    <a:pt x="2287" y="8263"/>
                    <a:pt x="2263" y="8299"/>
                  </a:cubicBezTo>
                  <a:lnTo>
                    <a:pt x="810" y="8811"/>
                  </a:lnTo>
                  <a:cubicBezTo>
                    <a:pt x="334" y="8978"/>
                    <a:pt x="1" y="9442"/>
                    <a:pt x="1" y="9966"/>
                  </a:cubicBezTo>
                  <a:lnTo>
                    <a:pt x="1" y="10954"/>
                  </a:lnTo>
                  <a:cubicBezTo>
                    <a:pt x="1" y="11049"/>
                    <a:pt x="84" y="11121"/>
                    <a:pt x="167" y="11121"/>
                  </a:cubicBezTo>
                  <a:cubicBezTo>
                    <a:pt x="263" y="11121"/>
                    <a:pt x="334" y="11049"/>
                    <a:pt x="334" y="10954"/>
                  </a:cubicBezTo>
                  <a:lnTo>
                    <a:pt x="334" y="9966"/>
                  </a:lnTo>
                  <a:cubicBezTo>
                    <a:pt x="334" y="9859"/>
                    <a:pt x="346" y="9752"/>
                    <a:pt x="394" y="9644"/>
                  </a:cubicBezTo>
                  <a:lnTo>
                    <a:pt x="1215" y="10347"/>
                  </a:lnTo>
                  <a:cubicBezTo>
                    <a:pt x="1334" y="10454"/>
                    <a:pt x="1406" y="10597"/>
                    <a:pt x="1406" y="10752"/>
                  </a:cubicBezTo>
                  <a:lnTo>
                    <a:pt x="1406" y="10954"/>
                  </a:lnTo>
                  <a:cubicBezTo>
                    <a:pt x="1406" y="11049"/>
                    <a:pt x="1477" y="11121"/>
                    <a:pt x="1572" y="11121"/>
                  </a:cubicBezTo>
                  <a:cubicBezTo>
                    <a:pt x="1656" y="11121"/>
                    <a:pt x="1727" y="11049"/>
                    <a:pt x="1727" y="10954"/>
                  </a:cubicBezTo>
                  <a:lnTo>
                    <a:pt x="1727" y="10764"/>
                  </a:lnTo>
                  <a:cubicBezTo>
                    <a:pt x="1727" y="10514"/>
                    <a:pt x="1632" y="10275"/>
                    <a:pt x="1429" y="10109"/>
                  </a:cubicBezTo>
                  <a:lnTo>
                    <a:pt x="572" y="9371"/>
                  </a:lnTo>
                  <a:cubicBezTo>
                    <a:pt x="655" y="9263"/>
                    <a:pt x="798" y="9168"/>
                    <a:pt x="929" y="9132"/>
                  </a:cubicBezTo>
                  <a:lnTo>
                    <a:pt x="1775" y="8835"/>
                  </a:lnTo>
                  <a:cubicBezTo>
                    <a:pt x="1929" y="10037"/>
                    <a:pt x="2953" y="10954"/>
                    <a:pt x="4192" y="10954"/>
                  </a:cubicBezTo>
                  <a:cubicBezTo>
                    <a:pt x="5418" y="10954"/>
                    <a:pt x="6454" y="10037"/>
                    <a:pt x="6597" y="8835"/>
                  </a:cubicBezTo>
                  <a:lnTo>
                    <a:pt x="7442" y="9132"/>
                  </a:lnTo>
                  <a:cubicBezTo>
                    <a:pt x="7585" y="9168"/>
                    <a:pt x="7716" y="9263"/>
                    <a:pt x="7799" y="9371"/>
                  </a:cubicBezTo>
                  <a:lnTo>
                    <a:pt x="6942" y="10109"/>
                  </a:lnTo>
                  <a:cubicBezTo>
                    <a:pt x="6751" y="10275"/>
                    <a:pt x="6644" y="10514"/>
                    <a:pt x="6644" y="10764"/>
                  </a:cubicBezTo>
                  <a:lnTo>
                    <a:pt x="6644" y="10978"/>
                  </a:lnTo>
                  <a:cubicBezTo>
                    <a:pt x="6644" y="11061"/>
                    <a:pt x="6716" y="11133"/>
                    <a:pt x="6811" y="11133"/>
                  </a:cubicBezTo>
                  <a:cubicBezTo>
                    <a:pt x="6894" y="11133"/>
                    <a:pt x="6966" y="11061"/>
                    <a:pt x="6966" y="10978"/>
                  </a:cubicBezTo>
                  <a:lnTo>
                    <a:pt x="6966" y="10764"/>
                  </a:lnTo>
                  <a:cubicBezTo>
                    <a:pt x="6966" y="10621"/>
                    <a:pt x="7049" y="10466"/>
                    <a:pt x="7168" y="10359"/>
                  </a:cubicBezTo>
                  <a:lnTo>
                    <a:pt x="7978" y="9656"/>
                  </a:lnTo>
                  <a:cubicBezTo>
                    <a:pt x="8014" y="9763"/>
                    <a:pt x="8037" y="9871"/>
                    <a:pt x="8037" y="9978"/>
                  </a:cubicBezTo>
                  <a:lnTo>
                    <a:pt x="8037" y="10978"/>
                  </a:lnTo>
                  <a:cubicBezTo>
                    <a:pt x="8037" y="11061"/>
                    <a:pt x="8121" y="11133"/>
                    <a:pt x="8204" y="11133"/>
                  </a:cubicBezTo>
                  <a:cubicBezTo>
                    <a:pt x="8299" y="11133"/>
                    <a:pt x="8371" y="11061"/>
                    <a:pt x="8371" y="10978"/>
                  </a:cubicBezTo>
                  <a:lnTo>
                    <a:pt x="8371" y="9978"/>
                  </a:lnTo>
                  <a:cubicBezTo>
                    <a:pt x="8335" y="9454"/>
                    <a:pt x="8014" y="8990"/>
                    <a:pt x="7537" y="8835"/>
                  </a:cubicBezTo>
                  <a:lnTo>
                    <a:pt x="6073" y="8311"/>
                  </a:lnTo>
                  <a:cubicBezTo>
                    <a:pt x="6061" y="8275"/>
                    <a:pt x="6061" y="8263"/>
                    <a:pt x="6037" y="8239"/>
                  </a:cubicBezTo>
                  <a:lnTo>
                    <a:pt x="5632" y="7835"/>
                  </a:lnTo>
                  <a:cubicBezTo>
                    <a:pt x="5573" y="7775"/>
                    <a:pt x="5478" y="7728"/>
                    <a:pt x="5394" y="7728"/>
                  </a:cubicBezTo>
                  <a:lnTo>
                    <a:pt x="5382" y="7728"/>
                  </a:lnTo>
                  <a:lnTo>
                    <a:pt x="5382" y="7501"/>
                  </a:lnTo>
                  <a:cubicBezTo>
                    <a:pt x="5418" y="7501"/>
                    <a:pt x="5466" y="7525"/>
                    <a:pt x="5513" y="7525"/>
                  </a:cubicBezTo>
                  <a:cubicBezTo>
                    <a:pt x="5597" y="7537"/>
                    <a:pt x="5704" y="7537"/>
                    <a:pt x="5799" y="7537"/>
                  </a:cubicBezTo>
                  <a:cubicBezTo>
                    <a:pt x="5930" y="7537"/>
                    <a:pt x="6049" y="7525"/>
                    <a:pt x="6168" y="7442"/>
                  </a:cubicBezTo>
                  <a:cubicBezTo>
                    <a:pt x="6370" y="7323"/>
                    <a:pt x="6466" y="7108"/>
                    <a:pt x="6549" y="6906"/>
                  </a:cubicBezTo>
                  <a:cubicBezTo>
                    <a:pt x="6609" y="6775"/>
                    <a:pt x="6668" y="6644"/>
                    <a:pt x="6751" y="6573"/>
                  </a:cubicBezTo>
                  <a:cubicBezTo>
                    <a:pt x="6823" y="6489"/>
                    <a:pt x="6954" y="6430"/>
                    <a:pt x="7085" y="6370"/>
                  </a:cubicBezTo>
                  <a:cubicBezTo>
                    <a:pt x="7287" y="6287"/>
                    <a:pt x="7502" y="6192"/>
                    <a:pt x="7621" y="5989"/>
                  </a:cubicBezTo>
                  <a:cubicBezTo>
                    <a:pt x="7740" y="5799"/>
                    <a:pt x="7716" y="5561"/>
                    <a:pt x="7680" y="5334"/>
                  </a:cubicBezTo>
                  <a:cubicBezTo>
                    <a:pt x="7668" y="5180"/>
                    <a:pt x="7656" y="5049"/>
                    <a:pt x="7680" y="4930"/>
                  </a:cubicBezTo>
                  <a:cubicBezTo>
                    <a:pt x="7716" y="4822"/>
                    <a:pt x="7787" y="4727"/>
                    <a:pt x="7883" y="4596"/>
                  </a:cubicBezTo>
                  <a:cubicBezTo>
                    <a:pt x="8014" y="4418"/>
                    <a:pt x="8156" y="4227"/>
                    <a:pt x="8156" y="3989"/>
                  </a:cubicBezTo>
                  <a:cubicBezTo>
                    <a:pt x="8156" y="3751"/>
                    <a:pt x="8014" y="3560"/>
                    <a:pt x="7883" y="3382"/>
                  </a:cubicBezTo>
                  <a:cubicBezTo>
                    <a:pt x="7787" y="3263"/>
                    <a:pt x="7716" y="3156"/>
                    <a:pt x="7680" y="3048"/>
                  </a:cubicBezTo>
                  <a:cubicBezTo>
                    <a:pt x="7656" y="2953"/>
                    <a:pt x="7668" y="2798"/>
                    <a:pt x="7680" y="2655"/>
                  </a:cubicBezTo>
                  <a:cubicBezTo>
                    <a:pt x="7716" y="2429"/>
                    <a:pt x="7728" y="2191"/>
                    <a:pt x="7621" y="2001"/>
                  </a:cubicBezTo>
                  <a:cubicBezTo>
                    <a:pt x="7502" y="1786"/>
                    <a:pt x="7287" y="1703"/>
                    <a:pt x="7085" y="1608"/>
                  </a:cubicBezTo>
                  <a:cubicBezTo>
                    <a:pt x="6954" y="1548"/>
                    <a:pt x="6823" y="1489"/>
                    <a:pt x="6751" y="1417"/>
                  </a:cubicBezTo>
                  <a:cubicBezTo>
                    <a:pt x="6668" y="1346"/>
                    <a:pt x="6609" y="1203"/>
                    <a:pt x="6549" y="1072"/>
                  </a:cubicBezTo>
                  <a:cubicBezTo>
                    <a:pt x="6466" y="881"/>
                    <a:pt x="6370" y="655"/>
                    <a:pt x="6168" y="536"/>
                  </a:cubicBezTo>
                  <a:cubicBezTo>
                    <a:pt x="6064" y="471"/>
                    <a:pt x="5947" y="452"/>
                    <a:pt x="5825" y="452"/>
                  </a:cubicBezTo>
                  <a:cubicBezTo>
                    <a:pt x="5722" y="452"/>
                    <a:pt x="5616" y="466"/>
                    <a:pt x="5513" y="477"/>
                  </a:cubicBezTo>
                  <a:cubicBezTo>
                    <a:pt x="5419" y="484"/>
                    <a:pt x="5334" y="495"/>
                    <a:pt x="5255" y="495"/>
                  </a:cubicBezTo>
                  <a:cubicBezTo>
                    <a:pt x="5204" y="495"/>
                    <a:pt x="5155" y="491"/>
                    <a:pt x="5108" y="477"/>
                  </a:cubicBezTo>
                  <a:cubicBezTo>
                    <a:pt x="5001" y="453"/>
                    <a:pt x="4906" y="369"/>
                    <a:pt x="4787" y="286"/>
                  </a:cubicBezTo>
                  <a:cubicBezTo>
                    <a:pt x="4608" y="155"/>
                    <a:pt x="4406" y="0"/>
                    <a:pt x="41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1"/>
            <p:cNvSpPr/>
            <p:nvPr/>
          </p:nvSpPr>
          <p:spPr>
            <a:xfrm>
              <a:off x="6363140" y="3540532"/>
              <a:ext cx="43402" cy="15396"/>
            </a:xfrm>
            <a:custGeom>
              <a:rect b="b" l="l" r="r" t="t"/>
              <a:pathLst>
                <a:path extrusionOk="0" h="486" w="1370">
                  <a:moveTo>
                    <a:pt x="173" y="0"/>
                  </a:moveTo>
                  <a:cubicBezTo>
                    <a:pt x="131" y="0"/>
                    <a:pt x="89" y="15"/>
                    <a:pt x="60" y="45"/>
                  </a:cubicBezTo>
                  <a:cubicBezTo>
                    <a:pt x="0" y="104"/>
                    <a:pt x="0" y="200"/>
                    <a:pt x="60" y="259"/>
                  </a:cubicBezTo>
                  <a:cubicBezTo>
                    <a:pt x="191" y="402"/>
                    <a:pt x="429" y="485"/>
                    <a:pt x="703" y="485"/>
                  </a:cubicBezTo>
                  <a:cubicBezTo>
                    <a:pt x="964" y="485"/>
                    <a:pt x="1191" y="402"/>
                    <a:pt x="1334" y="259"/>
                  </a:cubicBezTo>
                  <a:cubicBezTo>
                    <a:pt x="1369" y="200"/>
                    <a:pt x="1369" y="104"/>
                    <a:pt x="1310" y="45"/>
                  </a:cubicBezTo>
                  <a:cubicBezTo>
                    <a:pt x="1280" y="15"/>
                    <a:pt x="1238" y="0"/>
                    <a:pt x="1197" y="0"/>
                  </a:cubicBezTo>
                  <a:cubicBezTo>
                    <a:pt x="1155" y="0"/>
                    <a:pt x="1113" y="15"/>
                    <a:pt x="1084" y="45"/>
                  </a:cubicBezTo>
                  <a:cubicBezTo>
                    <a:pt x="1024" y="104"/>
                    <a:pt x="881" y="176"/>
                    <a:pt x="691" y="176"/>
                  </a:cubicBezTo>
                  <a:cubicBezTo>
                    <a:pt x="488" y="176"/>
                    <a:pt x="345" y="104"/>
                    <a:pt x="286" y="45"/>
                  </a:cubicBezTo>
                  <a:cubicBezTo>
                    <a:pt x="256" y="15"/>
                    <a:pt x="214" y="0"/>
                    <a:pt x="1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1"/>
            <p:cNvSpPr/>
            <p:nvPr/>
          </p:nvSpPr>
          <p:spPr>
            <a:xfrm>
              <a:off x="6406890" y="3468397"/>
              <a:ext cx="21511" cy="10201"/>
            </a:xfrm>
            <a:custGeom>
              <a:rect b="b" l="l" r="r" t="t"/>
              <a:pathLst>
                <a:path extrusionOk="0" h="322" w="679">
                  <a:moveTo>
                    <a:pt x="167" y="0"/>
                  </a:moveTo>
                  <a:cubicBezTo>
                    <a:pt x="84" y="0"/>
                    <a:pt x="0" y="72"/>
                    <a:pt x="0" y="155"/>
                  </a:cubicBezTo>
                  <a:cubicBezTo>
                    <a:pt x="0" y="250"/>
                    <a:pt x="84" y="322"/>
                    <a:pt x="167" y="322"/>
                  </a:cubicBezTo>
                  <a:lnTo>
                    <a:pt x="512" y="322"/>
                  </a:lnTo>
                  <a:cubicBezTo>
                    <a:pt x="596" y="322"/>
                    <a:pt x="679" y="250"/>
                    <a:pt x="679" y="155"/>
                  </a:cubicBezTo>
                  <a:cubicBezTo>
                    <a:pt x="679" y="72"/>
                    <a:pt x="596" y="0"/>
                    <a:pt x="5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8" name="Google Shape;1638;p41"/>
          <p:cNvGrpSpPr/>
          <p:nvPr/>
        </p:nvGrpSpPr>
        <p:grpSpPr>
          <a:xfrm>
            <a:off x="5725421" y="2571669"/>
            <a:ext cx="2012117" cy="1827908"/>
            <a:chOff x="5004067" y="1571677"/>
            <a:chExt cx="1508673" cy="1212945"/>
          </a:xfrm>
        </p:grpSpPr>
        <p:sp>
          <p:nvSpPr>
            <p:cNvPr id="1639" name="Google Shape;1639;p41"/>
            <p:cNvSpPr/>
            <p:nvPr/>
          </p:nvSpPr>
          <p:spPr>
            <a:xfrm>
              <a:off x="5004067" y="2072789"/>
              <a:ext cx="1508673" cy="192310"/>
            </a:xfrm>
            <a:custGeom>
              <a:rect b="b" l="l" r="r" t="t"/>
              <a:pathLst>
                <a:path extrusionOk="0" h="3226" w="25308">
                  <a:moveTo>
                    <a:pt x="1" y="0"/>
                  </a:moveTo>
                  <a:lnTo>
                    <a:pt x="13" y="24"/>
                  </a:lnTo>
                  <a:lnTo>
                    <a:pt x="2089" y="3226"/>
                  </a:lnTo>
                  <a:lnTo>
                    <a:pt x="23219" y="3226"/>
                  </a:lnTo>
                  <a:lnTo>
                    <a:pt x="25295" y="24"/>
                  </a:lnTo>
                  <a:lnTo>
                    <a:pt x="25307"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41"/>
            <p:cNvSpPr/>
            <p:nvPr/>
          </p:nvSpPr>
          <p:spPr>
            <a:xfrm>
              <a:off x="5128599" y="2074220"/>
              <a:ext cx="1259612" cy="710402"/>
            </a:xfrm>
            <a:custGeom>
              <a:rect b="b" l="l" r="r" t="t"/>
              <a:pathLst>
                <a:path extrusionOk="0" h="11917" w="21130">
                  <a:moveTo>
                    <a:pt x="0" y="0"/>
                  </a:moveTo>
                  <a:lnTo>
                    <a:pt x="54" y="879"/>
                  </a:lnTo>
                  <a:lnTo>
                    <a:pt x="193" y="3202"/>
                  </a:lnTo>
                  <a:lnTo>
                    <a:pt x="722" y="11916"/>
                  </a:lnTo>
                  <a:lnTo>
                    <a:pt x="20414" y="11916"/>
                  </a:lnTo>
                  <a:lnTo>
                    <a:pt x="20937" y="3202"/>
                  </a:lnTo>
                  <a:lnTo>
                    <a:pt x="21076" y="879"/>
                  </a:lnTo>
                  <a:lnTo>
                    <a:pt x="21130"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41"/>
            <p:cNvSpPr/>
            <p:nvPr/>
          </p:nvSpPr>
          <p:spPr>
            <a:xfrm>
              <a:off x="5004067" y="1934307"/>
              <a:ext cx="1508673" cy="139970"/>
            </a:xfrm>
            <a:custGeom>
              <a:rect b="b" l="l" r="r" t="t"/>
              <a:pathLst>
                <a:path extrusionOk="0" h="2348" w="25308">
                  <a:moveTo>
                    <a:pt x="1" y="0"/>
                  </a:moveTo>
                  <a:lnTo>
                    <a:pt x="1" y="2347"/>
                  </a:lnTo>
                  <a:lnTo>
                    <a:pt x="25307" y="2347"/>
                  </a:lnTo>
                  <a:lnTo>
                    <a:pt x="25307" y="0"/>
                  </a:lnTo>
                  <a:close/>
                </a:path>
              </a:pathLst>
            </a:custGeom>
            <a:solidFill>
              <a:srgbClr val="EB7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1"/>
            <p:cNvSpPr/>
            <p:nvPr/>
          </p:nvSpPr>
          <p:spPr>
            <a:xfrm>
              <a:off x="5128599" y="2074220"/>
              <a:ext cx="1259612" cy="52399"/>
            </a:xfrm>
            <a:custGeom>
              <a:rect b="b" l="l" r="r" t="t"/>
              <a:pathLst>
                <a:path extrusionOk="0" h="879" w="21130">
                  <a:moveTo>
                    <a:pt x="0" y="0"/>
                  </a:moveTo>
                  <a:lnTo>
                    <a:pt x="0" y="879"/>
                  </a:lnTo>
                  <a:lnTo>
                    <a:pt x="21130" y="879"/>
                  </a:lnTo>
                  <a:lnTo>
                    <a:pt x="21130" y="0"/>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1"/>
            <p:cNvSpPr/>
            <p:nvPr/>
          </p:nvSpPr>
          <p:spPr>
            <a:xfrm>
              <a:off x="5193161" y="1877972"/>
              <a:ext cx="92280" cy="56393"/>
            </a:xfrm>
            <a:custGeom>
              <a:rect b="b" l="l" r="r" t="t"/>
              <a:pathLst>
                <a:path extrusionOk="0" h="946" w="1548">
                  <a:moveTo>
                    <a:pt x="0" y="0"/>
                  </a:moveTo>
                  <a:lnTo>
                    <a:pt x="0" y="945"/>
                  </a:lnTo>
                  <a:lnTo>
                    <a:pt x="1547" y="945"/>
                  </a:lnTo>
                  <a:lnTo>
                    <a:pt x="1547"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1"/>
            <p:cNvSpPr/>
            <p:nvPr/>
          </p:nvSpPr>
          <p:spPr>
            <a:xfrm>
              <a:off x="5221120" y="1590574"/>
              <a:ext cx="368167" cy="328703"/>
            </a:xfrm>
            <a:custGeom>
              <a:rect b="b" l="l" r="r" t="t"/>
              <a:pathLst>
                <a:path extrusionOk="0" h="5514" w="6176">
                  <a:moveTo>
                    <a:pt x="5850" y="1"/>
                  </a:moveTo>
                  <a:lnTo>
                    <a:pt x="861" y="3202"/>
                  </a:lnTo>
                  <a:cubicBezTo>
                    <a:pt x="380" y="3509"/>
                    <a:pt x="1" y="4177"/>
                    <a:pt x="1" y="4719"/>
                  </a:cubicBezTo>
                  <a:lnTo>
                    <a:pt x="1" y="5513"/>
                  </a:lnTo>
                  <a:lnTo>
                    <a:pt x="603" y="5513"/>
                  </a:lnTo>
                  <a:lnTo>
                    <a:pt x="603" y="4719"/>
                  </a:lnTo>
                  <a:cubicBezTo>
                    <a:pt x="603" y="4382"/>
                    <a:pt x="879" y="3913"/>
                    <a:pt x="1186" y="3714"/>
                  </a:cubicBezTo>
                  <a:lnTo>
                    <a:pt x="6175" y="506"/>
                  </a:lnTo>
                  <a:lnTo>
                    <a:pt x="5850"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41"/>
            <p:cNvSpPr/>
            <p:nvPr/>
          </p:nvSpPr>
          <p:spPr>
            <a:xfrm>
              <a:off x="5461899" y="1571677"/>
              <a:ext cx="176155" cy="125186"/>
            </a:xfrm>
            <a:custGeom>
              <a:rect b="b" l="l" r="r" t="t"/>
              <a:pathLst>
                <a:path extrusionOk="0" h="2100" w="2955">
                  <a:moveTo>
                    <a:pt x="1634" y="0"/>
                  </a:moveTo>
                  <a:cubicBezTo>
                    <a:pt x="891" y="0"/>
                    <a:pt x="0" y="1208"/>
                    <a:pt x="0" y="1208"/>
                  </a:cubicBezTo>
                  <a:lnTo>
                    <a:pt x="602" y="2099"/>
                  </a:lnTo>
                  <a:cubicBezTo>
                    <a:pt x="602" y="2099"/>
                    <a:pt x="2955" y="1479"/>
                    <a:pt x="2209" y="348"/>
                  </a:cubicBezTo>
                  <a:cubicBezTo>
                    <a:pt x="2045" y="98"/>
                    <a:pt x="1846" y="0"/>
                    <a:pt x="1634"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41"/>
            <p:cNvSpPr/>
            <p:nvPr/>
          </p:nvSpPr>
          <p:spPr>
            <a:xfrm>
              <a:off x="5434238" y="1633973"/>
              <a:ext cx="75410" cy="75410"/>
            </a:xfrm>
            <a:custGeom>
              <a:rect b="b" l="l" r="r" t="t"/>
              <a:pathLst>
                <a:path extrusionOk="0" h="1265" w="1265">
                  <a:moveTo>
                    <a:pt x="584" y="1"/>
                  </a:moveTo>
                  <a:lnTo>
                    <a:pt x="1" y="735"/>
                  </a:lnTo>
                  <a:lnTo>
                    <a:pt x="289" y="1265"/>
                  </a:lnTo>
                  <a:lnTo>
                    <a:pt x="1264" y="1006"/>
                  </a:lnTo>
                  <a:lnTo>
                    <a:pt x="58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41"/>
            <p:cNvSpPr/>
            <p:nvPr/>
          </p:nvSpPr>
          <p:spPr>
            <a:xfrm>
              <a:off x="6219945" y="1877972"/>
              <a:ext cx="91922" cy="56393"/>
            </a:xfrm>
            <a:custGeom>
              <a:rect b="b" l="l" r="r" t="t"/>
              <a:pathLst>
                <a:path extrusionOk="0" h="946" w="1542">
                  <a:moveTo>
                    <a:pt x="0" y="0"/>
                  </a:moveTo>
                  <a:lnTo>
                    <a:pt x="0" y="945"/>
                  </a:lnTo>
                  <a:lnTo>
                    <a:pt x="1541" y="945"/>
                  </a:lnTo>
                  <a:lnTo>
                    <a:pt x="1541" y="0"/>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41"/>
            <p:cNvSpPr/>
            <p:nvPr/>
          </p:nvSpPr>
          <p:spPr>
            <a:xfrm>
              <a:off x="5915737" y="1590574"/>
              <a:ext cx="368107" cy="328703"/>
            </a:xfrm>
            <a:custGeom>
              <a:rect b="b" l="l" r="r" t="t"/>
              <a:pathLst>
                <a:path extrusionOk="0" h="5514" w="6175">
                  <a:moveTo>
                    <a:pt x="325" y="1"/>
                  </a:moveTo>
                  <a:lnTo>
                    <a:pt x="0" y="506"/>
                  </a:lnTo>
                  <a:lnTo>
                    <a:pt x="4989" y="3708"/>
                  </a:lnTo>
                  <a:cubicBezTo>
                    <a:pt x="5296" y="3913"/>
                    <a:pt x="5573" y="4382"/>
                    <a:pt x="5573" y="4719"/>
                  </a:cubicBezTo>
                  <a:lnTo>
                    <a:pt x="5573" y="5513"/>
                  </a:lnTo>
                  <a:lnTo>
                    <a:pt x="6175" y="5513"/>
                  </a:lnTo>
                  <a:lnTo>
                    <a:pt x="6175" y="4719"/>
                  </a:lnTo>
                  <a:cubicBezTo>
                    <a:pt x="6175" y="4183"/>
                    <a:pt x="5796" y="3515"/>
                    <a:pt x="5314" y="3202"/>
                  </a:cubicBezTo>
                  <a:lnTo>
                    <a:pt x="325" y="1"/>
                  </a:ln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41"/>
            <p:cNvSpPr/>
            <p:nvPr/>
          </p:nvSpPr>
          <p:spPr>
            <a:xfrm>
              <a:off x="5867271" y="1571677"/>
              <a:ext cx="175857" cy="125186"/>
            </a:xfrm>
            <a:custGeom>
              <a:rect b="b" l="l" r="r" t="t"/>
              <a:pathLst>
                <a:path extrusionOk="0" h="2100" w="2950">
                  <a:moveTo>
                    <a:pt x="1315" y="0"/>
                  </a:moveTo>
                  <a:cubicBezTo>
                    <a:pt x="1104" y="0"/>
                    <a:pt x="905" y="98"/>
                    <a:pt x="741" y="348"/>
                  </a:cubicBezTo>
                  <a:cubicBezTo>
                    <a:pt x="1" y="1479"/>
                    <a:pt x="2348" y="2099"/>
                    <a:pt x="2348" y="2099"/>
                  </a:cubicBezTo>
                  <a:lnTo>
                    <a:pt x="2949" y="1208"/>
                  </a:lnTo>
                  <a:cubicBezTo>
                    <a:pt x="2949" y="1208"/>
                    <a:pt x="2059" y="0"/>
                    <a:pt x="1315" y="0"/>
                  </a:cubicBezTo>
                  <a:close/>
                </a:path>
              </a:pathLst>
            </a:custGeom>
            <a:solidFill>
              <a:srgbClr val="A6BE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41"/>
            <p:cNvSpPr/>
            <p:nvPr/>
          </p:nvSpPr>
          <p:spPr>
            <a:xfrm>
              <a:off x="5995739" y="1633973"/>
              <a:ext cx="74993" cy="75410"/>
            </a:xfrm>
            <a:custGeom>
              <a:rect b="b" l="l" r="r" t="t"/>
              <a:pathLst>
                <a:path extrusionOk="0" h="1265" w="1258">
                  <a:moveTo>
                    <a:pt x="674" y="1"/>
                  </a:moveTo>
                  <a:lnTo>
                    <a:pt x="0" y="1006"/>
                  </a:lnTo>
                  <a:lnTo>
                    <a:pt x="969" y="1265"/>
                  </a:lnTo>
                  <a:lnTo>
                    <a:pt x="1258" y="735"/>
                  </a:lnTo>
                  <a:lnTo>
                    <a:pt x="674" y="1"/>
                  </a:lnTo>
                  <a:close/>
                </a:path>
              </a:pathLst>
            </a:custGeom>
            <a:solidFill>
              <a:srgbClr val="6B3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1" name="Google Shape;1651;p41"/>
          <p:cNvSpPr txBox="1"/>
          <p:nvPr>
            <p:ph idx="1" type="subTitle"/>
          </p:nvPr>
        </p:nvSpPr>
        <p:spPr>
          <a:xfrm>
            <a:off x="182600" y="935850"/>
            <a:ext cx="4222800" cy="327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t>Each witness and key piece of evidence are important pieces of a larger puzzle:</a:t>
            </a:r>
            <a:endParaRPr b="1" sz="2200"/>
          </a:p>
          <a:p>
            <a:pPr indent="-336550" lvl="0" marL="457200" rtl="0" algn="l">
              <a:spcBef>
                <a:spcPts val="1000"/>
              </a:spcBef>
              <a:spcAft>
                <a:spcPts val="0"/>
              </a:spcAft>
              <a:buSzPts val="1700"/>
              <a:buChar char="●"/>
            </a:pPr>
            <a:r>
              <a:rPr b="1" lang="en" sz="1700"/>
              <a:t>Step 1 in your narrative is to give the jury a preview of the big picture, your theory of the events… </a:t>
            </a:r>
            <a:endParaRPr b="1" sz="1700"/>
          </a:p>
          <a:p>
            <a:pPr indent="-336550" lvl="0" marL="457200" rtl="0" algn="l">
              <a:spcBef>
                <a:spcPts val="1000"/>
              </a:spcBef>
              <a:spcAft>
                <a:spcPts val="0"/>
              </a:spcAft>
              <a:buSzPts val="1700"/>
              <a:buChar char="●"/>
            </a:pPr>
            <a:r>
              <a:rPr b="1" lang="en" sz="1700"/>
              <a:t>Then explain how the pieces fit together with the witnesses and evidence</a:t>
            </a:r>
            <a:endParaRPr b="1" sz="1700"/>
          </a:p>
          <a:p>
            <a:pPr indent="0" lvl="0" marL="0" rtl="0" algn="l">
              <a:spcBef>
                <a:spcPts val="1000"/>
              </a:spcBef>
              <a:spcAft>
                <a:spcPts val="0"/>
              </a:spcAft>
              <a:buNone/>
            </a:pPr>
            <a:r>
              <a:t/>
            </a:r>
            <a:endParaRPr sz="2200"/>
          </a:p>
          <a:p>
            <a:pPr indent="0" lvl="0" marL="457200" rtl="0" algn="l">
              <a:spcBef>
                <a:spcPts val="1000"/>
              </a:spcBef>
              <a:spcAft>
                <a:spcPts val="1000"/>
              </a:spcAft>
              <a:buNone/>
            </a:pPr>
            <a:r>
              <a:t/>
            </a:r>
            <a:endParaRPr/>
          </a:p>
        </p:txBody>
      </p:sp>
      <p:sp>
        <p:nvSpPr>
          <p:cNvPr id="1652" name="Google Shape;1652;p41"/>
          <p:cNvSpPr txBox="1"/>
          <p:nvPr>
            <p:ph type="title"/>
          </p:nvPr>
        </p:nvSpPr>
        <p:spPr>
          <a:xfrm>
            <a:off x="251125" y="152175"/>
            <a:ext cx="3974700" cy="6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Case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osa Parks Biography by Slidesgo">
  <a:themeElements>
    <a:clrScheme name="Simple Light">
      <a:dk1>
        <a:srgbClr val="6B3C1C"/>
      </a:dk1>
      <a:lt1>
        <a:srgbClr val="F7E6D5"/>
      </a:lt1>
      <a:dk2>
        <a:srgbClr val="6B3C1C"/>
      </a:dk2>
      <a:lt2>
        <a:srgbClr val="F7E6D5"/>
      </a:lt2>
      <a:accent1>
        <a:srgbClr val="A9C193"/>
      </a:accent1>
      <a:accent2>
        <a:srgbClr val="FDA886"/>
      </a:accent2>
      <a:accent3>
        <a:srgbClr val="4F5E3B"/>
      </a:accent3>
      <a:accent4>
        <a:srgbClr val="EB724D"/>
      </a:accent4>
      <a:accent5>
        <a:srgbClr val="A6BEB8"/>
      </a:accent5>
      <a:accent6>
        <a:srgbClr val="FFFFFF"/>
      </a:accent6>
      <a:hlink>
        <a:srgbClr val="6B3C1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