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rvo" panose="020B0604020202020204" charset="0"/>
      <p:regular r:id="rId13"/>
      <p:bold r:id="rId14"/>
      <p:italic r:id="rId15"/>
      <p:boldItalic r:id="rId16"/>
    </p:embeddedFont>
    <p:embeddedFont>
      <p:font typeface="Gochi Hand" panose="020B0604020202020204" charset="0"/>
      <p:regular r:id="rId17"/>
    </p:embeddedFont>
    <p:embeddedFont>
      <p:font typeface="Nerko One" panose="020B0604020202020204" charset="0"/>
      <p:regular r:id="rId18"/>
    </p:embeddedFont>
    <p:embeddedFont>
      <p:font typeface="Nunito Sans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Condensed Light" panose="020000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92bHtrOv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u3NqyxAC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1cyFy7hJQ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2ZikLQjkgD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23bbdd86a0_1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123bbdd86a0_1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e848f61a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0e848f61a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23bbdd86a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23bbdd86a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an Expert: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https://www.youtube.com/watch?v=Wl92bHtrOvA</a:t>
            </a:r>
            <a:r>
              <a:rPr lang="en">
                <a:solidFill>
                  <a:schemeClr val="dk1"/>
                </a:solidFill>
              </a:rPr>
              <a:t> (2:25 min.)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23bbdd86a0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23bbdd86a0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23bbdd86a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23bbdd86a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League - FX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https://www.youtube.com/watch?v=swu3NqyxACY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e848f61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0e848f61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23bbdd86a0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23bbdd86a0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23bbdd86a0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23bbdd86a0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23cd3be85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123cd3be85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 to Qualify an Expert: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https://www.youtube.com/watch?v=AZ1cyFy7hJQ</a:t>
            </a:r>
            <a:r>
              <a:rPr lang="en">
                <a:solidFill>
                  <a:schemeClr val="dk1"/>
                </a:solidFill>
              </a:rPr>
              <a:t> (2:55 min)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 to DisQualify an Expert: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https://www.youtube.com/watch?v=2ZikLQjkgDs</a:t>
            </a:r>
            <a:r>
              <a:rPr lang="en">
                <a:solidFill>
                  <a:schemeClr val="dk1"/>
                </a:solidFill>
              </a:rPr>
              <a:t> (1:11 min.)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47775" y="1374125"/>
            <a:ext cx="4155300" cy="2154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7775" y="3843150"/>
            <a:ext cx="4155300" cy="3441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201380">
            <a:off x="5670531" y="-470348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201380">
            <a:off x="5612790" y="-25102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2724600" y="2776625"/>
            <a:ext cx="5699400" cy="1448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2724600" y="4270500"/>
            <a:ext cx="5699400" cy="333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/>
          <p:nvPr/>
        </p:nvSpPr>
        <p:spPr>
          <a:xfrm rot="10598606">
            <a:off x="4779060" y="-2782368"/>
            <a:ext cx="6336573" cy="7747023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/>
          <p:nvPr/>
        </p:nvSpPr>
        <p:spPr>
          <a:xfrm rot="10598606">
            <a:off x="5089219" y="-2530139"/>
            <a:ext cx="6098721" cy="7220143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/>
          <p:nvPr/>
        </p:nvSpPr>
        <p:spPr>
          <a:xfrm rot="-201391">
            <a:off x="-1290459" y="2141059"/>
            <a:ext cx="4299211" cy="5256133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/>
          <p:nvPr/>
        </p:nvSpPr>
        <p:spPr>
          <a:xfrm rot="-201391">
            <a:off x="-1339517" y="2327403"/>
            <a:ext cx="4137834" cy="4898660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 rot="-201380">
            <a:off x="-1454357" y="1675927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rot="-201380">
            <a:off x="-1512097" y="1895251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10598620">
            <a:off x="5792506" y="-30339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10598620">
            <a:off x="6040185" y="-28325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963800" y="2283575"/>
            <a:ext cx="3362400" cy="533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963800" y="1842525"/>
            <a:ext cx="33624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 hasCustomPrompt="1"/>
          </p:nvPr>
        </p:nvSpPr>
        <p:spPr>
          <a:xfrm>
            <a:off x="1950950" y="1241200"/>
            <a:ext cx="1388100" cy="450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4817800" y="2283575"/>
            <a:ext cx="3362400" cy="533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4817800" y="1842525"/>
            <a:ext cx="33624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6" hasCustomPrompt="1"/>
          </p:nvPr>
        </p:nvSpPr>
        <p:spPr>
          <a:xfrm>
            <a:off x="5804950" y="1241200"/>
            <a:ext cx="1388100" cy="450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963800" y="4070400"/>
            <a:ext cx="3362400" cy="533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963800" y="3629350"/>
            <a:ext cx="33624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1950950" y="3028038"/>
            <a:ext cx="1388100" cy="450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4817800" y="4070400"/>
            <a:ext cx="3362400" cy="533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4"/>
          </p:nvPr>
        </p:nvSpPr>
        <p:spPr>
          <a:xfrm>
            <a:off x="4817800" y="3629350"/>
            <a:ext cx="33624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65950" y="3028038"/>
            <a:ext cx="1466100" cy="450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/>
          <p:nvPr/>
        </p:nvSpPr>
        <p:spPr>
          <a:xfrm rot="-201380">
            <a:off x="-1454357" y="1675927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-201380">
            <a:off x="-1512097" y="1895251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 rot="10598620">
            <a:off x="5792506" y="-30339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 rot="10598620">
            <a:off x="6040185" y="-28325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/>
          <p:nvPr/>
        </p:nvSpPr>
        <p:spPr>
          <a:xfrm rot="-10598610" flipH="1">
            <a:off x="-1577388" y="-2909504"/>
            <a:ext cx="5642919" cy="689901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 rot="-10598610" flipH="1">
            <a:off x="-1641780" y="-2684884"/>
            <a:ext cx="5431105" cy="6429803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 rot="201391" flipH="1">
            <a:off x="6296353" y="2141059"/>
            <a:ext cx="4299211" cy="5256133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 rot="201391" flipH="1">
            <a:off x="6506788" y="2327403"/>
            <a:ext cx="4137834" cy="4898660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1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/>
          <p:nvPr/>
        </p:nvSpPr>
        <p:spPr>
          <a:xfrm rot="-201380">
            <a:off x="-1454357" y="1675927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-201380">
            <a:off x="-1512097" y="1895251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 rot="10598620">
            <a:off x="5792506" y="-30339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 rot="10598620">
            <a:off x="6040185" y="-28325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4924825" y="2246375"/>
            <a:ext cx="3013200" cy="132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 rot="10598620">
            <a:off x="-3556819" y="-90142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10598620">
            <a:off x="-3309140" y="-70000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10598620">
            <a:off x="4971831" y="-18785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10598620">
            <a:off x="5219510" y="-16771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1851300" y="2119694"/>
            <a:ext cx="5441400" cy="543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2"/>
          </p:nvPr>
        </p:nvSpPr>
        <p:spPr>
          <a:xfrm>
            <a:off x="3323777" y="1678650"/>
            <a:ext cx="24963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3"/>
          </p:nvPr>
        </p:nvSpPr>
        <p:spPr>
          <a:xfrm>
            <a:off x="1851300" y="3504256"/>
            <a:ext cx="5441400" cy="543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"/>
          </p:nvPr>
        </p:nvSpPr>
        <p:spPr>
          <a:xfrm>
            <a:off x="3323777" y="3063203"/>
            <a:ext cx="24963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BODY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3698100" cy="320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15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-5400000">
            <a:off x="6756300" y="3067662"/>
            <a:ext cx="3085756" cy="2743883"/>
          </a:xfrm>
          <a:custGeom>
            <a:avLst/>
            <a:gdLst/>
            <a:ahLst/>
            <a:cxnLst/>
            <a:rect l="l" t="t" r="r" b="b"/>
            <a:pathLst>
              <a:path w="16644" h="14800" extrusionOk="0">
                <a:moveTo>
                  <a:pt x="5832" y="274"/>
                </a:moveTo>
                <a:cubicBezTo>
                  <a:pt x="7333" y="274"/>
                  <a:pt x="8904" y="1038"/>
                  <a:pt x="10025" y="2363"/>
                </a:cubicBezTo>
                <a:cubicBezTo>
                  <a:pt x="11043" y="3584"/>
                  <a:pt x="11728" y="5190"/>
                  <a:pt x="12156" y="7439"/>
                </a:cubicBezTo>
                <a:lnTo>
                  <a:pt x="12199" y="7622"/>
                </a:lnTo>
                <a:cubicBezTo>
                  <a:pt x="12295" y="8114"/>
                  <a:pt x="12381" y="8596"/>
                  <a:pt x="12585" y="9024"/>
                </a:cubicBezTo>
                <a:cubicBezTo>
                  <a:pt x="12820" y="9517"/>
                  <a:pt x="13195" y="9871"/>
                  <a:pt x="13602" y="9967"/>
                </a:cubicBezTo>
                <a:cubicBezTo>
                  <a:pt x="13672" y="9983"/>
                  <a:pt x="13776" y="9988"/>
                  <a:pt x="13895" y="9988"/>
                </a:cubicBezTo>
                <a:cubicBezTo>
                  <a:pt x="14014" y="9988"/>
                  <a:pt x="14148" y="9983"/>
                  <a:pt x="14277" y="9978"/>
                </a:cubicBezTo>
                <a:cubicBezTo>
                  <a:pt x="14432" y="9969"/>
                  <a:pt x="14594" y="9963"/>
                  <a:pt x="14757" y="9963"/>
                </a:cubicBezTo>
                <a:cubicBezTo>
                  <a:pt x="15008" y="9963"/>
                  <a:pt x="15259" y="9979"/>
                  <a:pt x="15487" y="10031"/>
                </a:cubicBezTo>
                <a:cubicBezTo>
                  <a:pt x="16140" y="10192"/>
                  <a:pt x="16312" y="10631"/>
                  <a:pt x="16343" y="10963"/>
                </a:cubicBezTo>
                <a:cubicBezTo>
                  <a:pt x="16355" y="11102"/>
                  <a:pt x="16397" y="11541"/>
                  <a:pt x="15369" y="12805"/>
                </a:cubicBezTo>
                <a:cubicBezTo>
                  <a:pt x="15027" y="13222"/>
                  <a:pt x="14684" y="13587"/>
                  <a:pt x="14512" y="13748"/>
                </a:cubicBezTo>
                <a:cubicBezTo>
                  <a:pt x="13958" y="14250"/>
                  <a:pt x="13282" y="14521"/>
                  <a:pt x="12639" y="14521"/>
                </a:cubicBezTo>
                <a:cubicBezTo>
                  <a:pt x="12364" y="14521"/>
                  <a:pt x="12096" y="14472"/>
                  <a:pt x="11845" y="14369"/>
                </a:cubicBezTo>
                <a:cubicBezTo>
                  <a:pt x="10967" y="14005"/>
                  <a:pt x="10539" y="13115"/>
                  <a:pt x="10164" y="12323"/>
                </a:cubicBezTo>
                <a:cubicBezTo>
                  <a:pt x="9811" y="11584"/>
                  <a:pt x="9468" y="10888"/>
                  <a:pt x="8836" y="10599"/>
                </a:cubicBezTo>
                <a:cubicBezTo>
                  <a:pt x="8638" y="10511"/>
                  <a:pt x="8421" y="10467"/>
                  <a:pt x="8182" y="10467"/>
                </a:cubicBezTo>
                <a:cubicBezTo>
                  <a:pt x="7724" y="10467"/>
                  <a:pt x="7188" y="10628"/>
                  <a:pt x="6555" y="10952"/>
                </a:cubicBezTo>
                <a:cubicBezTo>
                  <a:pt x="6426" y="11027"/>
                  <a:pt x="6298" y="11092"/>
                  <a:pt x="6180" y="11156"/>
                </a:cubicBezTo>
                <a:lnTo>
                  <a:pt x="6159" y="11166"/>
                </a:lnTo>
                <a:cubicBezTo>
                  <a:pt x="5474" y="11541"/>
                  <a:pt x="4767" y="11927"/>
                  <a:pt x="3942" y="11959"/>
                </a:cubicBezTo>
                <a:cubicBezTo>
                  <a:pt x="3905" y="11960"/>
                  <a:pt x="3869" y="11961"/>
                  <a:pt x="3833" y="11961"/>
                </a:cubicBezTo>
                <a:cubicBezTo>
                  <a:pt x="2594" y="11961"/>
                  <a:pt x="1355" y="11074"/>
                  <a:pt x="793" y="9752"/>
                </a:cubicBezTo>
                <a:cubicBezTo>
                  <a:pt x="354" y="8714"/>
                  <a:pt x="290" y="7472"/>
                  <a:pt x="579" y="5930"/>
                </a:cubicBezTo>
                <a:cubicBezTo>
                  <a:pt x="836" y="4537"/>
                  <a:pt x="1264" y="3423"/>
                  <a:pt x="1896" y="2513"/>
                </a:cubicBezTo>
                <a:cubicBezTo>
                  <a:pt x="1982" y="2395"/>
                  <a:pt x="2078" y="2267"/>
                  <a:pt x="2175" y="2160"/>
                </a:cubicBezTo>
                <a:cubicBezTo>
                  <a:pt x="2925" y="1239"/>
                  <a:pt x="3899" y="606"/>
                  <a:pt x="4927" y="371"/>
                </a:cubicBezTo>
                <a:cubicBezTo>
                  <a:pt x="5223" y="305"/>
                  <a:pt x="5526" y="274"/>
                  <a:pt x="5832" y="274"/>
                </a:cubicBezTo>
                <a:close/>
                <a:moveTo>
                  <a:pt x="5830" y="0"/>
                </a:moveTo>
                <a:cubicBezTo>
                  <a:pt x="5504" y="0"/>
                  <a:pt x="5179" y="34"/>
                  <a:pt x="4863" y="103"/>
                </a:cubicBezTo>
                <a:cubicBezTo>
                  <a:pt x="3781" y="349"/>
                  <a:pt x="2753" y="1013"/>
                  <a:pt x="1961" y="1977"/>
                </a:cubicBezTo>
                <a:cubicBezTo>
                  <a:pt x="1854" y="2106"/>
                  <a:pt x="1768" y="2224"/>
                  <a:pt x="1671" y="2353"/>
                </a:cubicBezTo>
                <a:cubicBezTo>
                  <a:pt x="1018" y="3295"/>
                  <a:pt x="569" y="4452"/>
                  <a:pt x="300" y="5876"/>
                </a:cubicBezTo>
                <a:cubicBezTo>
                  <a:pt x="0" y="7472"/>
                  <a:pt x="86" y="8778"/>
                  <a:pt x="547" y="9860"/>
                </a:cubicBezTo>
                <a:cubicBezTo>
                  <a:pt x="1138" y="11271"/>
                  <a:pt x="2484" y="12240"/>
                  <a:pt x="3834" y="12240"/>
                </a:cubicBezTo>
                <a:cubicBezTo>
                  <a:pt x="3877" y="12240"/>
                  <a:pt x="3920" y="12239"/>
                  <a:pt x="3963" y="12237"/>
                </a:cubicBezTo>
                <a:cubicBezTo>
                  <a:pt x="4841" y="12194"/>
                  <a:pt x="5581" y="11798"/>
                  <a:pt x="6287" y="11413"/>
                </a:cubicBezTo>
                <a:lnTo>
                  <a:pt x="6309" y="11402"/>
                </a:lnTo>
                <a:cubicBezTo>
                  <a:pt x="6437" y="11338"/>
                  <a:pt x="6555" y="11263"/>
                  <a:pt x="6683" y="11199"/>
                </a:cubicBezTo>
                <a:cubicBezTo>
                  <a:pt x="7272" y="10897"/>
                  <a:pt x="7764" y="10745"/>
                  <a:pt x="8173" y="10745"/>
                </a:cubicBezTo>
                <a:cubicBezTo>
                  <a:pt x="8374" y="10745"/>
                  <a:pt x="8556" y="10782"/>
                  <a:pt x="8718" y="10856"/>
                </a:cubicBezTo>
                <a:cubicBezTo>
                  <a:pt x="9265" y="11102"/>
                  <a:pt x="9575" y="11756"/>
                  <a:pt x="9907" y="12451"/>
                </a:cubicBezTo>
                <a:cubicBezTo>
                  <a:pt x="10314" y="13276"/>
                  <a:pt x="10764" y="14219"/>
                  <a:pt x="11749" y="14626"/>
                </a:cubicBezTo>
                <a:cubicBezTo>
                  <a:pt x="12029" y="14743"/>
                  <a:pt x="12331" y="14800"/>
                  <a:pt x="12640" y="14800"/>
                </a:cubicBezTo>
                <a:cubicBezTo>
                  <a:pt x="13347" y="14800"/>
                  <a:pt x="14091" y="14502"/>
                  <a:pt x="14694" y="13951"/>
                </a:cubicBezTo>
                <a:cubicBezTo>
                  <a:pt x="14877" y="13779"/>
                  <a:pt x="15230" y="13415"/>
                  <a:pt x="15583" y="12977"/>
                </a:cubicBezTo>
                <a:cubicBezTo>
                  <a:pt x="16558" y="11787"/>
                  <a:pt x="16643" y="11263"/>
                  <a:pt x="16622" y="10942"/>
                </a:cubicBezTo>
                <a:cubicBezTo>
                  <a:pt x="16590" y="10588"/>
                  <a:pt x="16408" y="9978"/>
                  <a:pt x="15562" y="9764"/>
                </a:cubicBezTo>
                <a:cubicBezTo>
                  <a:pt x="15301" y="9703"/>
                  <a:pt x="15023" y="9685"/>
                  <a:pt x="14749" y="9685"/>
                </a:cubicBezTo>
                <a:cubicBezTo>
                  <a:pt x="14585" y="9685"/>
                  <a:pt x="14422" y="9691"/>
                  <a:pt x="14266" y="9699"/>
                </a:cubicBezTo>
                <a:cubicBezTo>
                  <a:pt x="14141" y="9705"/>
                  <a:pt x="13992" y="9712"/>
                  <a:pt x="13869" y="9712"/>
                </a:cubicBezTo>
                <a:cubicBezTo>
                  <a:pt x="13781" y="9712"/>
                  <a:pt x="13707" y="9708"/>
                  <a:pt x="13666" y="9699"/>
                </a:cubicBezTo>
                <a:cubicBezTo>
                  <a:pt x="13345" y="9624"/>
                  <a:pt x="13035" y="9324"/>
                  <a:pt x="12831" y="8896"/>
                </a:cubicBezTo>
                <a:cubicBezTo>
                  <a:pt x="12649" y="8510"/>
                  <a:pt x="12563" y="8050"/>
                  <a:pt x="12466" y="7568"/>
                </a:cubicBezTo>
                <a:lnTo>
                  <a:pt x="12435" y="7386"/>
                </a:lnTo>
                <a:cubicBezTo>
                  <a:pt x="11985" y="5094"/>
                  <a:pt x="11288" y="3434"/>
                  <a:pt x="10229" y="2191"/>
                </a:cubicBezTo>
                <a:cubicBezTo>
                  <a:pt x="9065" y="798"/>
                  <a:pt x="7416" y="0"/>
                  <a:pt x="5830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 rot="-5400000">
            <a:off x="6865497" y="3175010"/>
            <a:ext cx="2867358" cy="2521035"/>
          </a:xfrm>
          <a:custGeom>
            <a:avLst/>
            <a:gdLst/>
            <a:ahLst/>
            <a:cxnLst/>
            <a:rect l="l" t="t" r="r" b="b"/>
            <a:pathLst>
              <a:path w="15466" h="13598" extrusionOk="0">
                <a:moveTo>
                  <a:pt x="5233" y="1"/>
                </a:moveTo>
                <a:cubicBezTo>
                  <a:pt x="4952" y="1"/>
                  <a:pt x="4671" y="30"/>
                  <a:pt x="4391" y="91"/>
                </a:cubicBezTo>
                <a:cubicBezTo>
                  <a:pt x="3235" y="348"/>
                  <a:pt x="2228" y="1130"/>
                  <a:pt x="1553" y="2094"/>
                </a:cubicBezTo>
                <a:cubicBezTo>
                  <a:pt x="879" y="3068"/>
                  <a:pt x="503" y="4225"/>
                  <a:pt x="279" y="5382"/>
                </a:cubicBezTo>
                <a:cubicBezTo>
                  <a:pt x="53" y="6592"/>
                  <a:pt x="0" y="7888"/>
                  <a:pt x="482" y="9023"/>
                </a:cubicBezTo>
                <a:cubicBezTo>
                  <a:pt x="951" y="10127"/>
                  <a:pt x="2027" y="11039"/>
                  <a:pt x="3218" y="11039"/>
                </a:cubicBezTo>
                <a:cubicBezTo>
                  <a:pt x="3252" y="11039"/>
                  <a:pt x="3286" y="11038"/>
                  <a:pt x="3320" y="11036"/>
                </a:cubicBezTo>
                <a:cubicBezTo>
                  <a:pt x="4220" y="10994"/>
                  <a:pt x="5001" y="10479"/>
                  <a:pt x="5794" y="10073"/>
                </a:cubicBezTo>
                <a:cubicBezTo>
                  <a:pt x="6340" y="9785"/>
                  <a:pt x="6964" y="9547"/>
                  <a:pt x="7565" y="9547"/>
                </a:cubicBezTo>
                <a:cubicBezTo>
                  <a:pt x="7835" y="9547"/>
                  <a:pt x="8101" y="9595"/>
                  <a:pt x="8354" y="9708"/>
                </a:cubicBezTo>
                <a:cubicBezTo>
                  <a:pt x="9853" y="10384"/>
                  <a:pt x="9842" y="12847"/>
                  <a:pt x="11363" y="13468"/>
                </a:cubicBezTo>
                <a:cubicBezTo>
                  <a:pt x="11576" y="13557"/>
                  <a:pt x="11802" y="13597"/>
                  <a:pt x="12030" y="13597"/>
                </a:cubicBezTo>
                <a:cubicBezTo>
                  <a:pt x="12626" y="13597"/>
                  <a:pt x="13238" y="13321"/>
                  <a:pt x="13687" y="12911"/>
                </a:cubicBezTo>
                <a:cubicBezTo>
                  <a:pt x="14073" y="12547"/>
                  <a:pt x="15465" y="10994"/>
                  <a:pt x="15411" y="10394"/>
                </a:cubicBezTo>
                <a:cubicBezTo>
                  <a:pt x="15351" y="9786"/>
                  <a:pt x="14770" y="9686"/>
                  <a:pt x="14159" y="9686"/>
                </a:cubicBezTo>
                <a:cubicBezTo>
                  <a:pt x="13856" y="9686"/>
                  <a:pt x="13545" y="9710"/>
                  <a:pt x="13287" y="9710"/>
                </a:cubicBezTo>
                <a:cubicBezTo>
                  <a:pt x="13139" y="9710"/>
                  <a:pt x="13008" y="9702"/>
                  <a:pt x="12905" y="9677"/>
                </a:cubicBezTo>
                <a:cubicBezTo>
                  <a:pt x="12348" y="9548"/>
                  <a:pt x="11920" y="9077"/>
                  <a:pt x="11674" y="8552"/>
                </a:cubicBezTo>
                <a:cubicBezTo>
                  <a:pt x="11438" y="8038"/>
                  <a:pt x="11341" y="7459"/>
                  <a:pt x="11234" y="6892"/>
                </a:cubicBezTo>
                <a:cubicBezTo>
                  <a:pt x="10892" y="5125"/>
                  <a:pt x="10324" y="3347"/>
                  <a:pt x="9168" y="1976"/>
                </a:cubicBezTo>
                <a:cubicBezTo>
                  <a:pt x="8186" y="814"/>
                  <a:pt x="6719" y="1"/>
                  <a:pt x="5233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-509725" y="-1382650"/>
            <a:ext cx="3085756" cy="2743883"/>
          </a:xfrm>
          <a:custGeom>
            <a:avLst/>
            <a:gdLst/>
            <a:ahLst/>
            <a:cxnLst/>
            <a:rect l="l" t="t" r="r" b="b"/>
            <a:pathLst>
              <a:path w="16644" h="14800" extrusionOk="0">
                <a:moveTo>
                  <a:pt x="5832" y="274"/>
                </a:moveTo>
                <a:cubicBezTo>
                  <a:pt x="7333" y="274"/>
                  <a:pt x="8904" y="1038"/>
                  <a:pt x="10025" y="2363"/>
                </a:cubicBezTo>
                <a:cubicBezTo>
                  <a:pt x="11043" y="3584"/>
                  <a:pt x="11728" y="5190"/>
                  <a:pt x="12156" y="7439"/>
                </a:cubicBezTo>
                <a:lnTo>
                  <a:pt x="12199" y="7622"/>
                </a:lnTo>
                <a:cubicBezTo>
                  <a:pt x="12295" y="8114"/>
                  <a:pt x="12381" y="8596"/>
                  <a:pt x="12585" y="9024"/>
                </a:cubicBezTo>
                <a:cubicBezTo>
                  <a:pt x="12820" y="9517"/>
                  <a:pt x="13195" y="9871"/>
                  <a:pt x="13602" y="9967"/>
                </a:cubicBezTo>
                <a:cubicBezTo>
                  <a:pt x="13672" y="9983"/>
                  <a:pt x="13776" y="9988"/>
                  <a:pt x="13895" y="9988"/>
                </a:cubicBezTo>
                <a:cubicBezTo>
                  <a:pt x="14014" y="9988"/>
                  <a:pt x="14148" y="9983"/>
                  <a:pt x="14277" y="9978"/>
                </a:cubicBezTo>
                <a:cubicBezTo>
                  <a:pt x="14432" y="9969"/>
                  <a:pt x="14594" y="9963"/>
                  <a:pt x="14757" y="9963"/>
                </a:cubicBezTo>
                <a:cubicBezTo>
                  <a:pt x="15008" y="9963"/>
                  <a:pt x="15259" y="9979"/>
                  <a:pt x="15487" y="10031"/>
                </a:cubicBezTo>
                <a:cubicBezTo>
                  <a:pt x="16140" y="10192"/>
                  <a:pt x="16312" y="10631"/>
                  <a:pt x="16343" y="10963"/>
                </a:cubicBezTo>
                <a:cubicBezTo>
                  <a:pt x="16355" y="11102"/>
                  <a:pt x="16397" y="11541"/>
                  <a:pt x="15369" y="12805"/>
                </a:cubicBezTo>
                <a:cubicBezTo>
                  <a:pt x="15027" y="13222"/>
                  <a:pt x="14684" y="13587"/>
                  <a:pt x="14512" y="13748"/>
                </a:cubicBezTo>
                <a:cubicBezTo>
                  <a:pt x="13958" y="14250"/>
                  <a:pt x="13282" y="14521"/>
                  <a:pt x="12639" y="14521"/>
                </a:cubicBezTo>
                <a:cubicBezTo>
                  <a:pt x="12364" y="14521"/>
                  <a:pt x="12096" y="14472"/>
                  <a:pt x="11845" y="14369"/>
                </a:cubicBezTo>
                <a:cubicBezTo>
                  <a:pt x="10967" y="14005"/>
                  <a:pt x="10539" y="13115"/>
                  <a:pt x="10164" y="12323"/>
                </a:cubicBezTo>
                <a:cubicBezTo>
                  <a:pt x="9811" y="11584"/>
                  <a:pt x="9468" y="10888"/>
                  <a:pt x="8836" y="10599"/>
                </a:cubicBezTo>
                <a:cubicBezTo>
                  <a:pt x="8638" y="10511"/>
                  <a:pt x="8421" y="10467"/>
                  <a:pt x="8182" y="10467"/>
                </a:cubicBezTo>
                <a:cubicBezTo>
                  <a:pt x="7724" y="10467"/>
                  <a:pt x="7188" y="10628"/>
                  <a:pt x="6555" y="10952"/>
                </a:cubicBezTo>
                <a:cubicBezTo>
                  <a:pt x="6426" y="11027"/>
                  <a:pt x="6298" y="11092"/>
                  <a:pt x="6180" y="11156"/>
                </a:cubicBezTo>
                <a:lnTo>
                  <a:pt x="6159" y="11166"/>
                </a:lnTo>
                <a:cubicBezTo>
                  <a:pt x="5474" y="11541"/>
                  <a:pt x="4767" y="11927"/>
                  <a:pt x="3942" y="11959"/>
                </a:cubicBezTo>
                <a:cubicBezTo>
                  <a:pt x="3905" y="11960"/>
                  <a:pt x="3869" y="11961"/>
                  <a:pt x="3833" y="11961"/>
                </a:cubicBezTo>
                <a:cubicBezTo>
                  <a:pt x="2594" y="11961"/>
                  <a:pt x="1355" y="11074"/>
                  <a:pt x="793" y="9752"/>
                </a:cubicBezTo>
                <a:cubicBezTo>
                  <a:pt x="354" y="8714"/>
                  <a:pt x="290" y="7472"/>
                  <a:pt x="579" y="5930"/>
                </a:cubicBezTo>
                <a:cubicBezTo>
                  <a:pt x="836" y="4537"/>
                  <a:pt x="1264" y="3423"/>
                  <a:pt x="1896" y="2513"/>
                </a:cubicBezTo>
                <a:cubicBezTo>
                  <a:pt x="1982" y="2395"/>
                  <a:pt x="2078" y="2267"/>
                  <a:pt x="2175" y="2160"/>
                </a:cubicBezTo>
                <a:cubicBezTo>
                  <a:pt x="2925" y="1239"/>
                  <a:pt x="3899" y="606"/>
                  <a:pt x="4927" y="371"/>
                </a:cubicBezTo>
                <a:cubicBezTo>
                  <a:pt x="5223" y="305"/>
                  <a:pt x="5526" y="274"/>
                  <a:pt x="5832" y="274"/>
                </a:cubicBezTo>
                <a:close/>
                <a:moveTo>
                  <a:pt x="5830" y="0"/>
                </a:moveTo>
                <a:cubicBezTo>
                  <a:pt x="5504" y="0"/>
                  <a:pt x="5179" y="34"/>
                  <a:pt x="4863" y="103"/>
                </a:cubicBezTo>
                <a:cubicBezTo>
                  <a:pt x="3781" y="349"/>
                  <a:pt x="2753" y="1013"/>
                  <a:pt x="1961" y="1977"/>
                </a:cubicBezTo>
                <a:cubicBezTo>
                  <a:pt x="1854" y="2106"/>
                  <a:pt x="1768" y="2224"/>
                  <a:pt x="1671" y="2353"/>
                </a:cubicBezTo>
                <a:cubicBezTo>
                  <a:pt x="1018" y="3295"/>
                  <a:pt x="569" y="4452"/>
                  <a:pt x="300" y="5876"/>
                </a:cubicBezTo>
                <a:cubicBezTo>
                  <a:pt x="0" y="7472"/>
                  <a:pt x="86" y="8778"/>
                  <a:pt x="547" y="9860"/>
                </a:cubicBezTo>
                <a:cubicBezTo>
                  <a:pt x="1138" y="11271"/>
                  <a:pt x="2484" y="12240"/>
                  <a:pt x="3834" y="12240"/>
                </a:cubicBezTo>
                <a:cubicBezTo>
                  <a:pt x="3877" y="12240"/>
                  <a:pt x="3920" y="12239"/>
                  <a:pt x="3963" y="12237"/>
                </a:cubicBezTo>
                <a:cubicBezTo>
                  <a:pt x="4841" y="12194"/>
                  <a:pt x="5581" y="11798"/>
                  <a:pt x="6287" y="11413"/>
                </a:cubicBezTo>
                <a:lnTo>
                  <a:pt x="6309" y="11402"/>
                </a:lnTo>
                <a:cubicBezTo>
                  <a:pt x="6437" y="11338"/>
                  <a:pt x="6555" y="11263"/>
                  <a:pt x="6683" y="11199"/>
                </a:cubicBezTo>
                <a:cubicBezTo>
                  <a:pt x="7272" y="10897"/>
                  <a:pt x="7764" y="10745"/>
                  <a:pt x="8173" y="10745"/>
                </a:cubicBezTo>
                <a:cubicBezTo>
                  <a:pt x="8374" y="10745"/>
                  <a:pt x="8556" y="10782"/>
                  <a:pt x="8718" y="10856"/>
                </a:cubicBezTo>
                <a:cubicBezTo>
                  <a:pt x="9265" y="11102"/>
                  <a:pt x="9575" y="11756"/>
                  <a:pt x="9907" y="12451"/>
                </a:cubicBezTo>
                <a:cubicBezTo>
                  <a:pt x="10314" y="13276"/>
                  <a:pt x="10764" y="14219"/>
                  <a:pt x="11749" y="14626"/>
                </a:cubicBezTo>
                <a:cubicBezTo>
                  <a:pt x="12029" y="14743"/>
                  <a:pt x="12331" y="14800"/>
                  <a:pt x="12640" y="14800"/>
                </a:cubicBezTo>
                <a:cubicBezTo>
                  <a:pt x="13347" y="14800"/>
                  <a:pt x="14091" y="14502"/>
                  <a:pt x="14694" y="13951"/>
                </a:cubicBezTo>
                <a:cubicBezTo>
                  <a:pt x="14877" y="13779"/>
                  <a:pt x="15230" y="13415"/>
                  <a:pt x="15583" y="12977"/>
                </a:cubicBezTo>
                <a:cubicBezTo>
                  <a:pt x="16558" y="11787"/>
                  <a:pt x="16643" y="11263"/>
                  <a:pt x="16622" y="10942"/>
                </a:cubicBezTo>
                <a:cubicBezTo>
                  <a:pt x="16590" y="10588"/>
                  <a:pt x="16408" y="9978"/>
                  <a:pt x="15562" y="9764"/>
                </a:cubicBezTo>
                <a:cubicBezTo>
                  <a:pt x="15301" y="9703"/>
                  <a:pt x="15023" y="9685"/>
                  <a:pt x="14749" y="9685"/>
                </a:cubicBezTo>
                <a:cubicBezTo>
                  <a:pt x="14585" y="9685"/>
                  <a:pt x="14422" y="9691"/>
                  <a:pt x="14266" y="9699"/>
                </a:cubicBezTo>
                <a:cubicBezTo>
                  <a:pt x="14141" y="9705"/>
                  <a:pt x="13992" y="9712"/>
                  <a:pt x="13869" y="9712"/>
                </a:cubicBezTo>
                <a:cubicBezTo>
                  <a:pt x="13781" y="9712"/>
                  <a:pt x="13707" y="9708"/>
                  <a:pt x="13666" y="9699"/>
                </a:cubicBezTo>
                <a:cubicBezTo>
                  <a:pt x="13345" y="9624"/>
                  <a:pt x="13035" y="9324"/>
                  <a:pt x="12831" y="8896"/>
                </a:cubicBezTo>
                <a:cubicBezTo>
                  <a:pt x="12649" y="8510"/>
                  <a:pt x="12563" y="8050"/>
                  <a:pt x="12466" y="7568"/>
                </a:cubicBezTo>
                <a:lnTo>
                  <a:pt x="12435" y="7386"/>
                </a:lnTo>
                <a:cubicBezTo>
                  <a:pt x="11985" y="5094"/>
                  <a:pt x="11288" y="3434"/>
                  <a:pt x="10229" y="2191"/>
                </a:cubicBezTo>
                <a:cubicBezTo>
                  <a:pt x="9065" y="798"/>
                  <a:pt x="7416" y="0"/>
                  <a:pt x="5830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-396449" y="-1271229"/>
            <a:ext cx="2867358" cy="2521035"/>
          </a:xfrm>
          <a:custGeom>
            <a:avLst/>
            <a:gdLst/>
            <a:ahLst/>
            <a:cxnLst/>
            <a:rect l="l" t="t" r="r" b="b"/>
            <a:pathLst>
              <a:path w="15466" h="13598" extrusionOk="0">
                <a:moveTo>
                  <a:pt x="5233" y="1"/>
                </a:moveTo>
                <a:cubicBezTo>
                  <a:pt x="4952" y="1"/>
                  <a:pt x="4671" y="30"/>
                  <a:pt x="4391" y="91"/>
                </a:cubicBezTo>
                <a:cubicBezTo>
                  <a:pt x="3235" y="348"/>
                  <a:pt x="2228" y="1130"/>
                  <a:pt x="1553" y="2094"/>
                </a:cubicBezTo>
                <a:cubicBezTo>
                  <a:pt x="879" y="3068"/>
                  <a:pt x="503" y="4225"/>
                  <a:pt x="279" y="5382"/>
                </a:cubicBezTo>
                <a:cubicBezTo>
                  <a:pt x="53" y="6592"/>
                  <a:pt x="0" y="7888"/>
                  <a:pt x="482" y="9023"/>
                </a:cubicBezTo>
                <a:cubicBezTo>
                  <a:pt x="951" y="10127"/>
                  <a:pt x="2027" y="11039"/>
                  <a:pt x="3218" y="11039"/>
                </a:cubicBezTo>
                <a:cubicBezTo>
                  <a:pt x="3252" y="11039"/>
                  <a:pt x="3286" y="11038"/>
                  <a:pt x="3320" y="11036"/>
                </a:cubicBezTo>
                <a:cubicBezTo>
                  <a:pt x="4220" y="10994"/>
                  <a:pt x="5001" y="10479"/>
                  <a:pt x="5794" y="10073"/>
                </a:cubicBezTo>
                <a:cubicBezTo>
                  <a:pt x="6340" y="9785"/>
                  <a:pt x="6964" y="9547"/>
                  <a:pt x="7565" y="9547"/>
                </a:cubicBezTo>
                <a:cubicBezTo>
                  <a:pt x="7835" y="9547"/>
                  <a:pt x="8101" y="9595"/>
                  <a:pt x="8354" y="9708"/>
                </a:cubicBezTo>
                <a:cubicBezTo>
                  <a:pt x="9853" y="10384"/>
                  <a:pt x="9842" y="12847"/>
                  <a:pt x="11363" y="13468"/>
                </a:cubicBezTo>
                <a:cubicBezTo>
                  <a:pt x="11576" y="13557"/>
                  <a:pt x="11802" y="13597"/>
                  <a:pt x="12030" y="13597"/>
                </a:cubicBezTo>
                <a:cubicBezTo>
                  <a:pt x="12626" y="13597"/>
                  <a:pt x="13238" y="13321"/>
                  <a:pt x="13687" y="12911"/>
                </a:cubicBezTo>
                <a:cubicBezTo>
                  <a:pt x="14073" y="12547"/>
                  <a:pt x="15465" y="10994"/>
                  <a:pt x="15411" y="10394"/>
                </a:cubicBezTo>
                <a:cubicBezTo>
                  <a:pt x="15351" y="9786"/>
                  <a:pt x="14770" y="9686"/>
                  <a:pt x="14159" y="9686"/>
                </a:cubicBezTo>
                <a:cubicBezTo>
                  <a:pt x="13856" y="9686"/>
                  <a:pt x="13545" y="9710"/>
                  <a:pt x="13287" y="9710"/>
                </a:cubicBezTo>
                <a:cubicBezTo>
                  <a:pt x="13139" y="9710"/>
                  <a:pt x="13008" y="9702"/>
                  <a:pt x="12905" y="9677"/>
                </a:cubicBezTo>
                <a:cubicBezTo>
                  <a:pt x="12348" y="9548"/>
                  <a:pt x="11920" y="9077"/>
                  <a:pt x="11674" y="8552"/>
                </a:cubicBezTo>
                <a:cubicBezTo>
                  <a:pt x="11438" y="8038"/>
                  <a:pt x="11341" y="7459"/>
                  <a:pt x="11234" y="6892"/>
                </a:cubicBezTo>
                <a:cubicBezTo>
                  <a:pt x="10892" y="5125"/>
                  <a:pt x="10324" y="3347"/>
                  <a:pt x="9168" y="1976"/>
                </a:cubicBezTo>
                <a:cubicBezTo>
                  <a:pt x="8186" y="814"/>
                  <a:pt x="6719" y="1"/>
                  <a:pt x="5233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4725900" y="1304875"/>
            <a:ext cx="3698100" cy="320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5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BODY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2489221" y="1903075"/>
            <a:ext cx="5441400" cy="35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2"/>
          </p:nvPr>
        </p:nvSpPr>
        <p:spPr>
          <a:xfrm>
            <a:off x="2489214" y="1462025"/>
            <a:ext cx="46680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2489221" y="2973300"/>
            <a:ext cx="5441400" cy="35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4"/>
          </p:nvPr>
        </p:nvSpPr>
        <p:spPr>
          <a:xfrm>
            <a:off x="2489214" y="2532250"/>
            <a:ext cx="46680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5"/>
          </p:nvPr>
        </p:nvSpPr>
        <p:spPr>
          <a:xfrm>
            <a:off x="2489221" y="4043525"/>
            <a:ext cx="5441400" cy="35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6"/>
          </p:nvPr>
        </p:nvSpPr>
        <p:spPr>
          <a:xfrm>
            <a:off x="2489214" y="3602475"/>
            <a:ext cx="46680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/>
          <p:nvPr/>
        </p:nvSpPr>
        <p:spPr>
          <a:xfrm rot="-201380">
            <a:off x="-1454357" y="1675927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/>
          <p:nvPr/>
        </p:nvSpPr>
        <p:spPr>
          <a:xfrm rot="-201380">
            <a:off x="-1512097" y="1895251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 rot="10598620">
            <a:off x="5792506" y="-30339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/>
          <p:nvPr/>
        </p:nvSpPr>
        <p:spPr>
          <a:xfrm rot="10598620">
            <a:off x="6040185" y="-28325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BODY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 rot="-5400000">
            <a:off x="6756300" y="3067662"/>
            <a:ext cx="3085756" cy="2743883"/>
          </a:xfrm>
          <a:custGeom>
            <a:avLst/>
            <a:gdLst/>
            <a:ahLst/>
            <a:cxnLst/>
            <a:rect l="l" t="t" r="r" b="b"/>
            <a:pathLst>
              <a:path w="16644" h="14800" extrusionOk="0">
                <a:moveTo>
                  <a:pt x="5832" y="274"/>
                </a:moveTo>
                <a:cubicBezTo>
                  <a:pt x="7333" y="274"/>
                  <a:pt x="8904" y="1038"/>
                  <a:pt x="10025" y="2363"/>
                </a:cubicBezTo>
                <a:cubicBezTo>
                  <a:pt x="11043" y="3584"/>
                  <a:pt x="11728" y="5190"/>
                  <a:pt x="12156" y="7439"/>
                </a:cubicBezTo>
                <a:lnTo>
                  <a:pt x="12199" y="7622"/>
                </a:lnTo>
                <a:cubicBezTo>
                  <a:pt x="12295" y="8114"/>
                  <a:pt x="12381" y="8596"/>
                  <a:pt x="12585" y="9024"/>
                </a:cubicBezTo>
                <a:cubicBezTo>
                  <a:pt x="12820" y="9517"/>
                  <a:pt x="13195" y="9871"/>
                  <a:pt x="13602" y="9967"/>
                </a:cubicBezTo>
                <a:cubicBezTo>
                  <a:pt x="13672" y="9983"/>
                  <a:pt x="13776" y="9988"/>
                  <a:pt x="13895" y="9988"/>
                </a:cubicBezTo>
                <a:cubicBezTo>
                  <a:pt x="14014" y="9988"/>
                  <a:pt x="14148" y="9983"/>
                  <a:pt x="14277" y="9978"/>
                </a:cubicBezTo>
                <a:cubicBezTo>
                  <a:pt x="14432" y="9969"/>
                  <a:pt x="14594" y="9963"/>
                  <a:pt x="14757" y="9963"/>
                </a:cubicBezTo>
                <a:cubicBezTo>
                  <a:pt x="15008" y="9963"/>
                  <a:pt x="15259" y="9979"/>
                  <a:pt x="15487" y="10031"/>
                </a:cubicBezTo>
                <a:cubicBezTo>
                  <a:pt x="16140" y="10192"/>
                  <a:pt x="16312" y="10631"/>
                  <a:pt x="16343" y="10963"/>
                </a:cubicBezTo>
                <a:cubicBezTo>
                  <a:pt x="16355" y="11102"/>
                  <a:pt x="16397" y="11541"/>
                  <a:pt x="15369" y="12805"/>
                </a:cubicBezTo>
                <a:cubicBezTo>
                  <a:pt x="15027" y="13222"/>
                  <a:pt x="14684" y="13587"/>
                  <a:pt x="14512" y="13748"/>
                </a:cubicBezTo>
                <a:cubicBezTo>
                  <a:pt x="13958" y="14250"/>
                  <a:pt x="13282" y="14521"/>
                  <a:pt x="12639" y="14521"/>
                </a:cubicBezTo>
                <a:cubicBezTo>
                  <a:pt x="12364" y="14521"/>
                  <a:pt x="12096" y="14472"/>
                  <a:pt x="11845" y="14369"/>
                </a:cubicBezTo>
                <a:cubicBezTo>
                  <a:pt x="10967" y="14005"/>
                  <a:pt x="10539" y="13115"/>
                  <a:pt x="10164" y="12323"/>
                </a:cubicBezTo>
                <a:cubicBezTo>
                  <a:pt x="9811" y="11584"/>
                  <a:pt x="9468" y="10888"/>
                  <a:pt x="8836" y="10599"/>
                </a:cubicBezTo>
                <a:cubicBezTo>
                  <a:pt x="8638" y="10511"/>
                  <a:pt x="8421" y="10467"/>
                  <a:pt x="8182" y="10467"/>
                </a:cubicBezTo>
                <a:cubicBezTo>
                  <a:pt x="7724" y="10467"/>
                  <a:pt x="7188" y="10628"/>
                  <a:pt x="6555" y="10952"/>
                </a:cubicBezTo>
                <a:cubicBezTo>
                  <a:pt x="6426" y="11027"/>
                  <a:pt x="6298" y="11092"/>
                  <a:pt x="6180" y="11156"/>
                </a:cubicBezTo>
                <a:lnTo>
                  <a:pt x="6159" y="11166"/>
                </a:lnTo>
                <a:cubicBezTo>
                  <a:pt x="5474" y="11541"/>
                  <a:pt x="4767" y="11927"/>
                  <a:pt x="3942" y="11959"/>
                </a:cubicBezTo>
                <a:cubicBezTo>
                  <a:pt x="3905" y="11960"/>
                  <a:pt x="3869" y="11961"/>
                  <a:pt x="3833" y="11961"/>
                </a:cubicBezTo>
                <a:cubicBezTo>
                  <a:pt x="2594" y="11961"/>
                  <a:pt x="1355" y="11074"/>
                  <a:pt x="793" y="9752"/>
                </a:cubicBezTo>
                <a:cubicBezTo>
                  <a:pt x="354" y="8714"/>
                  <a:pt x="290" y="7472"/>
                  <a:pt x="579" y="5930"/>
                </a:cubicBezTo>
                <a:cubicBezTo>
                  <a:pt x="836" y="4537"/>
                  <a:pt x="1264" y="3423"/>
                  <a:pt x="1896" y="2513"/>
                </a:cubicBezTo>
                <a:cubicBezTo>
                  <a:pt x="1982" y="2395"/>
                  <a:pt x="2078" y="2267"/>
                  <a:pt x="2175" y="2160"/>
                </a:cubicBezTo>
                <a:cubicBezTo>
                  <a:pt x="2925" y="1239"/>
                  <a:pt x="3899" y="606"/>
                  <a:pt x="4927" y="371"/>
                </a:cubicBezTo>
                <a:cubicBezTo>
                  <a:pt x="5223" y="305"/>
                  <a:pt x="5526" y="274"/>
                  <a:pt x="5832" y="274"/>
                </a:cubicBezTo>
                <a:close/>
                <a:moveTo>
                  <a:pt x="5830" y="0"/>
                </a:moveTo>
                <a:cubicBezTo>
                  <a:pt x="5504" y="0"/>
                  <a:pt x="5179" y="34"/>
                  <a:pt x="4863" y="103"/>
                </a:cubicBezTo>
                <a:cubicBezTo>
                  <a:pt x="3781" y="349"/>
                  <a:pt x="2753" y="1013"/>
                  <a:pt x="1961" y="1977"/>
                </a:cubicBezTo>
                <a:cubicBezTo>
                  <a:pt x="1854" y="2106"/>
                  <a:pt x="1768" y="2224"/>
                  <a:pt x="1671" y="2353"/>
                </a:cubicBezTo>
                <a:cubicBezTo>
                  <a:pt x="1018" y="3295"/>
                  <a:pt x="569" y="4452"/>
                  <a:pt x="300" y="5876"/>
                </a:cubicBezTo>
                <a:cubicBezTo>
                  <a:pt x="0" y="7472"/>
                  <a:pt x="86" y="8778"/>
                  <a:pt x="547" y="9860"/>
                </a:cubicBezTo>
                <a:cubicBezTo>
                  <a:pt x="1138" y="11271"/>
                  <a:pt x="2484" y="12240"/>
                  <a:pt x="3834" y="12240"/>
                </a:cubicBezTo>
                <a:cubicBezTo>
                  <a:pt x="3877" y="12240"/>
                  <a:pt x="3920" y="12239"/>
                  <a:pt x="3963" y="12237"/>
                </a:cubicBezTo>
                <a:cubicBezTo>
                  <a:pt x="4841" y="12194"/>
                  <a:pt x="5581" y="11798"/>
                  <a:pt x="6287" y="11413"/>
                </a:cubicBezTo>
                <a:lnTo>
                  <a:pt x="6309" y="11402"/>
                </a:lnTo>
                <a:cubicBezTo>
                  <a:pt x="6437" y="11338"/>
                  <a:pt x="6555" y="11263"/>
                  <a:pt x="6683" y="11199"/>
                </a:cubicBezTo>
                <a:cubicBezTo>
                  <a:pt x="7272" y="10897"/>
                  <a:pt x="7764" y="10745"/>
                  <a:pt x="8173" y="10745"/>
                </a:cubicBezTo>
                <a:cubicBezTo>
                  <a:pt x="8374" y="10745"/>
                  <a:pt x="8556" y="10782"/>
                  <a:pt x="8718" y="10856"/>
                </a:cubicBezTo>
                <a:cubicBezTo>
                  <a:pt x="9265" y="11102"/>
                  <a:pt x="9575" y="11756"/>
                  <a:pt x="9907" y="12451"/>
                </a:cubicBezTo>
                <a:cubicBezTo>
                  <a:pt x="10314" y="13276"/>
                  <a:pt x="10764" y="14219"/>
                  <a:pt x="11749" y="14626"/>
                </a:cubicBezTo>
                <a:cubicBezTo>
                  <a:pt x="12029" y="14743"/>
                  <a:pt x="12331" y="14800"/>
                  <a:pt x="12640" y="14800"/>
                </a:cubicBezTo>
                <a:cubicBezTo>
                  <a:pt x="13347" y="14800"/>
                  <a:pt x="14091" y="14502"/>
                  <a:pt x="14694" y="13951"/>
                </a:cubicBezTo>
                <a:cubicBezTo>
                  <a:pt x="14877" y="13779"/>
                  <a:pt x="15230" y="13415"/>
                  <a:pt x="15583" y="12977"/>
                </a:cubicBezTo>
                <a:cubicBezTo>
                  <a:pt x="16558" y="11787"/>
                  <a:pt x="16643" y="11263"/>
                  <a:pt x="16622" y="10942"/>
                </a:cubicBezTo>
                <a:cubicBezTo>
                  <a:pt x="16590" y="10588"/>
                  <a:pt x="16408" y="9978"/>
                  <a:pt x="15562" y="9764"/>
                </a:cubicBezTo>
                <a:cubicBezTo>
                  <a:pt x="15301" y="9703"/>
                  <a:pt x="15023" y="9685"/>
                  <a:pt x="14749" y="9685"/>
                </a:cubicBezTo>
                <a:cubicBezTo>
                  <a:pt x="14585" y="9685"/>
                  <a:pt x="14422" y="9691"/>
                  <a:pt x="14266" y="9699"/>
                </a:cubicBezTo>
                <a:cubicBezTo>
                  <a:pt x="14141" y="9705"/>
                  <a:pt x="13992" y="9712"/>
                  <a:pt x="13869" y="9712"/>
                </a:cubicBezTo>
                <a:cubicBezTo>
                  <a:pt x="13781" y="9712"/>
                  <a:pt x="13707" y="9708"/>
                  <a:pt x="13666" y="9699"/>
                </a:cubicBezTo>
                <a:cubicBezTo>
                  <a:pt x="13345" y="9624"/>
                  <a:pt x="13035" y="9324"/>
                  <a:pt x="12831" y="8896"/>
                </a:cubicBezTo>
                <a:cubicBezTo>
                  <a:pt x="12649" y="8510"/>
                  <a:pt x="12563" y="8050"/>
                  <a:pt x="12466" y="7568"/>
                </a:cubicBezTo>
                <a:lnTo>
                  <a:pt x="12435" y="7386"/>
                </a:lnTo>
                <a:cubicBezTo>
                  <a:pt x="11985" y="5094"/>
                  <a:pt x="11288" y="3434"/>
                  <a:pt x="10229" y="2191"/>
                </a:cubicBezTo>
                <a:cubicBezTo>
                  <a:pt x="9065" y="798"/>
                  <a:pt x="7416" y="0"/>
                  <a:pt x="5830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 rot="-5400000">
            <a:off x="6865497" y="3175010"/>
            <a:ext cx="2867358" cy="2521035"/>
          </a:xfrm>
          <a:custGeom>
            <a:avLst/>
            <a:gdLst/>
            <a:ahLst/>
            <a:cxnLst/>
            <a:rect l="l" t="t" r="r" b="b"/>
            <a:pathLst>
              <a:path w="15466" h="13598" extrusionOk="0">
                <a:moveTo>
                  <a:pt x="5233" y="1"/>
                </a:moveTo>
                <a:cubicBezTo>
                  <a:pt x="4952" y="1"/>
                  <a:pt x="4671" y="30"/>
                  <a:pt x="4391" y="91"/>
                </a:cubicBezTo>
                <a:cubicBezTo>
                  <a:pt x="3235" y="348"/>
                  <a:pt x="2228" y="1130"/>
                  <a:pt x="1553" y="2094"/>
                </a:cubicBezTo>
                <a:cubicBezTo>
                  <a:pt x="879" y="3068"/>
                  <a:pt x="503" y="4225"/>
                  <a:pt x="279" y="5382"/>
                </a:cubicBezTo>
                <a:cubicBezTo>
                  <a:pt x="53" y="6592"/>
                  <a:pt x="0" y="7888"/>
                  <a:pt x="482" y="9023"/>
                </a:cubicBezTo>
                <a:cubicBezTo>
                  <a:pt x="951" y="10127"/>
                  <a:pt x="2027" y="11039"/>
                  <a:pt x="3218" y="11039"/>
                </a:cubicBezTo>
                <a:cubicBezTo>
                  <a:pt x="3252" y="11039"/>
                  <a:pt x="3286" y="11038"/>
                  <a:pt x="3320" y="11036"/>
                </a:cubicBezTo>
                <a:cubicBezTo>
                  <a:pt x="4220" y="10994"/>
                  <a:pt x="5001" y="10479"/>
                  <a:pt x="5794" y="10073"/>
                </a:cubicBezTo>
                <a:cubicBezTo>
                  <a:pt x="6340" y="9785"/>
                  <a:pt x="6964" y="9547"/>
                  <a:pt x="7565" y="9547"/>
                </a:cubicBezTo>
                <a:cubicBezTo>
                  <a:pt x="7835" y="9547"/>
                  <a:pt x="8101" y="9595"/>
                  <a:pt x="8354" y="9708"/>
                </a:cubicBezTo>
                <a:cubicBezTo>
                  <a:pt x="9853" y="10384"/>
                  <a:pt x="9842" y="12847"/>
                  <a:pt x="11363" y="13468"/>
                </a:cubicBezTo>
                <a:cubicBezTo>
                  <a:pt x="11576" y="13557"/>
                  <a:pt x="11802" y="13597"/>
                  <a:pt x="12030" y="13597"/>
                </a:cubicBezTo>
                <a:cubicBezTo>
                  <a:pt x="12626" y="13597"/>
                  <a:pt x="13238" y="13321"/>
                  <a:pt x="13687" y="12911"/>
                </a:cubicBezTo>
                <a:cubicBezTo>
                  <a:pt x="14073" y="12547"/>
                  <a:pt x="15465" y="10994"/>
                  <a:pt x="15411" y="10394"/>
                </a:cubicBezTo>
                <a:cubicBezTo>
                  <a:pt x="15351" y="9786"/>
                  <a:pt x="14770" y="9686"/>
                  <a:pt x="14159" y="9686"/>
                </a:cubicBezTo>
                <a:cubicBezTo>
                  <a:pt x="13856" y="9686"/>
                  <a:pt x="13545" y="9710"/>
                  <a:pt x="13287" y="9710"/>
                </a:cubicBezTo>
                <a:cubicBezTo>
                  <a:pt x="13139" y="9710"/>
                  <a:pt x="13008" y="9702"/>
                  <a:pt x="12905" y="9677"/>
                </a:cubicBezTo>
                <a:cubicBezTo>
                  <a:pt x="12348" y="9548"/>
                  <a:pt x="11920" y="9077"/>
                  <a:pt x="11674" y="8552"/>
                </a:cubicBezTo>
                <a:cubicBezTo>
                  <a:pt x="11438" y="8038"/>
                  <a:pt x="11341" y="7459"/>
                  <a:pt x="11234" y="6892"/>
                </a:cubicBezTo>
                <a:cubicBezTo>
                  <a:pt x="10892" y="5125"/>
                  <a:pt x="10324" y="3347"/>
                  <a:pt x="9168" y="1976"/>
                </a:cubicBezTo>
                <a:cubicBezTo>
                  <a:pt x="8186" y="814"/>
                  <a:pt x="6719" y="1"/>
                  <a:pt x="5233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-509725" y="-1382650"/>
            <a:ext cx="3085756" cy="2743883"/>
          </a:xfrm>
          <a:custGeom>
            <a:avLst/>
            <a:gdLst/>
            <a:ahLst/>
            <a:cxnLst/>
            <a:rect l="l" t="t" r="r" b="b"/>
            <a:pathLst>
              <a:path w="16644" h="14800" extrusionOk="0">
                <a:moveTo>
                  <a:pt x="5832" y="274"/>
                </a:moveTo>
                <a:cubicBezTo>
                  <a:pt x="7333" y="274"/>
                  <a:pt x="8904" y="1038"/>
                  <a:pt x="10025" y="2363"/>
                </a:cubicBezTo>
                <a:cubicBezTo>
                  <a:pt x="11043" y="3584"/>
                  <a:pt x="11728" y="5190"/>
                  <a:pt x="12156" y="7439"/>
                </a:cubicBezTo>
                <a:lnTo>
                  <a:pt x="12199" y="7622"/>
                </a:lnTo>
                <a:cubicBezTo>
                  <a:pt x="12295" y="8114"/>
                  <a:pt x="12381" y="8596"/>
                  <a:pt x="12585" y="9024"/>
                </a:cubicBezTo>
                <a:cubicBezTo>
                  <a:pt x="12820" y="9517"/>
                  <a:pt x="13195" y="9871"/>
                  <a:pt x="13602" y="9967"/>
                </a:cubicBezTo>
                <a:cubicBezTo>
                  <a:pt x="13672" y="9983"/>
                  <a:pt x="13776" y="9988"/>
                  <a:pt x="13895" y="9988"/>
                </a:cubicBezTo>
                <a:cubicBezTo>
                  <a:pt x="14014" y="9988"/>
                  <a:pt x="14148" y="9983"/>
                  <a:pt x="14277" y="9978"/>
                </a:cubicBezTo>
                <a:cubicBezTo>
                  <a:pt x="14432" y="9969"/>
                  <a:pt x="14594" y="9963"/>
                  <a:pt x="14757" y="9963"/>
                </a:cubicBezTo>
                <a:cubicBezTo>
                  <a:pt x="15008" y="9963"/>
                  <a:pt x="15259" y="9979"/>
                  <a:pt x="15487" y="10031"/>
                </a:cubicBezTo>
                <a:cubicBezTo>
                  <a:pt x="16140" y="10192"/>
                  <a:pt x="16312" y="10631"/>
                  <a:pt x="16343" y="10963"/>
                </a:cubicBezTo>
                <a:cubicBezTo>
                  <a:pt x="16355" y="11102"/>
                  <a:pt x="16397" y="11541"/>
                  <a:pt x="15369" y="12805"/>
                </a:cubicBezTo>
                <a:cubicBezTo>
                  <a:pt x="15027" y="13222"/>
                  <a:pt x="14684" y="13587"/>
                  <a:pt x="14512" y="13748"/>
                </a:cubicBezTo>
                <a:cubicBezTo>
                  <a:pt x="13958" y="14250"/>
                  <a:pt x="13282" y="14521"/>
                  <a:pt x="12639" y="14521"/>
                </a:cubicBezTo>
                <a:cubicBezTo>
                  <a:pt x="12364" y="14521"/>
                  <a:pt x="12096" y="14472"/>
                  <a:pt x="11845" y="14369"/>
                </a:cubicBezTo>
                <a:cubicBezTo>
                  <a:pt x="10967" y="14005"/>
                  <a:pt x="10539" y="13115"/>
                  <a:pt x="10164" y="12323"/>
                </a:cubicBezTo>
                <a:cubicBezTo>
                  <a:pt x="9811" y="11584"/>
                  <a:pt x="9468" y="10888"/>
                  <a:pt x="8836" y="10599"/>
                </a:cubicBezTo>
                <a:cubicBezTo>
                  <a:pt x="8638" y="10511"/>
                  <a:pt x="8421" y="10467"/>
                  <a:pt x="8182" y="10467"/>
                </a:cubicBezTo>
                <a:cubicBezTo>
                  <a:pt x="7724" y="10467"/>
                  <a:pt x="7188" y="10628"/>
                  <a:pt x="6555" y="10952"/>
                </a:cubicBezTo>
                <a:cubicBezTo>
                  <a:pt x="6426" y="11027"/>
                  <a:pt x="6298" y="11092"/>
                  <a:pt x="6180" y="11156"/>
                </a:cubicBezTo>
                <a:lnTo>
                  <a:pt x="6159" y="11166"/>
                </a:lnTo>
                <a:cubicBezTo>
                  <a:pt x="5474" y="11541"/>
                  <a:pt x="4767" y="11927"/>
                  <a:pt x="3942" y="11959"/>
                </a:cubicBezTo>
                <a:cubicBezTo>
                  <a:pt x="3905" y="11960"/>
                  <a:pt x="3869" y="11961"/>
                  <a:pt x="3833" y="11961"/>
                </a:cubicBezTo>
                <a:cubicBezTo>
                  <a:pt x="2594" y="11961"/>
                  <a:pt x="1355" y="11074"/>
                  <a:pt x="793" y="9752"/>
                </a:cubicBezTo>
                <a:cubicBezTo>
                  <a:pt x="354" y="8714"/>
                  <a:pt x="290" y="7472"/>
                  <a:pt x="579" y="5930"/>
                </a:cubicBezTo>
                <a:cubicBezTo>
                  <a:pt x="836" y="4537"/>
                  <a:pt x="1264" y="3423"/>
                  <a:pt x="1896" y="2513"/>
                </a:cubicBezTo>
                <a:cubicBezTo>
                  <a:pt x="1982" y="2395"/>
                  <a:pt x="2078" y="2267"/>
                  <a:pt x="2175" y="2160"/>
                </a:cubicBezTo>
                <a:cubicBezTo>
                  <a:pt x="2925" y="1239"/>
                  <a:pt x="3899" y="606"/>
                  <a:pt x="4927" y="371"/>
                </a:cubicBezTo>
                <a:cubicBezTo>
                  <a:pt x="5223" y="305"/>
                  <a:pt x="5526" y="274"/>
                  <a:pt x="5832" y="274"/>
                </a:cubicBezTo>
                <a:close/>
                <a:moveTo>
                  <a:pt x="5830" y="0"/>
                </a:moveTo>
                <a:cubicBezTo>
                  <a:pt x="5504" y="0"/>
                  <a:pt x="5179" y="34"/>
                  <a:pt x="4863" y="103"/>
                </a:cubicBezTo>
                <a:cubicBezTo>
                  <a:pt x="3781" y="349"/>
                  <a:pt x="2753" y="1013"/>
                  <a:pt x="1961" y="1977"/>
                </a:cubicBezTo>
                <a:cubicBezTo>
                  <a:pt x="1854" y="2106"/>
                  <a:pt x="1768" y="2224"/>
                  <a:pt x="1671" y="2353"/>
                </a:cubicBezTo>
                <a:cubicBezTo>
                  <a:pt x="1018" y="3295"/>
                  <a:pt x="569" y="4452"/>
                  <a:pt x="300" y="5876"/>
                </a:cubicBezTo>
                <a:cubicBezTo>
                  <a:pt x="0" y="7472"/>
                  <a:pt x="86" y="8778"/>
                  <a:pt x="547" y="9860"/>
                </a:cubicBezTo>
                <a:cubicBezTo>
                  <a:pt x="1138" y="11271"/>
                  <a:pt x="2484" y="12240"/>
                  <a:pt x="3834" y="12240"/>
                </a:cubicBezTo>
                <a:cubicBezTo>
                  <a:pt x="3877" y="12240"/>
                  <a:pt x="3920" y="12239"/>
                  <a:pt x="3963" y="12237"/>
                </a:cubicBezTo>
                <a:cubicBezTo>
                  <a:pt x="4841" y="12194"/>
                  <a:pt x="5581" y="11798"/>
                  <a:pt x="6287" y="11413"/>
                </a:cubicBezTo>
                <a:lnTo>
                  <a:pt x="6309" y="11402"/>
                </a:lnTo>
                <a:cubicBezTo>
                  <a:pt x="6437" y="11338"/>
                  <a:pt x="6555" y="11263"/>
                  <a:pt x="6683" y="11199"/>
                </a:cubicBezTo>
                <a:cubicBezTo>
                  <a:pt x="7272" y="10897"/>
                  <a:pt x="7764" y="10745"/>
                  <a:pt x="8173" y="10745"/>
                </a:cubicBezTo>
                <a:cubicBezTo>
                  <a:pt x="8374" y="10745"/>
                  <a:pt x="8556" y="10782"/>
                  <a:pt x="8718" y="10856"/>
                </a:cubicBezTo>
                <a:cubicBezTo>
                  <a:pt x="9265" y="11102"/>
                  <a:pt x="9575" y="11756"/>
                  <a:pt x="9907" y="12451"/>
                </a:cubicBezTo>
                <a:cubicBezTo>
                  <a:pt x="10314" y="13276"/>
                  <a:pt x="10764" y="14219"/>
                  <a:pt x="11749" y="14626"/>
                </a:cubicBezTo>
                <a:cubicBezTo>
                  <a:pt x="12029" y="14743"/>
                  <a:pt x="12331" y="14800"/>
                  <a:pt x="12640" y="14800"/>
                </a:cubicBezTo>
                <a:cubicBezTo>
                  <a:pt x="13347" y="14800"/>
                  <a:pt x="14091" y="14502"/>
                  <a:pt x="14694" y="13951"/>
                </a:cubicBezTo>
                <a:cubicBezTo>
                  <a:pt x="14877" y="13779"/>
                  <a:pt x="15230" y="13415"/>
                  <a:pt x="15583" y="12977"/>
                </a:cubicBezTo>
                <a:cubicBezTo>
                  <a:pt x="16558" y="11787"/>
                  <a:pt x="16643" y="11263"/>
                  <a:pt x="16622" y="10942"/>
                </a:cubicBezTo>
                <a:cubicBezTo>
                  <a:pt x="16590" y="10588"/>
                  <a:pt x="16408" y="9978"/>
                  <a:pt x="15562" y="9764"/>
                </a:cubicBezTo>
                <a:cubicBezTo>
                  <a:pt x="15301" y="9703"/>
                  <a:pt x="15023" y="9685"/>
                  <a:pt x="14749" y="9685"/>
                </a:cubicBezTo>
                <a:cubicBezTo>
                  <a:pt x="14585" y="9685"/>
                  <a:pt x="14422" y="9691"/>
                  <a:pt x="14266" y="9699"/>
                </a:cubicBezTo>
                <a:cubicBezTo>
                  <a:pt x="14141" y="9705"/>
                  <a:pt x="13992" y="9712"/>
                  <a:pt x="13869" y="9712"/>
                </a:cubicBezTo>
                <a:cubicBezTo>
                  <a:pt x="13781" y="9712"/>
                  <a:pt x="13707" y="9708"/>
                  <a:pt x="13666" y="9699"/>
                </a:cubicBezTo>
                <a:cubicBezTo>
                  <a:pt x="13345" y="9624"/>
                  <a:pt x="13035" y="9324"/>
                  <a:pt x="12831" y="8896"/>
                </a:cubicBezTo>
                <a:cubicBezTo>
                  <a:pt x="12649" y="8510"/>
                  <a:pt x="12563" y="8050"/>
                  <a:pt x="12466" y="7568"/>
                </a:cubicBezTo>
                <a:lnTo>
                  <a:pt x="12435" y="7386"/>
                </a:lnTo>
                <a:cubicBezTo>
                  <a:pt x="11985" y="5094"/>
                  <a:pt x="11288" y="3434"/>
                  <a:pt x="10229" y="2191"/>
                </a:cubicBezTo>
                <a:cubicBezTo>
                  <a:pt x="9065" y="798"/>
                  <a:pt x="7416" y="0"/>
                  <a:pt x="5830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-396449" y="-1271229"/>
            <a:ext cx="2867358" cy="2521035"/>
          </a:xfrm>
          <a:custGeom>
            <a:avLst/>
            <a:gdLst/>
            <a:ahLst/>
            <a:cxnLst/>
            <a:rect l="l" t="t" r="r" b="b"/>
            <a:pathLst>
              <a:path w="15466" h="13598" extrusionOk="0">
                <a:moveTo>
                  <a:pt x="5233" y="1"/>
                </a:moveTo>
                <a:cubicBezTo>
                  <a:pt x="4952" y="1"/>
                  <a:pt x="4671" y="30"/>
                  <a:pt x="4391" y="91"/>
                </a:cubicBezTo>
                <a:cubicBezTo>
                  <a:pt x="3235" y="348"/>
                  <a:pt x="2228" y="1130"/>
                  <a:pt x="1553" y="2094"/>
                </a:cubicBezTo>
                <a:cubicBezTo>
                  <a:pt x="879" y="3068"/>
                  <a:pt x="503" y="4225"/>
                  <a:pt x="279" y="5382"/>
                </a:cubicBezTo>
                <a:cubicBezTo>
                  <a:pt x="53" y="6592"/>
                  <a:pt x="0" y="7888"/>
                  <a:pt x="482" y="9023"/>
                </a:cubicBezTo>
                <a:cubicBezTo>
                  <a:pt x="951" y="10127"/>
                  <a:pt x="2027" y="11039"/>
                  <a:pt x="3218" y="11039"/>
                </a:cubicBezTo>
                <a:cubicBezTo>
                  <a:pt x="3252" y="11039"/>
                  <a:pt x="3286" y="11038"/>
                  <a:pt x="3320" y="11036"/>
                </a:cubicBezTo>
                <a:cubicBezTo>
                  <a:pt x="4220" y="10994"/>
                  <a:pt x="5001" y="10479"/>
                  <a:pt x="5794" y="10073"/>
                </a:cubicBezTo>
                <a:cubicBezTo>
                  <a:pt x="6340" y="9785"/>
                  <a:pt x="6964" y="9547"/>
                  <a:pt x="7565" y="9547"/>
                </a:cubicBezTo>
                <a:cubicBezTo>
                  <a:pt x="7835" y="9547"/>
                  <a:pt x="8101" y="9595"/>
                  <a:pt x="8354" y="9708"/>
                </a:cubicBezTo>
                <a:cubicBezTo>
                  <a:pt x="9853" y="10384"/>
                  <a:pt x="9842" y="12847"/>
                  <a:pt x="11363" y="13468"/>
                </a:cubicBezTo>
                <a:cubicBezTo>
                  <a:pt x="11576" y="13557"/>
                  <a:pt x="11802" y="13597"/>
                  <a:pt x="12030" y="13597"/>
                </a:cubicBezTo>
                <a:cubicBezTo>
                  <a:pt x="12626" y="13597"/>
                  <a:pt x="13238" y="13321"/>
                  <a:pt x="13687" y="12911"/>
                </a:cubicBezTo>
                <a:cubicBezTo>
                  <a:pt x="14073" y="12547"/>
                  <a:pt x="15465" y="10994"/>
                  <a:pt x="15411" y="10394"/>
                </a:cubicBezTo>
                <a:cubicBezTo>
                  <a:pt x="15351" y="9786"/>
                  <a:pt x="14770" y="9686"/>
                  <a:pt x="14159" y="9686"/>
                </a:cubicBezTo>
                <a:cubicBezTo>
                  <a:pt x="13856" y="9686"/>
                  <a:pt x="13545" y="9710"/>
                  <a:pt x="13287" y="9710"/>
                </a:cubicBezTo>
                <a:cubicBezTo>
                  <a:pt x="13139" y="9710"/>
                  <a:pt x="13008" y="9702"/>
                  <a:pt x="12905" y="9677"/>
                </a:cubicBezTo>
                <a:cubicBezTo>
                  <a:pt x="12348" y="9548"/>
                  <a:pt x="11920" y="9077"/>
                  <a:pt x="11674" y="8552"/>
                </a:cubicBezTo>
                <a:cubicBezTo>
                  <a:pt x="11438" y="8038"/>
                  <a:pt x="11341" y="7459"/>
                  <a:pt x="11234" y="6892"/>
                </a:cubicBezTo>
                <a:cubicBezTo>
                  <a:pt x="10892" y="5125"/>
                  <a:pt x="10324" y="3347"/>
                  <a:pt x="9168" y="1976"/>
                </a:cubicBezTo>
                <a:cubicBezTo>
                  <a:pt x="8186" y="814"/>
                  <a:pt x="6719" y="1"/>
                  <a:pt x="5233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1"/>
          </p:nvPr>
        </p:nvSpPr>
        <p:spPr>
          <a:xfrm>
            <a:off x="1693357" y="3736325"/>
            <a:ext cx="2838900" cy="53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2"/>
          </p:nvPr>
        </p:nvSpPr>
        <p:spPr>
          <a:xfrm>
            <a:off x="1693350" y="3295275"/>
            <a:ext cx="28389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3"/>
          </p:nvPr>
        </p:nvSpPr>
        <p:spPr>
          <a:xfrm>
            <a:off x="1693357" y="2277950"/>
            <a:ext cx="2838900" cy="53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4"/>
          </p:nvPr>
        </p:nvSpPr>
        <p:spPr>
          <a:xfrm>
            <a:off x="1693350" y="1836900"/>
            <a:ext cx="28389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5"/>
          </p:nvPr>
        </p:nvSpPr>
        <p:spPr>
          <a:xfrm>
            <a:off x="5635382" y="3736325"/>
            <a:ext cx="2838900" cy="53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6"/>
          </p:nvPr>
        </p:nvSpPr>
        <p:spPr>
          <a:xfrm>
            <a:off x="5635375" y="3295275"/>
            <a:ext cx="28389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7"/>
          </p:nvPr>
        </p:nvSpPr>
        <p:spPr>
          <a:xfrm>
            <a:off x="5635382" y="2277950"/>
            <a:ext cx="2838900" cy="53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8"/>
          </p:nvPr>
        </p:nvSpPr>
        <p:spPr>
          <a:xfrm>
            <a:off x="5635375" y="1836900"/>
            <a:ext cx="28389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91050" y="2858400"/>
            <a:ext cx="3085800" cy="615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091050" y="1158025"/>
            <a:ext cx="1925100" cy="1267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 rot="201394" flipH="1">
            <a:off x="4779060" y="-407339"/>
            <a:ext cx="6336573" cy="7747023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201394" flipH="1">
            <a:off x="5089219" y="-132688"/>
            <a:ext cx="6098721" cy="7220143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-10598609" flipH="1">
            <a:off x="-1290459" y="-2839876"/>
            <a:ext cx="4299211" cy="5256133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-10598609" flipH="1">
            <a:off x="-1339517" y="-2668747"/>
            <a:ext cx="4137834" cy="4898660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91050" y="3590900"/>
            <a:ext cx="2781900" cy="715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BODY_1_1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/>
          <p:nvPr/>
        </p:nvSpPr>
        <p:spPr>
          <a:xfrm rot="-201377">
            <a:off x="-1409716" y="405099"/>
            <a:ext cx="6076119" cy="7428591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 rot="-201377">
            <a:off x="-1479050" y="668461"/>
            <a:ext cx="5848044" cy="6923367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 rot="201380" flipH="1">
            <a:off x="5366231" y="2939927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/>
          <p:nvPr/>
        </p:nvSpPr>
        <p:spPr>
          <a:xfrm rot="201380" flipH="1">
            <a:off x="5613910" y="3159251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1"/>
          </p:nvPr>
        </p:nvSpPr>
        <p:spPr>
          <a:xfrm>
            <a:off x="6067775" y="4095375"/>
            <a:ext cx="2356200" cy="508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2"/>
          </p:nvPr>
        </p:nvSpPr>
        <p:spPr>
          <a:xfrm>
            <a:off x="6067775" y="3701950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3"/>
          </p:nvPr>
        </p:nvSpPr>
        <p:spPr>
          <a:xfrm>
            <a:off x="3393900" y="4095375"/>
            <a:ext cx="2356200" cy="508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4"/>
          </p:nvPr>
        </p:nvSpPr>
        <p:spPr>
          <a:xfrm>
            <a:off x="3393900" y="3701950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5"/>
          </p:nvPr>
        </p:nvSpPr>
        <p:spPr>
          <a:xfrm>
            <a:off x="720025" y="4095375"/>
            <a:ext cx="2356200" cy="508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6"/>
          </p:nvPr>
        </p:nvSpPr>
        <p:spPr>
          <a:xfrm>
            <a:off x="720025" y="3701950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7"/>
          </p:nvPr>
        </p:nvSpPr>
        <p:spPr>
          <a:xfrm>
            <a:off x="6067775" y="2378600"/>
            <a:ext cx="2356200" cy="508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8"/>
          </p:nvPr>
        </p:nvSpPr>
        <p:spPr>
          <a:xfrm>
            <a:off x="6067775" y="1985250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9"/>
          </p:nvPr>
        </p:nvSpPr>
        <p:spPr>
          <a:xfrm>
            <a:off x="3393900" y="2378600"/>
            <a:ext cx="2356200" cy="508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13"/>
          </p:nvPr>
        </p:nvSpPr>
        <p:spPr>
          <a:xfrm>
            <a:off x="3393900" y="1985250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14"/>
          </p:nvPr>
        </p:nvSpPr>
        <p:spPr>
          <a:xfrm>
            <a:off x="720025" y="2378600"/>
            <a:ext cx="2356200" cy="508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15"/>
          </p:nvPr>
        </p:nvSpPr>
        <p:spPr>
          <a:xfrm>
            <a:off x="720025" y="1985250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AND_BODY_1_1_2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/>
          <p:nvPr/>
        </p:nvSpPr>
        <p:spPr>
          <a:xfrm rot="-201380">
            <a:off x="-1454357" y="1675927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 rot="-201380">
            <a:off x="-1512097" y="1895251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/>
          <p:nvPr/>
        </p:nvSpPr>
        <p:spPr>
          <a:xfrm rot="10598620">
            <a:off x="5792506" y="-30339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 rot="10598620">
            <a:off x="6040185" y="-28325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1"/>
          </p:nvPr>
        </p:nvSpPr>
        <p:spPr>
          <a:xfrm>
            <a:off x="6067786" y="3673025"/>
            <a:ext cx="2356200" cy="53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2"/>
          </p:nvPr>
        </p:nvSpPr>
        <p:spPr>
          <a:xfrm>
            <a:off x="6067786" y="3231975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3"/>
          </p:nvPr>
        </p:nvSpPr>
        <p:spPr>
          <a:xfrm>
            <a:off x="3345863" y="3673025"/>
            <a:ext cx="2356200" cy="53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4"/>
          </p:nvPr>
        </p:nvSpPr>
        <p:spPr>
          <a:xfrm>
            <a:off x="3345863" y="3231975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5"/>
          </p:nvPr>
        </p:nvSpPr>
        <p:spPr>
          <a:xfrm>
            <a:off x="720034" y="3673025"/>
            <a:ext cx="2356200" cy="53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6"/>
          </p:nvPr>
        </p:nvSpPr>
        <p:spPr>
          <a:xfrm>
            <a:off x="720034" y="3231975"/>
            <a:ext cx="2356200" cy="3567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Nerko One"/>
              <a:buNone/>
              <a:defRPr sz="2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title" idx="7" hasCustomPrompt="1"/>
          </p:nvPr>
        </p:nvSpPr>
        <p:spPr>
          <a:xfrm>
            <a:off x="720034" y="1661725"/>
            <a:ext cx="2356200" cy="1033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1" name="Google Shape;181;p22"/>
          <p:cNvSpPr txBox="1">
            <a:spLocks noGrp="1"/>
          </p:cNvSpPr>
          <p:nvPr>
            <p:ph type="title" idx="8" hasCustomPrompt="1"/>
          </p:nvPr>
        </p:nvSpPr>
        <p:spPr>
          <a:xfrm>
            <a:off x="3345863" y="1661725"/>
            <a:ext cx="2356200" cy="1033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 idx="9" hasCustomPrompt="1"/>
          </p:nvPr>
        </p:nvSpPr>
        <p:spPr>
          <a:xfrm>
            <a:off x="6067786" y="1661725"/>
            <a:ext cx="2356200" cy="1033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ctrTitle"/>
          </p:nvPr>
        </p:nvSpPr>
        <p:spPr>
          <a:xfrm>
            <a:off x="720000" y="799768"/>
            <a:ext cx="4398600" cy="933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1"/>
          </p:nvPr>
        </p:nvSpPr>
        <p:spPr>
          <a:xfrm>
            <a:off x="720000" y="2344625"/>
            <a:ext cx="4398600" cy="7701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2"/>
          </p:nvPr>
        </p:nvSpPr>
        <p:spPr>
          <a:xfrm>
            <a:off x="720000" y="1809275"/>
            <a:ext cx="4398600" cy="4152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720000" y="3980400"/>
            <a:ext cx="47187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CRÉDITOS: </a:t>
            </a: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este modelo de apresentação foi criado pelo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e inclui ícones do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e infográficos e imagens da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8" name="Google Shape;188;p23"/>
          <p:cNvSpPr/>
          <p:nvPr/>
        </p:nvSpPr>
        <p:spPr>
          <a:xfrm rot="-201380">
            <a:off x="5670531" y="-470348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"/>
          <p:cNvSpPr/>
          <p:nvPr/>
        </p:nvSpPr>
        <p:spPr>
          <a:xfrm rot="-201380">
            <a:off x="5612790" y="-25102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/>
          <p:nvPr/>
        </p:nvSpPr>
        <p:spPr>
          <a:xfrm rot="-201380">
            <a:off x="-512032" y="200752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4"/>
          <p:cNvSpPr/>
          <p:nvPr/>
        </p:nvSpPr>
        <p:spPr>
          <a:xfrm rot="-201380">
            <a:off x="-569772" y="420076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/>
          <p:nvPr/>
        </p:nvSpPr>
        <p:spPr>
          <a:xfrm rot="-5601380">
            <a:off x="4821900" y="-3591566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"/>
          <p:cNvSpPr/>
          <p:nvPr/>
        </p:nvSpPr>
        <p:spPr>
          <a:xfrm rot="-5601380">
            <a:off x="4925822" y="-3228485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 rot="-201387">
            <a:off x="6996158" y="763319"/>
            <a:ext cx="4159097" cy="5084829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/>
          <p:nvPr/>
        </p:nvSpPr>
        <p:spPr>
          <a:xfrm rot="-201387">
            <a:off x="6948699" y="943589"/>
            <a:ext cx="4002979" cy="4739007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 rot="-5601387">
            <a:off x="-1501250" y="-1900222"/>
            <a:ext cx="4159097" cy="5084829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 rot="-5601387">
            <a:off x="-1415832" y="-1601792"/>
            <a:ext cx="4002979" cy="4739007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7494000" cy="320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rot="-5400000">
            <a:off x="6756300" y="3067662"/>
            <a:ext cx="3085756" cy="2743883"/>
          </a:xfrm>
          <a:custGeom>
            <a:avLst/>
            <a:gdLst/>
            <a:ahLst/>
            <a:cxnLst/>
            <a:rect l="l" t="t" r="r" b="b"/>
            <a:pathLst>
              <a:path w="16644" h="14800" extrusionOk="0">
                <a:moveTo>
                  <a:pt x="5832" y="274"/>
                </a:moveTo>
                <a:cubicBezTo>
                  <a:pt x="7333" y="274"/>
                  <a:pt x="8904" y="1038"/>
                  <a:pt x="10025" y="2363"/>
                </a:cubicBezTo>
                <a:cubicBezTo>
                  <a:pt x="11043" y="3584"/>
                  <a:pt x="11728" y="5190"/>
                  <a:pt x="12156" y="7439"/>
                </a:cubicBezTo>
                <a:lnTo>
                  <a:pt x="12199" y="7622"/>
                </a:lnTo>
                <a:cubicBezTo>
                  <a:pt x="12295" y="8114"/>
                  <a:pt x="12381" y="8596"/>
                  <a:pt x="12585" y="9024"/>
                </a:cubicBezTo>
                <a:cubicBezTo>
                  <a:pt x="12820" y="9517"/>
                  <a:pt x="13195" y="9871"/>
                  <a:pt x="13602" y="9967"/>
                </a:cubicBezTo>
                <a:cubicBezTo>
                  <a:pt x="13672" y="9983"/>
                  <a:pt x="13776" y="9988"/>
                  <a:pt x="13895" y="9988"/>
                </a:cubicBezTo>
                <a:cubicBezTo>
                  <a:pt x="14014" y="9988"/>
                  <a:pt x="14148" y="9983"/>
                  <a:pt x="14277" y="9978"/>
                </a:cubicBezTo>
                <a:cubicBezTo>
                  <a:pt x="14432" y="9969"/>
                  <a:pt x="14594" y="9963"/>
                  <a:pt x="14757" y="9963"/>
                </a:cubicBezTo>
                <a:cubicBezTo>
                  <a:pt x="15008" y="9963"/>
                  <a:pt x="15259" y="9979"/>
                  <a:pt x="15487" y="10031"/>
                </a:cubicBezTo>
                <a:cubicBezTo>
                  <a:pt x="16140" y="10192"/>
                  <a:pt x="16312" y="10631"/>
                  <a:pt x="16343" y="10963"/>
                </a:cubicBezTo>
                <a:cubicBezTo>
                  <a:pt x="16355" y="11102"/>
                  <a:pt x="16397" y="11541"/>
                  <a:pt x="15369" y="12805"/>
                </a:cubicBezTo>
                <a:cubicBezTo>
                  <a:pt x="15027" y="13222"/>
                  <a:pt x="14684" y="13587"/>
                  <a:pt x="14512" y="13748"/>
                </a:cubicBezTo>
                <a:cubicBezTo>
                  <a:pt x="13958" y="14250"/>
                  <a:pt x="13282" y="14521"/>
                  <a:pt x="12639" y="14521"/>
                </a:cubicBezTo>
                <a:cubicBezTo>
                  <a:pt x="12364" y="14521"/>
                  <a:pt x="12096" y="14472"/>
                  <a:pt x="11845" y="14369"/>
                </a:cubicBezTo>
                <a:cubicBezTo>
                  <a:pt x="10967" y="14005"/>
                  <a:pt x="10539" y="13115"/>
                  <a:pt x="10164" y="12323"/>
                </a:cubicBezTo>
                <a:cubicBezTo>
                  <a:pt x="9811" y="11584"/>
                  <a:pt x="9468" y="10888"/>
                  <a:pt x="8836" y="10599"/>
                </a:cubicBezTo>
                <a:cubicBezTo>
                  <a:pt x="8638" y="10511"/>
                  <a:pt x="8421" y="10467"/>
                  <a:pt x="8182" y="10467"/>
                </a:cubicBezTo>
                <a:cubicBezTo>
                  <a:pt x="7724" y="10467"/>
                  <a:pt x="7188" y="10628"/>
                  <a:pt x="6555" y="10952"/>
                </a:cubicBezTo>
                <a:cubicBezTo>
                  <a:pt x="6426" y="11027"/>
                  <a:pt x="6298" y="11092"/>
                  <a:pt x="6180" y="11156"/>
                </a:cubicBezTo>
                <a:lnTo>
                  <a:pt x="6159" y="11166"/>
                </a:lnTo>
                <a:cubicBezTo>
                  <a:pt x="5474" y="11541"/>
                  <a:pt x="4767" y="11927"/>
                  <a:pt x="3942" y="11959"/>
                </a:cubicBezTo>
                <a:cubicBezTo>
                  <a:pt x="3905" y="11960"/>
                  <a:pt x="3869" y="11961"/>
                  <a:pt x="3833" y="11961"/>
                </a:cubicBezTo>
                <a:cubicBezTo>
                  <a:pt x="2594" y="11961"/>
                  <a:pt x="1355" y="11074"/>
                  <a:pt x="793" y="9752"/>
                </a:cubicBezTo>
                <a:cubicBezTo>
                  <a:pt x="354" y="8714"/>
                  <a:pt x="290" y="7472"/>
                  <a:pt x="579" y="5930"/>
                </a:cubicBezTo>
                <a:cubicBezTo>
                  <a:pt x="836" y="4537"/>
                  <a:pt x="1264" y="3423"/>
                  <a:pt x="1896" y="2513"/>
                </a:cubicBezTo>
                <a:cubicBezTo>
                  <a:pt x="1982" y="2395"/>
                  <a:pt x="2078" y="2267"/>
                  <a:pt x="2175" y="2160"/>
                </a:cubicBezTo>
                <a:cubicBezTo>
                  <a:pt x="2925" y="1239"/>
                  <a:pt x="3899" y="606"/>
                  <a:pt x="4927" y="371"/>
                </a:cubicBezTo>
                <a:cubicBezTo>
                  <a:pt x="5223" y="305"/>
                  <a:pt x="5526" y="274"/>
                  <a:pt x="5832" y="274"/>
                </a:cubicBezTo>
                <a:close/>
                <a:moveTo>
                  <a:pt x="5830" y="0"/>
                </a:moveTo>
                <a:cubicBezTo>
                  <a:pt x="5504" y="0"/>
                  <a:pt x="5179" y="34"/>
                  <a:pt x="4863" y="103"/>
                </a:cubicBezTo>
                <a:cubicBezTo>
                  <a:pt x="3781" y="349"/>
                  <a:pt x="2753" y="1013"/>
                  <a:pt x="1961" y="1977"/>
                </a:cubicBezTo>
                <a:cubicBezTo>
                  <a:pt x="1854" y="2106"/>
                  <a:pt x="1768" y="2224"/>
                  <a:pt x="1671" y="2353"/>
                </a:cubicBezTo>
                <a:cubicBezTo>
                  <a:pt x="1018" y="3295"/>
                  <a:pt x="569" y="4452"/>
                  <a:pt x="300" y="5876"/>
                </a:cubicBezTo>
                <a:cubicBezTo>
                  <a:pt x="0" y="7472"/>
                  <a:pt x="86" y="8778"/>
                  <a:pt x="547" y="9860"/>
                </a:cubicBezTo>
                <a:cubicBezTo>
                  <a:pt x="1138" y="11271"/>
                  <a:pt x="2484" y="12240"/>
                  <a:pt x="3834" y="12240"/>
                </a:cubicBezTo>
                <a:cubicBezTo>
                  <a:pt x="3877" y="12240"/>
                  <a:pt x="3920" y="12239"/>
                  <a:pt x="3963" y="12237"/>
                </a:cubicBezTo>
                <a:cubicBezTo>
                  <a:pt x="4841" y="12194"/>
                  <a:pt x="5581" y="11798"/>
                  <a:pt x="6287" y="11413"/>
                </a:cubicBezTo>
                <a:lnTo>
                  <a:pt x="6309" y="11402"/>
                </a:lnTo>
                <a:cubicBezTo>
                  <a:pt x="6437" y="11338"/>
                  <a:pt x="6555" y="11263"/>
                  <a:pt x="6683" y="11199"/>
                </a:cubicBezTo>
                <a:cubicBezTo>
                  <a:pt x="7272" y="10897"/>
                  <a:pt x="7764" y="10745"/>
                  <a:pt x="8173" y="10745"/>
                </a:cubicBezTo>
                <a:cubicBezTo>
                  <a:pt x="8374" y="10745"/>
                  <a:pt x="8556" y="10782"/>
                  <a:pt x="8718" y="10856"/>
                </a:cubicBezTo>
                <a:cubicBezTo>
                  <a:pt x="9265" y="11102"/>
                  <a:pt x="9575" y="11756"/>
                  <a:pt x="9907" y="12451"/>
                </a:cubicBezTo>
                <a:cubicBezTo>
                  <a:pt x="10314" y="13276"/>
                  <a:pt x="10764" y="14219"/>
                  <a:pt x="11749" y="14626"/>
                </a:cubicBezTo>
                <a:cubicBezTo>
                  <a:pt x="12029" y="14743"/>
                  <a:pt x="12331" y="14800"/>
                  <a:pt x="12640" y="14800"/>
                </a:cubicBezTo>
                <a:cubicBezTo>
                  <a:pt x="13347" y="14800"/>
                  <a:pt x="14091" y="14502"/>
                  <a:pt x="14694" y="13951"/>
                </a:cubicBezTo>
                <a:cubicBezTo>
                  <a:pt x="14877" y="13779"/>
                  <a:pt x="15230" y="13415"/>
                  <a:pt x="15583" y="12977"/>
                </a:cubicBezTo>
                <a:cubicBezTo>
                  <a:pt x="16558" y="11787"/>
                  <a:pt x="16643" y="11263"/>
                  <a:pt x="16622" y="10942"/>
                </a:cubicBezTo>
                <a:cubicBezTo>
                  <a:pt x="16590" y="10588"/>
                  <a:pt x="16408" y="9978"/>
                  <a:pt x="15562" y="9764"/>
                </a:cubicBezTo>
                <a:cubicBezTo>
                  <a:pt x="15301" y="9703"/>
                  <a:pt x="15023" y="9685"/>
                  <a:pt x="14749" y="9685"/>
                </a:cubicBezTo>
                <a:cubicBezTo>
                  <a:pt x="14585" y="9685"/>
                  <a:pt x="14422" y="9691"/>
                  <a:pt x="14266" y="9699"/>
                </a:cubicBezTo>
                <a:cubicBezTo>
                  <a:pt x="14141" y="9705"/>
                  <a:pt x="13992" y="9712"/>
                  <a:pt x="13869" y="9712"/>
                </a:cubicBezTo>
                <a:cubicBezTo>
                  <a:pt x="13781" y="9712"/>
                  <a:pt x="13707" y="9708"/>
                  <a:pt x="13666" y="9699"/>
                </a:cubicBezTo>
                <a:cubicBezTo>
                  <a:pt x="13345" y="9624"/>
                  <a:pt x="13035" y="9324"/>
                  <a:pt x="12831" y="8896"/>
                </a:cubicBezTo>
                <a:cubicBezTo>
                  <a:pt x="12649" y="8510"/>
                  <a:pt x="12563" y="8050"/>
                  <a:pt x="12466" y="7568"/>
                </a:cubicBezTo>
                <a:lnTo>
                  <a:pt x="12435" y="7386"/>
                </a:lnTo>
                <a:cubicBezTo>
                  <a:pt x="11985" y="5094"/>
                  <a:pt x="11288" y="3434"/>
                  <a:pt x="10229" y="2191"/>
                </a:cubicBezTo>
                <a:cubicBezTo>
                  <a:pt x="9065" y="798"/>
                  <a:pt x="7416" y="0"/>
                  <a:pt x="5830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rot="-5400000">
            <a:off x="6865497" y="3175010"/>
            <a:ext cx="2867358" cy="2521035"/>
          </a:xfrm>
          <a:custGeom>
            <a:avLst/>
            <a:gdLst/>
            <a:ahLst/>
            <a:cxnLst/>
            <a:rect l="l" t="t" r="r" b="b"/>
            <a:pathLst>
              <a:path w="15466" h="13598" extrusionOk="0">
                <a:moveTo>
                  <a:pt x="5233" y="1"/>
                </a:moveTo>
                <a:cubicBezTo>
                  <a:pt x="4952" y="1"/>
                  <a:pt x="4671" y="30"/>
                  <a:pt x="4391" y="91"/>
                </a:cubicBezTo>
                <a:cubicBezTo>
                  <a:pt x="3235" y="348"/>
                  <a:pt x="2228" y="1130"/>
                  <a:pt x="1553" y="2094"/>
                </a:cubicBezTo>
                <a:cubicBezTo>
                  <a:pt x="879" y="3068"/>
                  <a:pt x="503" y="4225"/>
                  <a:pt x="279" y="5382"/>
                </a:cubicBezTo>
                <a:cubicBezTo>
                  <a:pt x="53" y="6592"/>
                  <a:pt x="0" y="7888"/>
                  <a:pt x="482" y="9023"/>
                </a:cubicBezTo>
                <a:cubicBezTo>
                  <a:pt x="951" y="10127"/>
                  <a:pt x="2027" y="11039"/>
                  <a:pt x="3218" y="11039"/>
                </a:cubicBezTo>
                <a:cubicBezTo>
                  <a:pt x="3252" y="11039"/>
                  <a:pt x="3286" y="11038"/>
                  <a:pt x="3320" y="11036"/>
                </a:cubicBezTo>
                <a:cubicBezTo>
                  <a:pt x="4220" y="10994"/>
                  <a:pt x="5001" y="10479"/>
                  <a:pt x="5794" y="10073"/>
                </a:cubicBezTo>
                <a:cubicBezTo>
                  <a:pt x="6340" y="9785"/>
                  <a:pt x="6964" y="9547"/>
                  <a:pt x="7565" y="9547"/>
                </a:cubicBezTo>
                <a:cubicBezTo>
                  <a:pt x="7835" y="9547"/>
                  <a:pt x="8101" y="9595"/>
                  <a:pt x="8354" y="9708"/>
                </a:cubicBezTo>
                <a:cubicBezTo>
                  <a:pt x="9853" y="10384"/>
                  <a:pt x="9842" y="12847"/>
                  <a:pt x="11363" y="13468"/>
                </a:cubicBezTo>
                <a:cubicBezTo>
                  <a:pt x="11576" y="13557"/>
                  <a:pt x="11802" y="13597"/>
                  <a:pt x="12030" y="13597"/>
                </a:cubicBezTo>
                <a:cubicBezTo>
                  <a:pt x="12626" y="13597"/>
                  <a:pt x="13238" y="13321"/>
                  <a:pt x="13687" y="12911"/>
                </a:cubicBezTo>
                <a:cubicBezTo>
                  <a:pt x="14073" y="12547"/>
                  <a:pt x="15465" y="10994"/>
                  <a:pt x="15411" y="10394"/>
                </a:cubicBezTo>
                <a:cubicBezTo>
                  <a:pt x="15351" y="9786"/>
                  <a:pt x="14770" y="9686"/>
                  <a:pt x="14159" y="9686"/>
                </a:cubicBezTo>
                <a:cubicBezTo>
                  <a:pt x="13856" y="9686"/>
                  <a:pt x="13545" y="9710"/>
                  <a:pt x="13287" y="9710"/>
                </a:cubicBezTo>
                <a:cubicBezTo>
                  <a:pt x="13139" y="9710"/>
                  <a:pt x="13008" y="9702"/>
                  <a:pt x="12905" y="9677"/>
                </a:cubicBezTo>
                <a:cubicBezTo>
                  <a:pt x="12348" y="9548"/>
                  <a:pt x="11920" y="9077"/>
                  <a:pt x="11674" y="8552"/>
                </a:cubicBezTo>
                <a:cubicBezTo>
                  <a:pt x="11438" y="8038"/>
                  <a:pt x="11341" y="7459"/>
                  <a:pt x="11234" y="6892"/>
                </a:cubicBezTo>
                <a:cubicBezTo>
                  <a:pt x="10892" y="5125"/>
                  <a:pt x="10324" y="3347"/>
                  <a:pt x="9168" y="1976"/>
                </a:cubicBezTo>
                <a:cubicBezTo>
                  <a:pt x="8186" y="814"/>
                  <a:pt x="6719" y="1"/>
                  <a:pt x="5233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509725" y="-1382650"/>
            <a:ext cx="3085756" cy="2743883"/>
          </a:xfrm>
          <a:custGeom>
            <a:avLst/>
            <a:gdLst/>
            <a:ahLst/>
            <a:cxnLst/>
            <a:rect l="l" t="t" r="r" b="b"/>
            <a:pathLst>
              <a:path w="16644" h="14800" extrusionOk="0">
                <a:moveTo>
                  <a:pt x="5832" y="274"/>
                </a:moveTo>
                <a:cubicBezTo>
                  <a:pt x="7333" y="274"/>
                  <a:pt x="8904" y="1038"/>
                  <a:pt x="10025" y="2363"/>
                </a:cubicBezTo>
                <a:cubicBezTo>
                  <a:pt x="11043" y="3584"/>
                  <a:pt x="11728" y="5190"/>
                  <a:pt x="12156" y="7439"/>
                </a:cubicBezTo>
                <a:lnTo>
                  <a:pt x="12199" y="7622"/>
                </a:lnTo>
                <a:cubicBezTo>
                  <a:pt x="12295" y="8114"/>
                  <a:pt x="12381" y="8596"/>
                  <a:pt x="12585" y="9024"/>
                </a:cubicBezTo>
                <a:cubicBezTo>
                  <a:pt x="12820" y="9517"/>
                  <a:pt x="13195" y="9871"/>
                  <a:pt x="13602" y="9967"/>
                </a:cubicBezTo>
                <a:cubicBezTo>
                  <a:pt x="13672" y="9983"/>
                  <a:pt x="13776" y="9988"/>
                  <a:pt x="13895" y="9988"/>
                </a:cubicBezTo>
                <a:cubicBezTo>
                  <a:pt x="14014" y="9988"/>
                  <a:pt x="14148" y="9983"/>
                  <a:pt x="14277" y="9978"/>
                </a:cubicBezTo>
                <a:cubicBezTo>
                  <a:pt x="14432" y="9969"/>
                  <a:pt x="14594" y="9963"/>
                  <a:pt x="14757" y="9963"/>
                </a:cubicBezTo>
                <a:cubicBezTo>
                  <a:pt x="15008" y="9963"/>
                  <a:pt x="15259" y="9979"/>
                  <a:pt x="15487" y="10031"/>
                </a:cubicBezTo>
                <a:cubicBezTo>
                  <a:pt x="16140" y="10192"/>
                  <a:pt x="16312" y="10631"/>
                  <a:pt x="16343" y="10963"/>
                </a:cubicBezTo>
                <a:cubicBezTo>
                  <a:pt x="16355" y="11102"/>
                  <a:pt x="16397" y="11541"/>
                  <a:pt x="15369" y="12805"/>
                </a:cubicBezTo>
                <a:cubicBezTo>
                  <a:pt x="15027" y="13222"/>
                  <a:pt x="14684" y="13587"/>
                  <a:pt x="14512" y="13748"/>
                </a:cubicBezTo>
                <a:cubicBezTo>
                  <a:pt x="13958" y="14250"/>
                  <a:pt x="13282" y="14521"/>
                  <a:pt x="12639" y="14521"/>
                </a:cubicBezTo>
                <a:cubicBezTo>
                  <a:pt x="12364" y="14521"/>
                  <a:pt x="12096" y="14472"/>
                  <a:pt x="11845" y="14369"/>
                </a:cubicBezTo>
                <a:cubicBezTo>
                  <a:pt x="10967" y="14005"/>
                  <a:pt x="10539" y="13115"/>
                  <a:pt x="10164" y="12323"/>
                </a:cubicBezTo>
                <a:cubicBezTo>
                  <a:pt x="9811" y="11584"/>
                  <a:pt x="9468" y="10888"/>
                  <a:pt x="8836" y="10599"/>
                </a:cubicBezTo>
                <a:cubicBezTo>
                  <a:pt x="8638" y="10511"/>
                  <a:pt x="8421" y="10467"/>
                  <a:pt x="8182" y="10467"/>
                </a:cubicBezTo>
                <a:cubicBezTo>
                  <a:pt x="7724" y="10467"/>
                  <a:pt x="7188" y="10628"/>
                  <a:pt x="6555" y="10952"/>
                </a:cubicBezTo>
                <a:cubicBezTo>
                  <a:pt x="6426" y="11027"/>
                  <a:pt x="6298" y="11092"/>
                  <a:pt x="6180" y="11156"/>
                </a:cubicBezTo>
                <a:lnTo>
                  <a:pt x="6159" y="11166"/>
                </a:lnTo>
                <a:cubicBezTo>
                  <a:pt x="5474" y="11541"/>
                  <a:pt x="4767" y="11927"/>
                  <a:pt x="3942" y="11959"/>
                </a:cubicBezTo>
                <a:cubicBezTo>
                  <a:pt x="3905" y="11960"/>
                  <a:pt x="3869" y="11961"/>
                  <a:pt x="3833" y="11961"/>
                </a:cubicBezTo>
                <a:cubicBezTo>
                  <a:pt x="2594" y="11961"/>
                  <a:pt x="1355" y="11074"/>
                  <a:pt x="793" y="9752"/>
                </a:cubicBezTo>
                <a:cubicBezTo>
                  <a:pt x="354" y="8714"/>
                  <a:pt x="290" y="7472"/>
                  <a:pt x="579" y="5930"/>
                </a:cubicBezTo>
                <a:cubicBezTo>
                  <a:pt x="836" y="4537"/>
                  <a:pt x="1264" y="3423"/>
                  <a:pt x="1896" y="2513"/>
                </a:cubicBezTo>
                <a:cubicBezTo>
                  <a:pt x="1982" y="2395"/>
                  <a:pt x="2078" y="2267"/>
                  <a:pt x="2175" y="2160"/>
                </a:cubicBezTo>
                <a:cubicBezTo>
                  <a:pt x="2925" y="1239"/>
                  <a:pt x="3899" y="606"/>
                  <a:pt x="4927" y="371"/>
                </a:cubicBezTo>
                <a:cubicBezTo>
                  <a:pt x="5223" y="305"/>
                  <a:pt x="5526" y="274"/>
                  <a:pt x="5832" y="274"/>
                </a:cubicBezTo>
                <a:close/>
                <a:moveTo>
                  <a:pt x="5830" y="0"/>
                </a:moveTo>
                <a:cubicBezTo>
                  <a:pt x="5504" y="0"/>
                  <a:pt x="5179" y="34"/>
                  <a:pt x="4863" y="103"/>
                </a:cubicBezTo>
                <a:cubicBezTo>
                  <a:pt x="3781" y="349"/>
                  <a:pt x="2753" y="1013"/>
                  <a:pt x="1961" y="1977"/>
                </a:cubicBezTo>
                <a:cubicBezTo>
                  <a:pt x="1854" y="2106"/>
                  <a:pt x="1768" y="2224"/>
                  <a:pt x="1671" y="2353"/>
                </a:cubicBezTo>
                <a:cubicBezTo>
                  <a:pt x="1018" y="3295"/>
                  <a:pt x="569" y="4452"/>
                  <a:pt x="300" y="5876"/>
                </a:cubicBezTo>
                <a:cubicBezTo>
                  <a:pt x="0" y="7472"/>
                  <a:pt x="86" y="8778"/>
                  <a:pt x="547" y="9860"/>
                </a:cubicBezTo>
                <a:cubicBezTo>
                  <a:pt x="1138" y="11271"/>
                  <a:pt x="2484" y="12240"/>
                  <a:pt x="3834" y="12240"/>
                </a:cubicBezTo>
                <a:cubicBezTo>
                  <a:pt x="3877" y="12240"/>
                  <a:pt x="3920" y="12239"/>
                  <a:pt x="3963" y="12237"/>
                </a:cubicBezTo>
                <a:cubicBezTo>
                  <a:pt x="4841" y="12194"/>
                  <a:pt x="5581" y="11798"/>
                  <a:pt x="6287" y="11413"/>
                </a:cubicBezTo>
                <a:lnTo>
                  <a:pt x="6309" y="11402"/>
                </a:lnTo>
                <a:cubicBezTo>
                  <a:pt x="6437" y="11338"/>
                  <a:pt x="6555" y="11263"/>
                  <a:pt x="6683" y="11199"/>
                </a:cubicBezTo>
                <a:cubicBezTo>
                  <a:pt x="7272" y="10897"/>
                  <a:pt x="7764" y="10745"/>
                  <a:pt x="8173" y="10745"/>
                </a:cubicBezTo>
                <a:cubicBezTo>
                  <a:pt x="8374" y="10745"/>
                  <a:pt x="8556" y="10782"/>
                  <a:pt x="8718" y="10856"/>
                </a:cubicBezTo>
                <a:cubicBezTo>
                  <a:pt x="9265" y="11102"/>
                  <a:pt x="9575" y="11756"/>
                  <a:pt x="9907" y="12451"/>
                </a:cubicBezTo>
                <a:cubicBezTo>
                  <a:pt x="10314" y="13276"/>
                  <a:pt x="10764" y="14219"/>
                  <a:pt x="11749" y="14626"/>
                </a:cubicBezTo>
                <a:cubicBezTo>
                  <a:pt x="12029" y="14743"/>
                  <a:pt x="12331" y="14800"/>
                  <a:pt x="12640" y="14800"/>
                </a:cubicBezTo>
                <a:cubicBezTo>
                  <a:pt x="13347" y="14800"/>
                  <a:pt x="14091" y="14502"/>
                  <a:pt x="14694" y="13951"/>
                </a:cubicBezTo>
                <a:cubicBezTo>
                  <a:pt x="14877" y="13779"/>
                  <a:pt x="15230" y="13415"/>
                  <a:pt x="15583" y="12977"/>
                </a:cubicBezTo>
                <a:cubicBezTo>
                  <a:pt x="16558" y="11787"/>
                  <a:pt x="16643" y="11263"/>
                  <a:pt x="16622" y="10942"/>
                </a:cubicBezTo>
                <a:cubicBezTo>
                  <a:pt x="16590" y="10588"/>
                  <a:pt x="16408" y="9978"/>
                  <a:pt x="15562" y="9764"/>
                </a:cubicBezTo>
                <a:cubicBezTo>
                  <a:pt x="15301" y="9703"/>
                  <a:pt x="15023" y="9685"/>
                  <a:pt x="14749" y="9685"/>
                </a:cubicBezTo>
                <a:cubicBezTo>
                  <a:pt x="14585" y="9685"/>
                  <a:pt x="14422" y="9691"/>
                  <a:pt x="14266" y="9699"/>
                </a:cubicBezTo>
                <a:cubicBezTo>
                  <a:pt x="14141" y="9705"/>
                  <a:pt x="13992" y="9712"/>
                  <a:pt x="13869" y="9712"/>
                </a:cubicBezTo>
                <a:cubicBezTo>
                  <a:pt x="13781" y="9712"/>
                  <a:pt x="13707" y="9708"/>
                  <a:pt x="13666" y="9699"/>
                </a:cubicBezTo>
                <a:cubicBezTo>
                  <a:pt x="13345" y="9624"/>
                  <a:pt x="13035" y="9324"/>
                  <a:pt x="12831" y="8896"/>
                </a:cubicBezTo>
                <a:cubicBezTo>
                  <a:pt x="12649" y="8510"/>
                  <a:pt x="12563" y="8050"/>
                  <a:pt x="12466" y="7568"/>
                </a:cubicBezTo>
                <a:lnTo>
                  <a:pt x="12435" y="7386"/>
                </a:lnTo>
                <a:cubicBezTo>
                  <a:pt x="11985" y="5094"/>
                  <a:pt x="11288" y="3434"/>
                  <a:pt x="10229" y="2191"/>
                </a:cubicBezTo>
                <a:cubicBezTo>
                  <a:pt x="9065" y="798"/>
                  <a:pt x="7416" y="0"/>
                  <a:pt x="5830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396449" y="-1271229"/>
            <a:ext cx="2867358" cy="2521035"/>
          </a:xfrm>
          <a:custGeom>
            <a:avLst/>
            <a:gdLst/>
            <a:ahLst/>
            <a:cxnLst/>
            <a:rect l="l" t="t" r="r" b="b"/>
            <a:pathLst>
              <a:path w="15466" h="13598" extrusionOk="0">
                <a:moveTo>
                  <a:pt x="5233" y="1"/>
                </a:moveTo>
                <a:cubicBezTo>
                  <a:pt x="4952" y="1"/>
                  <a:pt x="4671" y="30"/>
                  <a:pt x="4391" y="91"/>
                </a:cubicBezTo>
                <a:cubicBezTo>
                  <a:pt x="3235" y="348"/>
                  <a:pt x="2228" y="1130"/>
                  <a:pt x="1553" y="2094"/>
                </a:cubicBezTo>
                <a:cubicBezTo>
                  <a:pt x="879" y="3068"/>
                  <a:pt x="503" y="4225"/>
                  <a:pt x="279" y="5382"/>
                </a:cubicBezTo>
                <a:cubicBezTo>
                  <a:pt x="53" y="6592"/>
                  <a:pt x="0" y="7888"/>
                  <a:pt x="482" y="9023"/>
                </a:cubicBezTo>
                <a:cubicBezTo>
                  <a:pt x="951" y="10127"/>
                  <a:pt x="2027" y="11039"/>
                  <a:pt x="3218" y="11039"/>
                </a:cubicBezTo>
                <a:cubicBezTo>
                  <a:pt x="3252" y="11039"/>
                  <a:pt x="3286" y="11038"/>
                  <a:pt x="3320" y="11036"/>
                </a:cubicBezTo>
                <a:cubicBezTo>
                  <a:pt x="4220" y="10994"/>
                  <a:pt x="5001" y="10479"/>
                  <a:pt x="5794" y="10073"/>
                </a:cubicBezTo>
                <a:cubicBezTo>
                  <a:pt x="6340" y="9785"/>
                  <a:pt x="6964" y="9547"/>
                  <a:pt x="7565" y="9547"/>
                </a:cubicBezTo>
                <a:cubicBezTo>
                  <a:pt x="7835" y="9547"/>
                  <a:pt x="8101" y="9595"/>
                  <a:pt x="8354" y="9708"/>
                </a:cubicBezTo>
                <a:cubicBezTo>
                  <a:pt x="9853" y="10384"/>
                  <a:pt x="9842" y="12847"/>
                  <a:pt x="11363" y="13468"/>
                </a:cubicBezTo>
                <a:cubicBezTo>
                  <a:pt x="11576" y="13557"/>
                  <a:pt x="11802" y="13597"/>
                  <a:pt x="12030" y="13597"/>
                </a:cubicBezTo>
                <a:cubicBezTo>
                  <a:pt x="12626" y="13597"/>
                  <a:pt x="13238" y="13321"/>
                  <a:pt x="13687" y="12911"/>
                </a:cubicBezTo>
                <a:cubicBezTo>
                  <a:pt x="14073" y="12547"/>
                  <a:pt x="15465" y="10994"/>
                  <a:pt x="15411" y="10394"/>
                </a:cubicBezTo>
                <a:cubicBezTo>
                  <a:pt x="15351" y="9786"/>
                  <a:pt x="14770" y="9686"/>
                  <a:pt x="14159" y="9686"/>
                </a:cubicBezTo>
                <a:cubicBezTo>
                  <a:pt x="13856" y="9686"/>
                  <a:pt x="13545" y="9710"/>
                  <a:pt x="13287" y="9710"/>
                </a:cubicBezTo>
                <a:cubicBezTo>
                  <a:pt x="13139" y="9710"/>
                  <a:pt x="13008" y="9702"/>
                  <a:pt x="12905" y="9677"/>
                </a:cubicBezTo>
                <a:cubicBezTo>
                  <a:pt x="12348" y="9548"/>
                  <a:pt x="11920" y="9077"/>
                  <a:pt x="11674" y="8552"/>
                </a:cubicBezTo>
                <a:cubicBezTo>
                  <a:pt x="11438" y="8038"/>
                  <a:pt x="11341" y="7459"/>
                  <a:pt x="11234" y="6892"/>
                </a:cubicBezTo>
                <a:cubicBezTo>
                  <a:pt x="10892" y="5125"/>
                  <a:pt x="10324" y="3347"/>
                  <a:pt x="9168" y="1976"/>
                </a:cubicBezTo>
                <a:cubicBezTo>
                  <a:pt x="8186" y="814"/>
                  <a:pt x="6719" y="1"/>
                  <a:pt x="5233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598620">
            <a:off x="-3556819" y="-90142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 rot="10598620">
            <a:off x="-3309140" y="-70000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 rot="10598620">
            <a:off x="4971831" y="-18785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rot="10598620">
            <a:off x="5219510" y="-16771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858725" y="1352925"/>
            <a:ext cx="2735100" cy="10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1858725" y="835675"/>
            <a:ext cx="2735100" cy="499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550175" y="3552800"/>
            <a:ext cx="2735100" cy="10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4550175" y="3035550"/>
            <a:ext cx="2735100" cy="499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Nerko One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 rot="10598620">
            <a:off x="4971831" y="-18785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10598620">
            <a:off x="5219510" y="-16771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rot="10598620">
            <a:off x="4971831" y="-1878573"/>
            <a:ext cx="5060116" cy="6186420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 rot="10598620">
            <a:off x="5219510" y="-1677154"/>
            <a:ext cx="4870178" cy="5765678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20000" y="1573725"/>
            <a:ext cx="3733800" cy="289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7525" y="1262850"/>
            <a:ext cx="7469100" cy="2617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rot="-10598606" flipH="1">
            <a:off x="-1810529" y="-2782368"/>
            <a:ext cx="6336573" cy="7747023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rot="-10598606" flipH="1">
            <a:off x="-1882836" y="-2530139"/>
            <a:ext cx="6098721" cy="7220143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 rot="201391" flipH="1">
            <a:off x="6296353" y="2141059"/>
            <a:ext cx="4299211" cy="5256133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rot="201391" flipH="1">
            <a:off x="6506788" y="2327403"/>
            <a:ext cx="4137834" cy="4898660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343400" y="1475225"/>
            <a:ext cx="4080600" cy="870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4343400" y="2433200"/>
            <a:ext cx="4080600" cy="1235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 rot="-10598606" flipH="1">
            <a:off x="-1075803" y="-2669643"/>
            <a:ext cx="6336573" cy="7747023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 rot="-10598606" flipH="1">
            <a:off x="-1148110" y="-2417414"/>
            <a:ext cx="6098721" cy="7220143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rgbClr val="EDDA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 rot="7197275">
            <a:off x="-1669102" y="907524"/>
            <a:ext cx="4606109" cy="6808096"/>
          </a:xfrm>
          <a:custGeom>
            <a:avLst/>
            <a:gdLst/>
            <a:ahLst/>
            <a:cxnLst/>
            <a:rect l="l" t="t" r="r" b="b"/>
            <a:pathLst>
              <a:path w="16837" h="20585" extrusionOk="0">
                <a:moveTo>
                  <a:pt x="5313" y="322"/>
                </a:moveTo>
                <a:cubicBezTo>
                  <a:pt x="5902" y="322"/>
                  <a:pt x="6426" y="472"/>
                  <a:pt x="7016" y="804"/>
                </a:cubicBezTo>
                <a:cubicBezTo>
                  <a:pt x="8430" y="1597"/>
                  <a:pt x="8354" y="2485"/>
                  <a:pt x="8258" y="3503"/>
                </a:cubicBezTo>
                <a:cubicBezTo>
                  <a:pt x="8237" y="3749"/>
                  <a:pt x="8215" y="3996"/>
                  <a:pt x="8215" y="4263"/>
                </a:cubicBezTo>
                <a:cubicBezTo>
                  <a:pt x="8183" y="5516"/>
                  <a:pt x="9425" y="6502"/>
                  <a:pt x="10614" y="6994"/>
                </a:cubicBezTo>
                <a:cubicBezTo>
                  <a:pt x="10957" y="7144"/>
                  <a:pt x="11321" y="7273"/>
                  <a:pt x="11696" y="7401"/>
                </a:cubicBezTo>
                <a:cubicBezTo>
                  <a:pt x="12713" y="7765"/>
                  <a:pt x="13763" y="8140"/>
                  <a:pt x="14587" y="8911"/>
                </a:cubicBezTo>
                <a:cubicBezTo>
                  <a:pt x="16483" y="10667"/>
                  <a:pt x="16279" y="13741"/>
                  <a:pt x="14973" y="15691"/>
                </a:cubicBezTo>
                <a:cubicBezTo>
                  <a:pt x="13849" y="17383"/>
                  <a:pt x="11953" y="18657"/>
                  <a:pt x="9190" y="19578"/>
                </a:cubicBezTo>
                <a:cubicBezTo>
                  <a:pt x="7797" y="20049"/>
                  <a:pt x="6662" y="20263"/>
                  <a:pt x="5624" y="20263"/>
                </a:cubicBezTo>
                <a:cubicBezTo>
                  <a:pt x="5098" y="20263"/>
                  <a:pt x="4584" y="20210"/>
                  <a:pt x="4113" y="20092"/>
                </a:cubicBezTo>
                <a:cubicBezTo>
                  <a:pt x="2475" y="19696"/>
                  <a:pt x="750" y="18293"/>
                  <a:pt x="643" y="16376"/>
                </a:cubicBezTo>
                <a:cubicBezTo>
                  <a:pt x="579" y="15305"/>
                  <a:pt x="986" y="14213"/>
                  <a:pt x="1940" y="12927"/>
                </a:cubicBezTo>
                <a:cubicBezTo>
                  <a:pt x="2132" y="12670"/>
                  <a:pt x="2325" y="12424"/>
                  <a:pt x="2518" y="12178"/>
                </a:cubicBezTo>
                <a:cubicBezTo>
                  <a:pt x="3053" y="11503"/>
                  <a:pt x="3567" y="10860"/>
                  <a:pt x="3899" y="10121"/>
                </a:cubicBezTo>
                <a:cubicBezTo>
                  <a:pt x="4274" y="9308"/>
                  <a:pt x="4456" y="8044"/>
                  <a:pt x="3760" y="7208"/>
                </a:cubicBezTo>
                <a:cubicBezTo>
                  <a:pt x="3449" y="6844"/>
                  <a:pt x="3010" y="6598"/>
                  <a:pt x="2539" y="6341"/>
                </a:cubicBezTo>
                <a:cubicBezTo>
                  <a:pt x="1961" y="6009"/>
                  <a:pt x="1361" y="5677"/>
                  <a:pt x="976" y="5077"/>
                </a:cubicBezTo>
                <a:cubicBezTo>
                  <a:pt x="354" y="4113"/>
                  <a:pt x="483" y="3320"/>
                  <a:pt x="697" y="2828"/>
                </a:cubicBezTo>
                <a:cubicBezTo>
                  <a:pt x="965" y="2207"/>
                  <a:pt x="1543" y="1628"/>
                  <a:pt x="2368" y="1168"/>
                </a:cubicBezTo>
                <a:cubicBezTo>
                  <a:pt x="3021" y="804"/>
                  <a:pt x="3803" y="526"/>
                  <a:pt x="4510" y="397"/>
                </a:cubicBezTo>
                <a:cubicBezTo>
                  <a:pt x="4810" y="343"/>
                  <a:pt x="5067" y="322"/>
                  <a:pt x="5313" y="322"/>
                </a:cubicBezTo>
                <a:close/>
                <a:moveTo>
                  <a:pt x="5313" y="0"/>
                </a:moveTo>
                <a:cubicBezTo>
                  <a:pt x="5045" y="0"/>
                  <a:pt x="4767" y="22"/>
                  <a:pt x="4456" y="76"/>
                </a:cubicBezTo>
                <a:cubicBezTo>
                  <a:pt x="3706" y="204"/>
                  <a:pt x="2892" y="504"/>
                  <a:pt x="2207" y="890"/>
                </a:cubicBezTo>
                <a:cubicBezTo>
                  <a:pt x="1329" y="1382"/>
                  <a:pt x="697" y="2004"/>
                  <a:pt x="397" y="2689"/>
                </a:cubicBezTo>
                <a:cubicBezTo>
                  <a:pt x="151" y="3267"/>
                  <a:pt x="1" y="4177"/>
                  <a:pt x="697" y="5248"/>
                </a:cubicBezTo>
                <a:cubicBezTo>
                  <a:pt x="1136" y="5912"/>
                  <a:pt x="1768" y="6276"/>
                  <a:pt x="2389" y="6619"/>
                </a:cubicBezTo>
                <a:cubicBezTo>
                  <a:pt x="2828" y="6866"/>
                  <a:pt x="3246" y="7101"/>
                  <a:pt x="3503" y="7423"/>
                </a:cubicBezTo>
                <a:cubicBezTo>
                  <a:pt x="4113" y="8140"/>
                  <a:pt x="3932" y="9254"/>
                  <a:pt x="3599" y="9993"/>
                </a:cubicBezTo>
                <a:cubicBezTo>
                  <a:pt x="3278" y="10700"/>
                  <a:pt x="2785" y="11321"/>
                  <a:pt x="2271" y="11974"/>
                </a:cubicBezTo>
                <a:cubicBezTo>
                  <a:pt x="2078" y="12221"/>
                  <a:pt x="1875" y="12478"/>
                  <a:pt x="1682" y="12735"/>
                </a:cubicBezTo>
                <a:cubicBezTo>
                  <a:pt x="686" y="14084"/>
                  <a:pt x="247" y="15241"/>
                  <a:pt x="322" y="16397"/>
                </a:cubicBezTo>
                <a:cubicBezTo>
                  <a:pt x="440" y="18464"/>
                  <a:pt x="2282" y="19974"/>
                  <a:pt x="4027" y="20403"/>
                </a:cubicBezTo>
                <a:cubicBezTo>
                  <a:pt x="4531" y="20531"/>
                  <a:pt x="5067" y="20584"/>
                  <a:pt x="5624" y="20584"/>
                </a:cubicBezTo>
                <a:cubicBezTo>
                  <a:pt x="6695" y="20584"/>
                  <a:pt x="7862" y="20360"/>
                  <a:pt x="9286" y="19889"/>
                </a:cubicBezTo>
                <a:cubicBezTo>
                  <a:pt x="12124" y="18935"/>
                  <a:pt x="14073" y="17618"/>
                  <a:pt x="15241" y="15862"/>
                </a:cubicBezTo>
                <a:cubicBezTo>
                  <a:pt x="16622" y="13806"/>
                  <a:pt x="16836" y="10550"/>
                  <a:pt x="14813" y="8665"/>
                </a:cubicBezTo>
                <a:cubicBezTo>
                  <a:pt x="13934" y="7861"/>
                  <a:pt x="12852" y="7476"/>
                  <a:pt x="11814" y="7101"/>
                </a:cubicBezTo>
                <a:cubicBezTo>
                  <a:pt x="11428" y="6962"/>
                  <a:pt x="11074" y="6844"/>
                  <a:pt x="10732" y="6694"/>
                </a:cubicBezTo>
                <a:cubicBezTo>
                  <a:pt x="9650" y="6233"/>
                  <a:pt x="8504" y="5366"/>
                  <a:pt x="8537" y="4274"/>
                </a:cubicBezTo>
                <a:cubicBezTo>
                  <a:pt x="8537" y="4017"/>
                  <a:pt x="8558" y="3770"/>
                  <a:pt x="8580" y="3535"/>
                </a:cubicBezTo>
                <a:cubicBezTo>
                  <a:pt x="8675" y="2496"/>
                  <a:pt x="8772" y="1425"/>
                  <a:pt x="7176" y="514"/>
                </a:cubicBezTo>
                <a:cubicBezTo>
                  <a:pt x="6534" y="161"/>
                  <a:pt x="5966" y="0"/>
                  <a:pt x="5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/>
          <p:nvPr/>
        </p:nvSpPr>
        <p:spPr>
          <a:xfrm rot="7197275">
            <a:off x="-1513119" y="1018388"/>
            <a:ext cx="4433213" cy="6345073"/>
          </a:xfrm>
          <a:custGeom>
            <a:avLst/>
            <a:gdLst/>
            <a:ahLst/>
            <a:cxnLst/>
            <a:rect l="l" t="t" r="r" b="b"/>
            <a:pathLst>
              <a:path w="16205" h="19185" extrusionOk="0">
                <a:moveTo>
                  <a:pt x="5506" y="1"/>
                </a:moveTo>
                <a:cubicBezTo>
                  <a:pt x="5275" y="1"/>
                  <a:pt x="5033" y="26"/>
                  <a:pt x="4767" y="72"/>
                </a:cubicBezTo>
                <a:cubicBezTo>
                  <a:pt x="3021" y="371"/>
                  <a:pt x="1" y="1892"/>
                  <a:pt x="1479" y="4163"/>
                </a:cubicBezTo>
                <a:cubicBezTo>
                  <a:pt x="2111" y="5148"/>
                  <a:pt x="3492" y="5373"/>
                  <a:pt x="4242" y="6262"/>
                </a:cubicBezTo>
                <a:cubicBezTo>
                  <a:pt x="4992" y="7161"/>
                  <a:pt x="4917" y="8522"/>
                  <a:pt x="4435" y="9582"/>
                </a:cubicBezTo>
                <a:cubicBezTo>
                  <a:pt x="3953" y="10642"/>
                  <a:pt x="3139" y="11509"/>
                  <a:pt x="2443" y="12452"/>
                </a:cubicBezTo>
                <a:cubicBezTo>
                  <a:pt x="1747" y="13384"/>
                  <a:pt x="1147" y="14487"/>
                  <a:pt x="1211" y="15655"/>
                </a:cubicBezTo>
                <a:cubicBezTo>
                  <a:pt x="1307" y="17304"/>
                  <a:pt x="2785" y="18632"/>
                  <a:pt x="4392" y="19017"/>
                </a:cubicBezTo>
                <a:cubicBezTo>
                  <a:pt x="4865" y="19134"/>
                  <a:pt x="5346" y="19185"/>
                  <a:pt x="5829" y="19185"/>
                </a:cubicBezTo>
                <a:cubicBezTo>
                  <a:pt x="6985" y="19185"/>
                  <a:pt x="8154" y="18895"/>
                  <a:pt x="9265" y="18525"/>
                </a:cubicBezTo>
                <a:cubicBezTo>
                  <a:pt x="11428" y="17796"/>
                  <a:pt x="13581" y="16683"/>
                  <a:pt x="14856" y="14776"/>
                </a:cubicBezTo>
                <a:cubicBezTo>
                  <a:pt x="16119" y="12870"/>
                  <a:pt x="16205" y="10043"/>
                  <a:pt x="14523" y="8479"/>
                </a:cubicBezTo>
                <a:cubicBezTo>
                  <a:pt x="13474" y="7504"/>
                  <a:pt x="11985" y="7204"/>
                  <a:pt x="10657" y="6637"/>
                </a:cubicBezTo>
                <a:cubicBezTo>
                  <a:pt x="9329" y="6080"/>
                  <a:pt x="7990" y="4988"/>
                  <a:pt x="8023" y="3553"/>
                </a:cubicBezTo>
                <a:cubicBezTo>
                  <a:pt x="8066" y="2096"/>
                  <a:pt x="8515" y="1271"/>
                  <a:pt x="7026" y="425"/>
                </a:cubicBezTo>
                <a:cubicBezTo>
                  <a:pt x="6491" y="128"/>
                  <a:pt x="6029" y="1"/>
                  <a:pt x="5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720000" y="3724688"/>
            <a:ext cx="3553500" cy="87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chi Hand"/>
              <a:buNone/>
              <a:defRPr sz="3000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37050"/>
            <a:ext cx="77040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rispro.com/category/traffic-highway-safety-s-45/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O8HMK-_Jvm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wu3NqyxAC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1cyFy7hJQ&amp;t=3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2ZikLQjkgD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ctrTitle"/>
          </p:nvPr>
        </p:nvSpPr>
        <p:spPr>
          <a:xfrm>
            <a:off x="847775" y="1358725"/>
            <a:ext cx="4155300" cy="2154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How to Qualify an Expert </a:t>
            </a:r>
            <a:endParaRPr sz="5000">
              <a:solidFill>
                <a:schemeClr val="accent4"/>
              </a:solidFill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1"/>
          </p:nvPr>
        </p:nvSpPr>
        <p:spPr>
          <a:xfrm>
            <a:off x="847775" y="3843150"/>
            <a:ext cx="4155300" cy="344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DRSR - TTSA Lesson Plan Presentation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12-14, 2022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Cory Cummings &amp; Debbie Keen</a:t>
            </a:r>
            <a:endParaRPr/>
          </a:p>
        </p:txBody>
      </p:sp>
      <p:grpSp>
        <p:nvGrpSpPr>
          <p:cNvPr id="206" name="Google Shape;206;p26"/>
          <p:cNvGrpSpPr/>
          <p:nvPr/>
        </p:nvGrpSpPr>
        <p:grpSpPr>
          <a:xfrm rot="775626">
            <a:off x="8051206" y="-13446"/>
            <a:ext cx="1160034" cy="3062669"/>
            <a:chOff x="1951627" y="1307222"/>
            <a:chExt cx="210131" cy="554787"/>
          </a:xfrm>
        </p:grpSpPr>
        <p:sp>
          <p:nvSpPr>
            <p:cNvPr id="207" name="Google Shape;207;p26"/>
            <p:cNvSpPr/>
            <p:nvPr/>
          </p:nvSpPr>
          <p:spPr>
            <a:xfrm>
              <a:off x="2014505" y="1471151"/>
              <a:ext cx="45769" cy="109901"/>
            </a:xfrm>
            <a:custGeom>
              <a:avLst/>
              <a:gdLst/>
              <a:ahLst/>
              <a:cxnLst/>
              <a:rect l="l" t="t" r="r" b="b"/>
              <a:pathLst>
                <a:path w="1169" h="2807" extrusionOk="0">
                  <a:moveTo>
                    <a:pt x="1168" y="1"/>
                  </a:moveTo>
                  <a:lnTo>
                    <a:pt x="1" y="108"/>
                  </a:lnTo>
                  <a:lnTo>
                    <a:pt x="290" y="2807"/>
                  </a:lnTo>
                  <a:lnTo>
                    <a:pt x="1168" y="2807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951627" y="1307222"/>
              <a:ext cx="108648" cy="273833"/>
            </a:xfrm>
            <a:custGeom>
              <a:avLst/>
              <a:gdLst/>
              <a:ahLst/>
              <a:cxnLst/>
              <a:rect l="l" t="t" r="r" b="b"/>
              <a:pathLst>
                <a:path w="2775" h="6994" extrusionOk="0">
                  <a:moveTo>
                    <a:pt x="1392" y="1"/>
                  </a:moveTo>
                  <a:cubicBezTo>
                    <a:pt x="621" y="1"/>
                    <a:pt x="0" y="622"/>
                    <a:pt x="0" y="1382"/>
                  </a:cubicBezTo>
                  <a:lnTo>
                    <a:pt x="0" y="3021"/>
                  </a:lnTo>
                  <a:lnTo>
                    <a:pt x="0" y="4456"/>
                  </a:lnTo>
                  <a:lnTo>
                    <a:pt x="0" y="6994"/>
                  </a:lnTo>
                  <a:lnTo>
                    <a:pt x="889" y="6994"/>
                  </a:lnTo>
                  <a:lnTo>
                    <a:pt x="1168" y="4338"/>
                  </a:lnTo>
                  <a:lnTo>
                    <a:pt x="1607" y="4295"/>
                  </a:lnTo>
                  <a:lnTo>
                    <a:pt x="2774" y="4188"/>
                  </a:lnTo>
                  <a:lnTo>
                    <a:pt x="2774" y="3021"/>
                  </a:lnTo>
                  <a:lnTo>
                    <a:pt x="2774" y="1382"/>
                  </a:lnTo>
                  <a:cubicBezTo>
                    <a:pt x="2774" y="622"/>
                    <a:pt x="2153" y="1"/>
                    <a:pt x="1392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2025859" y="1581012"/>
              <a:ext cx="34415" cy="280997"/>
            </a:xfrm>
            <a:custGeom>
              <a:avLst/>
              <a:gdLst/>
              <a:ahLst/>
              <a:cxnLst/>
              <a:rect l="l" t="t" r="r" b="b"/>
              <a:pathLst>
                <a:path w="879" h="7177" extrusionOk="0">
                  <a:moveTo>
                    <a:pt x="0" y="1"/>
                  </a:moveTo>
                  <a:lnTo>
                    <a:pt x="760" y="7176"/>
                  </a:lnTo>
                  <a:lnTo>
                    <a:pt x="878" y="717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1951627" y="1581012"/>
              <a:ext cx="34846" cy="280997"/>
            </a:xfrm>
            <a:custGeom>
              <a:avLst/>
              <a:gdLst/>
              <a:ahLst/>
              <a:cxnLst/>
              <a:rect l="l" t="t" r="r" b="b"/>
              <a:pathLst>
                <a:path w="890" h="7177" extrusionOk="0">
                  <a:moveTo>
                    <a:pt x="0" y="1"/>
                  </a:moveTo>
                  <a:lnTo>
                    <a:pt x="0" y="7176"/>
                  </a:lnTo>
                  <a:lnTo>
                    <a:pt x="129" y="7176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1960827" y="1585201"/>
              <a:ext cx="8026" cy="25214"/>
            </a:xfrm>
            <a:custGeom>
              <a:avLst/>
              <a:gdLst/>
              <a:ahLst/>
              <a:cxnLst/>
              <a:rect l="l" t="t" r="r" b="b"/>
              <a:pathLst>
                <a:path w="205" h="644" extrusionOk="0">
                  <a:moveTo>
                    <a:pt x="205" y="1"/>
                  </a:moveTo>
                  <a:lnTo>
                    <a:pt x="205" y="1"/>
                  </a:lnTo>
                  <a:cubicBezTo>
                    <a:pt x="98" y="205"/>
                    <a:pt x="22" y="419"/>
                    <a:pt x="1" y="643"/>
                  </a:cubicBezTo>
                  <a:cubicBezTo>
                    <a:pt x="98" y="440"/>
                    <a:pt x="172" y="226"/>
                    <a:pt x="205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1963803" y="1588176"/>
              <a:ext cx="10924" cy="34807"/>
            </a:xfrm>
            <a:custGeom>
              <a:avLst/>
              <a:gdLst/>
              <a:ahLst/>
              <a:cxnLst/>
              <a:rect l="l" t="t" r="r" b="b"/>
              <a:pathLst>
                <a:path w="279" h="889" extrusionOk="0">
                  <a:moveTo>
                    <a:pt x="279" y="0"/>
                  </a:moveTo>
                  <a:cubicBezTo>
                    <a:pt x="129" y="279"/>
                    <a:pt x="32" y="578"/>
                    <a:pt x="0" y="889"/>
                  </a:cubicBezTo>
                  <a:cubicBezTo>
                    <a:pt x="139" y="610"/>
                    <a:pt x="236" y="310"/>
                    <a:pt x="279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1962511" y="1613312"/>
              <a:ext cx="9710" cy="36099"/>
            </a:xfrm>
            <a:custGeom>
              <a:avLst/>
              <a:gdLst/>
              <a:ahLst/>
              <a:cxnLst/>
              <a:rect l="l" t="t" r="r" b="b"/>
              <a:pathLst>
                <a:path w="248" h="922" extrusionOk="0">
                  <a:moveTo>
                    <a:pt x="247" y="1"/>
                  </a:moveTo>
                  <a:cubicBezTo>
                    <a:pt x="108" y="279"/>
                    <a:pt x="22" y="600"/>
                    <a:pt x="1" y="922"/>
                  </a:cubicBezTo>
                  <a:cubicBezTo>
                    <a:pt x="129" y="622"/>
                    <a:pt x="215" y="311"/>
                    <a:pt x="247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2039249" y="1586493"/>
              <a:ext cx="4659" cy="36490"/>
            </a:xfrm>
            <a:custGeom>
              <a:avLst/>
              <a:gdLst/>
              <a:ahLst/>
              <a:cxnLst/>
              <a:rect l="l" t="t" r="r" b="b"/>
              <a:pathLst>
                <a:path w="119" h="932" extrusionOk="0">
                  <a:moveTo>
                    <a:pt x="44" y="0"/>
                  </a:moveTo>
                  <a:lnTo>
                    <a:pt x="44" y="0"/>
                  </a:lnTo>
                  <a:cubicBezTo>
                    <a:pt x="11" y="310"/>
                    <a:pt x="1" y="621"/>
                    <a:pt x="54" y="932"/>
                  </a:cubicBezTo>
                  <a:cubicBezTo>
                    <a:pt x="108" y="621"/>
                    <a:pt x="118" y="300"/>
                    <a:pt x="44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045552" y="1601566"/>
              <a:ext cx="4659" cy="30656"/>
            </a:xfrm>
            <a:custGeom>
              <a:avLst/>
              <a:gdLst/>
              <a:ahLst/>
              <a:cxnLst/>
              <a:rect l="l" t="t" r="r" b="b"/>
              <a:pathLst>
                <a:path w="119" h="783" extrusionOk="0">
                  <a:moveTo>
                    <a:pt x="64" y="1"/>
                  </a:moveTo>
                  <a:cubicBezTo>
                    <a:pt x="33" y="247"/>
                    <a:pt x="0" y="515"/>
                    <a:pt x="33" y="782"/>
                  </a:cubicBezTo>
                  <a:cubicBezTo>
                    <a:pt x="86" y="525"/>
                    <a:pt x="118" y="258"/>
                    <a:pt x="64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962942" y="1373467"/>
              <a:ext cx="47844" cy="41149"/>
            </a:xfrm>
            <a:custGeom>
              <a:avLst/>
              <a:gdLst/>
              <a:ahLst/>
              <a:cxnLst/>
              <a:rect l="l" t="t" r="r" b="b"/>
              <a:pathLst>
                <a:path w="1222" h="1051" extrusionOk="0">
                  <a:moveTo>
                    <a:pt x="11" y="1"/>
                  </a:moveTo>
                  <a:cubicBezTo>
                    <a:pt x="1" y="225"/>
                    <a:pt x="108" y="461"/>
                    <a:pt x="258" y="622"/>
                  </a:cubicBezTo>
                  <a:cubicBezTo>
                    <a:pt x="472" y="846"/>
                    <a:pt x="782" y="954"/>
                    <a:pt x="1082" y="1029"/>
                  </a:cubicBezTo>
                  <a:cubicBezTo>
                    <a:pt x="1125" y="1039"/>
                    <a:pt x="1168" y="1050"/>
                    <a:pt x="1222" y="1050"/>
                  </a:cubicBezTo>
                  <a:cubicBezTo>
                    <a:pt x="1136" y="1018"/>
                    <a:pt x="1061" y="975"/>
                    <a:pt x="986" y="932"/>
                  </a:cubicBezTo>
                  <a:cubicBezTo>
                    <a:pt x="600" y="708"/>
                    <a:pt x="140" y="461"/>
                    <a:pt x="11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1969676" y="1405337"/>
              <a:ext cx="30617" cy="17658"/>
            </a:xfrm>
            <a:custGeom>
              <a:avLst/>
              <a:gdLst/>
              <a:ahLst/>
              <a:cxnLst/>
              <a:rect l="l" t="t" r="r" b="b"/>
              <a:pathLst>
                <a:path w="782" h="451" extrusionOk="0">
                  <a:moveTo>
                    <a:pt x="0" y="1"/>
                  </a:moveTo>
                  <a:cubicBezTo>
                    <a:pt x="96" y="204"/>
                    <a:pt x="300" y="343"/>
                    <a:pt x="514" y="397"/>
                  </a:cubicBezTo>
                  <a:cubicBezTo>
                    <a:pt x="599" y="429"/>
                    <a:pt x="683" y="439"/>
                    <a:pt x="778" y="450"/>
                  </a:cubicBezTo>
                  <a:lnTo>
                    <a:pt x="778" y="450"/>
                  </a:lnTo>
                  <a:cubicBezTo>
                    <a:pt x="769" y="448"/>
                    <a:pt x="759" y="439"/>
                    <a:pt x="750" y="439"/>
                  </a:cubicBezTo>
                  <a:cubicBezTo>
                    <a:pt x="493" y="301"/>
                    <a:pt x="203" y="215"/>
                    <a:pt x="0" y="1"/>
                  </a:cubicBezTo>
                  <a:close/>
                  <a:moveTo>
                    <a:pt x="778" y="450"/>
                  </a:moveTo>
                  <a:cubicBezTo>
                    <a:pt x="779" y="450"/>
                    <a:pt x="780" y="451"/>
                    <a:pt x="781" y="451"/>
                  </a:cubicBezTo>
                  <a:cubicBezTo>
                    <a:pt x="780" y="450"/>
                    <a:pt x="779" y="450"/>
                    <a:pt x="778" y="45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1999862" y="1418335"/>
              <a:ext cx="14291" cy="3837"/>
            </a:xfrm>
            <a:custGeom>
              <a:avLst/>
              <a:gdLst/>
              <a:ahLst/>
              <a:cxnLst/>
              <a:rect l="l" t="t" r="r" b="b"/>
              <a:pathLst>
                <a:path w="365" h="98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76"/>
                    <a:pt x="236" y="97"/>
                    <a:pt x="364" y="97"/>
                  </a:cubicBezTo>
                  <a:cubicBezTo>
                    <a:pt x="246" y="54"/>
                    <a:pt x="118" y="33"/>
                    <a:pt x="0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011999" y="1394022"/>
              <a:ext cx="26036" cy="13390"/>
            </a:xfrm>
            <a:custGeom>
              <a:avLst/>
              <a:gdLst/>
              <a:ahLst/>
              <a:cxnLst/>
              <a:rect l="l" t="t" r="r" b="b"/>
              <a:pathLst>
                <a:path w="665" h="342" extrusionOk="0">
                  <a:moveTo>
                    <a:pt x="664" y="0"/>
                  </a:moveTo>
                  <a:lnTo>
                    <a:pt x="664" y="0"/>
                  </a:lnTo>
                  <a:cubicBezTo>
                    <a:pt x="557" y="64"/>
                    <a:pt x="440" y="129"/>
                    <a:pt x="333" y="193"/>
                  </a:cubicBezTo>
                  <a:cubicBezTo>
                    <a:pt x="226" y="257"/>
                    <a:pt x="119" y="321"/>
                    <a:pt x="0" y="333"/>
                  </a:cubicBezTo>
                  <a:cubicBezTo>
                    <a:pt x="29" y="338"/>
                    <a:pt x="57" y="341"/>
                    <a:pt x="85" y="341"/>
                  </a:cubicBezTo>
                  <a:cubicBezTo>
                    <a:pt x="311" y="341"/>
                    <a:pt x="522" y="163"/>
                    <a:pt x="664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2009063" y="1318419"/>
              <a:ext cx="37351" cy="21103"/>
            </a:xfrm>
            <a:custGeom>
              <a:avLst/>
              <a:gdLst/>
              <a:ahLst/>
              <a:cxnLst/>
              <a:rect l="l" t="t" r="r" b="b"/>
              <a:pathLst>
                <a:path w="954" h="539" extrusionOk="0">
                  <a:moveTo>
                    <a:pt x="69" y="1"/>
                  </a:moveTo>
                  <a:cubicBezTo>
                    <a:pt x="46" y="1"/>
                    <a:pt x="24" y="1"/>
                    <a:pt x="1" y="3"/>
                  </a:cubicBezTo>
                  <a:cubicBezTo>
                    <a:pt x="322" y="89"/>
                    <a:pt x="579" y="303"/>
                    <a:pt x="858" y="475"/>
                  </a:cubicBezTo>
                  <a:lnTo>
                    <a:pt x="954" y="539"/>
                  </a:lnTo>
                  <a:cubicBezTo>
                    <a:pt x="943" y="517"/>
                    <a:pt x="922" y="496"/>
                    <a:pt x="911" y="475"/>
                  </a:cubicBezTo>
                  <a:cubicBezTo>
                    <a:pt x="700" y="224"/>
                    <a:pt x="413" y="1"/>
                    <a:pt x="69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2050564" y="1417474"/>
              <a:ext cx="4659" cy="38644"/>
            </a:xfrm>
            <a:custGeom>
              <a:avLst/>
              <a:gdLst/>
              <a:ahLst/>
              <a:cxnLst/>
              <a:rect l="l" t="t" r="r" b="b"/>
              <a:pathLst>
                <a:path w="119" h="987" extrusionOk="0">
                  <a:moveTo>
                    <a:pt x="65" y="1"/>
                  </a:moveTo>
                  <a:lnTo>
                    <a:pt x="65" y="1"/>
                  </a:lnTo>
                  <a:cubicBezTo>
                    <a:pt x="1" y="333"/>
                    <a:pt x="1" y="665"/>
                    <a:pt x="55" y="986"/>
                  </a:cubicBezTo>
                  <a:cubicBezTo>
                    <a:pt x="119" y="665"/>
                    <a:pt x="119" y="333"/>
                    <a:pt x="65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2016188" y="1449774"/>
              <a:ext cx="13899" cy="14721"/>
            </a:xfrm>
            <a:custGeom>
              <a:avLst/>
              <a:gdLst/>
              <a:ahLst/>
              <a:cxnLst/>
              <a:rect l="l" t="t" r="r" b="b"/>
              <a:pathLst>
                <a:path w="355" h="376" extrusionOk="0">
                  <a:moveTo>
                    <a:pt x="354" y="1"/>
                  </a:moveTo>
                  <a:cubicBezTo>
                    <a:pt x="215" y="97"/>
                    <a:pt x="97" y="225"/>
                    <a:pt x="0" y="375"/>
                  </a:cubicBezTo>
                  <a:cubicBezTo>
                    <a:pt x="140" y="268"/>
                    <a:pt x="257" y="140"/>
                    <a:pt x="354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2022492" y="1451888"/>
              <a:ext cx="15152" cy="15544"/>
            </a:xfrm>
            <a:custGeom>
              <a:avLst/>
              <a:gdLst/>
              <a:ahLst/>
              <a:cxnLst/>
              <a:rect l="l" t="t" r="r" b="b"/>
              <a:pathLst>
                <a:path w="387" h="397" extrusionOk="0">
                  <a:moveTo>
                    <a:pt x="386" y="0"/>
                  </a:moveTo>
                  <a:lnTo>
                    <a:pt x="386" y="0"/>
                  </a:lnTo>
                  <a:cubicBezTo>
                    <a:pt x="236" y="97"/>
                    <a:pt x="96" y="236"/>
                    <a:pt x="0" y="397"/>
                  </a:cubicBezTo>
                  <a:cubicBezTo>
                    <a:pt x="139" y="279"/>
                    <a:pt x="279" y="150"/>
                    <a:pt x="386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1959614" y="1453533"/>
              <a:ext cx="6734" cy="57515"/>
            </a:xfrm>
            <a:custGeom>
              <a:avLst/>
              <a:gdLst/>
              <a:ahLst/>
              <a:cxnLst/>
              <a:rect l="l" t="t" r="r" b="b"/>
              <a:pathLst>
                <a:path w="172" h="1469" extrusionOk="0">
                  <a:moveTo>
                    <a:pt x="75" y="1"/>
                  </a:moveTo>
                  <a:lnTo>
                    <a:pt x="75" y="1"/>
                  </a:lnTo>
                  <a:cubicBezTo>
                    <a:pt x="0" y="483"/>
                    <a:pt x="0" y="986"/>
                    <a:pt x="107" y="1469"/>
                  </a:cubicBezTo>
                  <a:cubicBezTo>
                    <a:pt x="171" y="976"/>
                    <a:pt x="160" y="483"/>
                    <a:pt x="75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969206" y="1487086"/>
              <a:ext cx="1723" cy="16405"/>
            </a:xfrm>
            <a:custGeom>
              <a:avLst/>
              <a:gdLst/>
              <a:ahLst/>
              <a:cxnLst/>
              <a:rect l="l" t="t" r="r" b="b"/>
              <a:pathLst>
                <a:path w="44" h="419" extrusionOk="0">
                  <a:moveTo>
                    <a:pt x="22" y="1"/>
                  </a:moveTo>
                  <a:cubicBezTo>
                    <a:pt x="1" y="140"/>
                    <a:pt x="1" y="279"/>
                    <a:pt x="22" y="419"/>
                  </a:cubicBezTo>
                  <a:cubicBezTo>
                    <a:pt x="44" y="279"/>
                    <a:pt x="44" y="140"/>
                    <a:pt x="22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1973865" y="1492137"/>
              <a:ext cx="2545" cy="20594"/>
            </a:xfrm>
            <a:custGeom>
              <a:avLst/>
              <a:gdLst/>
              <a:ahLst/>
              <a:cxnLst/>
              <a:rect l="l" t="t" r="r" b="b"/>
              <a:pathLst>
                <a:path w="65" h="526" extrusionOk="0">
                  <a:moveTo>
                    <a:pt x="32" y="0"/>
                  </a:moveTo>
                  <a:cubicBezTo>
                    <a:pt x="0" y="172"/>
                    <a:pt x="0" y="354"/>
                    <a:pt x="22" y="525"/>
                  </a:cubicBezTo>
                  <a:cubicBezTo>
                    <a:pt x="53" y="354"/>
                    <a:pt x="64" y="172"/>
                    <a:pt x="32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970498" y="1327777"/>
              <a:ext cx="70866" cy="70905"/>
            </a:xfrm>
            <a:custGeom>
              <a:avLst/>
              <a:gdLst/>
              <a:ahLst/>
              <a:cxnLst/>
              <a:rect l="l" t="t" r="r" b="b"/>
              <a:pathLst>
                <a:path w="1810" h="1811" extrusionOk="0">
                  <a:moveTo>
                    <a:pt x="910" y="0"/>
                  </a:moveTo>
                  <a:cubicBezTo>
                    <a:pt x="407" y="0"/>
                    <a:pt x="1" y="407"/>
                    <a:pt x="1" y="911"/>
                  </a:cubicBezTo>
                  <a:cubicBezTo>
                    <a:pt x="1" y="1403"/>
                    <a:pt x="407" y="1810"/>
                    <a:pt x="910" y="1810"/>
                  </a:cubicBezTo>
                  <a:cubicBezTo>
                    <a:pt x="1414" y="1810"/>
                    <a:pt x="1810" y="1403"/>
                    <a:pt x="1810" y="911"/>
                  </a:cubicBezTo>
                  <a:cubicBezTo>
                    <a:pt x="1810" y="407"/>
                    <a:pt x="1414" y="0"/>
                    <a:pt x="910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984749" y="1342028"/>
              <a:ext cx="42833" cy="42794"/>
            </a:xfrm>
            <a:custGeom>
              <a:avLst/>
              <a:gdLst/>
              <a:ahLst/>
              <a:cxnLst/>
              <a:rect l="l" t="t" r="r" b="b"/>
              <a:pathLst>
                <a:path w="1094" h="1093" extrusionOk="0">
                  <a:moveTo>
                    <a:pt x="546" y="0"/>
                  </a:moveTo>
                  <a:cubicBezTo>
                    <a:pt x="247" y="0"/>
                    <a:pt x="1" y="247"/>
                    <a:pt x="1" y="547"/>
                  </a:cubicBezTo>
                  <a:cubicBezTo>
                    <a:pt x="1" y="847"/>
                    <a:pt x="247" y="1093"/>
                    <a:pt x="546" y="1093"/>
                  </a:cubicBezTo>
                  <a:cubicBezTo>
                    <a:pt x="846" y="1093"/>
                    <a:pt x="1093" y="847"/>
                    <a:pt x="1093" y="547"/>
                  </a:cubicBezTo>
                  <a:cubicBezTo>
                    <a:pt x="1093" y="247"/>
                    <a:pt x="846" y="0"/>
                    <a:pt x="546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973865" y="1337408"/>
              <a:ext cx="17188" cy="36529"/>
            </a:xfrm>
            <a:custGeom>
              <a:avLst/>
              <a:gdLst/>
              <a:ahLst/>
              <a:cxnLst/>
              <a:rect l="l" t="t" r="r" b="b"/>
              <a:pathLst>
                <a:path w="439" h="933" extrusionOk="0">
                  <a:moveTo>
                    <a:pt x="439" y="1"/>
                  </a:moveTo>
                  <a:cubicBezTo>
                    <a:pt x="129" y="182"/>
                    <a:pt x="0" y="536"/>
                    <a:pt x="107" y="868"/>
                  </a:cubicBezTo>
                  <a:cubicBezTo>
                    <a:pt x="117" y="915"/>
                    <a:pt x="123" y="932"/>
                    <a:pt x="127" y="932"/>
                  </a:cubicBezTo>
                  <a:cubicBezTo>
                    <a:pt x="135" y="932"/>
                    <a:pt x="132" y="848"/>
                    <a:pt x="139" y="804"/>
                  </a:cubicBezTo>
                  <a:cubicBezTo>
                    <a:pt x="139" y="504"/>
                    <a:pt x="246" y="215"/>
                    <a:pt x="439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022061" y="1339953"/>
              <a:ext cx="9240" cy="23922"/>
            </a:xfrm>
            <a:custGeom>
              <a:avLst/>
              <a:gdLst/>
              <a:ahLst/>
              <a:cxnLst/>
              <a:rect l="l" t="t" r="r" b="b"/>
              <a:pathLst>
                <a:path w="236" h="611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82"/>
                    <a:pt x="161" y="407"/>
                    <a:pt x="236" y="610"/>
                  </a:cubicBezTo>
                  <a:cubicBezTo>
                    <a:pt x="236" y="386"/>
                    <a:pt x="183" y="139"/>
                    <a:pt x="0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031262" y="1356710"/>
              <a:ext cx="5521" cy="21847"/>
            </a:xfrm>
            <a:custGeom>
              <a:avLst/>
              <a:gdLst/>
              <a:ahLst/>
              <a:cxnLst/>
              <a:rect l="l" t="t" r="r" b="b"/>
              <a:pathLst>
                <a:path w="141" h="558" extrusionOk="0">
                  <a:moveTo>
                    <a:pt x="76" y="0"/>
                  </a:moveTo>
                  <a:cubicBezTo>
                    <a:pt x="76" y="182"/>
                    <a:pt x="22" y="386"/>
                    <a:pt x="1" y="557"/>
                  </a:cubicBezTo>
                  <a:cubicBezTo>
                    <a:pt x="87" y="386"/>
                    <a:pt x="141" y="182"/>
                    <a:pt x="76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1955816" y="1357532"/>
              <a:ext cx="205942" cy="205511"/>
            </a:xfrm>
            <a:custGeom>
              <a:avLst/>
              <a:gdLst/>
              <a:ahLst/>
              <a:cxnLst/>
              <a:rect l="l" t="t" r="r" b="b"/>
              <a:pathLst>
                <a:path w="5260" h="5249" extrusionOk="0">
                  <a:moveTo>
                    <a:pt x="4745" y="301"/>
                  </a:moveTo>
                  <a:cubicBezTo>
                    <a:pt x="4852" y="301"/>
                    <a:pt x="4948" y="397"/>
                    <a:pt x="4948" y="515"/>
                  </a:cubicBezTo>
                  <a:cubicBezTo>
                    <a:pt x="4948" y="2957"/>
                    <a:pt x="2956" y="4949"/>
                    <a:pt x="514" y="4949"/>
                  </a:cubicBezTo>
                  <a:cubicBezTo>
                    <a:pt x="397" y="4949"/>
                    <a:pt x="300" y="4852"/>
                    <a:pt x="300" y="4735"/>
                  </a:cubicBezTo>
                  <a:cubicBezTo>
                    <a:pt x="300" y="4616"/>
                    <a:pt x="397" y="4520"/>
                    <a:pt x="514" y="4520"/>
                  </a:cubicBezTo>
                  <a:cubicBezTo>
                    <a:pt x="2732" y="4520"/>
                    <a:pt x="4531" y="2721"/>
                    <a:pt x="4531" y="515"/>
                  </a:cubicBezTo>
                  <a:cubicBezTo>
                    <a:pt x="4531" y="397"/>
                    <a:pt x="4627" y="301"/>
                    <a:pt x="4745" y="301"/>
                  </a:cubicBezTo>
                  <a:close/>
                  <a:moveTo>
                    <a:pt x="4745" y="1"/>
                  </a:moveTo>
                  <a:cubicBezTo>
                    <a:pt x="4455" y="1"/>
                    <a:pt x="4220" y="225"/>
                    <a:pt x="4220" y="515"/>
                  </a:cubicBezTo>
                  <a:cubicBezTo>
                    <a:pt x="4220" y="2560"/>
                    <a:pt x="2560" y="4220"/>
                    <a:pt x="514" y="4220"/>
                  </a:cubicBezTo>
                  <a:cubicBezTo>
                    <a:pt x="236" y="4220"/>
                    <a:pt x="0" y="4456"/>
                    <a:pt x="0" y="4735"/>
                  </a:cubicBezTo>
                  <a:cubicBezTo>
                    <a:pt x="0" y="5023"/>
                    <a:pt x="236" y="5249"/>
                    <a:pt x="514" y="5249"/>
                  </a:cubicBezTo>
                  <a:cubicBezTo>
                    <a:pt x="3127" y="5249"/>
                    <a:pt x="5259" y="3128"/>
                    <a:pt x="5259" y="515"/>
                  </a:cubicBezTo>
                  <a:cubicBezTo>
                    <a:pt x="5259" y="225"/>
                    <a:pt x="5023" y="1"/>
                    <a:pt x="4745" y="1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2023314" y="1513514"/>
              <a:ext cx="33984" cy="34454"/>
            </a:xfrm>
            <a:custGeom>
              <a:avLst/>
              <a:gdLst/>
              <a:ahLst/>
              <a:cxnLst/>
              <a:rect l="l" t="t" r="r" b="b"/>
              <a:pathLst>
                <a:path w="868" h="880" extrusionOk="0">
                  <a:moveTo>
                    <a:pt x="440" y="1"/>
                  </a:moveTo>
                  <a:cubicBezTo>
                    <a:pt x="194" y="1"/>
                    <a:pt x="1" y="204"/>
                    <a:pt x="1" y="439"/>
                  </a:cubicBezTo>
                  <a:cubicBezTo>
                    <a:pt x="1" y="686"/>
                    <a:pt x="194" y="879"/>
                    <a:pt x="440" y="879"/>
                  </a:cubicBezTo>
                  <a:cubicBezTo>
                    <a:pt x="675" y="879"/>
                    <a:pt x="868" y="686"/>
                    <a:pt x="868" y="439"/>
                  </a:cubicBezTo>
                  <a:cubicBezTo>
                    <a:pt x="868" y="204"/>
                    <a:pt x="675" y="1"/>
                    <a:pt x="440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26"/>
          <p:cNvGrpSpPr/>
          <p:nvPr/>
        </p:nvGrpSpPr>
        <p:grpSpPr>
          <a:xfrm rot="-444262">
            <a:off x="7171795" y="2446237"/>
            <a:ext cx="1651342" cy="3148207"/>
            <a:chOff x="6491985" y="2290248"/>
            <a:chExt cx="1213286" cy="2313242"/>
          </a:xfrm>
        </p:grpSpPr>
        <p:sp>
          <p:nvSpPr>
            <p:cNvPr id="235" name="Google Shape;235;p26"/>
            <p:cNvSpPr/>
            <p:nvPr/>
          </p:nvSpPr>
          <p:spPr>
            <a:xfrm>
              <a:off x="6832175" y="2290250"/>
              <a:ext cx="557100" cy="2207100"/>
            </a:xfrm>
            <a:prstGeom prst="roundRect">
              <a:avLst>
                <a:gd name="adj" fmla="val 4873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Google Shape;236;p26"/>
            <p:cNvGrpSpPr/>
            <p:nvPr/>
          </p:nvGrpSpPr>
          <p:grpSpPr>
            <a:xfrm>
              <a:off x="6491985" y="2290248"/>
              <a:ext cx="1213286" cy="2313242"/>
              <a:chOff x="2428380" y="1309297"/>
              <a:chExt cx="287693" cy="548525"/>
            </a:xfrm>
          </p:grpSpPr>
          <p:sp>
            <p:nvSpPr>
              <p:cNvPr id="237" name="Google Shape;237;p26"/>
              <p:cNvSpPr/>
              <p:nvPr/>
            </p:nvSpPr>
            <p:spPr>
              <a:xfrm>
                <a:off x="2484955" y="1386074"/>
                <a:ext cx="172388" cy="41502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1060" extrusionOk="0">
                    <a:moveTo>
                      <a:pt x="151" y="0"/>
                    </a:moveTo>
                    <a:cubicBezTo>
                      <a:pt x="76" y="0"/>
                      <a:pt x="1" y="64"/>
                      <a:pt x="1" y="150"/>
                    </a:cubicBezTo>
                    <a:lnTo>
                      <a:pt x="1" y="910"/>
                    </a:lnTo>
                    <a:cubicBezTo>
                      <a:pt x="1" y="996"/>
                      <a:pt x="76" y="1060"/>
                      <a:pt x="151" y="1060"/>
                    </a:cubicBezTo>
                    <a:lnTo>
                      <a:pt x="4253" y="1060"/>
                    </a:lnTo>
                    <a:cubicBezTo>
                      <a:pt x="4328" y="1060"/>
                      <a:pt x="4403" y="996"/>
                      <a:pt x="4403" y="910"/>
                    </a:cubicBezTo>
                    <a:lnTo>
                      <a:pt x="4403" y="150"/>
                    </a:lnTo>
                    <a:cubicBezTo>
                      <a:pt x="4403" y="64"/>
                      <a:pt x="4328" y="0"/>
                      <a:pt x="4253" y="0"/>
                    </a:cubicBezTo>
                    <a:cubicBezTo>
                      <a:pt x="4167" y="0"/>
                      <a:pt x="4092" y="64"/>
                      <a:pt x="4092" y="150"/>
                    </a:cubicBezTo>
                    <a:lnTo>
                      <a:pt x="4092" y="760"/>
                    </a:lnTo>
                    <a:lnTo>
                      <a:pt x="312" y="760"/>
                    </a:lnTo>
                    <a:lnTo>
                      <a:pt x="312" y="150"/>
                    </a:lnTo>
                    <a:cubicBezTo>
                      <a:pt x="312" y="64"/>
                      <a:pt x="236" y="0"/>
                      <a:pt x="151" y="0"/>
                    </a:cubicBezTo>
                    <a:close/>
                  </a:path>
                </a:pathLst>
              </a:custGeom>
              <a:solidFill>
                <a:srgbClr val="3932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2490436" y="1309297"/>
                <a:ext cx="163148" cy="65071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1662" extrusionOk="0">
                    <a:moveTo>
                      <a:pt x="836" y="1"/>
                    </a:moveTo>
                    <a:cubicBezTo>
                      <a:pt x="375" y="1"/>
                      <a:pt x="0" y="365"/>
                      <a:pt x="0" y="826"/>
                    </a:cubicBezTo>
                    <a:cubicBezTo>
                      <a:pt x="0" y="1286"/>
                      <a:pt x="375" y="1661"/>
                      <a:pt x="836" y="1661"/>
                    </a:cubicBezTo>
                    <a:lnTo>
                      <a:pt x="3342" y="1661"/>
                    </a:lnTo>
                    <a:cubicBezTo>
                      <a:pt x="3802" y="1661"/>
                      <a:pt x="4166" y="1286"/>
                      <a:pt x="4166" y="826"/>
                    </a:cubicBezTo>
                    <a:cubicBezTo>
                      <a:pt x="4166" y="365"/>
                      <a:pt x="3802" y="1"/>
                      <a:pt x="3342" y="1"/>
                    </a:cubicBezTo>
                    <a:close/>
                  </a:path>
                </a:pathLst>
              </a:custGeom>
              <a:solidFill>
                <a:srgbClr val="EDDA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6"/>
              <p:cNvSpPr/>
              <p:nvPr/>
            </p:nvSpPr>
            <p:spPr>
              <a:xfrm>
                <a:off x="2512638" y="1322333"/>
                <a:ext cx="118710" cy="52037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1662" extrusionOk="0">
                    <a:moveTo>
                      <a:pt x="836" y="1"/>
                    </a:moveTo>
                    <a:cubicBezTo>
                      <a:pt x="376" y="1"/>
                      <a:pt x="1" y="365"/>
                      <a:pt x="1" y="826"/>
                    </a:cubicBezTo>
                    <a:cubicBezTo>
                      <a:pt x="1" y="1286"/>
                      <a:pt x="376" y="1661"/>
                      <a:pt x="836" y="1661"/>
                    </a:cubicBezTo>
                    <a:lnTo>
                      <a:pt x="2207" y="1661"/>
                    </a:lnTo>
                    <a:cubicBezTo>
                      <a:pt x="2668" y="1661"/>
                      <a:pt x="3032" y="1286"/>
                      <a:pt x="3032" y="826"/>
                    </a:cubicBezTo>
                    <a:cubicBezTo>
                      <a:pt x="3032" y="365"/>
                      <a:pt x="2668" y="1"/>
                      <a:pt x="2207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6"/>
              <p:cNvSpPr/>
              <p:nvPr/>
            </p:nvSpPr>
            <p:spPr>
              <a:xfrm>
                <a:off x="2524811" y="1672862"/>
                <a:ext cx="94827" cy="143846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3674" extrusionOk="0">
                    <a:moveTo>
                      <a:pt x="1" y="1"/>
                    </a:moveTo>
                    <a:lnTo>
                      <a:pt x="1" y="2464"/>
                    </a:lnTo>
                    <a:cubicBezTo>
                      <a:pt x="1" y="3138"/>
                      <a:pt x="536" y="3673"/>
                      <a:pt x="1210" y="3673"/>
                    </a:cubicBezTo>
                    <a:cubicBezTo>
                      <a:pt x="1874" y="3673"/>
                      <a:pt x="2421" y="3138"/>
                      <a:pt x="2421" y="2464"/>
                    </a:cubicBezTo>
                    <a:lnTo>
                      <a:pt x="2421" y="1"/>
                    </a:lnTo>
                    <a:close/>
                  </a:path>
                </a:pathLst>
              </a:custGeom>
              <a:solidFill>
                <a:srgbClr val="529C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6"/>
              <p:cNvSpPr/>
              <p:nvPr/>
            </p:nvSpPr>
            <p:spPr>
              <a:xfrm>
                <a:off x="2524811" y="1449344"/>
                <a:ext cx="94827" cy="223561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5710" extrusionOk="0">
                    <a:moveTo>
                      <a:pt x="1" y="1"/>
                    </a:moveTo>
                    <a:lnTo>
                      <a:pt x="1" y="5710"/>
                    </a:lnTo>
                    <a:lnTo>
                      <a:pt x="2421" y="5710"/>
                    </a:lnTo>
                    <a:lnTo>
                      <a:pt x="2421" y="1"/>
                    </a:lnTo>
                    <a:close/>
                  </a:path>
                </a:pathLst>
              </a:custGeom>
              <a:solidFill>
                <a:srgbClr val="8AD0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6"/>
              <p:cNvSpPr/>
              <p:nvPr/>
            </p:nvSpPr>
            <p:spPr>
              <a:xfrm>
                <a:off x="2516824" y="1322726"/>
                <a:ext cx="10532" cy="36099"/>
              </a:xfrm>
              <a:custGeom>
                <a:avLst/>
                <a:gdLst/>
                <a:ahLst/>
                <a:cxnLst/>
                <a:rect l="l" t="t" r="r" b="b"/>
                <a:pathLst>
                  <a:path w="269" h="922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98" y="119"/>
                      <a:pt x="1" y="311"/>
                      <a:pt x="22" y="504"/>
                    </a:cubicBezTo>
                    <a:cubicBezTo>
                      <a:pt x="44" y="643"/>
                      <a:pt x="119" y="750"/>
                      <a:pt x="205" y="857"/>
                    </a:cubicBezTo>
                    <a:lnTo>
                      <a:pt x="269" y="922"/>
                    </a:lnTo>
                    <a:cubicBezTo>
                      <a:pt x="236" y="868"/>
                      <a:pt x="205" y="793"/>
                      <a:pt x="194" y="761"/>
                    </a:cubicBezTo>
                    <a:cubicBezTo>
                      <a:pt x="76" y="504"/>
                      <a:pt x="98" y="226"/>
                      <a:pt x="247" y="0"/>
                    </a:cubicBezTo>
                    <a:close/>
                  </a:path>
                </a:pathLst>
              </a:custGeom>
              <a:solidFill>
                <a:srgbClr val="EDDA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6"/>
              <p:cNvSpPr/>
              <p:nvPr/>
            </p:nvSpPr>
            <p:spPr>
              <a:xfrm>
                <a:off x="2528570" y="1362583"/>
                <a:ext cx="10532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5" y="86"/>
                      <a:pt x="172" y="139"/>
                      <a:pt x="269" y="161"/>
                    </a:cubicBezTo>
                    <a:cubicBezTo>
                      <a:pt x="183" y="96"/>
                      <a:pt x="86" y="53"/>
                      <a:pt x="1" y="0"/>
                    </a:cubicBezTo>
                    <a:close/>
                  </a:path>
                </a:pathLst>
              </a:custGeom>
              <a:solidFill>
                <a:srgbClr val="EDDA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6"/>
              <p:cNvSpPr/>
              <p:nvPr/>
            </p:nvSpPr>
            <p:spPr>
              <a:xfrm>
                <a:off x="2612434" y="1322726"/>
                <a:ext cx="7596" cy="3402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8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8" y="226"/>
                      <a:pt x="86" y="493"/>
                      <a:pt x="43" y="740"/>
                    </a:cubicBezTo>
                    <a:cubicBezTo>
                      <a:pt x="33" y="783"/>
                      <a:pt x="22" y="826"/>
                      <a:pt x="22" y="868"/>
                    </a:cubicBezTo>
                    <a:cubicBezTo>
                      <a:pt x="33" y="826"/>
                      <a:pt x="55" y="793"/>
                      <a:pt x="65" y="761"/>
                    </a:cubicBezTo>
                    <a:cubicBezTo>
                      <a:pt x="140" y="611"/>
                      <a:pt x="193" y="440"/>
                      <a:pt x="150" y="279"/>
                    </a:cubicBezTo>
                    <a:cubicBezTo>
                      <a:pt x="119" y="172"/>
                      <a:pt x="76" y="65"/>
                      <a:pt x="1" y="0"/>
                    </a:cubicBezTo>
                    <a:close/>
                  </a:path>
                </a:pathLst>
              </a:custGeom>
              <a:solidFill>
                <a:srgbClr val="EDDA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6"/>
              <p:cNvSpPr/>
              <p:nvPr/>
            </p:nvSpPr>
            <p:spPr>
              <a:xfrm>
                <a:off x="2615370" y="1340775"/>
                <a:ext cx="8457" cy="172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40" extrusionOk="0">
                    <a:moveTo>
                      <a:pt x="194" y="0"/>
                    </a:moveTo>
                    <a:cubicBezTo>
                      <a:pt x="161" y="161"/>
                      <a:pt x="65" y="300"/>
                      <a:pt x="1" y="439"/>
                    </a:cubicBezTo>
                    <a:cubicBezTo>
                      <a:pt x="118" y="322"/>
                      <a:pt x="215" y="172"/>
                      <a:pt x="194" y="0"/>
                    </a:cubicBezTo>
                    <a:close/>
                  </a:path>
                </a:pathLst>
              </a:custGeom>
              <a:solidFill>
                <a:srgbClr val="EDDA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6"/>
              <p:cNvSpPr/>
              <p:nvPr/>
            </p:nvSpPr>
            <p:spPr>
              <a:xfrm>
                <a:off x="2577667" y="1362152"/>
                <a:ext cx="36099" cy="10101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58" extrusionOk="0">
                    <a:moveTo>
                      <a:pt x="921" y="0"/>
                    </a:moveTo>
                    <a:lnTo>
                      <a:pt x="921" y="0"/>
                    </a:lnTo>
                    <a:cubicBezTo>
                      <a:pt x="632" y="129"/>
                      <a:pt x="289" y="150"/>
                      <a:pt x="0" y="257"/>
                    </a:cubicBezTo>
                    <a:cubicBezTo>
                      <a:pt x="321" y="257"/>
                      <a:pt x="674" y="236"/>
                      <a:pt x="921" y="0"/>
                    </a:cubicBezTo>
                    <a:close/>
                  </a:path>
                </a:pathLst>
              </a:custGeom>
              <a:solidFill>
                <a:srgbClr val="EDDA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6"/>
              <p:cNvSpPr/>
              <p:nvPr/>
            </p:nvSpPr>
            <p:spPr>
              <a:xfrm>
                <a:off x="2564237" y="1402126"/>
                <a:ext cx="52034" cy="489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25" extrusionOk="0">
                    <a:moveTo>
                      <a:pt x="843" y="1"/>
                    </a:moveTo>
                    <a:cubicBezTo>
                      <a:pt x="557" y="1"/>
                      <a:pt x="274" y="38"/>
                      <a:pt x="0" y="93"/>
                    </a:cubicBezTo>
                    <a:cubicBezTo>
                      <a:pt x="154" y="115"/>
                      <a:pt x="307" y="124"/>
                      <a:pt x="460" y="124"/>
                    </a:cubicBezTo>
                    <a:cubicBezTo>
                      <a:pt x="754" y="124"/>
                      <a:pt x="1046" y="89"/>
                      <a:pt x="1328" y="40"/>
                    </a:cubicBezTo>
                    <a:cubicBezTo>
                      <a:pt x="1166" y="13"/>
                      <a:pt x="1004" y="1"/>
                      <a:pt x="843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6"/>
              <p:cNvSpPr/>
              <p:nvPr/>
            </p:nvSpPr>
            <p:spPr>
              <a:xfrm>
                <a:off x="2598182" y="1411327"/>
                <a:ext cx="21456" cy="20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" extrusionOk="0">
                    <a:moveTo>
                      <a:pt x="324" y="0"/>
                    </a:moveTo>
                    <a:cubicBezTo>
                      <a:pt x="212" y="0"/>
                      <a:pt x="104" y="15"/>
                      <a:pt x="0" y="40"/>
                    </a:cubicBezTo>
                    <a:cubicBezTo>
                      <a:pt x="65" y="48"/>
                      <a:pt x="130" y="52"/>
                      <a:pt x="195" y="52"/>
                    </a:cubicBezTo>
                    <a:cubicBezTo>
                      <a:pt x="316" y="52"/>
                      <a:pt x="436" y="40"/>
                      <a:pt x="547" y="19"/>
                    </a:cubicBezTo>
                    <a:cubicBezTo>
                      <a:pt x="471" y="6"/>
                      <a:pt x="397" y="0"/>
                      <a:pt x="324" y="0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6"/>
              <p:cNvSpPr/>
              <p:nvPr/>
            </p:nvSpPr>
            <p:spPr>
              <a:xfrm>
                <a:off x="2524811" y="1419157"/>
                <a:ext cx="29404" cy="19772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5" extrusionOk="0">
                    <a:moveTo>
                      <a:pt x="750" y="1"/>
                    </a:moveTo>
                    <a:cubicBezTo>
                      <a:pt x="493" y="119"/>
                      <a:pt x="172" y="312"/>
                      <a:pt x="1" y="504"/>
                    </a:cubicBezTo>
                    <a:cubicBezTo>
                      <a:pt x="279" y="376"/>
                      <a:pt x="536" y="215"/>
                      <a:pt x="750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6"/>
              <p:cNvSpPr/>
              <p:nvPr/>
            </p:nvSpPr>
            <p:spPr>
              <a:xfrm>
                <a:off x="2530254" y="1423777"/>
                <a:ext cx="30656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783" h="451" extrusionOk="0">
                    <a:moveTo>
                      <a:pt x="783" y="1"/>
                    </a:moveTo>
                    <a:cubicBezTo>
                      <a:pt x="493" y="97"/>
                      <a:pt x="226" y="247"/>
                      <a:pt x="0" y="451"/>
                    </a:cubicBezTo>
                    <a:cubicBezTo>
                      <a:pt x="279" y="344"/>
                      <a:pt x="547" y="194"/>
                      <a:pt x="783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6"/>
              <p:cNvSpPr/>
              <p:nvPr/>
            </p:nvSpPr>
            <p:spPr>
              <a:xfrm>
                <a:off x="2510952" y="1750853"/>
                <a:ext cx="17658" cy="52034"/>
              </a:xfrm>
              <a:custGeom>
                <a:avLst/>
                <a:gdLst/>
                <a:ahLst/>
                <a:cxnLst/>
                <a:rect l="l" t="t" r="r" b="b"/>
                <a:pathLst>
                  <a:path w="451" h="1329" extrusionOk="0">
                    <a:moveTo>
                      <a:pt x="162" y="1"/>
                    </a:moveTo>
                    <a:lnTo>
                      <a:pt x="162" y="1"/>
                    </a:lnTo>
                    <a:cubicBezTo>
                      <a:pt x="1" y="429"/>
                      <a:pt x="55" y="964"/>
                      <a:pt x="408" y="1286"/>
                    </a:cubicBezTo>
                    <a:lnTo>
                      <a:pt x="451" y="1329"/>
                    </a:lnTo>
                    <a:cubicBezTo>
                      <a:pt x="429" y="1286"/>
                      <a:pt x="397" y="1232"/>
                      <a:pt x="376" y="1189"/>
                    </a:cubicBezTo>
                    <a:cubicBezTo>
                      <a:pt x="279" y="1029"/>
                      <a:pt x="215" y="729"/>
                      <a:pt x="205" y="611"/>
                    </a:cubicBezTo>
                    <a:cubicBezTo>
                      <a:pt x="172" y="418"/>
                      <a:pt x="151" y="225"/>
                      <a:pt x="162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6"/>
              <p:cNvSpPr/>
              <p:nvPr/>
            </p:nvSpPr>
            <p:spPr>
              <a:xfrm>
                <a:off x="2535265" y="1808719"/>
                <a:ext cx="16836" cy="967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47" extrusionOk="0">
                    <a:moveTo>
                      <a:pt x="1" y="0"/>
                    </a:moveTo>
                    <a:cubicBezTo>
                      <a:pt x="98" y="129"/>
                      <a:pt x="279" y="215"/>
                      <a:pt x="429" y="246"/>
                    </a:cubicBezTo>
                    <a:cubicBezTo>
                      <a:pt x="291" y="161"/>
                      <a:pt x="141" y="86"/>
                      <a:pt x="1" y="0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6"/>
              <p:cNvSpPr/>
              <p:nvPr/>
            </p:nvSpPr>
            <p:spPr>
              <a:xfrm>
                <a:off x="2623318" y="1658180"/>
                <a:ext cx="10963" cy="6796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736" extrusionOk="0">
                    <a:moveTo>
                      <a:pt x="98" y="0"/>
                    </a:moveTo>
                    <a:lnTo>
                      <a:pt x="98" y="0"/>
                    </a:lnTo>
                    <a:cubicBezTo>
                      <a:pt x="1" y="600"/>
                      <a:pt x="87" y="1189"/>
                      <a:pt x="172" y="1735"/>
                    </a:cubicBezTo>
                    <a:cubicBezTo>
                      <a:pt x="279" y="1125"/>
                      <a:pt x="205" y="579"/>
                      <a:pt x="98" y="0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6"/>
              <p:cNvSpPr/>
              <p:nvPr/>
            </p:nvSpPr>
            <p:spPr>
              <a:xfrm>
                <a:off x="2629660" y="1733234"/>
                <a:ext cx="3798" cy="22708"/>
              </a:xfrm>
              <a:custGeom>
                <a:avLst/>
                <a:gdLst/>
                <a:ahLst/>
                <a:cxnLst/>
                <a:rect l="l" t="t" r="r" b="b"/>
                <a:pathLst>
                  <a:path w="97" h="580" extrusionOk="0">
                    <a:moveTo>
                      <a:pt x="43" y="1"/>
                    </a:moveTo>
                    <a:cubicBezTo>
                      <a:pt x="32" y="182"/>
                      <a:pt x="0" y="461"/>
                      <a:pt x="21" y="579"/>
                    </a:cubicBezTo>
                    <a:cubicBezTo>
                      <a:pt x="75" y="397"/>
                      <a:pt x="96" y="193"/>
                      <a:pt x="43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6"/>
              <p:cNvSpPr/>
              <p:nvPr/>
            </p:nvSpPr>
            <p:spPr>
              <a:xfrm>
                <a:off x="2623788" y="1732804"/>
                <a:ext cx="5051" cy="36099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22" extrusionOk="0">
                    <a:moveTo>
                      <a:pt x="43" y="1"/>
                    </a:moveTo>
                    <a:cubicBezTo>
                      <a:pt x="32" y="279"/>
                      <a:pt x="0" y="740"/>
                      <a:pt x="43" y="922"/>
                    </a:cubicBezTo>
                    <a:cubicBezTo>
                      <a:pt x="118" y="622"/>
                      <a:pt x="129" y="300"/>
                      <a:pt x="43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6"/>
              <p:cNvSpPr/>
              <p:nvPr/>
            </p:nvSpPr>
            <p:spPr>
              <a:xfrm>
                <a:off x="2620421" y="1765965"/>
                <a:ext cx="8418" cy="2936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50" extrusionOk="0">
                    <a:moveTo>
                      <a:pt x="204" y="0"/>
                    </a:moveTo>
                    <a:lnTo>
                      <a:pt x="204" y="0"/>
                    </a:lnTo>
                    <a:cubicBezTo>
                      <a:pt x="139" y="225"/>
                      <a:pt x="0" y="589"/>
                      <a:pt x="0" y="750"/>
                    </a:cubicBezTo>
                    <a:cubicBezTo>
                      <a:pt x="129" y="524"/>
                      <a:pt x="215" y="267"/>
                      <a:pt x="204" y="0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6"/>
              <p:cNvSpPr/>
              <p:nvPr/>
            </p:nvSpPr>
            <p:spPr>
              <a:xfrm>
                <a:off x="2625432" y="1315170"/>
                <a:ext cx="10101" cy="1640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419" extrusionOk="0">
                    <a:moveTo>
                      <a:pt x="1" y="1"/>
                    </a:moveTo>
                    <a:cubicBezTo>
                      <a:pt x="87" y="129"/>
                      <a:pt x="172" y="279"/>
                      <a:pt x="258" y="419"/>
                    </a:cubicBezTo>
                    <a:cubicBezTo>
                      <a:pt x="225" y="247"/>
                      <a:pt x="140" y="98"/>
                      <a:pt x="1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6"/>
              <p:cNvSpPr/>
              <p:nvPr/>
            </p:nvSpPr>
            <p:spPr>
              <a:xfrm>
                <a:off x="2501751" y="1331105"/>
                <a:ext cx="10924" cy="3190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15" extrusionOk="0">
                    <a:moveTo>
                      <a:pt x="129" y="1"/>
                    </a:moveTo>
                    <a:lnTo>
                      <a:pt x="129" y="1"/>
                    </a:lnTo>
                    <a:cubicBezTo>
                      <a:pt x="0" y="269"/>
                      <a:pt x="107" y="590"/>
                      <a:pt x="279" y="815"/>
                    </a:cubicBezTo>
                    <a:cubicBezTo>
                      <a:pt x="204" y="547"/>
                      <a:pt x="107" y="269"/>
                      <a:pt x="129" y="1"/>
                    </a:cubicBezTo>
                    <a:close/>
                  </a:path>
                </a:pathLst>
              </a:custGeom>
              <a:solidFill>
                <a:srgbClr val="F7E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>
                <a:off x="2607422" y="1457331"/>
                <a:ext cx="10532" cy="9016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303" extrusionOk="0">
                    <a:moveTo>
                      <a:pt x="64" y="1"/>
                    </a:moveTo>
                    <a:cubicBezTo>
                      <a:pt x="21" y="386"/>
                      <a:pt x="0" y="772"/>
                      <a:pt x="11" y="1157"/>
                    </a:cubicBezTo>
                    <a:cubicBezTo>
                      <a:pt x="33" y="1543"/>
                      <a:pt x="75" y="1917"/>
                      <a:pt x="129" y="2303"/>
                    </a:cubicBezTo>
                    <a:cubicBezTo>
                      <a:pt x="268" y="1543"/>
                      <a:pt x="214" y="761"/>
                      <a:pt x="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6"/>
              <p:cNvSpPr/>
              <p:nvPr/>
            </p:nvSpPr>
            <p:spPr>
              <a:xfrm>
                <a:off x="2593132" y="1497579"/>
                <a:ext cx="6773" cy="5160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318" extrusionOk="0">
                    <a:moveTo>
                      <a:pt x="44" y="1"/>
                    </a:moveTo>
                    <a:lnTo>
                      <a:pt x="44" y="1"/>
                    </a:lnTo>
                    <a:cubicBezTo>
                      <a:pt x="1" y="440"/>
                      <a:pt x="22" y="879"/>
                      <a:pt x="119" y="1318"/>
                    </a:cubicBezTo>
                    <a:cubicBezTo>
                      <a:pt x="172" y="879"/>
                      <a:pt x="151" y="429"/>
                      <a:pt x="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6"/>
              <p:cNvSpPr/>
              <p:nvPr/>
            </p:nvSpPr>
            <p:spPr>
              <a:xfrm>
                <a:off x="2601549" y="1533207"/>
                <a:ext cx="4228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8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0" y="226"/>
                      <a:pt x="22" y="462"/>
                      <a:pt x="75" y="686"/>
                    </a:cubicBezTo>
                    <a:cubicBezTo>
                      <a:pt x="107" y="462"/>
                      <a:pt x="86" y="226"/>
                      <a:pt x="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6"/>
              <p:cNvSpPr/>
              <p:nvPr/>
            </p:nvSpPr>
            <p:spPr>
              <a:xfrm>
                <a:off x="2605308" y="1563393"/>
                <a:ext cx="5481" cy="39074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98" extrusionOk="0">
                    <a:moveTo>
                      <a:pt x="97" y="1"/>
                    </a:moveTo>
                    <a:lnTo>
                      <a:pt x="97" y="1"/>
                    </a:lnTo>
                    <a:cubicBezTo>
                      <a:pt x="33" y="333"/>
                      <a:pt x="1" y="665"/>
                      <a:pt x="22" y="997"/>
                    </a:cubicBezTo>
                    <a:cubicBezTo>
                      <a:pt x="108" y="676"/>
                      <a:pt x="140" y="333"/>
                      <a:pt x="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6"/>
              <p:cNvSpPr/>
              <p:nvPr/>
            </p:nvSpPr>
            <p:spPr>
              <a:xfrm>
                <a:off x="2590234" y="1590682"/>
                <a:ext cx="5481" cy="5747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468" extrusionOk="0">
                    <a:moveTo>
                      <a:pt x="43" y="0"/>
                    </a:moveTo>
                    <a:cubicBezTo>
                      <a:pt x="0" y="353"/>
                      <a:pt x="0" y="718"/>
                      <a:pt x="22" y="1071"/>
                    </a:cubicBezTo>
                    <a:cubicBezTo>
                      <a:pt x="22" y="1210"/>
                      <a:pt x="32" y="1339"/>
                      <a:pt x="43" y="1467"/>
                    </a:cubicBezTo>
                    <a:cubicBezTo>
                      <a:pt x="53" y="1457"/>
                      <a:pt x="53" y="1446"/>
                      <a:pt x="53" y="1436"/>
                    </a:cubicBezTo>
                    <a:cubicBezTo>
                      <a:pt x="107" y="1189"/>
                      <a:pt x="139" y="932"/>
                      <a:pt x="139" y="675"/>
                    </a:cubicBezTo>
                    <a:cubicBezTo>
                      <a:pt x="129" y="450"/>
                      <a:pt x="86" y="225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6"/>
              <p:cNvSpPr/>
              <p:nvPr/>
            </p:nvSpPr>
            <p:spPr>
              <a:xfrm>
                <a:off x="2606169" y="1620438"/>
                <a:ext cx="3367" cy="27289"/>
              </a:xfrm>
              <a:custGeom>
                <a:avLst/>
                <a:gdLst/>
                <a:ahLst/>
                <a:cxnLst/>
                <a:rect l="l" t="t" r="r" b="b"/>
                <a:pathLst>
                  <a:path w="86" h="697" extrusionOk="0">
                    <a:moveTo>
                      <a:pt x="43" y="0"/>
                    </a:moveTo>
                    <a:lnTo>
                      <a:pt x="43" y="0"/>
                    </a:lnTo>
                    <a:cubicBezTo>
                      <a:pt x="0" y="226"/>
                      <a:pt x="11" y="461"/>
                      <a:pt x="53" y="697"/>
                    </a:cubicBezTo>
                    <a:cubicBezTo>
                      <a:pt x="86" y="461"/>
                      <a:pt x="86" y="22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2531076" y="1458583"/>
                <a:ext cx="10963" cy="9478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421" extrusionOk="0">
                    <a:moveTo>
                      <a:pt x="119" y="0"/>
                    </a:moveTo>
                    <a:lnTo>
                      <a:pt x="119" y="0"/>
                    </a:lnTo>
                    <a:cubicBezTo>
                      <a:pt x="1" y="804"/>
                      <a:pt x="22" y="1628"/>
                      <a:pt x="183" y="2421"/>
                    </a:cubicBezTo>
                    <a:cubicBezTo>
                      <a:pt x="279" y="1618"/>
                      <a:pt x="258" y="793"/>
                      <a:pt x="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2531546" y="1733078"/>
                <a:ext cx="66677" cy="73254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871" extrusionOk="0">
                    <a:moveTo>
                      <a:pt x="82" y="0"/>
                    </a:moveTo>
                    <a:cubicBezTo>
                      <a:pt x="74" y="0"/>
                      <a:pt x="72" y="108"/>
                      <a:pt x="64" y="155"/>
                    </a:cubicBezTo>
                    <a:cubicBezTo>
                      <a:pt x="21" y="433"/>
                      <a:pt x="0" y="722"/>
                      <a:pt x="43" y="1011"/>
                    </a:cubicBezTo>
                    <a:cubicBezTo>
                      <a:pt x="86" y="1322"/>
                      <a:pt x="246" y="1621"/>
                      <a:pt x="535" y="1761"/>
                    </a:cubicBezTo>
                    <a:cubicBezTo>
                      <a:pt x="691" y="1829"/>
                      <a:pt x="868" y="1871"/>
                      <a:pt x="1046" y="1871"/>
                    </a:cubicBezTo>
                    <a:cubicBezTo>
                      <a:pt x="1148" y="1871"/>
                      <a:pt x="1251" y="1857"/>
                      <a:pt x="1349" y="1825"/>
                    </a:cubicBezTo>
                    <a:cubicBezTo>
                      <a:pt x="1488" y="1771"/>
                      <a:pt x="1606" y="1654"/>
                      <a:pt x="1702" y="1525"/>
                    </a:cubicBezTo>
                    <a:lnTo>
                      <a:pt x="1702" y="1525"/>
                    </a:lnTo>
                    <a:cubicBezTo>
                      <a:pt x="1542" y="1654"/>
                      <a:pt x="1403" y="1718"/>
                      <a:pt x="1231" y="1718"/>
                    </a:cubicBezTo>
                    <a:cubicBezTo>
                      <a:pt x="1081" y="1707"/>
                      <a:pt x="1071" y="1707"/>
                      <a:pt x="900" y="1664"/>
                    </a:cubicBezTo>
                    <a:cubicBezTo>
                      <a:pt x="707" y="1590"/>
                      <a:pt x="621" y="1557"/>
                      <a:pt x="471" y="1397"/>
                    </a:cubicBezTo>
                    <a:cubicBezTo>
                      <a:pt x="246" y="1161"/>
                      <a:pt x="160" y="583"/>
                      <a:pt x="96" y="58"/>
                    </a:cubicBezTo>
                    <a:cubicBezTo>
                      <a:pt x="90" y="16"/>
                      <a:pt x="86" y="0"/>
                      <a:pt x="82" y="0"/>
                    </a:cubicBezTo>
                    <a:close/>
                  </a:path>
                </a:pathLst>
              </a:custGeom>
              <a:solidFill>
                <a:srgbClr val="8AD0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>
                <a:off x="2531937" y="1684608"/>
                <a:ext cx="4228" cy="3441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879" extrusionOk="0">
                    <a:moveTo>
                      <a:pt x="65" y="0"/>
                    </a:moveTo>
                    <a:cubicBezTo>
                      <a:pt x="0" y="289"/>
                      <a:pt x="11" y="589"/>
                      <a:pt x="65" y="879"/>
                    </a:cubicBezTo>
                    <a:cubicBezTo>
                      <a:pt x="107" y="589"/>
                      <a:pt x="107" y="289"/>
                      <a:pt x="65" y="0"/>
                    </a:cubicBezTo>
                    <a:close/>
                  </a:path>
                </a:pathLst>
              </a:custGeom>
              <a:solidFill>
                <a:srgbClr val="8AD0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6"/>
              <p:cNvSpPr/>
              <p:nvPr/>
            </p:nvSpPr>
            <p:spPr>
              <a:xfrm>
                <a:off x="2541999" y="1708099"/>
                <a:ext cx="5481" cy="44047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125" extrusionOk="0">
                    <a:moveTo>
                      <a:pt x="65" y="0"/>
                    </a:moveTo>
                    <a:cubicBezTo>
                      <a:pt x="0" y="364"/>
                      <a:pt x="11" y="760"/>
                      <a:pt x="119" y="1124"/>
                    </a:cubicBezTo>
                    <a:cubicBezTo>
                      <a:pt x="140" y="750"/>
                      <a:pt x="129" y="364"/>
                      <a:pt x="65" y="0"/>
                    </a:cubicBezTo>
                    <a:close/>
                  </a:path>
                </a:pathLst>
              </a:custGeom>
              <a:solidFill>
                <a:srgbClr val="8AD0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>
                <a:off x="2548303" y="1761737"/>
                <a:ext cx="22082" cy="31048"/>
              </a:xfrm>
              <a:custGeom>
                <a:avLst/>
                <a:gdLst/>
                <a:ahLst/>
                <a:cxnLst/>
                <a:rect l="l" t="t" r="r" b="b"/>
                <a:pathLst>
                  <a:path w="564" h="793" extrusionOk="0">
                    <a:moveTo>
                      <a:pt x="32" y="1"/>
                    </a:moveTo>
                    <a:cubicBezTo>
                      <a:pt x="0" y="333"/>
                      <a:pt x="268" y="601"/>
                      <a:pt x="514" y="772"/>
                    </a:cubicBezTo>
                    <a:cubicBezTo>
                      <a:pt x="536" y="786"/>
                      <a:pt x="546" y="792"/>
                      <a:pt x="550" y="792"/>
                    </a:cubicBezTo>
                    <a:cubicBezTo>
                      <a:pt x="563" y="792"/>
                      <a:pt x="488" y="720"/>
                      <a:pt x="472" y="686"/>
                    </a:cubicBezTo>
                    <a:cubicBezTo>
                      <a:pt x="396" y="611"/>
                      <a:pt x="365" y="558"/>
                      <a:pt x="300" y="461"/>
                    </a:cubicBezTo>
                    <a:cubicBezTo>
                      <a:pt x="182" y="322"/>
                      <a:pt x="65" y="183"/>
                      <a:pt x="32" y="1"/>
                    </a:cubicBezTo>
                    <a:close/>
                  </a:path>
                </a:pathLst>
              </a:custGeom>
              <a:solidFill>
                <a:srgbClr val="8AD0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6"/>
              <p:cNvSpPr/>
              <p:nvPr/>
            </p:nvSpPr>
            <p:spPr>
              <a:xfrm>
                <a:off x="2428380" y="1386074"/>
                <a:ext cx="287693" cy="471748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12049" extrusionOk="0">
                    <a:moveTo>
                      <a:pt x="150" y="0"/>
                    </a:moveTo>
                    <a:cubicBezTo>
                      <a:pt x="65" y="0"/>
                      <a:pt x="0" y="64"/>
                      <a:pt x="0" y="150"/>
                    </a:cubicBezTo>
                    <a:lnTo>
                      <a:pt x="0" y="11898"/>
                    </a:lnTo>
                    <a:cubicBezTo>
                      <a:pt x="0" y="11984"/>
                      <a:pt x="65" y="12048"/>
                      <a:pt x="150" y="12048"/>
                    </a:cubicBezTo>
                    <a:cubicBezTo>
                      <a:pt x="236" y="12048"/>
                      <a:pt x="300" y="11984"/>
                      <a:pt x="300" y="11898"/>
                    </a:cubicBezTo>
                    <a:lnTo>
                      <a:pt x="300" y="300"/>
                    </a:lnTo>
                    <a:lnTo>
                      <a:pt x="7036" y="300"/>
                    </a:lnTo>
                    <a:lnTo>
                      <a:pt x="7036" y="11898"/>
                    </a:lnTo>
                    <a:cubicBezTo>
                      <a:pt x="7036" y="11984"/>
                      <a:pt x="7112" y="12048"/>
                      <a:pt x="7186" y="12048"/>
                    </a:cubicBezTo>
                    <a:cubicBezTo>
                      <a:pt x="7272" y="12048"/>
                      <a:pt x="7347" y="11984"/>
                      <a:pt x="7347" y="11898"/>
                    </a:cubicBezTo>
                    <a:lnTo>
                      <a:pt x="7347" y="150"/>
                    </a:lnTo>
                    <a:cubicBezTo>
                      <a:pt x="7347" y="64"/>
                      <a:pt x="7272" y="0"/>
                      <a:pt x="7186" y="0"/>
                    </a:cubicBezTo>
                    <a:close/>
                  </a:path>
                </a:pathLst>
              </a:custGeom>
              <a:solidFill>
                <a:srgbClr val="3932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1" name="Google Shape;271;p26"/>
          <p:cNvGrpSpPr/>
          <p:nvPr/>
        </p:nvGrpSpPr>
        <p:grpSpPr>
          <a:xfrm rot="284536">
            <a:off x="5339848" y="858726"/>
            <a:ext cx="2162261" cy="3032600"/>
            <a:chOff x="1256405" y="1288781"/>
            <a:chExt cx="391679" cy="549344"/>
          </a:xfrm>
        </p:grpSpPr>
        <p:sp>
          <p:nvSpPr>
            <p:cNvPr id="272" name="Google Shape;272;p26"/>
            <p:cNvSpPr/>
            <p:nvPr/>
          </p:nvSpPr>
          <p:spPr>
            <a:xfrm>
              <a:off x="1447193" y="1615661"/>
              <a:ext cx="65463" cy="222465"/>
            </a:xfrm>
            <a:custGeom>
              <a:avLst/>
              <a:gdLst/>
              <a:ahLst/>
              <a:cxnLst/>
              <a:rect l="l" t="t" r="r" b="b"/>
              <a:pathLst>
                <a:path w="1672" h="5682" extrusionOk="0">
                  <a:moveTo>
                    <a:pt x="204" y="0"/>
                  </a:moveTo>
                  <a:cubicBezTo>
                    <a:pt x="190" y="0"/>
                    <a:pt x="175" y="2"/>
                    <a:pt x="161" y="5"/>
                  </a:cubicBezTo>
                  <a:cubicBezTo>
                    <a:pt x="65" y="26"/>
                    <a:pt x="1" y="122"/>
                    <a:pt x="22" y="219"/>
                  </a:cubicBezTo>
                  <a:lnTo>
                    <a:pt x="1296" y="5541"/>
                  </a:lnTo>
                  <a:cubicBezTo>
                    <a:pt x="1318" y="5617"/>
                    <a:pt x="1393" y="5681"/>
                    <a:pt x="1479" y="5681"/>
                  </a:cubicBezTo>
                  <a:cubicBezTo>
                    <a:pt x="1489" y="5681"/>
                    <a:pt x="1500" y="5670"/>
                    <a:pt x="1522" y="5670"/>
                  </a:cubicBezTo>
                  <a:cubicBezTo>
                    <a:pt x="1618" y="5649"/>
                    <a:pt x="1672" y="5553"/>
                    <a:pt x="1650" y="5456"/>
                  </a:cubicBezTo>
                  <a:lnTo>
                    <a:pt x="375" y="134"/>
                  </a:lnTo>
                  <a:cubicBezTo>
                    <a:pt x="357" y="51"/>
                    <a:pt x="285" y="0"/>
                    <a:pt x="204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1268581" y="1675799"/>
              <a:ext cx="39035" cy="31870"/>
            </a:xfrm>
            <a:custGeom>
              <a:avLst/>
              <a:gdLst/>
              <a:ahLst/>
              <a:cxnLst/>
              <a:rect l="l" t="t" r="r" b="b"/>
              <a:pathLst>
                <a:path w="997" h="814" extrusionOk="0">
                  <a:moveTo>
                    <a:pt x="150" y="0"/>
                  </a:moveTo>
                  <a:lnTo>
                    <a:pt x="1" y="214"/>
                  </a:lnTo>
                  <a:lnTo>
                    <a:pt x="836" y="814"/>
                  </a:lnTo>
                  <a:lnTo>
                    <a:pt x="996" y="59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258089" y="1664053"/>
              <a:ext cx="28151" cy="33162"/>
            </a:xfrm>
            <a:custGeom>
              <a:avLst/>
              <a:gdLst/>
              <a:ahLst/>
              <a:cxnLst/>
              <a:rect l="l" t="t" r="r" b="b"/>
              <a:pathLst>
                <a:path w="719" h="847" extrusionOk="0">
                  <a:moveTo>
                    <a:pt x="472" y="0"/>
                  </a:moveTo>
                  <a:lnTo>
                    <a:pt x="0" y="664"/>
                  </a:lnTo>
                  <a:lnTo>
                    <a:pt x="247" y="847"/>
                  </a:lnTo>
                  <a:lnTo>
                    <a:pt x="718" y="17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1256405" y="1671570"/>
              <a:ext cx="106534" cy="117458"/>
            </a:xfrm>
            <a:custGeom>
              <a:avLst/>
              <a:gdLst/>
              <a:ahLst/>
              <a:cxnLst/>
              <a:rect l="l" t="t" r="r" b="b"/>
              <a:pathLst>
                <a:path w="2721" h="3000" extrusionOk="0">
                  <a:moveTo>
                    <a:pt x="1511" y="1"/>
                  </a:moveTo>
                  <a:lnTo>
                    <a:pt x="1" y="2143"/>
                  </a:lnTo>
                  <a:lnTo>
                    <a:pt x="1211" y="3000"/>
                  </a:lnTo>
                  <a:lnTo>
                    <a:pt x="2721" y="847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1276138" y="1629638"/>
              <a:ext cx="120355" cy="125445"/>
            </a:xfrm>
            <a:custGeom>
              <a:avLst/>
              <a:gdLst/>
              <a:ahLst/>
              <a:cxnLst/>
              <a:rect l="l" t="t" r="r" b="b"/>
              <a:pathLst>
                <a:path w="3074" h="3204" extrusionOk="0">
                  <a:moveTo>
                    <a:pt x="1457" y="1"/>
                  </a:moveTo>
                  <a:lnTo>
                    <a:pt x="0" y="2068"/>
                  </a:lnTo>
                  <a:lnTo>
                    <a:pt x="1617" y="3204"/>
                  </a:lnTo>
                  <a:lnTo>
                    <a:pt x="3074" y="1136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1287883" y="1338661"/>
              <a:ext cx="322068" cy="388745"/>
            </a:xfrm>
            <a:custGeom>
              <a:avLst/>
              <a:gdLst/>
              <a:ahLst/>
              <a:cxnLst/>
              <a:rect l="l" t="t" r="r" b="b"/>
              <a:pathLst>
                <a:path w="8226" h="9929" extrusionOk="0">
                  <a:moveTo>
                    <a:pt x="5805" y="0"/>
                  </a:moveTo>
                  <a:lnTo>
                    <a:pt x="0" y="8225"/>
                  </a:lnTo>
                  <a:lnTo>
                    <a:pt x="2421" y="9929"/>
                  </a:lnTo>
                  <a:lnTo>
                    <a:pt x="8225" y="1704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1311335" y="1355026"/>
              <a:ext cx="275125" cy="355622"/>
            </a:xfrm>
            <a:custGeom>
              <a:avLst/>
              <a:gdLst/>
              <a:ahLst/>
              <a:cxnLst/>
              <a:rect l="l" t="t" r="r" b="b"/>
              <a:pathLst>
                <a:path w="7027" h="9083" extrusionOk="0">
                  <a:moveTo>
                    <a:pt x="5806" y="1"/>
                  </a:moveTo>
                  <a:lnTo>
                    <a:pt x="1" y="8226"/>
                  </a:lnTo>
                  <a:lnTo>
                    <a:pt x="1222" y="9082"/>
                  </a:lnTo>
                  <a:lnTo>
                    <a:pt x="7026" y="857"/>
                  </a:lnTo>
                  <a:lnTo>
                    <a:pt x="5806" y="1"/>
                  </a:ln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1483682" y="1288781"/>
              <a:ext cx="164401" cy="156023"/>
            </a:xfrm>
            <a:custGeom>
              <a:avLst/>
              <a:gdLst/>
              <a:ahLst/>
              <a:cxnLst/>
              <a:rect l="l" t="t" r="r" b="b"/>
              <a:pathLst>
                <a:path w="4199" h="3985" extrusionOk="0">
                  <a:moveTo>
                    <a:pt x="1446" y="0"/>
                  </a:moveTo>
                  <a:lnTo>
                    <a:pt x="0" y="2046"/>
                  </a:lnTo>
                  <a:lnTo>
                    <a:pt x="2753" y="3984"/>
                  </a:lnTo>
                  <a:lnTo>
                    <a:pt x="4198" y="1938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1448876" y="1386896"/>
              <a:ext cx="130025" cy="107395"/>
            </a:xfrm>
            <a:custGeom>
              <a:avLst/>
              <a:gdLst/>
              <a:ahLst/>
              <a:cxnLst/>
              <a:rect l="l" t="t" r="r" b="b"/>
              <a:pathLst>
                <a:path w="3321" h="2743" extrusionOk="0">
                  <a:moveTo>
                    <a:pt x="568" y="0"/>
                  </a:moveTo>
                  <a:lnTo>
                    <a:pt x="1" y="803"/>
                  </a:lnTo>
                  <a:lnTo>
                    <a:pt x="2753" y="2742"/>
                  </a:lnTo>
                  <a:lnTo>
                    <a:pt x="3321" y="19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1395199" y="1502199"/>
              <a:ext cx="49528" cy="72980"/>
            </a:xfrm>
            <a:custGeom>
              <a:avLst/>
              <a:gdLst/>
              <a:ahLst/>
              <a:cxnLst/>
              <a:rect l="l" t="t" r="r" b="b"/>
              <a:pathLst>
                <a:path w="1265" h="1864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761" y="557"/>
                    <a:pt x="344" y="1157"/>
                    <a:pt x="1" y="1864"/>
                  </a:cubicBezTo>
                  <a:cubicBezTo>
                    <a:pt x="536" y="1328"/>
                    <a:pt x="965" y="697"/>
                    <a:pt x="1265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1456824" y="1467823"/>
              <a:ext cx="10101" cy="13429"/>
            </a:xfrm>
            <a:custGeom>
              <a:avLst/>
              <a:gdLst/>
              <a:ahLst/>
              <a:cxnLst/>
              <a:rect l="l" t="t" r="r" b="b"/>
              <a:pathLst>
                <a:path w="258" h="343" extrusionOk="0">
                  <a:moveTo>
                    <a:pt x="258" y="0"/>
                  </a:moveTo>
                  <a:lnTo>
                    <a:pt x="258" y="0"/>
                  </a:lnTo>
                  <a:cubicBezTo>
                    <a:pt x="151" y="97"/>
                    <a:pt x="76" y="214"/>
                    <a:pt x="1" y="343"/>
                  </a:cubicBezTo>
                  <a:cubicBezTo>
                    <a:pt x="108" y="247"/>
                    <a:pt x="194" y="129"/>
                    <a:pt x="258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1454749" y="1479530"/>
              <a:ext cx="11785" cy="16836"/>
            </a:xfrm>
            <a:custGeom>
              <a:avLst/>
              <a:gdLst/>
              <a:ahLst/>
              <a:cxnLst/>
              <a:rect l="l" t="t" r="r" b="b"/>
              <a:pathLst>
                <a:path w="301" h="430" extrusionOk="0">
                  <a:moveTo>
                    <a:pt x="301" y="1"/>
                  </a:moveTo>
                  <a:cubicBezTo>
                    <a:pt x="172" y="119"/>
                    <a:pt x="75" y="269"/>
                    <a:pt x="1" y="429"/>
                  </a:cubicBezTo>
                  <a:cubicBezTo>
                    <a:pt x="129" y="312"/>
                    <a:pt x="225" y="151"/>
                    <a:pt x="301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440067" y="1494642"/>
              <a:ext cx="30226" cy="41971"/>
            </a:xfrm>
            <a:custGeom>
              <a:avLst/>
              <a:gdLst/>
              <a:ahLst/>
              <a:cxnLst/>
              <a:rect l="l" t="t" r="r" b="b"/>
              <a:pathLst>
                <a:path w="772" h="1072" extrusionOk="0">
                  <a:moveTo>
                    <a:pt x="771" y="0"/>
                  </a:moveTo>
                  <a:lnTo>
                    <a:pt x="771" y="0"/>
                  </a:lnTo>
                  <a:cubicBezTo>
                    <a:pt x="440" y="300"/>
                    <a:pt x="161" y="654"/>
                    <a:pt x="0" y="1071"/>
                  </a:cubicBezTo>
                  <a:cubicBezTo>
                    <a:pt x="290" y="740"/>
                    <a:pt x="557" y="386"/>
                    <a:pt x="771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1516374" y="1398642"/>
              <a:ext cx="13038" cy="24353"/>
            </a:xfrm>
            <a:custGeom>
              <a:avLst/>
              <a:gdLst/>
              <a:ahLst/>
              <a:cxnLst/>
              <a:rect l="l" t="t" r="r" b="b"/>
              <a:pathLst>
                <a:path w="333" h="622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225"/>
                    <a:pt x="183" y="439"/>
                    <a:pt x="333" y="622"/>
                  </a:cubicBezTo>
                  <a:cubicBezTo>
                    <a:pt x="258" y="396"/>
                    <a:pt x="140" y="193"/>
                    <a:pt x="1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1529803" y="1410387"/>
              <a:ext cx="7165" cy="12607"/>
            </a:xfrm>
            <a:custGeom>
              <a:avLst/>
              <a:gdLst/>
              <a:ahLst/>
              <a:cxnLst/>
              <a:rect l="l" t="t" r="r" b="b"/>
              <a:pathLst>
                <a:path w="183" h="322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118"/>
                    <a:pt x="97" y="225"/>
                    <a:pt x="183" y="322"/>
                  </a:cubicBezTo>
                  <a:cubicBezTo>
                    <a:pt x="140" y="203"/>
                    <a:pt x="76" y="96"/>
                    <a:pt x="0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1359140" y="1631753"/>
              <a:ext cx="40719" cy="59982"/>
            </a:xfrm>
            <a:custGeom>
              <a:avLst/>
              <a:gdLst/>
              <a:ahLst/>
              <a:cxnLst/>
              <a:rect l="l" t="t" r="r" b="b"/>
              <a:pathLst>
                <a:path w="1040" h="1532" extrusionOk="0">
                  <a:moveTo>
                    <a:pt x="1039" y="1"/>
                  </a:moveTo>
                  <a:lnTo>
                    <a:pt x="1039" y="1"/>
                  </a:lnTo>
                  <a:cubicBezTo>
                    <a:pt x="611" y="472"/>
                    <a:pt x="268" y="932"/>
                    <a:pt x="1" y="1532"/>
                  </a:cubicBezTo>
                  <a:cubicBezTo>
                    <a:pt x="429" y="1082"/>
                    <a:pt x="793" y="579"/>
                    <a:pt x="1039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384315" y="1617071"/>
              <a:ext cx="13468" cy="20164"/>
            </a:xfrm>
            <a:custGeom>
              <a:avLst/>
              <a:gdLst/>
              <a:ahLst/>
              <a:cxnLst/>
              <a:rect l="l" t="t" r="r" b="b"/>
              <a:pathLst>
                <a:path w="344" h="515" extrusionOk="0">
                  <a:moveTo>
                    <a:pt x="343" y="1"/>
                  </a:moveTo>
                  <a:lnTo>
                    <a:pt x="343" y="1"/>
                  </a:lnTo>
                  <a:cubicBezTo>
                    <a:pt x="193" y="151"/>
                    <a:pt x="86" y="322"/>
                    <a:pt x="0" y="515"/>
                  </a:cubicBezTo>
                  <a:cubicBezTo>
                    <a:pt x="139" y="365"/>
                    <a:pt x="257" y="193"/>
                    <a:pt x="343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399819" y="1604933"/>
              <a:ext cx="13899" cy="19341"/>
            </a:xfrm>
            <a:custGeom>
              <a:avLst/>
              <a:gdLst/>
              <a:ahLst/>
              <a:cxnLst/>
              <a:rect l="l" t="t" r="r" b="b"/>
              <a:pathLst>
                <a:path w="355" h="494" extrusionOk="0">
                  <a:moveTo>
                    <a:pt x="354" y="1"/>
                  </a:moveTo>
                  <a:lnTo>
                    <a:pt x="354" y="1"/>
                  </a:lnTo>
                  <a:cubicBezTo>
                    <a:pt x="204" y="139"/>
                    <a:pt x="97" y="300"/>
                    <a:pt x="0" y="493"/>
                  </a:cubicBezTo>
                  <a:cubicBezTo>
                    <a:pt x="150" y="343"/>
                    <a:pt x="268" y="182"/>
                    <a:pt x="354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1409881" y="1605756"/>
              <a:ext cx="11354" cy="16405"/>
            </a:xfrm>
            <a:custGeom>
              <a:avLst/>
              <a:gdLst/>
              <a:ahLst/>
              <a:cxnLst/>
              <a:rect l="l" t="t" r="r" b="b"/>
              <a:pathLst>
                <a:path w="290" h="419" extrusionOk="0">
                  <a:moveTo>
                    <a:pt x="290" y="1"/>
                  </a:moveTo>
                  <a:lnTo>
                    <a:pt x="290" y="1"/>
                  </a:lnTo>
                  <a:cubicBezTo>
                    <a:pt x="172" y="118"/>
                    <a:pt x="65" y="258"/>
                    <a:pt x="0" y="418"/>
                  </a:cubicBezTo>
                  <a:cubicBezTo>
                    <a:pt x="119" y="290"/>
                    <a:pt x="226" y="151"/>
                    <a:pt x="290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320967" y="1672431"/>
              <a:ext cx="29404" cy="18088"/>
            </a:xfrm>
            <a:custGeom>
              <a:avLst/>
              <a:gdLst/>
              <a:ahLst/>
              <a:cxnLst/>
              <a:rect l="l" t="t" r="r" b="b"/>
              <a:pathLst>
                <a:path w="751" h="462" extrusionOk="0">
                  <a:moveTo>
                    <a:pt x="1" y="0"/>
                  </a:moveTo>
                  <a:lnTo>
                    <a:pt x="1" y="0"/>
                  </a:lnTo>
                  <a:cubicBezTo>
                    <a:pt x="215" y="215"/>
                    <a:pt x="472" y="364"/>
                    <a:pt x="751" y="461"/>
                  </a:cubicBezTo>
                  <a:cubicBezTo>
                    <a:pt x="526" y="279"/>
                    <a:pt x="269" y="129"/>
                    <a:pt x="1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444256" y="1550825"/>
              <a:ext cx="36529" cy="50781"/>
            </a:xfrm>
            <a:custGeom>
              <a:avLst/>
              <a:gdLst/>
              <a:ahLst/>
              <a:cxnLst/>
              <a:rect l="l" t="t" r="r" b="b"/>
              <a:pathLst>
                <a:path w="933" h="1297" extrusionOk="0">
                  <a:moveTo>
                    <a:pt x="933" y="1"/>
                  </a:moveTo>
                  <a:lnTo>
                    <a:pt x="933" y="1"/>
                  </a:lnTo>
                  <a:cubicBezTo>
                    <a:pt x="750" y="193"/>
                    <a:pt x="557" y="397"/>
                    <a:pt x="397" y="611"/>
                  </a:cubicBezTo>
                  <a:cubicBezTo>
                    <a:pt x="247" y="826"/>
                    <a:pt x="119" y="1061"/>
                    <a:pt x="0" y="1297"/>
                  </a:cubicBezTo>
                  <a:cubicBezTo>
                    <a:pt x="365" y="922"/>
                    <a:pt x="750" y="419"/>
                    <a:pt x="933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494997" y="1507641"/>
              <a:ext cx="14721" cy="21025"/>
            </a:xfrm>
            <a:custGeom>
              <a:avLst/>
              <a:gdLst/>
              <a:ahLst/>
              <a:cxnLst/>
              <a:rect l="l" t="t" r="r" b="b"/>
              <a:pathLst>
                <a:path w="376" h="53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225" y="161"/>
                    <a:pt x="97" y="344"/>
                    <a:pt x="1" y="536"/>
                  </a:cubicBezTo>
                  <a:cubicBezTo>
                    <a:pt x="161" y="386"/>
                    <a:pt x="289" y="204"/>
                    <a:pt x="375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1486188" y="1529018"/>
              <a:ext cx="14291" cy="19341"/>
            </a:xfrm>
            <a:custGeom>
              <a:avLst/>
              <a:gdLst/>
              <a:ahLst/>
              <a:cxnLst/>
              <a:rect l="l" t="t" r="r" b="b"/>
              <a:pathLst>
                <a:path w="365" h="494" extrusionOk="0">
                  <a:moveTo>
                    <a:pt x="365" y="1"/>
                  </a:moveTo>
                  <a:cubicBezTo>
                    <a:pt x="204" y="140"/>
                    <a:pt x="86" y="312"/>
                    <a:pt x="0" y="493"/>
                  </a:cubicBezTo>
                  <a:cubicBezTo>
                    <a:pt x="150" y="343"/>
                    <a:pt x="257" y="193"/>
                    <a:pt x="365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1480315" y="1544561"/>
              <a:ext cx="18088" cy="26428"/>
            </a:xfrm>
            <a:custGeom>
              <a:avLst/>
              <a:gdLst/>
              <a:ahLst/>
              <a:cxnLst/>
              <a:rect l="l" t="t" r="r" b="b"/>
              <a:pathLst>
                <a:path w="462" h="675" extrusionOk="0">
                  <a:moveTo>
                    <a:pt x="461" y="0"/>
                  </a:moveTo>
                  <a:lnTo>
                    <a:pt x="461" y="0"/>
                  </a:lnTo>
                  <a:cubicBezTo>
                    <a:pt x="269" y="193"/>
                    <a:pt x="119" y="429"/>
                    <a:pt x="0" y="675"/>
                  </a:cubicBezTo>
                  <a:cubicBezTo>
                    <a:pt x="193" y="482"/>
                    <a:pt x="343" y="246"/>
                    <a:pt x="461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1316777" y="1604111"/>
              <a:ext cx="34415" cy="51172"/>
            </a:xfrm>
            <a:custGeom>
              <a:avLst/>
              <a:gdLst/>
              <a:ahLst/>
              <a:cxnLst/>
              <a:rect l="l" t="t" r="r" b="b"/>
              <a:pathLst>
                <a:path w="879" h="1307" extrusionOk="0">
                  <a:moveTo>
                    <a:pt x="879" y="0"/>
                  </a:moveTo>
                  <a:lnTo>
                    <a:pt x="879" y="0"/>
                  </a:lnTo>
                  <a:cubicBezTo>
                    <a:pt x="493" y="364"/>
                    <a:pt x="194" y="814"/>
                    <a:pt x="1" y="1307"/>
                  </a:cubicBezTo>
                  <a:cubicBezTo>
                    <a:pt x="333" y="931"/>
                    <a:pt x="697" y="396"/>
                    <a:pt x="879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1365874" y="1563824"/>
              <a:ext cx="12999" cy="19733"/>
            </a:xfrm>
            <a:custGeom>
              <a:avLst/>
              <a:gdLst/>
              <a:ahLst/>
              <a:cxnLst/>
              <a:rect l="l" t="t" r="r" b="b"/>
              <a:pathLst>
                <a:path w="332" h="504" extrusionOk="0">
                  <a:moveTo>
                    <a:pt x="332" y="1"/>
                  </a:moveTo>
                  <a:lnTo>
                    <a:pt x="332" y="1"/>
                  </a:lnTo>
                  <a:cubicBezTo>
                    <a:pt x="193" y="140"/>
                    <a:pt x="64" y="311"/>
                    <a:pt x="0" y="504"/>
                  </a:cubicBezTo>
                  <a:cubicBezTo>
                    <a:pt x="129" y="344"/>
                    <a:pt x="246" y="194"/>
                    <a:pt x="332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345280" y="1572242"/>
              <a:ext cx="17658" cy="24744"/>
            </a:xfrm>
            <a:custGeom>
              <a:avLst/>
              <a:gdLst/>
              <a:ahLst/>
              <a:cxnLst/>
              <a:rect l="l" t="t" r="r" b="b"/>
              <a:pathLst>
                <a:path w="451" h="632" extrusionOk="0">
                  <a:moveTo>
                    <a:pt x="451" y="0"/>
                  </a:moveTo>
                  <a:lnTo>
                    <a:pt x="451" y="0"/>
                  </a:lnTo>
                  <a:cubicBezTo>
                    <a:pt x="258" y="172"/>
                    <a:pt x="108" y="396"/>
                    <a:pt x="1" y="632"/>
                  </a:cubicBezTo>
                  <a:cubicBezTo>
                    <a:pt x="183" y="439"/>
                    <a:pt x="322" y="236"/>
                    <a:pt x="451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447623" y="1440573"/>
              <a:ext cx="20164" cy="27720"/>
            </a:xfrm>
            <a:custGeom>
              <a:avLst/>
              <a:gdLst/>
              <a:ahLst/>
              <a:cxnLst/>
              <a:rect l="l" t="t" r="r" b="b"/>
              <a:pathLst>
                <a:path w="515" h="708" extrusionOk="0">
                  <a:moveTo>
                    <a:pt x="514" y="0"/>
                  </a:moveTo>
                  <a:cubicBezTo>
                    <a:pt x="300" y="193"/>
                    <a:pt x="129" y="439"/>
                    <a:pt x="0" y="707"/>
                  </a:cubicBezTo>
                  <a:cubicBezTo>
                    <a:pt x="204" y="503"/>
                    <a:pt x="375" y="257"/>
                    <a:pt x="514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492883" y="1381846"/>
              <a:ext cx="2153" cy="10532"/>
            </a:xfrm>
            <a:custGeom>
              <a:avLst/>
              <a:gdLst/>
              <a:ahLst/>
              <a:cxnLst/>
              <a:rect l="l" t="t" r="r" b="b"/>
              <a:pathLst>
                <a:path w="55" h="269" extrusionOk="0">
                  <a:moveTo>
                    <a:pt x="1" y="1"/>
                  </a:moveTo>
                  <a:cubicBezTo>
                    <a:pt x="1" y="97"/>
                    <a:pt x="22" y="183"/>
                    <a:pt x="55" y="268"/>
                  </a:cubicBezTo>
                  <a:cubicBezTo>
                    <a:pt x="55" y="183"/>
                    <a:pt x="33" y="87"/>
                    <a:pt x="1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1498756" y="1385604"/>
              <a:ext cx="1331" cy="8026"/>
            </a:xfrm>
            <a:custGeom>
              <a:avLst/>
              <a:gdLst/>
              <a:ahLst/>
              <a:cxnLst/>
              <a:rect l="l" t="t" r="r" b="b"/>
              <a:pathLst>
                <a:path w="34" h="205" extrusionOk="0">
                  <a:moveTo>
                    <a:pt x="1" y="1"/>
                  </a:moveTo>
                  <a:cubicBezTo>
                    <a:pt x="1" y="76"/>
                    <a:pt x="1" y="141"/>
                    <a:pt x="22" y="205"/>
                  </a:cubicBezTo>
                  <a:cubicBezTo>
                    <a:pt x="33" y="141"/>
                    <a:pt x="22" y="65"/>
                    <a:pt x="1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1498756" y="1366341"/>
              <a:ext cx="73019" cy="51172"/>
            </a:xfrm>
            <a:custGeom>
              <a:avLst/>
              <a:gdLst/>
              <a:ahLst/>
              <a:cxnLst/>
              <a:rect l="l" t="t" r="r" b="b"/>
              <a:pathLst>
                <a:path w="1865" h="1307" extrusionOk="0">
                  <a:moveTo>
                    <a:pt x="1" y="0"/>
                  </a:moveTo>
                  <a:cubicBezTo>
                    <a:pt x="247" y="257"/>
                    <a:pt x="483" y="525"/>
                    <a:pt x="762" y="740"/>
                  </a:cubicBezTo>
                  <a:cubicBezTo>
                    <a:pt x="1104" y="986"/>
                    <a:pt x="1490" y="1136"/>
                    <a:pt x="1864" y="1307"/>
                  </a:cubicBezTo>
                  <a:cubicBezTo>
                    <a:pt x="1554" y="1040"/>
                    <a:pt x="1211" y="804"/>
                    <a:pt x="869" y="579"/>
                  </a:cubicBezTo>
                  <a:cubicBezTo>
                    <a:pt x="579" y="376"/>
                    <a:pt x="301" y="172"/>
                    <a:pt x="1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1506312" y="1351229"/>
              <a:ext cx="36921" cy="29404"/>
            </a:xfrm>
            <a:custGeom>
              <a:avLst/>
              <a:gdLst/>
              <a:ahLst/>
              <a:cxnLst/>
              <a:rect l="l" t="t" r="r" b="b"/>
              <a:pathLst>
                <a:path w="943" h="751" extrusionOk="0">
                  <a:moveTo>
                    <a:pt x="0" y="1"/>
                  </a:moveTo>
                  <a:lnTo>
                    <a:pt x="0" y="1"/>
                  </a:lnTo>
                  <a:cubicBezTo>
                    <a:pt x="236" y="343"/>
                    <a:pt x="569" y="590"/>
                    <a:pt x="943" y="750"/>
                  </a:cubicBezTo>
                  <a:cubicBezTo>
                    <a:pt x="654" y="472"/>
                    <a:pt x="322" y="236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1551611" y="1375151"/>
              <a:ext cx="20164" cy="16836"/>
            </a:xfrm>
            <a:custGeom>
              <a:avLst/>
              <a:gdLst/>
              <a:ahLst/>
              <a:cxnLst/>
              <a:rect l="l" t="t" r="r" b="b"/>
              <a:pathLst>
                <a:path w="515" h="430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182"/>
                    <a:pt x="311" y="322"/>
                    <a:pt x="514" y="429"/>
                  </a:cubicBezTo>
                  <a:cubicBezTo>
                    <a:pt x="364" y="258"/>
                    <a:pt x="183" y="118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1553725" y="1391947"/>
              <a:ext cx="32731" cy="24353"/>
            </a:xfrm>
            <a:custGeom>
              <a:avLst/>
              <a:gdLst/>
              <a:ahLst/>
              <a:cxnLst/>
              <a:rect l="l" t="t" r="r" b="b"/>
              <a:pathLst>
                <a:path w="836" h="622" extrusionOk="0">
                  <a:moveTo>
                    <a:pt x="0" y="0"/>
                  </a:moveTo>
                  <a:lnTo>
                    <a:pt x="0" y="0"/>
                  </a:lnTo>
                  <a:cubicBezTo>
                    <a:pt x="246" y="246"/>
                    <a:pt x="536" y="450"/>
                    <a:pt x="835" y="621"/>
                  </a:cubicBezTo>
                  <a:cubicBezTo>
                    <a:pt x="600" y="353"/>
                    <a:pt x="321" y="150"/>
                    <a:pt x="0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1594365" y="1350406"/>
              <a:ext cx="6734" cy="46161"/>
            </a:xfrm>
            <a:custGeom>
              <a:avLst/>
              <a:gdLst/>
              <a:ahLst/>
              <a:cxnLst/>
              <a:rect l="l" t="t" r="r" b="b"/>
              <a:pathLst>
                <a:path w="172" h="1179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397"/>
                    <a:pt x="33" y="804"/>
                    <a:pt x="150" y="1178"/>
                  </a:cubicBezTo>
                  <a:cubicBezTo>
                    <a:pt x="172" y="783"/>
                    <a:pt x="140" y="386"/>
                    <a:pt x="33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1605249" y="1359607"/>
              <a:ext cx="4698" cy="32379"/>
            </a:xfrm>
            <a:custGeom>
              <a:avLst/>
              <a:gdLst/>
              <a:ahLst/>
              <a:cxnLst/>
              <a:rect l="l" t="t" r="r" b="b"/>
              <a:pathLst>
                <a:path w="120" h="827" extrusionOk="0">
                  <a:moveTo>
                    <a:pt x="22" y="1"/>
                  </a:moveTo>
                  <a:cubicBezTo>
                    <a:pt x="1" y="279"/>
                    <a:pt x="22" y="558"/>
                    <a:pt x="108" y="826"/>
                  </a:cubicBezTo>
                  <a:cubicBezTo>
                    <a:pt x="119" y="548"/>
                    <a:pt x="108" y="269"/>
                    <a:pt x="22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1613667" y="1361721"/>
              <a:ext cx="3798" cy="28151"/>
            </a:xfrm>
            <a:custGeom>
              <a:avLst/>
              <a:gdLst/>
              <a:ahLst/>
              <a:cxnLst/>
              <a:rect l="l" t="t" r="r" b="b"/>
              <a:pathLst>
                <a:path w="97" h="719" extrusionOk="0">
                  <a:moveTo>
                    <a:pt x="22" y="1"/>
                  </a:moveTo>
                  <a:cubicBezTo>
                    <a:pt x="0" y="237"/>
                    <a:pt x="11" y="482"/>
                    <a:pt x="64" y="718"/>
                  </a:cubicBezTo>
                  <a:cubicBezTo>
                    <a:pt x="97" y="482"/>
                    <a:pt x="86" y="237"/>
                    <a:pt x="22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1622476" y="1362974"/>
              <a:ext cx="2545" cy="21025"/>
            </a:xfrm>
            <a:custGeom>
              <a:avLst/>
              <a:gdLst/>
              <a:ahLst/>
              <a:cxnLst/>
              <a:rect l="l" t="t" r="r" b="b"/>
              <a:pathLst>
                <a:path w="65" h="537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183"/>
                    <a:pt x="0" y="365"/>
                    <a:pt x="43" y="536"/>
                  </a:cubicBezTo>
                  <a:cubicBezTo>
                    <a:pt x="65" y="354"/>
                    <a:pt x="65" y="172"/>
                    <a:pt x="1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1540296" y="1299235"/>
              <a:ext cx="51172" cy="41580"/>
            </a:xfrm>
            <a:custGeom>
              <a:avLst/>
              <a:gdLst/>
              <a:ahLst/>
              <a:cxnLst/>
              <a:rect l="l" t="t" r="r" b="b"/>
              <a:pathLst>
                <a:path w="1307" h="1062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440"/>
                    <a:pt x="836" y="762"/>
                    <a:pt x="1307" y="1061"/>
                  </a:cubicBezTo>
                  <a:cubicBezTo>
                    <a:pt x="1124" y="847"/>
                    <a:pt x="921" y="633"/>
                    <a:pt x="686" y="451"/>
                  </a:cubicBezTo>
                  <a:cubicBezTo>
                    <a:pt x="472" y="290"/>
                    <a:pt x="225" y="151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1266076" y="1724856"/>
              <a:ext cx="18480" cy="28542"/>
            </a:xfrm>
            <a:custGeom>
              <a:avLst/>
              <a:gdLst/>
              <a:ahLst/>
              <a:cxnLst/>
              <a:rect l="l" t="t" r="r" b="b"/>
              <a:pathLst>
                <a:path w="472" h="729" extrusionOk="0">
                  <a:moveTo>
                    <a:pt x="472" y="1"/>
                  </a:moveTo>
                  <a:lnTo>
                    <a:pt x="472" y="1"/>
                  </a:lnTo>
                  <a:cubicBezTo>
                    <a:pt x="268" y="215"/>
                    <a:pt x="129" y="472"/>
                    <a:pt x="0" y="729"/>
                  </a:cubicBezTo>
                  <a:cubicBezTo>
                    <a:pt x="214" y="525"/>
                    <a:pt x="353" y="268"/>
                    <a:pt x="472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270656" y="1730298"/>
              <a:ext cx="18950" cy="28973"/>
            </a:xfrm>
            <a:custGeom>
              <a:avLst/>
              <a:gdLst/>
              <a:ahLst/>
              <a:cxnLst/>
              <a:rect l="l" t="t" r="r" b="b"/>
              <a:pathLst>
                <a:path w="484" h="740" extrusionOk="0">
                  <a:moveTo>
                    <a:pt x="483" y="0"/>
                  </a:moveTo>
                  <a:cubicBezTo>
                    <a:pt x="290" y="226"/>
                    <a:pt x="119" y="461"/>
                    <a:pt x="1" y="740"/>
                  </a:cubicBezTo>
                  <a:cubicBezTo>
                    <a:pt x="205" y="536"/>
                    <a:pt x="386" y="268"/>
                    <a:pt x="483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1276529" y="1759623"/>
              <a:ext cx="21456" cy="15152"/>
            </a:xfrm>
            <a:custGeom>
              <a:avLst/>
              <a:gdLst/>
              <a:ahLst/>
              <a:cxnLst/>
              <a:rect l="l" t="t" r="r" b="b"/>
              <a:pathLst>
                <a:path w="548" h="387" extrusionOk="0">
                  <a:moveTo>
                    <a:pt x="1" y="1"/>
                  </a:moveTo>
                  <a:cubicBezTo>
                    <a:pt x="151" y="172"/>
                    <a:pt x="343" y="291"/>
                    <a:pt x="547" y="387"/>
                  </a:cubicBezTo>
                  <a:cubicBezTo>
                    <a:pt x="386" y="226"/>
                    <a:pt x="193" y="108"/>
                    <a:pt x="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1292895" y="1764673"/>
              <a:ext cx="6304" cy="4659"/>
            </a:xfrm>
            <a:custGeom>
              <a:avLst/>
              <a:gdLst/>
              <a:ahLst/>
              <a:cxnLst/>
              <a:rect l="l" t="t" r="r" b="b"/>
              <a:pathLst>
                <a:path w="161" h="11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43"/>
                    <a:pt x="97" y="86"/>
                    <a:pt x="161" y="119"/>
                  </a:cubicBezTo>
                  <a:cubicBezTo>
                    <a:pt x="118" y="65"/>
                    <a:pt x="65" y="33"/>
                    <a:pt x="1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295400" y="1758801"/>
              <a:ext cx="3406" cy="3406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33"/>
                    <a:pt x="54" y="65"/>
                    <a:pt x="87" y="86"/>
                  </a:cubicBezTo>
                  <a:cubicBezTo>
                    <a:pt x="65" y="55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1297945" y="1752928"/>
              <a:ext cx="6304" cy="6734"/>
            </a:xfrm>
            <a:custGeom>
              <a:avLst/>
              <a:gdLst/>
              <a:ahLst/>
              <a:cxnLst/>
              <a:rect l="l" t="t" r="r" b="b"/>
              <a:pathLst>
                <a:path w="161" h="172" extrusionOk="0">
                  <a:moveTo>
                    <a:pt x="0" y="1"/>
                  </a:moveTo>
                  <a:cubicBezTo>
                    <a:pt x="43" y="65"/>
                    <a:pt x="96" y="129"/>
                    <a:pt x="160" y="172"/>
                  </a:cubicBezTo>
                  <a:cubicBezTo>
                    <a:pt x="118" y="108"/>
                    <a:pt x="64" y="55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66467" y="1676229"/>
              <a:ext cx="9710" cy="13429"/>
            </a:xfrm>
            <a:custGeom>
              <a:avLst/>
              <a:gdLst/>
              <a:ahLst/>
              <a:cxnLst/>
              <a:rect l="l" t="t" r="r" b="b"/>
              <a:pathLst>
                <a:path w="248" h="343" extrusionOk="0">
                  <a:moveTo>
                    <a:pt x="247" y="0"/>
                  </a:moveTo>
                  <a:cubicBezTo>
                    <a:pt x="140" y="96"/>
                    <a:pt x="65" y="214"/>
                    <a:pt x="1" y="343"/>
                  </a:cubicBezTo>
                  <a:cubicBezTo>
                    <a:pt x="97" y="246"/>
                    <a:pt x="193" y="118"/>
                    <a:pt x="247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285769" y="1703048"/>
              <a:ext cx="57476" cy="43224"/>
            </a:xfrm>
            <a:custGeom>
              <a:avLst/>
              <a:gdLst/>
              <a:ahLst/>
              <a:cxnLst/>
              <a:rect l="l" t="t" r="r" b="b"/>
              <a:pathLst>
                <a:path w="1468" h="1104" extrusionOk="0">
                  <a:moveTo>
                    <a:pt x="0" y="1"/>
                  </a:moveTo>
                  <a:lnTo>
                    <a:pt x="0" y="1"/>
                  </a:lnTo>
                  <a:cubicBezTo>
                    <a:pt x="375" y="450"/>
                    <a:pt x="868" y="782"/>
                    <a:pt x="1382" y="1060"/>
                  </a:cubicBezTo>
                  <a:cubicBezTo>
                    <a:pt x="1404" y="1072"/>
                    <a:pt x="1435" y="1082"/>
                    <a:pt x="1468" y="1103"/>
                  </a:cubicBezTo>
                  <a:lnTo>
                    <a:pt x="1339" y="975"/>
                  </a:lnTo>
                  <a:cubicBezTo>
                    <a:pt x="943" y="579"/>
                    <a:pt x="471" y="289"/>
                    <a:pt x="0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1312197" y="1714363"/>
              <a:ext cx="18872" cy="14291"/>
            </a:xfrm>
            <a:custGeom>
              <a:avLst/>
              <a:gdLst/>
              <a:ahLst/>
              <a:cxnLst/>
              <a:rect l="l" t="t" r="r" b="b"/>
              <a:pathLst>
                <a:path w="482" h="365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150"/>
                    <a:pt x="300" y="279"/>
                    <a:pt x="482" y="364"/>
                  </a:cubicBezTo>
                  <a:cubicBezTo>
                    <a:pt x="343" y="215"/>
                    <a:pt x="182" y="97"/>
                    <a:pt x="0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1320967" y="1711857"/>
              <a:ext cx="16836" cy="13038"/>
            </a:xfrm>
            <a:custGeom>
              <a:avLst/>
              <a:gdLst/>
              <a:ahLst/>
              <a:cxnLst/>
              <a:rect l="l" t="t" r="r" b="b"/>
              <a:pathLst>
                <a:path w="430" h="333" extrusionOk="0">
                  <a:moveTo>
                    <a:pt x="1" y="0"/>
                  </a:moveTo>
                  <a:cubicBezTo>
                    <a:pt x="129" y="140"/>
                    <a:pt x="269" y="247"/>
                    <a:pt x="429" y="333"/>
                  </a:cubicBezTo>
                  <a:cubicBezTo>
                    <a:pt x="312" y="204"/>
                    <a:pt x="162" y="86"/>
                    <a:pt x="1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1325626" y="1708099"/>
              <a:ext cx="19302" cy="17619"/>
            </a:xfrm>
            <a:custGeom>
              <a:avLst/>
              <a:gdLst/>
              <a:ahLst/>
              <a:cxnLst/>
              <a:rect l="l" t="t" r="r" b="b"/>
              <a:pathLst>
                <a:path w="493" h="450" extrusionOk="0">
                  <a:moveTo>
                    <a:pt x="0" y="0"/>
                  </a:moveTo>
                  <a:cubicBezTo>
                    <a:pt x="139" y="182"/>
                    <a:pt x="300" y="332"/>
                    <a:pt x="493" y="450"/>
                  </a:cubicBezTo>
                  <a:cubicBezTo>
                    <a:pt x="353" y="267"/>
                    <a:pt x="193" y="117"/>
                    <a:pt x="0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1463558" y="1416260"/>
              <a:ext cx="46983" cy="37312"/>
            </a:xfrm>
            <a:custGeom>
              <a:avLst/>
              <a:gdLst/>
              <a:ahLst/>
              <a:cxnLst/>
              <a:rect l="l" t="t" r="r" b="b"/>
              <a:pathLst>
                <a:path w="1200" h="953" extrusionOk="0">
                  <a:moveTo>
                    <a:pt x="0" y="0"/>
                  </a:moveTo>
                  <a:cubicBezTo>
                    <a:pt x="321" y="407"/>
                    <a:pt x="750" y="717"/>
                    <a:pt x="1200" y="953"/>
                  </a:cubicBezTo>
                  <a:cubicBezTo>
                    <a:pt x="857" y="578"/>
                    <a:pt x="440" y="279"/>
                    <a:pt x="0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1479493" y="1422955"/>
              <a:ext cx="26036" cy="17227"/>
            </a:xfrm>
            <a:custGeom>
              <a:avLst/>
              <a:gdLst/>
              <a:ahLst/>
              <a:cxnLst/>
              <a:rect l="l" t="t" r="r" b="b"/>
              <a:pathLst>
                <a:path w="665" h="440" extrusionOk="0">
                  <a:moveTo>
                    <a:pt x="0" y="1"/>
                  </a:moveTo>
                  <a:lnTo>
                    <a:pt x="0" y="1"/>
                  </a:lnTo>
                  <a:cubicBezTo>
                    <a:pt x="204" y="161"/>
                    <a:pt x="407" y="322"/>
                    <a:pt x="664" y="439"/>
                  </a:cubicBezTo>
                  <a:cubicBezTo>
                    <a:pt x="471" y="246"/>
                    <a:pt x="257" y="86"/>
                    <a:pt x="0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487441" y="1419588"/>
              <a:ext cx="11785" cy="7987"/>
            </a:xfrm>
            <a:custGeom>
              <a:avLst/>
              <a:gdLst/>
              <a:ahLst/>
              <a:cxnLst/>
              <a:rect l="l" t="t" r="r" b="b"/>
              <a:pathLst>
                <a:path w="301" h="204" extrusionOk="0">
                  <a:moveTo>
                    <a:pt x="1" y="1"/>
                  </a:moveTo>
                  <a:lnTo>
                    <a:pt x="1" y="1"/>
                  </a:lnTo>
                  <a:cubicBezTo>
                    <a:pt x="87" y="87"/>
                    <a:pt x="194" y="161"/>
                    <a:pt x="301" y="204"/>
                  </a:cubicBezTo>
                  <a:cubicBezTo>
                    <a:pt x="215" y="118"/>
                    <a:pt x="108" y="54"/>
                    <a:pt x="1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1488694" y="1412462"/>
              <a:ext cx="15583" cy="12216"/>
            </a:xfrm>
            <a:custGeom>
              <a:avLst/>
              <a:gdLst/>
              <a:ahLst/>
              <a:cxnLst/>
              <a:rect l="l" t="t" r="r" b="b"/>
              <a:pathLst>
                <a:path w="398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129"/>
                    <a:pt x="236" y="236"/>
                    <a:pt x="397" y="311"/>
                  </a:cubicBezTo>
                  <a:cubicBezTo>
                    <a:pt x="279" y="193"/>
                    <a:pt x="140" y="86"/>
                    <a:pt x="1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1535245" y="1441826"/>
              <a:ext cx="16836" cy="13038"/>
            </a:xfrm>
            <a:custGeom>
              <a:avLst/>
              <a:gdLst/>
              <a:ahLst/>
              <a:cxnLst/>
              <a:rect l="l" t="t" r="r" b="b"/>
              <a:pathLst>
                <a:path w="430" h="333" extrusionOk="0">
                  <a:moveTo>
                    <a:pt x="1" y="0"/>
                  </a:moveTo>
                  <a:cubicBezTo>
                    <a:pt x="129" y="140"/>
                    <a:pt x="258" y="247"/>
                    <a:pt x="429" y="332"/>
                  </a:cubicBezTo>
                  <a:cubicBezTo>
                    <a:pt x="311" y="193"/>
                    <a:pt x="161" y="86"/>
                    <a:pt x="1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1538182" y="1449774"/>
              <a:ext cx="10924" cy="9279"/>
            </a:xfrm>
            <a:custGeom>
              <a:avLst/>
              <a:gdLst/>
              <a:ahLst/>
              <a:cxnLst/>
              <a:rect l="l" t="t" r="r" b="b"/>
              <a:pathLst>
                <a:path w="279" h="237" extrusionOk="0">
                  <a:moveTo>
                    <a:pt x="0" y="1"/>
                  </a:moveTo>
                  <a:lnTo>
                    <a:pt x="0" y="1"/>
                  </a:lnTo>
                  <a:cubicBezTo>
                    <a:pt x="76" y="97"/>
                    <a:pt x="172" y="172"/>
                    <a:pt x="279" y="237"/>
                  </a:cubicBezTo>
                  <a:cubicBezTo>
                    <a:pt x="193" y="140"/>
                    <a:pt x="97" y="65"/>
                    <a:pt x="0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1378442" y="1615661"/>
              <a:ext cx="65463" cy="222465"/>
            </a:xfrm>
            <a:custGeom>
              <a:avLst/>
              <a:gdLst/>
              <a:ahLst/>
              <a:cxnLst/>
              <a:rect l="l" t="t" r="r" b="b"/>
              <a:pathLst>
                <a:path w="1672" h="5682" extrusionOk="0">
                  <a:moveTo>
                    <a:pt x="1475" y="0"/>
                  </a:moveTo>
                  <a:cubicBezTo>
                    <a:pt x="1387" y="0"/>
                    <a:pt x="1314" y="51"/>
                    <a:pt x="1296" y="134"/>
                  </a:cubicBezTo>
                  <a:lnTo>
                    <a:pt x="22" y="5456"/>
                  </a:lnTo>
                  <a:cubicBezTo>
                    <a:pt x="0" y="5553"/>
                    <a:pt x="65" y="5649"/>
                    <a:pt x="161" y="5670"/>
                  </a:cubicBezTo>
                  <a:cubicBezTo>
                    <a:pt x="172" y="5670"/>
                    <a:pt x="182" y="5681"/>
                    <a:pt x="204" y="5681"/>
                  </a:cubicBezTo>
                  <a:cubicBezTo>
                    <a:pt x="279" y="5681"/>
                    <a:pt x="353" y="5617"/>
                    <a:pt x="375" y="5541"/>
                  </a:cubicBezTo>
                  <a:lnTo>
                    <a:pt x="1650" y="219"/>
                  </a:lnTo>
                  <a:cubicBezTo>
                    <a:pt x="1671" y="122"/>
                    <a:pt x="1617" y="26"/>
                    <a:pt x="1521" y="5"/>
                  </a:cubicBezTo>
                  <a:cubicBezTo>
                    <a:pt x="1505" y="2"/>
                    <a:pt x="1490" y="0"/>
                    <a:pt x="1475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1398957" y="1751675"/>
              <a:ext cx="96080" cy="14330"/>
            </a:xfrm>
            <a:custGeom>
              <a:avLst/>
              <a:gdLst/>
              <a:ahLst/>
              <a:cxnLst/>
              <a:rect l="l" t="t" r="r" b="b"/>
              <a:pathLst>
                <a:path w="2454" h="366" extrusionOk="0">
                  <a:moveTo>
                    <a:pt x="183" y="1"/>
                  </a:moveTo>
                  <a:cubicBezTo>
                    <a:pt x="76" y="1"/>
                    <a:pt x="1" y="75"/>
                    <a:pt x="1" y="183"/>
                  </a:cubicBezTo>
                  <a:cubicBezTo>
                    <a:pt x="1" y="279"/>
                    <a:pt x="76" y="365"/>
                    <a:pt x="183" y="365"/>
                  </a:cubicBezTo>
                  <a:lnTo>
                    <a:pt x="2271" y="365"/>
                  </a:lnTo>
                  <a:cubicBezTo>
                    <a:pt x="2368" y="365"/>
                    <a:pt x="2454" y="279"/>
                    <a:pt x="2454" y="183"/>
                  </a:cubicBezTo>
                  <a:cubicBezTo>
                    <a:pt x="2454" y="75"/>
                    <a:pt x="2368" y="1"/>
                    <a:pt x="2271" y="1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26"/>
          <p:cNvGrpSpPr/>
          <p:nvPr/>
        </p:nvGrpSpPr>
        <p:grpSpPr>
          <a:xfrm rot="284536">
            <a:off x="5339848" y="858726"/>
            <a:ext cx="2162261" cy="3032600"/>
            <a:chOff x="1256405" y="1288781"/>
            <a:chExt cx="391679" cy="549344"/>
          </a:xfrm>
        </p:grpSpPr>
        <p:sp>
          <p:nvSpPr>
            <p:cNvPr id="331" name="Google Shape;331;p26"/>
            <p:cNvSpPr/>
            <p:nvPr/>
          </p:nvSpPr>
          <p:spPr>
            <a:xfrm>
              <a:off x="1447193" y="1615661"/>
              <a:ext cx="65463" cy="222465"/>
            </a:xfrm>
            <a:custGeom>
              <a:avLst/>
              <a:gdLst/>
              <a:ahLst/>
              <a:cxnLst/>
              <a:rect l="l" t="t" r="r" b="b"/>
              <a:pathLst>
                <a:path w="1672" h="5682" extrusionOk="0">
                  <a:moveTo>
                    <a:pt x="204" y="0"/>
                  </a:moveTo>
                  <a:cubicBezTo>
                    <a:pt x="190" y="0"/>
                    <a:pt x="175" y="2"/>
                    <a:pt x="161" y="5"/>
                  </a:cubicBezTo>
                  <a:cubicBezTo>
                    <a:pt x="65" y="26"/>
                    <a:pt x="1" y="122"/>
                    <a:pt x="22" y="219"/>
                  </a:cubicBezTo>
                  <a:lnTo>
                    <a:pt x="1296" y="5541"/>
                  </a:lnTo>
                  <a:cubicBezTo>
                    <a:pt x="1318" y="5617"/>
                    <a:pt x="1393" y="5681"/>
                    <a:pt x="1479" y="5681"/>
                  </a:cubicBezTo>
                  <a:cubicBezTo>
                    <a:pt x="1489" y="5681"/>
                    <a:pt x="1500" y="5670"/>
                    <a:pt x="1522" y="5670"/>
                  </a:cubicBezTo>
                  <a:cubicBezTo>
                    <a:pt x="1618" y="5649"/>
                    <a:pt x="1672" y="5553"/>
                    <a:pt x="1650" y="5456"/>
                  </a:cubicBezTo>
                  <a:lnTo>
                    <a:pt x="375" y="134"/>
                  </a:lnTo>
                  <a:cubicBezTo>
                    <a:pt x="357" y="51"/>
                    <a:pt x="285" y="0"/>
                    <a:pt x="204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1268581" y="1675799"/>
              <a:ext cx="39035" cy="31870"/>
            </a:xfrm>
            <a:custGeom>
              <a:avLst/>
              <a:gdLst/>
              <a:ahLst/>
              <a:cxnLst/>
              <a:rect l="l" t="t" r="r" b="b"/>
              <a:pathLst>
                <a:path w="997" h="814" extrusionOk="0">
                  <a:moveTo>
                    <a:pt x="150" y="0"/>
                  </a:moveTo>
                  <a:lnTo>
                    <a:pt x="1" y="214"/>
                  </a:lnTo>
                  <a:lnTo>
                    <a:pt x="836" y="814"/>
                  </a:lnTo>
                  <a:lnTo>
                    <a:pt x="996" y="59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1258089" y="1664053"/>
              <a:ext cx="28151" cy="33162"/>
            </a:xfrm>
            <a:custGeom>
              <a:avLst/>
              <a:gdLst/>
              <a:ahLst/>
              <a:cxnLst/>
              <a:rect l="l" t="t" r="r" b="b"/>
              <a:pathLst>
                <a:path w="719" h="847" extrusionOk="0">
                  <a:moveTo>
                    <a:pt x="472" y="0"/>
                  </a:moveTo>
                  <a:lnTo>
                    <a:pt x="0" y="664"/>
                  </a:lnTo>
                  <a:lnTo>
                    <a:pt x="247" y="847"/>
                  </a:lnTo>
                  <a:lnTo>
                    <a:pt x="718" y="17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1256405" y="1671570"/>
              <a:ext cx="106534" cy="117458"/>
            </a:xfrm>
            <a:custGeom>
              <a:avLst/>
              <a:gdLst/>
              <a:ahLst/>
              <a:cxnLst/>
              <a:rect l="l" t="t" r="r" b="b"/>
              <a:pathLst>
                <a:path w="2721" h="3000" extrusionOk="0">
                  <a:moveTo>
                    <a:pt x="1511" y="1"/>
                  </a:moveTo>
                  <a:lnTo>
                    <a:pt x="1" y="2143"/>
                  </a:lnTo>
                  <a:lnTo>
                    <a:pt x="1211" y="3000"/>
                  </a:lnTo>
                  <a:lnTo>
                    <a:pt x="2721" y="847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1276138" y="1629638"/>
              <a:ext cx="120355" cy="125445"/>
            </a:xfrm>
            <a:custGeom>
              <a:avLst/>
              <a:gdLst/>
              <a:ahLst/>
              <a:cxnLst/>
              <a:rect l="l" t="t" r="r" b="b"/>
              <a:pathLst>
                <a:path w="3074" h="3204" extrusionOk="0">
                  <a:moveTo>
                    <a:pt x="1457" y="1"/>
                  </a:moveTo>
                  <a:lnTo>
                    <a:pt x="0" y="2068"/>
                  </a:lnTo>
                  <a:lnTo>
                    <a:pt x="1617" y="3204"/>
                  </a:lnTo>
                  <a:lnTo>
                    <a:pt x="3074" y="1136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1287883" y="1338661"/>
              <a:ext cx="322068" cy="388745"/>
            </a:xfrm>
            <a:custGeom>
              <a:avLst/>
              <a:gdLst/>
              <a:ahLst/>
              <a:cxnLst/>
              <a:rect l="l" t="t" r="r" b="b"/>
              <a:pathLst>
                <a:path w="8226" h="9929" extrusionOk="0">
                  <a:moveTo>
                    <a:pt x="5805" y="0"/>
                  </a:moveTo>
                  <a:lnTo>
                    <a:pt x="0" y="8225"/>
                  </a:lnTo>
                  <a:lnTo>
                    <a:pt x="2421" y="9929"/>
                  </a:lnTo>
                  <a:lnTo>
                    <a:pt x="8225" y="1704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1311335" y="1355026"/>
              <a:ext cx="275125" cy="355622"/>
            </a:xfrm>
            <a:custGeom>
              <a:avLst/>
              <a:gdLst/>
              <a:ahLst/>
              <a:cxnLst/>
              <a:rect l="l" t="t" r="r" b="b"/>
              <a:pathLst>
                <a:path w="7027" h="9083" extrusionOk="0">
                  <a:moveTo>
                    <a:pt x="5806" y="1"/>
                  </a:moveTo>
                  <a:lnTo>
                    <a:pt x="1" y="8226"/>
                  </a:lnTo>
                  <a:lnTo>
                    <a:pt x="1222" y="9082"/>
                  </a:lnTo>
                  <a:lnTo>
                    <a:pt x="7026" y="857"/>
                  </a:lnTo>
                  <a:lnTo>
                    <a:pt x="5806" y="1"/>
                  </a:ln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1483682" y="1288781"/>
              <a:ext cx="164401" cy="156023"/>
            </a:xfrm>
            <a:custGeom>
              <a:avLst/>
              <a:gdLst/>
              <a:ahLst/>
              <a:cxnLst/>
              <a:rect l="l" t="t" r="r" b="b"/>
              <a:pathLst>
                <a:path w="4199" h="3985" extrusionOk="0">
                  <a:moveTo>
                    <a:pt x="1446" y="0"/>
                  </a:moveTo>
                  <a:lnTo>
                    <a:pt x="0" y="2046"/>
                  </a:lnTo>
                  <a:lnTo>
                    <a:pt x="2753" y="3984"/>
                  </a:lnTo>
                  <a:lnTo>
                    <a:pt x="4198" y="1938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1448876" y="1386896"/>
              <a:ext cx="130025" cy="107395"/>
            </a:xfrm>
            <a:custGeom>
              <a:avLst/>
              <a:gdLst/>
              <a:ahLst/>
              <a:cxnLst/>
              <a:rect l="l" t="t" r="r" b="b"/>
              <a:pathLst>
                <a:path w="3321" h="2743" extrusionOk="0">
                  <a:moveTo>
                    <a:pt x="568" y="0"/>
                  </a:moveTo>
                  <a:lnTo>
                    <a:pt x="1" y="803"/>
                  </a:lnTo>
                  <a:lnTo>
                    <a:pt x="2753" y="2742"/>
                  </a:lnTo>
                  <a:lnTo>
                    <a:pt x="3321" y="19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1395199" y="1502199"/>
              <a:ext cx="49528" cy="72980"/>
            </a:xfrm>
            <a:custGeom>
              <a:avLst/>
              <a:gdLst/>
              <a:ahLst/>
              <a:cxnLst/>
              <a:rect l="l" t="t" r="r" b="b"/>
              <a:pathLst>
                <a:path w="1265" h="1864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761" y="557"/>
                    <a:pt x="344" y="1157"/>
                    <a:pt x="1" y="1864"/>
                  </a:cubicBezTo>
                  <a:cubicBezTo>
                    <a:pt x="536" y="1328"/>
                    <a:pt x="965" y="697"/>
                    <a:pt x="1265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1456824" y="1467823"/>
              <a:ext cx="10101" cy="13429"/>
            </a:xfrm>
            <a:custGeom>
              <a:avLst/>
              <a:gdLst/>
              <a:ahLst/>
              <a:cxnLst/>
              <a:rect l="l" t="t" r="r" b="b"/>
              <a:pathLst>
                <a:path w="258" h="343" extrusionOk="0">
                  <a:moveTo>
                    <a:pt x="258" y="0"/>
                  </a:moveTo>
                  <a:lnTo>
                    <a:pt x="258" y="0"/>
                  </a:lnTo>
                  <a:cubicBezTo>
                    <a:pt x="151" y="97"/>
                    <a:pt x="76" y="214"/>
                    <a:pt x="1" y="343"/>
                  </a:cubicBezTo>
                  <a:cubicBezTo>
                    <a:pt x="108" y="247"/>
                    <a:pt x="194" y="129"/>
                    <a:pt x="258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1454749" y="1479530"/>
              <a:ext cx="11785" cy="16836"/>
            </a:xfrm>
            <a:custGeom>
              <a:avLst/>
              <a:gdLst/>
              <a:ahLst/>
              <a:cxnLst/>
              <a:rect l="l" t="t" r="r" b="b"/>
              <a:pathLst>
                <a:path w="301" h="430" extrusionOk="0">
                  <a:moveTo>
                    <a:pt x="301" y="1"/>
                  </a:moveTo>
                  <a:cubicBezTo>
                    <a:pt x="172" y="119"/>
                    <a:pt x="75" y="269"/>
                    <a:pt x="1" y="429"/>
                  </a:cubicBezTo>
                  <a:cubicBezTo>
                    <a:pt x="129" y="312"/>
                    <a:pt x="225" y="151"/>
                    <a:pt x="301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1440067" y="1494642"/>
              <a:ext cx="30226" cy="41971"/>
            </a:xfrm>
            <a:custGeom>
              <a:avLst/>
              <a:gdLst/>
              <a:ahLst/>
              <a:cxnLst/>
              <a:rect l="l" t="t" r="r" b="b"/>
              <a:pathLst>
                <a:path w="772" h="1072" extrusionOk="0">
                  <a:moveTo>
                    <a:pt x="771" y="0"/>
                  </a:moveTo>
                  <a:lnTo>
                    <a:pt x="771" y="0"/>
                  </a:lnTo>
                  <a:cubicBezTo>
                    <a:pt x="440" y="300"/>
                    <a:pt x="161" y="654"/>
                    <a:pt x="0" y="1071"/>
                  </a:cubicBezTo>
                  <a:cubicBezTo>
                    <a:pt x="290" y="740"/>
                    <a:pt x="557" y="386"/>
                    <a:pt x="771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1516374" y="1398642"/>
              <a:ext cx="13038" cy="24353"/>
            </a:xfrm>
            <a:custGeom>
              <a:avLst/>
              <a:gdLst/>
              <a:ahLst/>
              <a:cxnLst/>
              <a:rect l="l" t="t" r="r" b="b"/>
              <a:pathLst>
                <a:path w="333" h="622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225"/>
                    <a:pt x="183" y="439"/>
                    <a:pt x="333" y="622"/>
                  </a:cubicBezTo>
                  <a:cubicBezTo>
                    <a:pt x="258" y="396"/>
                    <a:pt x="140" y="193"/>
                    <a:pt x="1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1529803" y="1410387"/>
              <a:ext cx="7165" cy="12607"/>
            </a:xfrm>
            <a:custGeom>
              <a:avLst/>
              <a:gdLst/>
              <a:ahLst/>
              <a:cxnLst/>
              <a:rect l="l" t="t" r="r" b="b"/>
              <a:pathLst>
                <a:path w="183" h="322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118"/>
                    <a:pt x="97" y="225"/>
                    <a:pt x="183" y="322"/>
                  </a:cubicBezTo>
                  <a:cubicBezTo>
                    <a:pt x="140" y="203"/>
                    <a:pt x="76" y="96"/>
                    <a:pt x="0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1359140" y="1631753"/>
              <a:ext cx="40719" cy="59982"/>
            </a:xfrm>
            <a:custGeom>
              <a:avLst/>
              <a:gdLst/>
              <a:ahLst/>
              <a:cxnLst/>
              <a:rect l="l" t="t" r="r" b="b"/>
              <a:pathLst>
                <a:path w="1040" h="1532" extrusionOk="0">
                  <a:moveTo>
                    <a:pt x="1039" y="1"/>
                  </a:moveTo>
                  <a:lnTo>
                    <a:pt x="1039" y="1"/>
                  </a:lnTo>
                  <a:cubicBezTo>
                    <a:pt x="611" y="472"/>
                    <a:pt x="268" y="932"/>
                    <a:pt x="1" y="1532"/>
                  </a:cubicBezTo>
                  <a:cubicBezTo>
                    <a:pt x="429" y="1082"/>
                    <a:pt x="793" y="579"/>
                    <a:pt x="1039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1384315" y="1617071"/>
              <a:ext cx="13468" cy="20164"/>
            </a:xfrm>
            <a:custGeom>
              <a:avLst/>
              <a:gdLst/>
              <a:ahLst/>
              <a:cxnLst/>
              <a:rect l="l" t="t" r="r" b="b"/>
              <a:pathLst>
                <a:path w="344" h="515" extrusionOk="0">
                  <a:moveTo>
                    <a:pt x="343" y="1"/>
                  </a:moveTo>
                  <a:lnTo>
                    <a:pt x="343" y="1"/>
                  </a:lnTo>
                  <a:cubicBezTo>
                    <a:pt x="193" y="151"/>
                    <a:pt x="86" y="322"/>
                    <a:pt x="0" y="515"/>
                  </a:cubicBezTo>
                  <a:cubicBezTo>
                    <a:pt x="139" y="365"/>
                    <a:pt x="257" y="193"/>
                    <a:pt x="343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1399819" y="1604933"/>
              <a:ext cx="13899" cy="19341"/>
            </a:xfrm>
            <a:custGeom>
              <a:avLst/>
              <a:gdLst/>
              <a:ahLst/>
              <a:cxnLst/>
              <a:rect l="l" t="t" r="r" b="b"/>
              <a:pathLst>
                <a:path w="355" h="494" extrusionOk="0">
                  <a:moveTo>
                    <a:pt x="354" y="1"/>
                  </a:moveTo>
                  <a:lnTo>
                    <a:pt x="354" y="1"/>
                  </a:lnTo>
                  <a:cubicBezTo>
                    <a:pt x="204" y="139"/>
                    <a:pt x="97" y="300"/>
                    <a:pt x="0" y="493"/>
                  </a:cubicBezTo>
                  <a:cubicBezTo>
                    <a:pt x="150" y="343"/>
                    <a:pt x="268" y="182"/>
                    <a:pt x="354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1409881" y="1605756"/>
              <a:ext cx="11354" cy="16405"/>
            </a:xfrm>
            <a:custGeom>
              <a:avLst/>
              <a:gdLst/>
              <a:ahLst/>
              <a:cxnLst/>
              <a:rect l="l" t="t" r="r" b="b"/>
              <a:pathLst>
                <a:path w="290" h="419" extrusionOk="0">
                  <a:moveTo>
                    <a:pt x="290" y="1"/>
                  </a:moveTo>
                  <a:lnTo>
                    <a:pt x="290" y="1"/>
                  </a:lnTo>
                  <a:cubicBezTo>
                    <a:pt x="172" y="118"/>
                    <a:pt x="65" y="258"/>
                    <a:pt x="0" y="418"/>
                  </a:cubicBezTo>
                  <a:cubicBezTo>
                    <a:pt x="119" y="290"/>
                    <a:pt x="226" y="151"/>
                    <a:pt x="290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1320967" y="1672431"/>
              <a:ext cx="29404" cy="18088"/>
            </a:xfrm>
            <a:custGeom>
              <a:avLst/>
              <a:gdLst/>
              <a:ahLst/>
              <a:cxnLst/>
              <a:rect l="l" t="t" r="r" b="b"/>
              <a:pathLst>
                <a:path w="751" h="462" extrusionOk="0">
                  <a:moveTo>
                    <a:pt x="1" y="0"/>
                  </a:moveTo>
                  <a:lnTo>
                    <a:pt x="1" y="0"/>
                  </a:lnTo>
                  <a:cubicBezTo>
                    <a:pt x="215" y="215"/>
                    <a:pt x="472" y="364"/>
                    <a:pt x="751" y="461"/>
                  </a:cubicBezTo>
                  <a:cubicBezTo>
                    <a:pt x="526" y="279"/>
                    <a:pt x="269" y="129"/>
                    <a:pt x="1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1444256" y="1550825"/>
              <a:ext cx="36529" cy="50781"/>
            </a:xfrm>
            <a:custGeom>
              <a:avLst/>
              <a:gdLst/>
              <a:ahLst/>
              <a:cxnLst/>
              <a:rect l="l" t="t" r="r" b="b"/>
              <a:pathLst>
                <a:path w="933" h="1297" extrusionOk="0">
                  <a:moveTo>
                    <a:pt x="933" y="1"/>
                  </a:moveTo>
                  <a:lnTo>
                    <a:pt x="933" y="1"/>
                  </a:lnTo>
                  <a:cubicBezTo>
                    <a:pt x="750" y="193"/>
                    <a:pt x="557" y="397"/>
                    <a:pt x="397" y="611"/>
                  </a:cubicBezTo>
                  <a:cubicBezTo>
                    <a:pt x="247" y="826"/>
                    <a:pt x="119" y="1061"/>
                    <a:pt x="0" y="1297"/>
                  </a:cubicBezTo>
                  <a:cubicBezTo>
                    <a:pt x="365" y="922"/>
                    <a:pt x="750" y="419"/>
                    <a:pt x="933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1494997" y="1507641"/>
              <a:ext cx="14721" cy="21025"/>
            </a:xfrm>
            <a:custGeom>
              <a:avLst/>
              <a:gdLst/>
              <a:ahLst/>
              <a:cxnLst/>
              <a:rect l="l" t="t" r="r" b="b"/>
              <a:pathLst>
                <a:path w="376" h="53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225" y="161"/>
                    <a:pt x="97" y="344"/>
                    <a:pt x="1" y="536"/>
                  </a:cubicBezTo>
                  <a:cubicBezTo>
                    <a:pt x="161" y="386"/>
                    <a:pt x="289" y="204"/>
                    <a:pt x="375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1486188" y="1529018"/>
              <a:ext cx="14291" cy="19341"/>
            </a:xfrm>
            <a:custGeom>
              <a:avLst/>
              <a:gdLst/>
              <a:ahLst/>
              <a:cxnLst/>
              <a:rect l="l" t="t" r="r" b="b"/>
              <a:pathLst>
                <a:path w="365" h="494" extrusionOk="0">
                  <a:moveTo>
                    <a:pt x="365" y="1"/>
                  </a:moveTo>
                  <a:cubicBezTo>
                    <a:pt x="204" y="140"/>
                    <a:pt x="86" y="312"/>
                    <a:pt x="0" y="493"/>
                  </a:cubicBezTo>
                  <a:cubicBezTo>
                    <a:pt x="150" y="343"/>
                    <a:pt x="257" y="193"/>
                    <a:pt x="365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1480315" y="1544561"/>
              <a:ext cx="18088" cy="26428"/>
            </a:xfrm>
            <a:custGeom>
              <a:avLst/>
              <a:gdLst/>
              <a:ahLst/>
              <a:cxnLst/>
              <a:rect l="l" t="t" r="r" b="b"/>
              <a:pathLst>
                <a:path w="462" h="675" extrusionOk="0">
                  <a:moveTo>
                    <a:pt x="461" y="0"/>
                  </a:moveTo>
                  <a:lnTo>
                    <a:pt x="461" y="0"/>
                  </a:lnTo>
                  <a:cubicBezTo>
                    <a:pt x="269" y="193"/>
                    <a:pt x="119" y="429"/>
                    <a:pt x="0" y="675"/>
                  </a:cubicBezTo>
                  <a:cubicBezTo>
                    <a:pt x="193" y="482"/>
                    <a:pt x="343" y="246"/>
                    <a:pt x="461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1316777" y="1604111"/>
              <a:ext cx="34415" cy="51172"/>
            </a:xfrm>
            <a:custGeom>
              <a:avLst/>
              <a:gdLst/>
              <a:ahLst/>
              <a:cxnLst/>
              <a:rect l="l" t="t" r="r" b="b"/>
              <a:pathLst>
                <a:path w="879" h="1307" extrusionOk="0">
                  <a:moveTo>
                    <a:pt x="879" y="0"/>
                  </a:moveTo>
                  <a:lnTo>
                    <a:pt x="879" y="0"/>
                  </a:lnTo>
                  <a:cubicBezTo>
                    <a:pt x="493" y="364"/>
                    <a:pt x="194" y="814"/>
                    <a:pt x="1" y="1307"/>
                  </a:cubicBezTo>
                  <a:cubicBezTo>
                    <a:pt x="333" y="931"/>
                    <a:pt x="697" y="396"/>
                    <a:pt x="879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1365874" y="1563824"/>
              <a:ext cx="12999" cy="19733"/>
            </a:xfrm>
            <a:custGeom>
              <a:avLst/>
              <a:gdLst/>
              <a:ahLst/>
              <a:cxnLst/>
              <a:rect l="l" t="t" r="r" b="b"/>
              <a:pathLst>
                <a:path w="332" h="504" extrusionOk="0">
                  <a:moveTo>
                    <a:pt x="332" y="1"/>
                  </a:moveTo>
                  <a:lnTo>
                    <a:pt x="332" y="1"/>
                  </a:lnTo>
                  <a:cubicBezTo>
                    <a:pt x="193" y="140"/>
                    <a:pt x="64" y="311"/>
                    <a:pt x="0" y="504"/>
                  </a:cubicBezTo>
                  <a:cubicBezTo>
                    <a:pt x="129" y="344"/>
                    <a:pt x="246" y="194"/>
                    <a:pt x="332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1345280" y="1572242"/>
              <a:ext cx="17658" cy="24744"/>
            </a:xfrm>
            <a:custGeom>
              <a:avLst/>
              <a:gdLst/>
              <a:ahLst/>
              <a:cxnLst/>
              <a:rect l="l" t="t" r="r" b="b"/>
              <a:pathLst>
                <a:path w="451" h="632" extrusionOk="0">
                  <a:moveTo>
                    <a:pt x="451" y="0"/>
                  </a:moveTo>
                  <a:lnTo>
                    <a:pt x="451" y="0"/>
                  </a:lnTo>
                  <a:cubicBezTo>
                    <a:pt x="258" y="172"/>
                    <a:pt x="108" y="396"/>
                    <a:pt x="1" y="632"/>
                  </a:cubicBezTo>
                  <a:cubicBezTo>
                    <a:pt x="183" y="439"/>
                    <a:pt x="322" y="236"/>
                    <a:pt x="451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1447623" y="1440573"/>
              <a:ext cx="20164" cy="27720"/>
            </a:xfrm>
            <a:custGeom>
              <a:avLst/>
              <a:gdLst/>
              <a:ahLst/>
              <a:cxnLst/>
              <a:rect l="l" t="t" r="r" b="b"/>
              <a:pathLst>
                <a:path w="515" h="708" extrusionOk="0">
                  <a:moveTo>
                    <a:pt x="514" y="0"/>
                  </a:moveTo>
                  <a:cubicBezTo>
                    <a:pt x="300" y="193"/>
                    <a:pt x="129" y="439"/>
                    <a:pt x="0" y="707"/>
                  </a:cubicBezTo>
                  <a:cubicBezTo>
                    <a:pt x="204" y="503"/>
                    <a:pt x="375" y="257"/>
                    <a:pt x="514" y="0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1492883" y="1381846"/>
              <a:ext cx="2153" cy="10532"/>
            </a:xfrm>
            <a:custGeom>
              <a:avLst/>
              <a:gdLst/>
              <a:ahLst/>
              <a:cxnLst/>
              <a:rect l="l" t="t" r="r" b="b"/>
              <a:pathLst>
                <a:path w="55" h="269" extrusionOk="0">
                  <a:moveTo>
                    <a:pt x="1" y="1"/>
                  </a:moveTo>
                  <a:cubicBezTo>
                    <a:pt x="1" y="97"/>
                    <a:pt x="22" y="183"/>
                    <a:pt x="55" y="268"/>
                  </a:cubicBezTo>
                  <a:cubicBezTo>
                    <a:pt x="55" y="183"/>
                    <a:pt x="33" y="87"/>
                    <a:pt x="1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1498756" y="1385604"/>
              <a:ext cx="1331" cy="8026"/>
            </a:xfrm>
            <a:custGeom>
              <a:avLst/>
              <a:gdLst/>
              <a:ahLst/>
              <a:cxnLst/>
              <a:rect l="l" t="t" r="r" b="b"/>
              <a:pathLst>
                <a:path w="34" h="205" extrusionOk="0">
                  <a:moveTo>
                    <a:pt x="1" y="1"/>
                  </a:moveTo>
                  <a:cubicBezTo>
                    <a:pt x="1" y="76"/>
                    <a:pt x="1" y="141"/>
                    <a:pt x="22" y="205"/>
                  </a:cubicBezTo>
                  <a:cubicBezTo>
                    <a:pt x="33" y="141"/>
                    <a:pt x="22" y="65"/>
                    <a:pt x="1" y="1"/>
                  </a:cubicBez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1498756" y="1366341"/>
              <a:ext cx="73019" cy="51172"/>
            </a:xfrm>
            <a:custGeom>
              <a:avLst/>
              <a:gdLst/>
              <a:ahLst/>
              <a:cxnLst/>
              <a:rect l="l" t="t" r="r" b="b"/>
              <a:pathLst>
                <a:path w="1865" h="1307" extrusionOk="0">
                  <a:moveTo>
                    <a:pt x="1" y="0"/>
                  </a:moveTo>
                  <a:cubicBezTo>
                    <a:pt x="247" y="257"/>
                    <a:pt x="483" y="525"/>
                    <a:pt x="762" y="740"/>
                  </a:cubicBezTo>
                  <a:cubicBezTo>
                    <a:pt x="1104" y="986"/>
                    <a:pt x="1490" y="1136"/>
                    <a:pt x="1864" y="1307"/>
                  </a:cubicBezTo>
                  <a:cubicBezTo>
                    <a:pt x="1554" y="1040"/>
                    <a:pt x="1211" y="804"/>
                    <a:pt x="869" y="579"/>
                  </a:cubicBezTo>
                  <a:cubicBezTo>
                    <a:pt x="579" y="376"/>
                    <a:pt x="301" y="172"/>
                    <a:pt x="1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1506312" y="1351229"/>
              <a:ext cx="36921" cy="29404"/>
            </a:xfrm>
            <a:custGeom>
              <a:avLst/>
              <a:gdLst/>
              <a:ahLst/>
              <a:cxnLst/>
              <a:rect l="l" t="t" r="r" b="b"/>
              <a:pathLst>
                <a:path w="943" h="751" extrusionOk="0">
                  <a:moveTo>
                    <a:pt x="0" y="1"/>
                  </a:moveTo>
                  <a:lnTo>
                    <a:pt x="0" y="1"/>
                  </a:lnTo>
                  <a:cubicBezTo>
                    <a:pt x="236" y="343"/>
                    <a:pt x="569" y="590"/>
                    <a:pt x="943" y="750"/>
                  </a:cubicBezTo>
                  <a:cubicBezTo>
                    <a:pt x="654" y="472"/>
                    <a:pt x="322" y="236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1551611" y="1375151"/>
              <a:ext cx="20164" cy="16836"/>
            </a:xfrm>
            <a:custGeom>
              <a:avLst/>
              <a:gdLst/>
              <a:ahLst/>
              <a:cxnLst/>
              <a:rect l="l" t="t" r="r" b="b"/>
              <a:pathLst>
                <a:path w="515" h="430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182"/>
                    <a:pt x="311" y="322"/>
                    <a:pt x="514" y="429"/>
                  </a:cubicBezTo>
                  <a:cubicBezTo>
                    <a:pt x="364" y="258"/>
                    <a:pt x="183" y="118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1553725" y="1391947"/>
              <a:ext cx="32731" cy="24353"/>
            </a:xfrm>
            <a:custGeom>
              <a:avLst/>
              <a:gdLst/>
              <a:ahLst/>
              <a:cxnLst/>
              <a:rect l="l" t="t" r="r" b="b"/>
              <a:pathLst>
                <a:path w="836" h="622" extrusionOk="0">
                  <a:moveTo>
                    <a:pt x="0" y="0"/>
                  </a:moveTo>
                  <a:lnTo>
                    <a:pt x="0" y="0"/>
                  </a:lnTo>
                  <a:cubicBezTo>
                    <a:pt x="246" y="246"/>
                    <a:pt x="536" y="450"/>
                    <a:pt x="835" y="621"/>
                  </a:cubicBezTo>
                  <a:cubicBezTo>
                    <a:pt x="600" y="353"/>
                    <a:pt x="321" y="150"/>
                    <a:pt x="0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1594365" y="1350406"/>
              <a:ext cx="6734" cy="46161"/>
            </a:xfrm>
            <a:custGeom>
              <a:avLst/>
              <a:gdLst/>
              <a:ahLst/>
              <a:cxnLst/>
              <a:rect l="l" t="t" r="r" b="b"/>
              <a:pathLst>
                <a:path w="172" h="1179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397"/>
                    <a:pt x="33" y="804"/>
                    <a:pt x="150" y="1178"/>
                  </a:cubicBezTo>
                  <a:cubicBezTo>
                    <a:pt x="172" y="783"/>
                    <a:pt x="140" y="386"/>
                    <a:pt x="33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1605249" y="1359607"/>
              <a:ext cx="4698" cy="32379"/>
            </a:xfrm>
            <a:custGeom>
              <a:avLst/>
              <a:gdLst/>
              <a:ahLst/>
              <a:cxnLst/>
              <a:rect l="l" t="t" r="r" b="b"/>
              <a:pathLst>
                <a:path w="120" h="827" extrusionOk="0">
                  <a:moveTo>
                    <a:pt x="22" y="1"/>
                  </a:moveTo>
                  <a:cubicBezTo>
                    <a:pt x="1" y="279"/>
                    <a:pt x="22" y="558"/>
                    <a:pt x="108" y="826"/>
                  </a:cubicBezTo>
                  <a:cubicBezTo>
                    <a:pt x="119" y="548"/>
                    <a:pt x="108" y="269"/>
                    <a:pt x="22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1613667" y="1361721"/>
              <a:ext cx="3798" cy="28151"/>
            </a:xfrm>
            <a:custGeom>
              <a:avLst/>
              <a:gdLst/>
              <a:ahLst/>
              <a:cxnLst/>
              <a:rect l="l" t="t" r="r" b="b"/>
              <a:pathLst>
                <a:path w="97" h="719" extrusionOk="0">
                  <a:moveTo>
                    <a:pt x="22" y="1"/>
                  </a:moveTo>
                  <a:cubicBezTo>
                    <a:pt x="0" y="237"/>
                    <a:pt x="11" y="482"/>
                    <a:pt x="64" y="718"/>
                  </a:cubicBezTo>
                  <a:cubicBezTo>
                    <a:pt x="97" y="482"/>
                    <a:pt x="86" y="237"/>
                    <a:pt x="22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1622476" y="1362974"/>
              <a:ext cx="2545" cy="21025"/>
            </a:xfrm>
            <a:custGeom>
              <a:avLst/>
              <a:gdLst/>
              <a:ahLst/>
              <a:cxnLst/>
              <a:rect l="l" t="t" r="r" b="b"/>
              <a:pathLst>
                <a:path w="65" h="537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183"/>
                    <a:pt x="0" y="365"/>
                    <a:pt x="43" y="536"/>
                  </a:cubicBezTo>
                  <a:cubicBezTo>
                    <a:pt x="65" y="354"/>
                    <a:pt x="65" y="172"/>
                    <a:pt x="1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1540296" y="1299235"/>
              <a:ext cx="51172" cy="41580"/>
            </a:xfrm>
            <a:custGeom>
              <a:avLst/>
              <a:gdLst/>
              <a:ahLst/>
              <a:cxnLst/>
              <a:rect l="l" t="t" r="r" b="b"/>
              <a:pathLst>
                <a:path w="1307" h="1062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440"/>
                    <a:pt x="836" y="762"/>
                    <a:pt x="1307" y="1061"/>
                  </a:cubicBezTo>
                  <a:cubicBezTo>
                    <a:pt x="1124" y="847"/>
                    <a:pt x="921" y="633"/>
                    <a:pt x="686" y="451"/>
                  </a:cubicBezTo>
                  <a:cubicBezTo>
                    <a:pt x="472" y="290"/>
                    <a:pt x="225" y="151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1266076" y="1724856"/>
              <a:ext cx="18480" cy="28542"/>
            </a:xfrm>
            <a:custGeom>
              <a:avLst/>
              <a:gdLst/>
              <a:ahLst/>
              <a:cxnLst/>
              <a:rect l="l" t="t" r="r" b="b"/>
              <a:pathLst>
                <a:path w="472" h="729" extrusionOk="0">
                  <a:moveTo>
                    <a:pt x="472" y="1"/>
                  </a:moveTo>
                  <a:lnTo>
                    <a:pt x="472" y="1"/>
                  </a:lnTo>
                  <a:cubicBezTo>
                    <a:pt x="268" y="215"/>
                    <a:pt x="129" y="472"/>
                    <a:pt x="0" y="729"/>
                  </a:cubicBezTo>
                  <a:cubicBezTo>
                    <a:pt x="214" y="525"/>
                    <a:pt x="353" y="268"/>
                    <a:pt x="472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1270656" y="1730298"/>
              <a:ext cx="18950" cy="28973"/>
            </a:xfrm>
            <a:custGeom>
              <a:avLst/>
              <a:gdLst/>
              <a:ahLst/>
              <a:cxnLst/>
              <a:rect l="l" t="t" r="r" b="b"/>
              <a:pathLst>
                <a:path w="484" h="740" extrusionOk="0">
                  <a:moveTo>
                    <a:pt x="483" y="0"/>
                  </a:moveTo>
                  <a:cubicBezTo>
                    <a:pt x="290" y="226"/>
                    <a:pt x="119" y="461"/>
                    <a:pt x="1" y="740"/>
                  </a:cubicBezTo>
                  <a:cubicBezTo>
                    <a:pt x="205" y="536"/>
                    <a:pt x="386" y="268"/>
                    <a:pt x="483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1276529" y="1759623"/>
              <a:ext cx="21456" cy="15152"/>
            </a:xfrm>
            <a:custGeom>
              <a:avLst/>
              <a:gdLst/>
              <a:ahLst/>
              <a:cxnLst/>
              <a:rect l="l" t="t" r="r" b="b"/>
              <a:pathLst>
                <a:path w="548" h="387" extrusionOk="0">
                  <a:moveTo>
                    <a:pt x="1" y="1"/>
                  </a:moveTo>
                  <a:cubicBezTo>
                    <a:pt x="151" y="172"/>
                    <a:pt x="343" y="291"/>
                    <a:pt x="547" y="387"/>
                  </a:cubicBezTo>
                  <a:cubicBezTo>
                    <a:pt x="386" y="226"/>
                    <a:pt x="193" y="108"/>
                    <a:pt x="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1292895" y="1764673"/>
              <a:ext cx="6304" cy="4659"/>
            </a:xfrm>
            <a:custGeom>
              <a:avLst/>
              <a:gdLst/>
              <a:ahLst/>
              <a:cxnLst/>
              <a:rect l="l" t="t" r="r" b="b"/>
              <a:pathLst>
                <a:path w="161" h="11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43"/>
                    <a:pt x="97" y="86"/>
                    <a:pt x="161" y="119"/>
                  </a:cubicBezTo>
                  <a:cubicBezTo>
                    <a:pt x="118" y="65"/>
                    <a:pt x="65" y="33"/>
                    <a:pt x="1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1295400" y="1758801"/>
              <a:ext cx="3406" cy="3406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33"/>
                    <a:pt x="54" y="65"/>
                    <a:pt x="87" y="86"/>
                  </a:cubicBezTo>
                  <a:cubicBezTo>
                    <a:pt x="65" y="55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1297945" y="1752928"/>
              <a:ext cx="6304" cy="6734"/>
            </a:xfrm>
            <a:custGeom>
              <a:avLst/>
              <a:gdLst/>
              <a:ahLst/>
              <a:cxnLst/>
              <a:rect l="l" t="t" r="r" b="b"/>
              <a:pathLst>
                <a:path w="161" h="172" extrusionOk="0">
                  <a:moveTo>
                    <a:pt x="0" y="1"/>
                  </a:moveTo>
                  <a:cubicBezTo>
                    <a:pt x="43" y="65"/>
                    <a:pt x="96" y="129"/>
                    <a:pt x="160" y="172"/>
                  </a:cubicBezTo>
                  <a:cubicBezTo>
                    <a:pt x="118" y="108"/>
                    <a:pt x="64" y="55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1266467" y="1676229"/>
              <a:ext cx="9710" cy="13429"/>
            </a:xfrm>
            <a:custGeom>
              <a:avLst/>
              <a:gdLst/>
              <a:ahLst/>
              <a:cxnLst/>
              <a:rect l="l" t="t" r="r" b="b"/>
              <a:pathLst>
                <a:path w="248" h="343" extrusionOk="0">
                  <a:moveTo>
                    <a:pt x="247" y="0"/>
                  </a:moveTo>
                  <a:cubicBezTo>
                    <a:pt x="140" y="96"/>
                    <a:pt x="65" y="214"/>
                    <a:pt x="1" y="343"/>
                  </a:cubicBezTo>
                  <a:cubicBezTo>
                    <a:pt x="97" y="246"/>
                    <a:pt x="193" y="118"/>
                    <a:pt x="247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1285769" y="1703048"/>
              <a:ext cx="57476" cy="43224"/>
            </a:xfrm>
            <a:custGeom>
              <a:avLst/>
              <a:gdLst/>
              <a:ahLst/>
              <a:cxnLst/>
              <a:rect l="l" t="t" r="r" b="b"/>
              <a:pathLst>
                <a:path w="1468" h="1104" extrusionOk="0">
                  <a:moveTo>
                    <a:pt x="0" y="1"/>
                  </a:moveTo>
                  <a:lnTo>
                    <a:pt x="0" y="1"/>
                  </a:lnTo>
                  <a:cubicBezTo>
                    <a:pt x="375" y="450"/>
                    <a:pt x="868" y="782"/>
                    <a:pt x="1382" y="1060"/>
                  </a:cubicBezTo>
                  <a:cubicBezTo>
                    <a:pt x="1404" y="1072"/>
                    <a:pt x="1435" y="1082"/>
                    <a:pt x="1468" y="1103"/>
                  </a:cubicBezTo>
                  <a:lnTo>
                    <a:pt x="1339" y="975"/>
                  </a:lnTo>
                  <a:cubicBezTo>
                    <a:pt x="943" y="579"/>
                    <a:pt x="471" y="289"/>
                    <a:pt x="0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1312197" y="1714363"/>
              <a:ext cx="18872" cy="14291"/>
            </a:xfrm>
            <a:custGeom>
              <a:avLst/>
              <a:gdLst/>
              <a:ahLst/>
              <a:cxnLst/>
              <a:rect l="l" t="t" r="r" b="b"/>
              <a:pathLst>
                <a:path w="482" h="365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150"/>
                    <a:pt x="300" y="279"/>
                    <a:pt x="482" y="364"/>
                  </a:cubicBezTo>
                  <a:cubicBezTo>
                    <a:pt x="343" y="215"/>
                    <a:pt x="182" y="97"/>
                    <a:pt x="0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1320967" y="1711857"/>
              <a:ext cx="16836" cy="13038"/>
            </a:xfrm>
            <a:custGeom>
              <a:avLst/>
              <a:gdLst/>
              <a:ahLst/>
              <a:cxnLst/>
              <a:rect l="l" t="t" r="r" b="b"/>
              <a:pathLst>
                <a:path w="430" h="333" extrusionOk="0">
                  <a:moveTo>
                    <a:pt x="1" y="0"/>
                  </a:moveTo>
                  <a:cubicBezTo>
                    <a:pt x="129" y="140"/>
                    <a:pt x="269" y="247"/>
                    <a:pt x="429" y="333"/>
                  </a:cubicBezTo>
                  <a:cubicBezTo>
                    <a:pt x="312" y="204"/>
                    <a:pt x="162" y="86"/>
                    <a:pt x="1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1325626" y="1708099"/>
              <a:ext cx="19302" cy="17619"/>
            </a:xfrm>
            <a:custGeom>
              <a:avLst/>
              <a:gdLst/>
              <a:ahLst/>
              <a:cxnLst/>
              <a:rect l="l" t="t" r="r" b="b"/>
              <a:pathLst>
                <a:path w="493" h="450" extrusionOk="0">
                  <a:moveTo>
                    <a:pt x="0" y="0"/>
                  </a:moveTo>
                  <a:cubicBezTo>
                    <a:pt x="139" y="182"/>
                    <a:pt x="300" y="332"/>
                    <a:pt x="493" y="450"/>
                  </a:cubicBezTo>
                  <a:cubicBezTo>
                    <a:pt x="353" y="267"/>
                    <a:pt x="193" y="117"/>
                    <a:pt x="0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1463558" y="1416260"/>
              <a:ext cx="46983" cy="37312"/>
            </a:xfrm>
            <a:custGeom>
              <a:avLst/>
              <a:gdLst/>
              <a:ahLst/>
              <a:cxnLst/>
              <a:rect l="l" t="t" r="r" b="b"/>
              <a:pathLst>
                <a:path w="1200" h="953" extrusionOk="0">
                  <a:moveTo>
                    <a:pt x="0" y="0"/>
                  </a:moveTo>
                  <a:cubicBezTo>
                    <a:pt x="321" y="407"/>
                    <a:pt x="750" y="717"/>
                    <a:pt x="1200" y="953"/>
                  </a:cubicBezTo>
                  <a:cubicBezTo>
                    <a:pt x="857" y="578"/>
                    <a:pt x="440" y="279"/>
                    <a:pt x="0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1479493" y="1422955"/>
              <a:ext cx="26036" cy="17227"/>
            </a:xfrm>
            <a:custGeom>
              <a:avLst/>
              <a:gdLst/>
              <a:ahLst/>
              <a:cxnLst/>
              <a:rect l="l" t="t" r="r" b="b"/>
              <a:pathLst>
                <a:path w="665" h="440" extrusionOk="0">
                  <a:moveTo>
                    <a:pt x="0" y="1"/>
                  </a:moveTo>
                  <a:lnTo>
                    <a:pt x="0" y="1"/>
                  </a:lnTo>
                  <a:cubicBezTo>
                    <a:pt x="204" y="161"/>
                    <a:pt x="407" y="322"/>
                    <a:pt x="664" y="439"/>
                  </a:cubicBezTo>
                  <a:cubicBezTo>
                    <a:pt x="471" y="246"/>
                    <a:pt x="257" y="86"/>
                    <a:pt x="0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1487441" y="1419588"/>
              <a:ext cx="11785" cy="7987"/>
            </a:xfrm>
            <a:custGeom>
              <a:avLst/>
              <a:gdLst/>
              <a:ahLst/>
              <a:cxnLst/>
              <a:rect l="l" t="t" r="r" b="b"/>
              <a:pathLst>
                <a:path w="301" h="204" extrusionOk="0">
                  <a:moveTo>
                    <a:pt x="1" y="1"/>
                  </a:moveTo>
                  <a:lnTo>
                    <a:pt x="1" y="1"/>
                  </a:lnTo>
                  <a:cubicBezTo>
                    <a:pt x="87" y="87"/>
                    <a:pt x="194" y="161"/>
                    <a:pt x="301" y="204"/>
                  </a:cubicBezTo>
                  <a:cubicBezTo>
                    <a:pt x="215" y="118"/>
                    <a:pt x="108" y="54"/>
                    <a:pt x="1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1488694" y="1412462"/>
              <a:ext cx="15583" cy="12216"/>
            </a:xfrm>
            <a:custGeom>
              <a:avLst/>
              <a:gdLst/>
              <a:ahLst/>
              <a:cxnLst/>
              <a:rect l="l" t="t" r="r" b="b"/>
              <a:pathLst>
                <a:path w="398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129"/>
                    <a:pt x="236" y="236"/>
                    <a:pt x="397" y="311"/>
                  </a:cubicBezTo>
                  <a:cubicBezTo>
                    <a:pt x="279" y="193"/>
                    <a:pt x="140" y="86"/>
                    <a:pt x="1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1535245" y="1441826"/>
              <a:ext cx="16836" cy="13038"/>
            </a:xfrm>
            <a:custGeom>
              <a:avLst/>
              <a:gdLst/>
              <a:ahLst/>
              <a:cxnLst/>
              <a:rect l="l" t="t" r="r" b="b"/>
              <a:pathLst>
                <a:path w="430" h="333" extrusionOk="0">
                  <a:moveTo>
                    <a:pt x="1" y="0"/>
                  </a:moveTo>
                  <a:cubicBezTo>
                    <a:pt x="129" y="140"/>
                    <a:pt x="258" y="247"/>
                    <a:pt x="429" y="332"/>
                  </a:cubicBezTo>
                  <a:cubicBezTo>
                    <a:pt x="311" y="193"/>
                    <a:pt x="161" y="86"/>
                    <a:pt x="1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1538182" y="1449774"/>
              <a:ext cx="10924" cy="9279"/>
            </a:xfrm>
            <a:custGeom>
              <a:avLst/>
              <a:gdLst/>
              <a:ahLst/>
              <a:cxnLst/>
              <a:rect l="l" t="t" r="r" b="b"/>
              <a:pathLst>
                <a:path w="279" h="237" extrusionOk="0">
                  <a:moveTo>
                    <a:pt x="0" y="1"/>
                  </a:moveTo>
                  <a:lnTo>
                    <a:pt x="0" y="1"/>
                  </a:lnTo>
                  <a:cubicBezTo>
                    <a:pt x="76" y="97"/>
                    <a:pt x="172" y="172"/>
                    <a:pt x="279" y="237"/>
                  </a:cubicBezTo>
                  <a:cubicBezTo>
                    <a:pt x="193" y="140"/>
                    <a:pt x="97" y="65"/>
                    <a:pt x="0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1378442" y="1615661"/>
              <a:ext cx="65463" cy="222465"/>
            </a:xfrm>
            <a:custGeom>
              <a:avLst/>
              <a:gdLst/>
              <a:ahLst/>
              <a:cxnLst/>
              <a:rect l="l" t="t" r="r" b="b"/>
              <a:pathLst>
                <a:path w="1672" h="5682" extrusionOk="0">
                  <a:moveTo>
                    <a:pt x="1475" y="0"/>
                  </a:moveTo>
                  <a:cubicBezTo>
                    <a:pt x="1387" y="0"/>
                    <a:pt x="1314" y="51"/>
                    <a:pt x="1296" y="134"/>
                  </a:cubicBezTo>
                  <a:lnTo>
                    <a:pt x="22" y="5456"/>
                  </a:lnTo>
                  <a:cubicBezTo>
                    <a:pt x="0" y="5553"/>
                    <a:pt x="65" y="5649"/>
                    <a:pt x="161" y="5670"/>
                  </a:cubicBezTo>
                  <a:cubicBezTo>
                    <a:pt x="172" y="5670"/>
                    <a:pt x="182" y="5681"/>
                    <a:pt x="204" y="5681"/>
                  </a:cubicBezTo>
                  <a:cubicBezTo>
                    <a:pt x="279" y="5681"/>
                    <a:pt x="353" y="5617"/>
                    <a:pt x="375" y="5541"/>
                  </a:cubicBezTo>
                  <a:lnTo>
                    <a:pt x="1650" y="219"/>
                  </a:lnTo>
                  <a:cubicBezTo>
                    <a:pt x="1671" y="122"/>
                    <a:pt x="1617" y="26"/>
                    <a:pt x="1521" y="5"/>
                  </a:cubicBezTo>
                  <a:cubicBezTo>
                    <a:pt x="1505" y="2"/>
                    <a:pt x="1490" y="0"/>
                    <a:pt x="1475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1398957" y="1751675"/>
              <a:ext cx="96080" cy="14330"/>
            </a:xfrm>
            <a:custGeom>
              <a:avLst/>
              <a:gdLst/>
              <a:ahLst/>
              <a:cxnLst/>
              <a:rect l="l" t="t" r="r" b="b"/>
              <a:pathLst>
                <a:path w="2454" h="366" extrusionOk="0">
                  <a:moveTo>
                    <a:pt x="183" y="1"/>
                  </a:moveTo>
                  <a:cubicBezTo>
                    <a:pt x="76" y="1"/>
                    <a:pt x="1" y="75"/>
                    <a:pt x="1" y="183"/>
                  </a:cubicBezTo>
                  <a:cubicBezTo>
                    <a:pt x="1" y="279"/>
                    <a:pt x="76" y="365"/>
                    <a:pt x="183" y="365"/>
                  </a:cubicBezTo>
                  <a:lnTo>
                    <a:pt x="2271" y="365"/>
                  </a:lnTo>
                  <a:cubicBezTo>
                    <a:pt x="2368" y="365"/>
                    <a:pt x="2454" y="279"/>
                    <a:pt x="2454" y="183"/>
                  </a:cubicBezTo>
                  <a:cubicBezTo>
                    <a:pt x="2454" y="75"/>
                    <a:pt x="2368" y="1"/>
                    <a:pt x="2271" y="1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26"/>
          <p:cNvSpPr/>
          <p:nvPr/>
        </p:nvSpPr>
        <p:spPr>
          <a:xfrm>
            <a:off x="3752111" y="760383"/>
            <a:ext cx="807600" cy="151009"/>
          </a:xfrm>
          <a:custGeom>
            <a:avLst/>
            <a:gdLst/>
            <a:ahLst/>
            <a:cxnLst/>
            <a:rect l="l" t="t" r="r" b="b"/>
            <a:pathLst>
              <a:path w="3899" h="729" extrusionOk="0">
                <a:moveTo>
                  <a:pt x="1007" y="0"/>
                </a:moveTo>
                <a:lnTo>
                  <a:pt x="536" y="483"/>
                </a:lnTo>
                <a:lnTo>
                  <a:pt x="129" y="64"/>
                </a:lnTo>
                <a:lnTo>
                  <a:pt x="0" y="193"/>
                </a:lnTo>
                <a:lnTo>
                  <a:pt x="536" y="728"/>
                </a:lnTo>
                <a:lnTo>
                  <a:pt x="1007" y="257"/>
                </a:lnTo>
                <a:lnTo>
                  <a:pt x="1478" y="728"/>
                </a:lnTo>
                <a:lnTo>
                  <a:pt x="1950" y="257"/>
                </a:lnTo>
                <a:lnTo>
                  <a:pt x="2421" y="728"/>
                </a:lnTo>
                <a:lnTo>
                  <a:pt x="2892" y="257"/>
                </a:lnTo>
                <a:lnTo>
                  <a:pt x="3363" y="728"/>
                </a:lnTo>
                <a:lnTo>
                  <a:pt x="3899" y="193"/>
                </a:lnTo>
                <a:lnTo>
                  <a:pt x="3781" y="64"/>
                </a:lnTo>
                <a:lnTo>
                  <a:pt x="3363" y="483"/>
                </a:lnTo>
                <a:lnTo>
                  <a:pt x="2892" y="0"/>
                </a:lnTo>
                <a:lnTo>
                  <a:pt x="2421" y="483"/>
                </a:lnTo>
                <a:lnTo>
                  <a:pt x="1950" y="0"/>
                </a:lnTo>
                <a:lnTo>
                  <a:pt x="1478" y="483"/>
                </a:lnTo>
                <a:lnTo>
                  <a:pt x="1007" y="0"/>
                </a:lnTo>
                <a:close/>
              </a:path>
            </a:pathLst>
          </a:custGeom>
          <a:solidFill>
            <a:srgbClr val="589C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26"/>
          <p:cNvGrpSpPr/>
          <p:nvPr/>
        </p:nvGrpSpPr>
        <p:grpSpPr>
          <a:xfrm>
            <a:off x="4995681" y="1138465"/>
            <a:ext cx="949537" cy="426966"/>
            <a:chOff x="3112604" y="884659"/>
            <a:chExt cx="949537" cy="357294"/>
          </a:xfrm>
        </p:grpSpPr>
        <p:sp>
          <p:nvSpPr>
            <p:cNvPr id="391" name="Google Shape;391;p26"/>
            <p:cNvSpPr/>
            <p:nvPr/>
          </p:nvSpPr>
          <p:spPr>
            <a:xfrm rot="5400000">
              <a:off x="3437610" y="628408"/>
              <a:ext cx="295160" cy="851987"/>
            </a:xfrm>
            <a:custGeom>
              <a:avLst/>
              <a:gdLst/>
              <a:ahLst/>
              <a:cxnLst/>
              <a:rect l="l" t="t" r="r" b="b"/>
              <a:pathLst>
                <a:path w="1425" h="4113" extrusionOk="0">
                  <a:moveTo>
                    <a:pt x="996" y="0"/>
                  </a:moveTo>
                  <a:lnTo>
                    <a:pt x="1" y="2025"/>
                  </a:lnTo>
                  <a:lnTo>
                    <a:pt x="1318" y="4113"/>
                  </a:lnTo>
                  <a:lnTo>
                    <a:pt x="1425" y="4048"/>
                  </a:lnTo>
                  <a:lnTo>
                    <a:pt x="139" y="2025"/>
                  </a:lnTo>
                  <a:lnTo>
                    <a:pt x="1103" y="54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 rot="5400000">
              <a:off x="3112711" y="1146359"/>
              <a:ext cx="95487" cy="95701"/>
            </a:xfrm>
            <a:custGeom>
              <a:avLst/>
              <a:gdLst/>
              <a:ahLst/>
              <a:cxnLst/>
              <a:rect l="l" t="t" r="r" b="b"/>
              <a:pathLst>
                <a:path w="461" h="462" extrusionOk="0">
                  <a:moveTo>
                    <a:pt x="225" y="1"/>
                  </a:moveTo>
                  <a:cubicBezTo>
                    <a:pt x="107" y="1"/>
                    <a:pt x="0" y="108"/>
                    <a:pt x="0" y="226"/>
                  </a:cubicBezTo>
                  <a:cubicBezTo>
                    <a:pt x="0" y="355"/>
                    <a:pt x="107" y="462"/>
                    <a:pt x="225" y="462"/>
                  </a:cubicBezTo>
                  <a:cubicBezTo>
                    <a:pt x="353" y="462"/>
                    <a:pt x="460" y="355"/>
                    <a:pt x="460" y="226"/>
                  </a:cubicBezTo>
                  <a:cubicBezTo>
                    <a:pt x="460" y="108"/>
                    <a:pt x="353" y="1"/>
                    <a:pt x="225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 rot="5400000">
              <a:off x="3546153" y="883620"/>
              <a:ext cx="93416" cy="95494"/>
            </a:xfrm>
            <a:custGeom>
              <a:avLst/>
              <a:gdLst/>
              <a:ahLst/>
              <a:cxnLst/>
              <a:rect l="l" t="t" r="r" b="b"/>
              <a:pathLst>
                <a:path w="451" h="461" extrusionOk="0">
                  <a:moveTo>
                    <a:pt x="225" y="0"/>
                  </a:moveTo>
                  <a:cubicBezTo>
                    <a:pt x="97" y="0"/>
                    <a:pt x="1" y="107"/>
                    <a:pt x="1" y="224"/>
                  </a:cubicBezTo>
                  <a:cubicBezTo>
                    <a:pt x="1" y="353"/>
                    <a:pt x="97" y="460"/>
                    <a:pt x="225" y="460"/>
                  </a:cubicBezTo>
                  <a:cubicBezTo>
                    <a:pt x="354" y="460"/>
                    <a:pt x="450" y="353"/>
                    <a:pt x="450" y="224"/>
                  </a:cubicBezTo>
                  <a:cubicBezTo>
                    <a:pt x="450" y="107"/>
                    <a:pt x="354" y="0"/>
                    <a:pt x="225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 rot="5400000">
              <a:off x="3967789" y="1076558"/>
              <a:ext cx="95487" cy="93215"/>
            </a:xfrm>
            <a:custGeom>
              <a:avLst/>
              <a:gdLst/>
              <a:ahLst/>
              <a:cxnLst/>
              <a:rect l="l" t="t" r="r" b="b"/>
              <a:pathLst>
                <a:path w="461" h="450" extrusionOk="0">
                  <a:moveTo>
                    <a:pt x="236" y="0"/>
                  </a:moveTo>
                  <a:cubicBezTo>
                    <a:pt x="108" y="0"/>
                    <a:pt x="1" y="96"/>
                    <a:pt x="1" y="225"/>
                  </a:cubicBezTo>
                  <a:cubicBezTo>
                    <a:pt x="1" y="353"/>
                    <a:pt x="108" y="450"/>
                    <a:pt x="236" y="450"/>
                  </a:cubicBezTo>
                  <a:cubicBezTo>
                    <a:pt x="354" y="450"/>
                    <a:pt x="461" y="353"/>
                    <a:pt x="461" y="225"/>
                  </a:cubicBezTo>
                  <a:cubicBezTo>
                    <a:pt x="461" y="96"/>
                    <a:pt x="354" y="0"/>
                    <a:pt x="236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26"/>
          <p:cNvSpPr/>
          <p:nvPr/>
        </p:nvSpPr>
        <p:spPr>
          <a:xfrm rot="5400000">
            <a:off x="5003090" y="913326"/>
            <a:ext cx="115579" cy="115587"/>
          </a:xfrm>
          <a:custGeom>
            <a:avLst/>
            <a:gdLst/>
            <a:ahLst/>
            <a:cxnLst/>
            <a:rect l="l" t="t" r="r" b="b"/>
            <a:pathLst>
              <a:path w="558" h="558" extrusionOk="0">
                <a:moveTo>
                  <a:pt x="108" y="0"/>
                </a:moveTo>
                <a:lnTo>
                  <a:pt x="1" y="97"/>
                </a:lnTo>
                <a:lnTo>
                  <a:pt x="183" y="279"/>
                </a:lnTo>
                <a:lnTo>
                  <a:pt x="1" y="450"/>
                </a:lnTo>
                <a:lnTo>
                  <a:pt x="108" y="557"/>
                </a:lnTo>
                <a:lnTo>
                  <a:pt x="279" y="376"/>
                </a:lnTo>
                <a:lnTo>
                  <a:pt x="462" y="557"/>
                </a:lnTo>
                <a:lnTo>
                  <a:pt x="558" y="450"/>
                </a:lnTo>
                <a:lnTo>
                  <a:pt x="386" y="279"/>
                </a:lnTo>
                <a:lnTo>
                  <a:pt x="558" y="97"/>
                </a:lnTo>
                <a:lnTo>
                  <a:pt x="462" y="0"/>
                </a:lnTo>
                <a:lnTo>
                  <a:pt x="279" y="172"/>
                </a:lnTo>
                <a:lnTo>
                  <a:pt x="1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6"/>
          <p:cNvSpPr/>
          <p:nvPr/>
        </p:nvSpPr>
        <p:spPr>
          <a:xfrm rot="1669262">
            <a:off x="2744920" y="706986"/>
            <a:ext cx="168964" cy="257801"/>
          </a:xfrm>
          <a:custGeom>
            <a:avLst/>
            <a:gdLst/>
            <a:ahLst/>
            <a:cxnLst/>
            <a:rect l="l" t="t" r="r" b="b"/>
            <a:pathLst>
              <a:path w="1189" h="1814" extrusionOk="0">
                <a:moveTo>
                  <a:pt x="888" y="0"/>
                </a:moveTo>
                <a:cubicBezTo>
                  <a:pt x="866" y="0"/>
                  <a:pt x="844" y="5"/>
                  <a:pt x="825" y="15"/>
                </a:cubicBezTo>
                <a:cubicBezTo>
                  <a:pt x="760" y="58"/>
                  <a:pt x="739" y="143"/>
                  <a:pt x="772" y="207"/>
                </a:cubicBezTo>
                <a:cubicBezTo>
                  <a:pt x="825" y="293"/>
                  <a:pt x="879" y="390"/>
                  <a:pt x="889" y="486"/>
                </a:cubicBezTo>
                <a:cubicBezTo>
                  <a:pt x="900" y="561"/>
                  <a:pt x="879" y="636"/>
                  <a:pt x="836" y="668"/>
                </a:cubicBezTo>
                <a:cubicBezTo>
                  <a:pt x="793" y="711"/>
                  <a:pt x="729" y="722"/>
                  <a:pt x="643" y="733"/>
                </a:cubicBezTo>
                <a:cubicBezTo>
                  <a:pt x="589" y="733"/>
                  <a:pt x="536" y="743"/>
                  <a:pt x="472" y="764"/>
                </a:cubicBezTo>
                <a:cubicBezTo>
                  <a:pt x="279" y="818"/>
                  <a:pt x="108" y="990"/>
                  <a:pt x="54" y="1193"/>
                </a:cubicBezTo>
                <a:cubicBezTo>
                  <a:pt x="0" y="1386"/>
                  <a:pt x="54" y="1621"/>
                  <a:pt x="193" y="1771"/>
                </a:cubicBezTo>
                <a:cubicBezTo>
                  <a:pt x="215" y="1804"/>
                  <a:pt x="257" y="1814"/>
                  <a:pt x="289" y="1814"/>
                </a:cubicBezTo>
                <a:cubicBezTo>
                  <a:pt x="322" y="1814"/>
                  <a:pt x="353" y="1804"/>
                  <a:pt x="386" y="1782"/>
                </a:cubicBezTo>
                <a:cubicBezTo>
                  <a:pt x="439" y="1728"/>
                  <a:pt x="439" y="1643"/>
                  <a:pt x="396" y="1589"/>
                </a:cubicBezTo>
                <a:cubicBezTo>
                  <a:pt x="311" y="1504"/>
                  <a:pt x="289" y="1375"/>
                  <a:pt x="311" y="1257"/>
                </a:cubicBezTo>
                <a:cubicBezTo>
                  <a:pt x="343" y="1150"/>
                  <a:pt x="439" y="1054"/>
                  <a:pt x="546" y="1021"/>
                </a:cubicBezTo>
                <a:cubicBezTo>
                  <a:pt x="589" y="1011"/>
                  <a:pt x="632" y="1011"/>
                  <a:pt x="686" y="1000"/>
                </a:cubicBezTo>
                <a:cubicBezTo>
                  <a:pt x="793" y="990"/>
                  <a:pt x="910" y="968"/>
                  <a:pt x="1007" y="883"/>
                </a:cubicBezTo>
                <a:cubicBezTo>
                  <a:pt x="1136" y="786"/>
                  <a:pt x="1189" y="614"/>
                  <a:pt x="1157" y="443"/>
                </a:cubicBezTo>
                <a:cubicBezTo>
                  <a:pt x="1136" y="304"/>
                  <a:pt x="1071" y="176"/>
                  <a:pt x="1017" y="69"/>
                </a:cubicBezTo>
                <a:cubicBezTo>
                  <a:pt x="988" y="24"/>
                  <a:pt x="938" y="0"/>
                  <a:pt x="888" y="0"/>
                </a:cubicBezTo>
                <a:close/>
              </a:path>
            </a:pathLst>
          </a:custGeom>
          <a:solidFill>
            <a:srgbClr val="F9C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26"/>
          <p:cNvGrpSpPr/>
          <p:nvPr/>
        </p:nvGrpSpPr>
        <p:grpSpPr>
          <a:xfrm>
            <a:off x="659873" y="4246569"/>
            <a:ext cx="552259" cy="426959"/>
            <a:chOff x="659873" y="4246569"/>
            <a:chExt cx="552259" cy="426959"/>
          </a:xfrm>
        </p:grpSpPr>
        <p:sp>
          <p:nvSpPr>
            <p:cNvPr id="398" name="Google Shape;398;p26"/>
            <p:cNvSpPr/>
            <p:nvPr/>
          </p:nvSpPr>
          <p:spPr>
            <a:xfrm rot="1669262">
              <a:off x="770383" y="4391199"/>
              <a:ext cx="168964" cy="257801"/>
            </a:xfrm>
            <a:custGeom>
              <a:avLst/>
              <a:gdLst/>
              <a:ahLst/>
              <a:cxnLst/>
              <a:rect l="l" t="t" r="r" b="b"/>
              <a:pathLst>
                <a:path w="1189" h="1814" extrusionOk="0">
                  <a:moveTo>
                    <a:pt x="888" y="0"/>
                  </a:moveTo>
                  <a:cubicBezTo>
                    <a:pt x="866" y="0"/>
                    <a:pt x="844" y="5"/>
                    <a:pt x="825" y="15"/>
                  </a:cubicBezTo>
                  <a:cubicBezTo>
                    <a:pt x="760" y="58"/>
                    <a:pt x="739" y="143"/>
                    <a:pt x="772" y="207"/>
                  </a:cubicBezTo>
                  <a:cubicBezTo>
                    <a:pt x="825" y="293"/>
                    <a:pt x="879" y="390"/>
                    <a:pt x="889" y="486"/>
                  </a:cubicBezTo>
                  <a:cubicBezTo>
                    <a:pt x="900" y="561"/>
                    <a:pt x="879" y="636"/>
                    <a:pt x="836" y="668"/>
                  </a:cubicBezTo>
                  <a:cubicBezTo>
                    <a:pt x="793" y="711"/>
                    <a:pt x="729" y="722"/>
                    <a:pt x="643" y="733"/>
                  </a:cubicBezTo>
                  <a:cubicBezTo>
                    <a:pt x="589" y="733"/>
                    <a:pt x="536" y="743"/>
                    <a:pt x="472" y="764"/>
                  </a:cubicBezTo>
                  <a:cubicBezTo>
                    <a:pt x="279" y="818"/>
                    <a:pt x="108" y="990"/>
                    <a:pt x="54" y="1193"/>
                  </a:cubicBezTo>
                  <a:cubicBezTo>
                    <a:pt x="0" y="1386"/>
                    <a:pt x="54" y="1621"/>
                    <a:pt x="193" y="1771"/>
                  </a:cubicBezTo>
                  <a:cubicBezTo>
                    <a:pt x="215" y="1804"/>
                    <a:pt x="257" y="1814"/>
                    <a:pt x="289" y="1814"/>
                  </a:cubicBezTo>
                  <a:cubicBezTo>
                    <a:pt x="322" y="1814"/>
                    <a:pt x="353" y="1804"/>
                    <a:pt x="386" y="1782"/>
                  </a:cubicBezTo>
                  <a:cubicBezTo>
                    <a:pt x="439" y="1728"/>
                    <a:pt x="439" y="1643"/>
                    <a:pt x="396" y="1589"/>
                  </a:cubicBezTo>
                  <a:cubicBezTo>
                    <a:pt x="311" y="1504"/>
                    <a:pt x="289" y="1375"/>
                    <a:pt x="311" y="1257"/>
                  </a:cubicBezTo>
                  <a:cubicBezTo>
                    <a:pt x="343" y="1150"/>
                    <a:pt x="439" y="1054"/>
                    <a:pt x="546" y="1021"/>
                  </a:cubicBezTo>
                  <a:cubicBezTo>
                    <a:pt x="589" y="1011"/>
                    <a:pt x="632" y="1011"/>
                    <a:pt x="686" y="1000"/>
                  </a:cubicBezTo>
                  <a:cubicBezTo>
                    <a:pt x="793" y="990"/>
                    <a:pt x="910" y="968"/>
                    <a:pt x="1007" y="883"/>
                  </a:cubicBezTo>
                  <a:cubicBezTo>
                    <a:pt x="1136" y="786"/>
                    <a:pt x="1189" y="614"/>
                    <a:pt x="1157" y="443"/>
                  </a:cubicBezTo>
                  <a:cubicBezTo>
                    <a:pt x="1136" y="304"/>
                    <a:pt x="1071" y="176"/>
                    <a:pt x="1017" y="69"/>
                  </a:cubicBezTo>
                  <a:cubicBezTo>
                    <a:pt x="988" y="24"/>
                    <a:pt x="938" y="0"/>
                    <a:pt x="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659873" y="4246569"/>
              <a:ext cx="120250" cy="120105"/>
            </a:xfrm>
            <a:custGeom>
              <a:avLst/>
              <a:gdLst/>
              <a:ahLst/>
              <a:cxnLst/>
              <a:rect l="l" t="t" r="r" b="b"/>
              <a:pathLst>
                <a:path w="751" h="750" extrusionOk="0">
                  <a:moveTo>
                    <a:pt x="375" y="96"/>
                  </a:moveTo>
                  <a:cubicBezTo>
                    <a:pt x="536" y="96"/>
                    <a:pt x="665" y="225"/>
                    <a:pt x="665" y="375"/>
                  </a:cubicBezTo>
                  <a:cubicBezTo>
                    <a:pt x="665" y="536"/>
                    <a:pt x="536" y="653"/>
                    <a:pt x="375" y="653"/>
                  </a:cubicBezTo>
                  <a:cubicBezTo>
                    <a:pt x="225" y="653"/>
                    <a:pt x="97" y="536"/>
                    <a:pt x="97" y="375"/>
                  </a:cubicBezTo>
                  <a:cubicBezTo>
                    <a:pt x="97" y="225"/>
                    <a:pt x="225" y="96"/>
                    <a:pt x="375" y="96"/>
                  </a:cubicBezTo>
                  <a:close/>
                  <a:moveTo>
                    <a:pt x="375" y="0"/>
                  </a:moveTo>
                  <a:cubicBezTo>
                    <a:pt x="172" y="0"/>
                    <a:pt x="1" y="172"/>
                    <a:pt x="1" y="375"/>
                  </a:cubicBezTo>
                  <a:cubicBezTo>
                    <a:pt x="1" y="578"/>
                    <a:pt x="172" y="750"/>
                    <a:pt x="375" y="750"/>
                  </a:cubicBezTo>
                  <a:cubicBezTo>
                    <a:pt x="579" y="750"/>
                    <a:pt x="750" y="578"/>
                    <a:pt x="750" y="375"/>
                  </a:cubicBezTo>
                  <a:cubicBezTo>
                    <a:pt x="750" y="172"/>
                    <a:pt x="579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1104244" y="4411388"/>
              <a:ext cx="107888" cy="107888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1"/>
                  </a:moveTo>
                  <a:lnTo>
                    <a:pt x="0" y="97"/>
                  </a:lnTo>
                  <a:lnTo>
                    <a:pt x="182" y="279"/>
                  </a:lnTo>
                  <a:lnTo>
                    <a:pt x="0" y="461"/>
                  </a:lnTo>
                  <a:lnTo>
                    <a:pt x="108" y="558"/>
                  </a:lnTo>
                  <a:lnTo>
                    <a:pt x="279" y="386"/>
                  </a:lnTo>
                  <a:lnTo>
                    <a:pt x="461" y="558"/>
                  </a:lnTo>
                  <a:lnTo>
                    <a:pt x="557" y="461"/>
                  </a:lnTo>
                  <a:lnTo>
                    <a:pt x="386" y="279"/>
                  </a:lnTo>
                  <a:lnTo>
                    <a:pt x="557" y="97"/>
                  </a:lnTo>
                  <a:lnTo>
                    <a:pt x="461" y="1"/>
                  </a:lnTo>
                  <a:lnTo>
                    <a:pt x="279" y="17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26"/>
          <p:cNvGrpSpPr/>
          <p:nvPr/>
        </p:nvGrpSpPr>
        <p:grpSpPr>
          <a:xfrm rot="1939307">
            <a:off x="5383753" y="4266053"/>
            <a:ext cx="114019" cy="387999"/>
            <a:chOff x="-282708" y="911146"/>
            <a:chExt cx="114014" cy="387980"/>
          </a:xfrm>
        </p:grpSpPr>
        <p:sp>
          <p:nvSpPr>
            <p:cNvPr id="402" name="Google Shape;402;p26"/>
            <p:cNvSpPr/>
            <p:nvPr/>
          </p:nvSpPr>
          <p:spPr>
            <a:xfrm>
              <a:off x="-251908" y="963200"/>
              <a:ext cx="48452" cy="275948"/>
            </a:xfrm>
            <a:custGeom>
              <a:avLst/>
              <a:gdLst/>
              <a:ahLst/>
              <a:cxnLst/>
              <a:rect l="l" t="t" r="r" b="b"/>
              <a:pathLst>
                <a:path w="269" h="1532" extrusionOk="0">
                  <a:moveTo>
                    <a:pt x="140" y="1"/>
                  </a:moveTo>
                  <a:lnTo>
                    <a:pt x="1" y="1522"/>
                  </a:lnTo>
                  <a:lnTo>
                    <a:pt x="129" y="1532"/>
                  </a:lnTo>
                  <a:lnTo>
                    <a:pt x="269" y="22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-282708" y="1214108"/>
              <a:ext cx="85015" cy="85018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08" y="0"/>
                    <a:pt x="0" y="107"/>
                    <a:pt x="0" y="236"/>
                  </a:cubicBezTo>
                  <a:cubicBezTo>
                    <a:pt x="0" y="364"/>
                    <a:pt x="108" y="471"/>
                    <a:pt x="236" y="471"/>
                  </a:cubicBezTo>
                  <a:cubicBezTo>
                    <a:pt x="365" y="471"/>
                    <a:pt x="472" y="364"/>
                    <a:pt x="472" y="236"/>
                  </a:cubicBezTo>
                  <a:cubicBezTo>
                    <a:pt x="472" y="107"/>
                    <a:pt x="365" y="0"/>
                    <a:pt x="236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-253709" y="911146"/>
              <a:ext cx="85015" cy="85018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96" y="0"/>
                    <a:pt x="1" y="107"/>
                    <a:pt x="1" y="236"/>
                  </a:cubicBezTo>
                  <a:cubicBezTo>
                    <a:pt x="1" y="364"/>
                    <a:pt x="96" y="472"/>
                    <a:pt x="236" y="472"/>
                  </a:cubicBezTo>
                  <a:cubicBezTo>
                    <a:pt x="365" y="472"/>
                    <a:pt x="472" y="364"/>
                    <a:pt x="472" y="236"/>
                  </a:cubicBezTo>
                  <a:cubicBezTo>
                    <a:pt x="472" y="107"/>
                    <a:pt x="365" y="0"/>
                    <a:pt x="236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6"/>
          <p:cNvSpPr/>
          <p:nvPr/>
        </p:nvSpPr>
        <p:spPr>
          <a:xfrm flipH="1">
            <a:off x="5118601" y="4326379"/>
            <a:ext cx="70601" cy="70601"/>
          </a:xfrm>
          <a:custGeom>
            <a:avLst/>
            <a:gdLst/>
            <a:ahLst/>
            <a:cxnLst/>
            <a:rect l="l" t="t" r="r" b="b"/>
            <a:pathLst>
              <a:path w="558" h="558" extrusionOk="0">
                <a:moveTo>
                  <a:pt x="108" y="0"/>
                </a:moveTo>
                <a:lnTo>
                  <a:pt x="1" y="97"/>
                </a:lnTo>
                <a:lnTo>
                  <a:pt x="183" y="279"/>
                </a:lnTo>
                <a:lnTo>
                  <a:pt x="1" y="450"/>
                </a:lnTo>
                <a:lnTo>
                  <a:pt x="108" y="557"/>
                </a:lnTo>
                <a:lnTo>
                  <a:pt x="279" y="376"/>
                </a:lnTo>
                <a:lnTo>
                  <a:pt x="462" y="557"/>
                </a:lnTo>
                <a:lnTo>
                  <a:pt x="558" y="450"/>
                </a:lnTo>
                <a:lnTo>
                  <a:pt x="386" y="279"/>
                </a:lnTo>
                <a:lnTo>
                  <a:pt x="558" y="97"/>
                </a:lnTo>
                <a:lnTo>
                  <a:pt x="462" y="0"/>
                </a:lnTo>
                <a:lnTo>
                  <a:pt x="279" y="172"/>
                </a:lnTo>
                <a:lnTo>
                  <a:pt x="1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26"/>
          <p:cNvGrpSpPr/>
          <p:nvPr/>
        </p:nvGrpSpPr>
        <p:grpSpPr>
          <a:xfrm rot="660271">
            <a:off x="486305" y="804462"/>
            <a:ext cx="1196062" cy="1012893"/>
            <a:chOff x="510141" y="376376"/>
            <a:chExt cx="1240825" cy="1189472"/>
          </a:xfrm>
        </p:grpSpPr>
        <p:sp>
          <p:nvSpPr>
            <p:cNvPr id="407" name="Google Shape;407;p26"/>
            <p:cNvSpPr/>
            <p:nvPr/>
          </p:nvSpPr>
          <p:spPr>
            <a:xfrm rot="1334994">
              <a:off x="763091" y="426456"/>
              <a:ext cx="478726" cy="1089313"/>
            </a:xfrm>
            <a:custGeom>
              <a:avLst/>
              <a:gdLst/>
              <a:ahLst/>
              <a:cxnLst/>
              <a:rect l="l" t="t" r="r" b="b"/>
              <a:pathLst>
                <a:path w="2476" h="5634" extrusionOk="0">
                  <a:moveTo>
                    <a:pt x="1126" y="1"/>
                  </a:moveTo>
                  <a:lnTo>
                    <a:pt x="997" y="75"/>
                  </a:lnTo>
                  <a:lnTo>
                    <a:pt x="2261" y="2271"/>
                  </a:lnTo>
                  <a:lnTo>
                    <a:pt x="1" y="3631"/>
                  </a:lnTo>
                  <a:lnTo>
                    <a:pt x="98" y="5634"/>
                  </a:lnTo>
                  <a:lnTo>
                    <a:pt x="247" y="5634"/>
                  </a:lnTo>
                  <a:lnTo>
                    <a:pt x="162" y="3716"/>
                  </a:lnTo>
                  <a:lnTo>
                    <a:pt x="2475" y="2324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 rot="1334994">
              <a:off x="677371" y="988571"/>
              <a:ext cx="120261" cy="106340"/>
            </a:xfrm>
            <a:custGeom>
              <a:avLst/>
              <a:gdLst/>
              <a:ahLst/>
              <a:cxnLst/>
              <a:rect l="l" t="t" r="r" b="b"/>
              <a:pathLst>
                <a:path w="622" h="550" extrusionOk="0">
                  <a:moveTo>
                    <a:pt x="303" y="0"/>
                  </a:moveTo>
                  <a:cubicBezTo>
                    <a:pt x="192" y="0"/>
                    <a:pt x="85" y="70"/>
                    <a:pt x="44" y="179"/>
                  </a:cubicBezTo>
                  <a:cubicBezTo>
                    <a:pt x="1" y="329"/>
                    <a:pt x="75" y="478"/>
                    <a:pt x="215" y="532"/>
                  </a:cubicBezTo>
                  <a:cubicBezTo>
                    <a:pt x="246" y="544"/>
                    <a:pt x="277" y="549"/>
                    <a:pt x="309" y="549"/>
                  </a:cubicBezTo>
                  <a:cubicBezTo>
                    <a:pt x="420" y="549"/>
                    <a:pt x="526" y="479"/>
                    <a:pt x="568" y="371"/>
                  </a:cubicBezTo>
                  <a:cubicBezTo>
                    <a:pt x="622" y="232"/>
                    <a:pt x="546" y="71"/>
                    <a:pt x="397" y="18"/>
                  </a:cubicBezTo>
                  <a:cubicBezTo>
                    <a:pt x="366" y="6"/>
                    <a:pt x="334" y="0"/>
                    <a:pt x="303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 rot="1334994">
              <a:off x="1174288" y="899900"/>
              <a:ext cx="120455" cy="107307"/>
            </a:xfrm>
            <a:custGeom>
              <a:avLst/>
              <a:gdLst/>
              <a:ahLst/>
              <a:cxnLst/>
              <a:rect l="l" t="t" r="r" b="b"/>
              <a:pathLst>
                <a:path w="623" h="555" extrusionOk="0">
                  <a:moveTo>
                    <a:pt x="327" y="1"/>
                  </a:moveTo>
                  <a:cubicBezTo>
                    <a:pt x="211" y="1"/>
                    <a:pt x="98" y="71"/>
                    <a:pt x="54" y="184"/>
                  </a:cubicBezTo>
                  <a:cubicBezTo>
                    <a:pt x="1" y="323"/>
                    <a:pt x="75" y="484"/>
                    <a:pt x="225" y="537"/>
                  </a:cubicBezTo>
                  <a:cubicBezTo>
                    <a:pt x="256" y="549"/>
                    <a:pt x="287" y="555"/>
                    <a:pt x="319" y="555"/>
                  </a:cubicBezTo>
                  <a:cubicBezTo>
                    <a:pt x="430" y="555"/>
                    <a:pt x="537" y="483"/>
                    <a:pt x="579" y="366"/>
                  </a:cubicBezTo>
                  <a:cubicBezTo>
                    <a:pt x="622" y="227"/>
                    <a:pt x="547" y="66"/>
                    <a:pt x="408" y="13"/>
                  </a:cubicBezTo>
                  <a:cubicBezTo>
                    <a:pt x="381" y="5"/>
                    <a:pt x="354" y="1"/>
                    <a:pt x="327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 rot="1334994">
              <a:off x="1114098" y="407488"/>
              <a:ext cx="120261" cy="106727"/>
            </a:xfrm>
            <a:custGeom>
              <a:avLst/>
              <a:gdLst/>
              <a:ahLst/>
              <a:cxnLst/>
              <a:rect l="l" t="t" r="r" b="b"/>
              <a:pathLst>
                <a:path w="622" h="552" extrusionOk="0">
                  <a:moveTo>
                    <a:pt x="310" y="0"/>
                  </a:moveTo>
                  <a:cubicBezTo>
                    <a:pt x="197" y="0"/>
                    <a:pt x="88" y="65"/>
                    <a:pt x="54" y="185"/>
                  </a:cubicBezTo>
                  <a:cubicBezTo>
                    <a:pt x="0" y="324"/>
                    <a:pt x="76" y="484"/>
                    <a:pt x="215" y="538"/>
                  </a:cubicBezTo>
                  <a:cubicBezTo>
                    <a:pt x="243" y="547"/>
                    <a:pt x="272" y="551"/>
                    <a:pt x="302" y="551"/>
                  </a:cubicBezTo>
                  <a:cubicBezTo>
                    <a:pt x="415" y="551"/>
                    <a:pt x="525" y="486"/>
                    <a:pt x="568" y="367"/>
                  </a:cubicBezTo>
                  <a:cubicBezTo>
                    <a:pt x="622" y="227"/>
                    <a:pt x="547" y="67"/>
                    <a:pt x="397" y="13"/>
                  </a:cubicBezTo>
                  <a:cubicBezTo>
                    <a:pt x="369" y="4"/>
                    <a:pt x="339" y="0"/>
                    <a:pt x="310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 rot="1334966">
              <a:off x="1612454" y="599126"/>
              <a:ext cx="120250" cy="120106"/>
            </a:xfrm>
            <a:custGeom>
              <a:avLst/>
              <a:gdLst/>
              <a:ahLst/>
              <a:cxnLst/>
              <a:rect l="l" t="t" r="r" b="b"/>
              <a:pathLst>
                <a:path w="751" h="750" extrusionOk="0">
                  <a:moveTo>
                    <a:pt x="375" y="96"/>
                  </a:moveTo>
                  <a:cubicBezTo>
                    <a:pt x="536" y="96"/>
                    <a:pt x="665" y="225"/>
                    <a:pt x="665" y="375"/>
                  </a:cubicBezTo>
                  <a:cubicBezTo>
                    <a:pt x="665" y="536"/>
                    <a:pt x="536" y="653"/>
                    <a:pt x="375" y="653"/>
                  </a:cubicBezTo>
                  <a:cubicBezTo>
                    <a:pt x="225" y="653"/>
                    <a:pt x="97" y="536"/>
                    <a:pt x="97" y="375"/>
                  </a:cubicBezTo>
                  <a:cubicBezTo>
                    <a:pt x="97" y="225"/>
                    <a:pt x="225" y="96"/>
                    <a:pt x="375" y="96"/>
                  </a:cubicBezTo>
                  <a:close/>
                  <a:moveTo>
                    <a:pt x="375" y="0"/>
                  </a:moveTo>
                  <a:cubicBezTo>
                    <a:pt x="172" y="0"/>
                    <a:pt x="1" y="172"/>
                    <a:pt x="1" y="375"/>
                  </a:cubicBezTo>
                  <a:cubicBezTo>
                    <a:pt x="1" y="578"/>
                    <a:pt x="172" y="750"/>
                    <a:pt x="375" y="750"/>
                  </a:cubicBezTo>
                  <a:cubicBezTo>
                    <a:pt x="579" y="750"/>
                    <a:pt x="750" y="578"/>
                    <a:pt x="750" y="375"/>
                  </a:cubicBezTo>
                  <a:cubicBezTo>
                    <a:pt x="750" y="172"/>
                    <a:pt x="579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 rot="1334994">
              <a:off x="767360" y="657344"/>
              <a:ext cx="107887" cy="107887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1"/>
                  </a:moveTo>
                  <a:lnTo>
                    <a:pt x="0" y="97"/>
                  </a:lnTo>
                  <a:lnTo>
                    <a:pt x="182" y="279"/>
                  </a:lnTo>
                  <a:lnTo>
                    <a:pt x="0" y="461"/>
                  </a:lnTo>
                  <a:lnTo>
                    <a:pt x="108" y="558"/>
                  </a:lnTo>
                  <a:lnTo>
                    <a:pt x="279" y="386"/>
                  </a:lnTo>
                  <a:lnTo>
                    <a:pt x="461" y="558"/>
                  </a:lnTo>
                  <a:lnTo>
                    <a:pt x="557" y="461"/>
                  </a:lnTo>
                  <a:lnTo>
                    <a:pt x="386" y="279"/>
                  </a:lnTo>
                  <a:lnTo>
                    <a:pt x="557" y="97"/>
                  </a:lnTo>
                  <a:lnTo>
                    <a:pt x="461" y="1"/>
                  </a:lnTo>
                  <a:lnTo>
                    <a:pt x="279" y="17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 rot="1334994">
              <a:off x="525796" y="1361196"/>
              <a:ext cx="120261" cy="106340"/>
            </a:xfrm>
            <a:custGeom>
              <a:avLst/>
              <a:gdLst/>
              <a:ahLst/>
              <a:cxnLst/>
              <a:rect l="l" t="t" r="r" b="b"/>
              <a:pathLst>
                <a:path w="622" h="550" extrusionOk="0">
                  <a:moveTo>
                    <a:pt x="303" y="0"/>
                  </a:moveTo>
                  <a:cubicBezTo>
                    <a:pt x="192" y="0"/>
                    <a:pt x="85" y="70"/>
                    <a:pt x="44" y="179"/>
                  </a:cubicBezTo>
                  <a:cubicBezTo>
                    <a:pt x="1" y="329"/>
                    <a:pt x="75" y="478"/>
                    <a:pt x="215" y="532"/>
                  </a:cubicBezTo>
                  <a:cubicBezTo>
                    <a:pt x="246" y="544"/>
                    <a:pt x="277" y="549"/>
                    <a:pt x="309" y="549"/>
                  </a:cubicBezTo>
                  <a:cubicBezTo>
                    <a:pt x="420" y="549"/>
                    <a:pt x="526" y="479"/>
                    <a:pt x="568" y="371"/>
                  </a:cubicBezTo>
                  <a:cubicBezTo>
                    <a:pt x="622" y="232"/>
                    <a:pt x="546" y="71"/>
                    <a:pt x="397" y="18"/>
                  </a:cubicBezTo>
                  <a:cubicBezTo>
                    <a:pt x="366" y="6"/>
                    <a:pt x="334" y="0"/>
                    <a:pt x="303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26"/>
          <p:cNvSpPr txBox="1"/>
          <p:nvPr/>
        </p:nvSpPr>
        <p:spPr>
          <a:xfrm>
            <a:off x="44375" y="66850"/>
            <a:ext cx="8199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 Sans"/>
                <a:ea typeface="Nunito Sans"/>
                <a:cs typeface="Nunito Sans"/>
                <a:sym typeface="Nunito Sans"/>
              </a:rPr>
              <a:t>*Disclaimer: the information found in this material is intended for mock trial use in the classroom only.</a:t>
            </a:r>
            <a:endParaRPr sz="13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5"/>
          <p:cNvSpPr txBox="1">
            <a:spLocks noGrp="1"/>
          </p:cNvSpPr>
          <p:nvPr>
            <p:ph type="title"/>
          </p:nvPr>
        </p:nvSpPr>
        <p:spPr>
          <a:xfrm>
            <a:off x="2863575" y="2507650"/>
            <a:ext cx="5699400" cy="1102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Congratulations, </a:t>
            </a:r>
            <a:r>
              <a:rPr lang="en" sz="4800">
                <a:solidFill>
                  <a:schemeClr val="dk2"/>
                </a:solidFill>
              </a:rPr>
              <a:t>You’re Hired! 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020" name="Google Shape;1020;p35"/>
          <p:cNvSpPr txBox="1">
            <a:spLocks noGrp="1"/>
          </p:cNvSpPr>
          <p:nvPr>
            <p:ph type="subTitle" idx="1"/>
          </p:nvPr>
        </p:nvSpPr>
        <p:spPr>
          <a:xfrm>
            <a:off x="2863575" y="3767250"/>
            <a:ext cx="6039000" cy="110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link below, find an expert for your case and plan your questions to set them up as an expert witness for the court.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https://www.jurispro.com/category/traffic-highway-safety-s-45/TX</a:t>
            </a:r>
            <a:endParaRPr sz="14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sz="1400">
              <a:solidFill>
                <a:schemeClr val="dk2"/>
              </a:solidFill>
            </a:endParaRPr>
          </a:p>
        </p:txBody>
      </p:sp>
      <p:grpSp>
        <p:nvGrpSpPr>
          <p:cNvPr id="1021" name="Google Shape;1021;p35"/>
          <p:cNvGrpSpPr/>
          <p:nvPr/>
        </p:nvGrpSpPr>
        <p:grpSpPr>
          <a:xfrm rot="-516567">
            <a:off x="553275" y="566353"/>
            <a:ext cx="3636897" cy="2699862"/>
            <a:chOff x="3970576" y="1104689"/>
            <a:chExt cx="558112" cy="414310"/>
          </a:xfrm>
        </p:grpSpPr>
        <p:sp>
          <p:nvSpPr>
            <p:cNvPr id="1022" name="Google Shape;1022;p35"/>
            <p:cNvSpPr/>
            <p:nvPr/>
          </p:nvSpPr>
          <p:spPr>
            <a:xfrm>
              <a:off x="4160111" y="1237610"/>
              <a:ext cx="165224" cy="281389"/>
            </a:xfrm>
            <a:custGeom>
              <a:avLst/>
              <a:gdLst/>
              <a:ahLst/>
              <a:cxnLst/>
              <a:rect l="l" t="t" r="r" b="b"/>
              <a:pathLst>
                <a:path w="4220" h="7187" extrusionOk="0">
                  <a:moveTo>
                    <a:pt x="1767" y="1"/>
                  </a:moveTo>
                  <a:lnTo>
                    <a:pt x="1767" y="2036"/>
                  </a:lnTo>
                  <a:cubicBezTo>
                    <a:pt x="1136" y="2100"/>
                    <a:pt x="664" y="2314"/>
                    <a:pt x="664" y="2581"/>
                  </a:cubicBezTo>
                  <a:cubicBezTo>
                    <a:pt x="664" y="2796"/>
                    <a:pt x="974" y="2978"/>
                    <a:pt x="1435" y="3074"/>
                  </a:cubicBezTo>
                  <a:lnTo>
                    <a:pt x="310" y="6148"/>
                  </a:lnTo>
                  <a:cubicBezTo>
                    <a:pt x="193" y="6158"/>
                    <a:pt x="86" y="6212"/>
                    <a:pt x="53" y="6308"/>
                  </a:cubicBezTo>
                  <a:cubicBezTo>
                    <a:pt x="0" y="6448"/>
                    <a:pt x="107" y="6619"/>
                    <a:pt x="289" y="6684"/>
                  </a:cubicBezTo>
                  <a:cubicBezTo>
                    <a:pt x="341" y="6702"/>
                    <a:pt x="393" y="6711"/>
                    <a:pt x="443" y="6711"/>
                  </a:cubicBezTo>
                  <a:cubicBezTo>
                    <a:pt x="569" y="6711"/>
                    <a:pt x="679" y="6655"/>
                    <a:pt x="717" y="6555"/>
                  </a:cubicBezTo>
                  <a:cubicBezTo>
                    <a:pt x="750" y="6448"/>
                    <a:pt x="707" y="6341"/>
                    <a:pt x="621" y="6255"/>
                  </a:cubicBezTo>
                  <a:lnTo>
                    <a:pt x="1767" y="3128"/>
                  </a:lnTo>
                  <a:cubicBezTo>
                    <a:pt x="1821" y="3128"/>
                    <a:pt x="1885" y="3138"/>
                    <a:pt x="1949" y="3138"/>
                  </a:cubicBezTo>
                  <a:lnTo>
                    <a:pt x="1949" y="6673"/>
                  </a:lnTo>
                  <a:cubicBezTo>
                    <a:pt x="1831" y="6715"/>
                    <a:pt x="1757" y="6801"/>
                    <a:pt x="1757" y="6908"/>
                  </a:cubicBezTo>
                  <a:cubicBezTo>
                    <a:pt x="1757" y="7058"/>
                    <a:pt x="1917" y="7187"/>
                    <a:pt x="2110" y="7187"/>
                  </a:cubicBezTo>
                  <a:cubicBezTo>
                    <a:pt x="2302" y="7187"/>
                    <a:pt x="2464" y="7058"/>
                    <a:pt x="2464" y="6908"/>
                  </a:cubicBezTo>
                  <a:cubicBezTo>
                    <a:pt x="2464" y="6801"/>
                    <a:pt x="2388" y="6715"/>
                    <a:pt x="2281" y="6673"/>
                  </a:cubicBezTo>
                  <a:lnTo>
                    <a:pt x="2281" y="3138"/>
                  </a:lnTo>
                  <a:cubicBezTo>
                    <a:pt x="2335" y="3138"/>
                    <a:pt x="2399" y="3128"/>
                    <a:pt x="2464" y="3128"/>
                  </a:cubicBezTo>
                  <a:lnTo>
                    <a:pt x="3599" y="6255"/>
                  </a:lnTo>
                  <a:cubicBezTo>
                    <a:pt x="3513" y="6341"/>
                    <a:pt x="3470" y="6448"/>
                    <a:pt x="3513" y="6555"/>
                  </a:cubicBezTo>
                  <a:cubicBezTo>
                    <a:pt x="3551" y="6655"/>
                    <a:pt x="3656" y="6711"/>
                    <a:pt x="3779" y="6711"/>
                  </a:cubicBezTo>
                  <a:cubicBezTo>
                    <a:pt x="3827" y="6711"/>
                    <a:pt x="3879" y="6702"/>
                    <a:pt x="3930" y="6684"/>
                  </a:cubicBezTo>
                  <a:cubicBezTo>
                    <a:pt x="4113" y="6619"/>
                    <a:pt x="4220" y="6448"/>
                    <a:pt x="4166" y="6308"/>
                  </a:cubicBezTo>
                  <a:cubicBezTo>
                    <a:pt x="4134" y="6212"/>
                    <a:pt x="4027" y="6158"/>
                    <a:pt x="3909" y="6148"/>
                  </a:cubicBezTo>
                  <a:lnTo>
                    <a:pt x="2795" y="3074"/>
                  </a:lnTo>
                  <a:cubicBezTo>
                    <a:pt x="3245" y="2978"/>
                    <a:pt x="3556" y="2796"/>
                    <a:pt x="3556" y="2581"/>
                  </a:cubicBezTo>
                  <a:cubicBezTo>
                    <a:pt x="3556" y="2314"/>
                    <a:pt x="3085" y="2100"/>
                    <a:pt x="2452" y="2036"/>
                  </a:cubicBezTo>
                  <a:lnTo>
                    <a:pt x="2452" y="1"/>
                  </a:ln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4250239" y="1337721"/>
              <a:ext cx="44086" cy="14878"/>
            </a:xfrm>
            <a:custGeom>
              <a:avLst/>
              <a:gdLst/>
              <a:ahLst/>
              <a:cxnLst/>
              <a:rect l="l" t="t" r="r" b="b"/>
              <a:pathLst>
                <a:path w="1126" h="380" extrusionOk="0">
                  <a:moveTo>
                    <a:pt x="1124" y="0"/>
                  </a:moveTo>
                  <a:cubicBezTo>
                    <a:pt x="1123" y="0"/>
                    <a:pt x="1121" y="3"/>
                    <a:pt x="1118" y="7"/>
                  </a:cubicBezTo>
                  <a:lnTo>
                    <a:pt x="1118" y="7"/>
                  </a:lnTo>
                  <a:cubicBezTo>
                    <a:pt x="1120" y="6"/>
                    <a:pt x="1123" y="4"/>
                    <a:pt x="1125" y="3"/>
                  </a:cubicBezTo>
                  <a:cubicBezTo>
                    <a:pt x="1125" y="1"/>
                    <a:pt x="1125" y="0"/>
                    <a:pt x="1124" y="0"/>
                  </a:cubicBezTo>
                  <a:close/>
                  <a:moveTo>
                    <a:pt x="1118" y="7"/>
                  </a:moveTo>
                  <a:cubicBezTo>
                    <a:pt x="1057" y="38"/>
                    <a:pt x="1005" y="69"/>
                    <a:pt x="954" y="100"/>
                  </a:cubicBezTo>
                  <a:cubicBezTo>
                    <a:pt x="772" y="174"/>
                    <a:pt x="590" y="271"/>
                    <a:pt x="386" y="281"/>
                  </a:cubicBezTo>
                  <a:cubicBezTo>
                    <a:pt x="300" y="271"/>
                    <a:pt x="108" y="250"/>
                    <a:pt x="0" y="207"/>
                  </a:cubicBezTo>
                  <a:lnTo>
                    <a:pt x="0" y="207"/>
                  </a:lnTo>
                  <a:cubicBezTo>
                    <a:pt x="132" y="298"/>
                    <a:pt x="302" y="379"/>
                    <a:pt x="465" y="379"/>
                  </a:cubicBezTo>
                  <a:cubicBezTo>
                    <a:pt x="474" y="379"/>
                    <a:pt x="484" y="379"/>
                    <a:pt x="493" y="378"/>
                  </a:cubicBezTo>
                  <a:cubicBezTo>
                    <a:pt x="740" y="346"/>
                    <a:pt x="943" y="196"/>
                    <a:pt x="1104" y="24"/>
                  </a:cubicBezTo>
                  <a:cubicBezTo>
                    <a:pt x="1109" y="20"/>
                    <a:pt x="1114" y="12"/>
                    <a:pt x="1118" y="7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3970576" y="1240155"/>
              <a:ext cx="153086" cy="90990"/>
            </a:xfrm>
            <a:custGeom>
              <a:avLst/>
              <a:gdLst/>
              <a:ahLst/>
              <a:cxnLst/>
              <a:rect l="l" t="t" r="r" b="b"/>
              <a:pathLst>
                <a:path w="3910" h="2324" extrusionOk="0">
                  <a:moveTo>
                    <a:pt x="3535" y="0"/>
                  </a:moveTo>
                  <a:lnTo>
                    <a:pt x="1" y="1039"/>
                  </a:lnTo>
                  <a:lnTo>
                    <a:pt x="375" y="2324"/>
                  </a:lnTo>
                  <a:lnTo>
                    <a:pt x="3909" y="1285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4482958" y="1110718"/>
              <a:ext cx="45730" cy="86253"/>
            </a:xfrm>
            <a:custGeom>
              <a:avLst/>
              <a:gdLst/>
              <a:ahLst/>
              <a:cxnLst/>
              <a:rect l="l" t="t" r="r" b="b"/>
              <a:pathLst>
                <a:path w="1168" h="2203" extrusionOk="0">
                  <a:moveTo>
                    <a:pt x="123" y="0"/>
                  </a:moveTo>
                  <a:cubicBezTo>
                    <a:pt x="82" y="0"/>
                    <a:pt x="41" y="6"/>
                    <a:pt x="1" y="18"/>
                  </a:cubicBezTo>
                  <a:lnTo>
                    <a:pt x="632" y="2203"/>
                  </a:lnTo>
                  <a:cubicBezTo>
                    <a:pt x="1007" y="2095"/>
                    <a:pt x="1168" y="1517"/>
                    <a:pt x="986" y="907"/>
                  </a:cubicBezTo>
                  <a:cubicBezTo>
                    <a:pt x="833" y="373"/>
                    <a:pt x="460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4054831" y="1129433"/>
              <a:ext cx="404250" cy="189146"/>
            </a:xfrm>
            <a:custGeom>
              <a:avLst/>
              <a:gdLst/>
              <a:ahLst/>
              <a:cxnLst/>
              <a:rect l="l" t="t" r="r" b="b"/>
              <a:pathLst>
                <a:path w="10325" h="4831" extrusionOk="0">
                  <a:moveTo>
                    <a:pt x="9747" y="1"/>
                  </a:moveTo>
                  <a:lnTo>
                    <a:pt x="1" y="2860"/>
                  </a:lnTo>
                  <a:lnTo>
                    <a:pt x="569" y="4830"/>
                  </a:lnTo>
                  <a:lnTo>
                    <a:pt x="10325" y="1971"/>
                  </a:lnTo>
                  <a:lnTo>
                    <a:pt x="9747" y="1"/>
                  </a:ln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4407904" y="1104689"/>
              <a:ext cx="104850" cy="119572"/>
            </a:xfrm>
            <a:custGeom>
              <a:avLst/>
              <a:gdLst/>
              <a:ahLst/>
              <a:cxnLst/>
              <a:rect l="l" t="t" r="r" b="b"/>
              <a:pathLst>
                <a:path w="2678" h="3054" extrusionOk="0">
                  <a:moveTo>
                    <a:pt x="1949" y="0"/>
                  </a:moveTo>
                  <a:lnTo>
                    <a:pt x="0" y="568"/>
                  </a:lnTo>
                  <a:lnTo>
                    <a:pt x="729" y="3053"/>
                  </a:lnTo>
                  <a:lnTo>
                    <a:pt x="2678" y="2475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4378148" y="1129433"/>
              <a:ext cx="49919" cy="103206"/>
            </a:xfrm>
            <a:custGeom>
              <a:avLst/>
              <a:gdLst/>
              <a:ahLst/>
              <a:cxnLst/>
              <a:rect l="l" t="t" r="r" b="b"/>
              <a:pathLst>
                <a:path w="1275" h="2636" extrusionOk="0">
                  <a:moveTo>
                    <a:pt x="546" y="1"/>
                  </a:moveTo>
                  <a:lnTo>
                    <a:pt x="0" y="161"/>
                  </a:lnTo>
                  <a:lnTo>
                    <a:pt x="729" y="2635"/>
                  </a:lnTo>
                  <a:lnTo>
                    <a:pt x="1274" y="247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4093004" y="1202412"/>
              <a:ext cx="86410" cy="114090"/>
            </a:xfrm>
            <a:custGeom>
              <a:avLst/>
              <a:gdLst/>
              <a:ahLst/>
              <a:cxnLst/>
              <a:rect l="l" t="t" r="r" b="b"/>
              <a:pathLst>
                <a:path w="2207" h="2914" extrusionOk="0">
                  <a:moveTo>
                    <a:pt x="1479" y="0"/>
                  </a:moveTo>
                  <a:lnTo>
                    <a:pt x="1" y="439"/>
                  </a:lnTo>
                  <a:lnTo>
                    <a:pt x="729" y="2913"/>
                  </a:lnTo>
                  <a:lnTo>
                    <a:pt x="2207" y="247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3994459" y="1253545"/>
              <a:ext cx="58729" cy="77600"/>
            </a:xfrm>
            <a:custGeom>
              <a:avLst/>
              <a:gdLst/>
              <a:ahLst/>
              <a:cxnLst/>
              <a:rect l="l" t="t" r="r" b="b"/>
              <a:pathLst>
                <a:path w="1500" h="1982" extrusionOk="0">
                  <a:moveTo>
                    <a:pt x="1007" y="1"/>
                  </a:moveTo>
                  <a:lnTo>
                    <a:pt x="1" y="290"/>
                  </a:lnTo>
                  <a:lnTo>
                    <a:pt x="493" y="1982"/>
                  </a:lnTo>
                  <a:lnTo>
                    <a:pt x="1500" y="1682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4017559" y="1124421"/>
              <a:ext cx="45691" cy="45730"/>
            </a:xfrm>
            <a:custGeom>
              <a:avLst/>
              <a:gdLst/>
              <a:ahLst/>
              <a:cxnLst/>
              <a:rect l="l" t="t" r="r" b="b"/>
              <a:pathLst>
                <a:path w="1167" h="1168" extrusionOk="0">
                  <a:moveTo>
                    <a:pt x="589" y="0"/>
                  </a:moveTo>
                  <a:cubicBezTo>
                    <a:pt x="589" y="322"/>
                    <a:pt x="321" y="579"/>
                    <a:pt x="0" y="579"/>
                  </a:cubicBezTo>
                  <a:cubicBezTo>
                    <a:pt x="321" y="579"/>
                    <a:pt x="589" y="846"/>
                    <a:pt x="589" y="1167"/>
                  </a:cubicBezTo>
                  <a:cubicBezTo>
                    <a:pt x="589" y="846"/>
                    <a:pt x="846" y="579"/>
                    <a:pt x="1167" y="579"/>
                  </a:cubicBezTo>
                  <a:cubicBezTo>
                    <a:pt x="846" y="579"/>
                    <a:pt x="589" y="322"/>
                    <a:pt x="589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4106003" y="1371783"/>
              <a:ext cx="31479" cy="31479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07" y="1"/>
                  </a:moveTo>
                  <a:cubicBezTo>
                    <a:pt x="407" y="215"/>
                    <a:pt x="226" y="397"/>
                    <a:pt x="0" y="397"/>
                  </a:cubicBezTo>
                  <a:cubicBezTo>
                    <a:pt x="226" y="397"/>
                    <a:pt x="407" y="579"/>
                    <a:pt x="407" y="804"/>
                  </a:cubicBezTo>
                  <a:cubicBezTo>
                    <a:pt x="407" y="579"/>
                    <a:pt x="590" y="397"/>
                    <a:pt x="804" y="397"/>
                  </a:cubicBezTo>
                  <a:cubicBezTo>
                    <a:pt x="590" y="397"/>
                    <a:pt x="407" y="215"/>
                    <a:pt x="407" y="1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430142" y="1282908"/>
              <a:ext cx="56223" cy="56223"/>
            </a:xfrm>
            <a:custGeom>
              <a:avLst/>
              <a:gdLst/>
              <a:ahLst/>
              <a:cxnLst/>
              <a:rect l="l" t="t" r="r" b="b"/>
              <a:pathLst>
                <a:path w="1436" h="1436" extrusionOk="0">
                  <a:moveTo>
                    <a:pt x="717" y="0"/>
                  </a:moveTo>
                  <a:cubicBezTo>
                    <a:pt x="717" y="396"/>
                    <a:pt x="396" y="718"/>
                    <a:pt x="0" y="718"/>
                  </a:cubicBezTo>
                  <a:cubicBezTo>
                    <a:pt x="396" y="718"/>
                    <a:pt x="717" y="1039"/>
                    <a:pt x="717" y="1436"/>
                  </a:cubicBezTo>
                  <a:cubicBezTo>
                    <a:pt x="717" y="1039"/>
                    <a:pt x="1039" y="718"/>
                    <a:pt x="1435" y="718"/>
                  </a:cubicBezTo>
                  <a:cubicBezTo>
                    <a:pt x="1039" y="718"/>
                    <a:pt x="717" y="396"/>
                    <a:pt x="717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4180627" y="1243913"/>
              <a:ext cx="110723" cy="29795"/>
            </a:xfrm>
            <a:custGeom>
              <a:avLst/>
              <a:gdLst/>
              <a:ahLst/>
              <a:cxnLst/>
              <a:rect l="l" t="t" r="r" b="b"/>
              <a:pathLst>
                <a:path w="2828" h="761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2635" y="11"/>
                    <a:pt x="2442" y="33"/>
                    <a:pt x="2250" y="75"/>
                  </a:cubicBezTo>
                  <a:cubicBezTo>
                    <a:pt x="1479" y="214"/>
                    <a:pt x="740" y="504"/>
                    <a:pt x="1" y="761"/>
                  </a:cubicBezTo>
                  <a:cubicBezTo>
                    <a:pt x="483" y="739"/>
                    <a:pt x="954" y="654"/>
                    <a:pt x="1414" y="525"/>
                  </a:cubicBezTo>
                  <a:cubicBezTo>
                    <a:pt x="1832" y="407"/>
                    <a:pt x="2228" y="225"/>
                    <a:pt x="2625" y="75"/>
                  </a:cubicBezTo>
                  <a:cubicBezTo>
                    <a:pt x="2699" y="54"/>
                    <a:pt x="2764" y="21"/>
                    <a:pt x="2828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273730" y="1223750"/>
              <a:ext cx="43616" cy="10571"/>
            </a:xfrm>
            <a:custGeom>
              <a:avLst/>
              <a:gdLst/>
              <a:ahLst/>
              <a:cxnLst/>
              <a:rect l="l" t="t" r="r" b="b"/>
              <a:pathLst>
                <a:path w="1114" h="270" extrusionOk="0">
                  <a:moveTo>
                    <a:pt x="1114" y="1"/>
                  </a:moveTo>
                  <a:lnTo>
                    <a:pt x="1114" y="1"/>
                  </a:lnTo>
                  <a:cubicBezTo>
                    <a:pt x="728" y="12"/>
                    <a:pt x="354" y="119"/>
                    <a:pt x="0" y="269"/>
                  </a:cubicBezTo>
                  <a:cubicBezTo>
                    <a:pt x="386" y="248"/>
                    <a:pt x="761" y="141"/>
                    <a:pt x="1114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4294285" y="1223358"/>
              <a:ext cx="52856" cy="13860"/>
            </a:xfrm>
            <a:custGeom>
              <a:avLst/>
              <a:gdLst/>
              <a:ahLst/>
              <a:cxnLst/>
              <a:rect l="l" t="t" r="r" b="b"/>
              <a:pathLst>
                <a:path w="1350" h="354" extrusionOk="0">
                  <a:moveTo>
                    <a:pt x="1350" y="1"/>
                  </a:moveTo>
                  <a:lnTo>
                    <a:pt x="1350" y="1"/>
                  </a:lnTo>
                  <a:cubicBezTo>
                    <a:pt x="879" y="32"/>
                    <a:pt x="429" y="161"/>
                    <a:pt x="0" y="354"/>
                  </a:cubicBezTo>
                  <a:cubicBezTo>
                    <a:pt x="472" y="311"/>
                    <a:pt x="921" y="182"/>
                    <a:pt x="1350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4352151" y="1222536"/>
              <a:ext cx="14291" cy="5051"/>
            </a:xfrm>
            <a:custGeom>
              <a:avLst/>
              <a:gdLst/>
              <a:ahLst/>
              <a:cxnLst/>
              <a:rect l="l" t="t" r="r" b="b"/>
              <a:pathLst>
                <a:path w="365" h="129" extrusionOk="0">
                  <a:moveTo>
                    <a:pt x="364" y="0"/>
                  </a:moveTo>
                  <a:lnTo>
                    <a:pt x="364" y="0"/>
                  </a:lnTo>
                  <a:cubicBezTo>
                    <a:pt x="236" y="22"/>
                    <a:pt x="107" y="65"/>
                    <a:pt x="0" y="129"/>
                  </a:cubicBezTo>
                  <a:cubicBezTo>
                    <a:pt x="129" y="107"/>
                    <a:pt x="246" y="65"/>
                    <a:pt x="364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340406" y="1160480"/>
              <a:ext cx="21416" cy="5051"/>
            </a:xfrm>
            <a:custGeom>
              <a:avLst/>
              <a:gdLst/>
              <a:ahLst/>
              <a:cxnLst/>
              <a:rect l="l" t="t" r="r" b="b"/>
              <a:pathLst>
                <a:path w="547" h="129" extrusionOk="0">
                  <a:moveTo>
                    <a:pt x="546" y="0"/>
                  </a:moveTo>
                  <a:cubicBezTo>
                    <a:pt x="353" y="0"/>
                    <a:pt x="172" y="53"/>
                    <a:pt x="0" y="129"/>
                  </a:cubicBezTo>
                  <a:cubicBezTo>
                    <a:pt x="182" y="118"/>
                    <a:pt x="375" y="75"/>
                    <a:pt x="546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4173932" y="1204918"/>
              <a:ext cx="46591" cy="13038"/>
            </a:xfrm>
            <a:custGeom>
              <a:avLst/>
              <a:gdLst/>
              <a:ahLst/>
              <a:cxnLst/>
              <a:rect l="l" t="t" r="r" b="b"/>
              <a:pathLst>
                <a:path w="1190" h="333" extrusionOk="0">
                  <a:moveTo>
                    <a:pt x="1189" y="0"/>
                  </a:moveTo>
                  <a:cubicBezTo>
                    <a:pt x="771" y="22"/>
                    <a:pt x="364" y="129"/>
                    <a:pt x="0" y="332"/>
                  </a:cubicBezTo>
                  <a:cubicBezTo>
                    <a:pt x="407" y="268"/>
                    <a:pt x="804" y="161"/>
                    <a:pt x="1189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4178121" y="1219169"/>
              <a:ext cx="20164" cy="5912"/>
            </a:xfrm>
            <a:custGeom>
              <a:avLst/>
              <a:gdLst/>
              <a:ahLst/>
              <a:cxnLst/>
              <a:rect l="l" t="t" r="r" b="b"/>
              <a:pathLst>
                <a:path w="515" h="151" extrusionOk="0">
                  <a:moveTo>
                    <a:pt x="514" y="1"/>
                  </a:moveTo>
                  <a:cubicBezTo>
                    <a:pt x="333" y="11"/>
                    <a:pt x="161" y="65"/>
                    <a:pt x="0" y="151"/>
                  </a:cubicBezTo>
                  <a:cubicBezTo>
                    <a:pt x="183" y="129"/>
                    <a:pt x="354" y="75"/>
                    <a:pt x="514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4179374" y="1225864"/>
              <a:ext cx="16836" cy="4659"/>
            </a:xfrm>
            <a:custGeom>
              <a:avLst/>
              <a:gdLst/>
              <a:ahLst/>
              <a:cxnLst/>
              <a:rect l="l" t="t" r="r" b="b"/>
              <a:pathLst>
                <a:path w="430" h="119" extrusionOk="0">
                  <a:moveTo>
                    <a:pt x="429" y="1"/>
                  </a:moveTo>
                  <a:lnTo>
                    <a:pt x="429" y="1"/>
                  </a:lnTo>
                  <a:cubicBezTo>
                    <a:pt x="279" y="11"/>
                    <a:pt x="129" y="54"/>
                    <a:pt x="1" y="118"/>
                  </a:cubicBezTo>
                  <a:cubicBezTo>
                    <a:pt x="151" y="97"/>
                    <a:pt x="290" y="54"/>
                    <a:pt x="429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4064502" y="1241799"/>
              <a:ext cx="15974" cy="54148"/>
            </a:xfrm>
            <a:custGeom>
              <a:avLst/>
              <a:gdLst/>
              <a:ahLst/>
              <a:cxnLst/>
              <a:rect l="l" t="t" r="r" b="b"/>
              <a:pathLst>
                <a:path w="408" h="1383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418"/>
                    <a:pt x="150" y="836"/>
                    <a:pt x="322" y="1179"/>
                  </a:cubicBezTo>
                  <a:cubicBezTo>
                    <a:pt x="343" y="1254"/>
                    <a:pt x="375" y="1318"/>
                    <a:pt x="407" y="1382"/>
                  </a:cubicBezTo>
                  <a:cubicBezTo>
                    <a:pt x="386" y="1200"/>
                    <a:pt x="353" y="1018"/>
                    <a:pt x="300" y="836"/>
                  </a:cubicBezTo>
                  <a:cubicBezTo>
                    <a:pt x="225" y="547"/>
                    <a:pt x="108" y="279"/>
                    <a:pt x="0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078753" y="1268657"/>
              <a:ext cx="6734" cy="18872"/>
            </a:xfrm>
            <a:custGeom>
              <a:avLst/>
              <a:gdLst/>
              <a:ahLst/>
              <a:cxnLst/>
              <a:rect l="l" t="t" r="r" b="b"/>
              <a:pathLst>
                <a:path w="172" h="482" extrusionOk="0">
                  <a:moveTo>
                    <a:pt x="1" y="0"/>
                  </a:moveTo>
                  <a:cubicBezTo>
                    <a:pt x="32" y="172"/>
                    <a:pt x="97" y="332"/>
                    <a:pt x="172" y="482"/>
                  </a:cubicBezTo>
                  <a:cubicBezTo>
                    <a:pt x="151" y="311"/>
                    <a:pt x="86" y="150"/>
                    <a:pt x="1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4090499" y="1274921"/>
              <a:ext cx="2545" cy="12607"/>
            </a:xfrm>
            <a:custGeom>
              <a:avLst/>
              <a:gdLst/>
              <a:ahLst/>
              <a:cxnLst/>
              <a:rect l="l" t="t" r="r" b="b"/>
              <a:pathLst>
                <a:path w="65" h="322" extrusionOk="0">
                  <a:moveTo>
                    <a:pt x="0" y="1"/>
                  </a:moveTo>
                  <a:cubicBezTo>
                    <a:pt x="0" y="108"/>
                    <a:pt x="22" y="215"/>
                    <a:pt x="65" y="322"/>
                  </a:cubicBezTo>
                  <a:cubicBezTo>
                    <a:pt x="65" y="215"/>
                    <a:pt x="43" y="97"/>
                    <a:pt x="0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4074564" y="1239293"/>
              <a:ext cx="7987" cy="1057"/>
            </a:xfrm>
            <a:custGeom>
              <a:avLst/>
              <a:gdLst/>
              <a:ahLst/>
              <a:cxnLst/>
              <a:rect l="l" t="t" r="r" b="b"/>
              <a:pathLst>
                <a:path w="204" h="27" extrusionOk="0">
                  <a:moveTo>
                    <a:pt x="204" y="1"/>
                  </a:moveTo>
                  <a:cubicBezTo>
                    <a:pt x="129" y="1"/>
                    <a:pt x="65" y="11"/>
                    <a:pt x="1" y="22"/>
                  </a:cubicBezTo>
                  <a:cubicBezTo>
                    <a:pt x="18" y="25"/>
                    <a:pt x="35" y="26"/>
                    <a:pt x="54" y="26"/>
                  </a:cubicBezTo>
                  <a:cubicBezTo>
                    <a:pt x="104" y="26"/>
                    <a:pt x="156" y="16"/>
                    <a:pt x="204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4046883" y="1269479"/>
              <a:ext cx="6304" cy="26898"/>
            </a:xfrm>
            <a:custGeom>
              <a:avLst/>
              <a:gdLst/>
              <a:ahLst/>
              <a:cxnLst/>
              <a:rect l="l" t="t" r="r" b="b"/>
              <a:pathLst>
                <a:path w="161" h="687" extrusionOk="0">
                  <a:moveTo>
                    <a:pt x="1" y="1"/>
                  </a:moveTo>
                  <a:cubicBezTo>
                    <a:pt x="11" y="236"/>
                    <a:pt x="65" y="472"/>
                    <a:pt x="161" y="686"/>
                  </a:cubicBezTo>
                  <a:cubicBezTo>
                    <a:pt x="151" y="451"/>
                    <a:pt x="86" y="215"/>
                    <a:pt x="1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3982322" y="1288351"/>
              <a:ext cx="7987" cy="27289"/>
            </a:xfrm>
            <a:custGeom>
              <a:avLst/>
              <a:gdLst/>
              <a:ahLst/>
              <a:cxnLst/>
              <a:rect l="l" t="t" r="r" b="b"/>
              <a:pathLst>
                <a:path w="204" h="697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236"/>
                    <a:pt x="96" y="472"/>
                    <a:pt x="203" y="697"/>
                  </a:cubicBezTo>
                  <a:cubicBezTo>
                    <a:pt x="182" y="450"/>
                    <a:pt x="118" y="214"/>
                    <a:pt x="0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3991953" y="1296338"/>
              <a:ext cx="4659" cy="16796"/>
            </a:xfrm>
            <a:custGeom>
              <a:avLst/>
              <a:gdLst/>
              <a:ahLst/>
              <a:cxnLst/>
              <a:rect l="l" t="t" r="r" b="b"/>
              <a:pathLst>
                <a:path w="119" h="429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50"/>
                    <a:pt x="43" y="300"/>
                    <a:pt x="119" y="429"/>
                  </a:cubicBezTo>
                  <a:cubicBezTo>
                    <a:pt x="97" y="279"/>
                    <a:pt x="54" y="139"/>
                    <a:pt x="0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4106434" y="1214158"/>
              <a:ext cx="31479" cy="9632"/>
            </a:xfrm>
            <a:custGeom>
              <a:avLst/>
              <a:gdLst/>
              <a:ahLst/>
              <a:cxnLst/>
              <a:rect l="l" t="t" r="r" b="b"/>
              <a:pathLst>
                <a:path w="804" h="24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97" y="3"/>
                    <a:pt x="790" y="7"/>
                    <a:pt x="784" y="10"/>
                  </a:cubicBezTo>
                  <a:lnTo>
                    <a:pt x="784" y="10"/>
                  </a:lnTo>
                  <a:cubicBezTo>
                    <a:pt x="790" y="9"/>
                    <a:pt x="797" y="6"/>
                    <a:pt x="803" y="0"/>
                  </a:cubicBezTo>
                  <a:close/>
                  <a:moveTo>
                    <a:pt x="784" y="10"/>
                  </a:moveTo>
                  <a:cubicBezTo>
                    <a:pt x="779" y="10"/>
                    <a:pt x="775" y="10"/>
                    <a:pt x="772" y="10"/>
                  </a:cubicBezTo>
                  <a:cubicBezTo>
                    <a:pt x="503" y="32"/>
                    <a:pt x="236" y="107"/>
                    <a:pt x="0" y="246"/>
                  </a:cubicBezTo>
                  <a:cubicBezTo>
                    <a:pt x="272" y="194"/>
                    <a:pt x="533" y="132"/>
                    <a:pt x="784" y="1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4117318" y="1220422"/>
              <a:ext cx="21416" cy="7165"/>
            </a:xfrm>
            <a:custGeom>
              <a:avLst/>
              <a:gdLst/>
              <a:ahLst/>
              <a:cxnLst/>
              <a:rect l="l" t="t" r="r" b="b"/>
              <a:pathLst>
                <a:path w="547" h="183" extrusionOk="0">
                  <a:moveTo>
                    <a:pt x="547" y="0"/>
                  </a:moveTo>
                  <a:lnTo>
                    <a:pt x="547" y="0"/>
                  </a:lnTo>
                  <a:cubicBezTo>
                    <a:pt x="354" y="11"/>
                    <a:pt x="161" y="86"/>
                    <a:pt x="1" y="183"/>
                  </a:cubicBezTo>
                  <a:cubicBezTo>
                    <a:pt x="183" y="150"/>
                    <a:pt x="375" y="76"/>
                    <a:pt x="547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4419649" y="1119762"/>
              <a:ext cx="62527" cy="12646"/>
            </a:xfrm>
            <a:custGeom>
              <a:avLst/>
              <a:gdLst/>
              <a:ahLst/>
              <a:cxnLst/>
              <a:rect l="l" t="t" r="r" b="b"/>
              <a:pathLst>
                <a:path w="1597" h="323" extrusionOk="0">
                  <a:moveTo>
                    <a:pt x="1596" y="1"/>
                  </a:moveTo>
                  <a:lnTo>
                    <a:pt x="1596" y="1"/>
                  </a:lnTo>
                  <a:cubicBezTo>
                    <a:pt x="1050" y="12"/>
                    <a:pt x="514" y="130"/>
                    <a:pt x="0" y="322"/>
                  </a:cubicBezTo>
                  <a:cubicBezTo>
                    <a:pt x="547" y="312"/>
                    <a:pt x="1082" y="194"/>
                    <a:pt x="1596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4428028" y="1131978"/>
              <a:ext cx="45769" cy="11746"/>
            </a:xfrm>
            <a:custGeom>
              <a:avLst/>
              <a:gdLst/>
              <a:ahLst/>
              <a:cxnLst/>
              <a:rect l="l" t="t" r="r" b="b"/>
              <a:pathLst>
                <a:path w="1169" h="300" extrusionOk="0">
                  <a:moveTo>
                    <a:pt x="1168" y="0"/>
                  </a:moveTo>
                  <a:cubicBezTo>
                    <a:pt x="761" y="0"/>
                    <a:pt x="354" y="96"/>
                    <a:pt x="0" y="300"/>
                  </a:cubicBezTo>
                  <a:cubicBezTo>
                    <a:pt x="397" y="224"/>
                    <a:pt x="783" y="139"/>
                    <a:pt x="1168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4443963" y="1171756"/>
              <a:ext cx="12216" cy="31909"/>
            </a:xfrm>
            <a:custGeom>
              <a:avLst/>
              <a:gdLst/>
              <a:ahLst/>
              <a:cxnLst/>
              <a:rect l="l" t="t" r="r" b="b"/>
              <a:pathLst>
                <a:path w="312" h="815" extrusionOk="0">
                  <a:moveTo>
                    <a:pt x="311" y="1"/>
                  </a:moveTo>
                  <a:lnTo>
                    <a:pt x="311" y="1"/>
                  </a:lnTo>
                  <a:cubicBezTo>
                    <a:pt x="183" y="269"/>
                    <a:pt x="65" y="536"/>
                    <a:pt x="0" y="815"/>
                  </a:cubicBezTo>
                  <a:cubicBezTo>
                    <a:pt x="11" y="805"/>
                    <a:pt x="11" y="794"/>
                    <a:pt x="22" y="783"/>
                  </a:cubicBezTo>
                  <a:cubicBezTo>
                    <a:pt x="172" y="548"/>
                    <a:pt x="279" y="279"/>
                    <a:pt x="311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458214" y="1178490"/>
              <a:ext cx="8848" cy="16405"/>
            </a:xfrm>
            <a:custGeom>
              <a:avLst/>
              <a:gdLst/>
              <a:ahLst/>
              <a:cxnLst/>
              <a:rect l="l" t="t" r="r" b="b"/>
              <a:pathLst>
                <a:path w="226" h="419" extrusionOk="0">
                  <a:moveTo>
                    <a:pt x="226" y="0"/>
                  </a:moveTo>
                  <a:cubicBezTo>
                    <a:pt x="129" y="119"/>
                    <a:pt x="54" y="257"/>
                    <a:pt x="0" y="418"/>
                  </a:cubicBezTo>
                  <a:cubicBezTo>
                    <a:pt x="97" y="290"/>
                    <a:pt x="172" y="150"/>
                    <a:pt x="226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466593" y="1176807"/>
              <a:ext cx="8848" cy="18911"/>
            </a:xfrm>
            <a:custGeom>
              <a:avLst/>
              <a:gdLst/>
              <a:ahLst/>
              <a:cxnLst/>
              <a:rect l="l" t="t" r="r" b="b"/>
              <a:pathLst>
                <a:path w="226" h="483" extrusionOk="0">
                  <a:moveTo>
                    <a:pt x="226" y="1"/>
                  </a:moveTo>
                  <a:lnTo>
                    <a:pt x="226" y="1"/>
                  </a:lnTo>
                  <a:cubicBezTo>
                    <a:pt x="129" y="162"/>
                    <a:pt x="55" y="312"/>
                    <a:pt x="1" y="483"/>
                  </a:cubicBezTo>
                  <a:cubicBezTo>
                    <a:pt x="108" y="343"/>
                    <a:pt x="193" y="183"/>
                    <a:pt x="226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4141201" y="1246419"/>
              <a:ext cx="12216" cy="39896"/>
            </a:xfrm>
            <a:custGeom>
              <a:avLst/>
              <a:gdLst/>
              <a:ahLst/>
              <a:cxnLst/>
              <a:rect l="l" t="t" r="r" b="b"/>
              <a:pathLst>
                <a:path w="312" h="1019" extrusionOk="0">
                  <a:moveTo>
                    <a:pt x="312" y="0"/>
                  </a:moveTo>
                  <a:lnTo>
                    <a:pt x="312" y="0"/>
                  </a:lnTo>
                  <a:cubicBezTo>
                    <a:pt x="151" y="322"/>
                    <a:pt x="44" y="664"/>
                    <a:pt x="1" y="1018"/>
                  </a:cubicBezTo>
                  <a:cubicBezTo>
                    <a:pt x="162" y="697"/>
                    <a:pt x="269" y="354"/>
                    <a:pt x="312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4149188" y="1268227"/>
              <a:ext cx="8457" cy="19772"/>
            </a:xfrm>
            <a:custGeom>
              <a:avLst/>
              <a:gdLst/>
              <a:ahLst/>
              <a:cxnLst/>
              <a:rect l="l" t="t" r="r" b="b"/>
              <a:pathLst>
                <a:path w="216" h="50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108" y="150"/>
                    <a:pt x="44" y="322"/>
                    <a:pt x="1" y="504"/>
                  </a:cubicBezTo>
                  <a:cubicBezTo>
                    <a:pt x="97" y="343"/>
                    <a:pt x="172" y="172"/>
                    <a:pt x="215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4154630" y="1272024"/>
              <a:ext cx="7204" cy="16796"/>
            </a:xfrm>
            <a:custGeom>
              <a:avLst/>
              <a:gdLst/>
              <a:ahLst/>
              <a:cxnLst/>
              <a:rect l="l" t="t" r="r" b="b"/>
              <a:pathLst>
                <a:path w="184" h="429" extrusionOk="0">
                  <a:moveTo>
                    <a:pt x="183" y="0"/>
                  </a:moveTo>
                  <a:lnTo>
                    <a:pt x="183" y="0"/>
                  </a:lnTo>
                  <a:cubicBezTo>
                    <a:pt x="97" y="129"/>
                    <a:pt x="33" y="278"/>
                    <a:pt x="1" y="428"/>
                  </a:cubicBezTo>
                  <a:cubicBezTo>
                    <a:pt x="86" y="300"/>
                    <a:pt x="151" y="150"/>
                    <a:pt x="183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020064" y="1262784"/>
              <a:ext cx="11785" cy="49097"/>
            </a:xfrm>
            <a:custGeom>
              <a:avLst/>
              <a:gdLst/>
              <a:ahLst/>
              <a:cxnLst/>
              <a:rect l="l" t="t" r="r" b="b"/>
              <a:pathLst>
                <a:path w="301" h="1254" extrusionOk="0">
                  <a:moveTo>
                    <a:pt x="300" y="0"/>
                  </a:moveTo>
                  <a:lnTo>
                    <a:pt x="300" y="0"/>
                  </a:lnTo>
                  <a:cubicBezTo>
                    <a:pt x="139" y="396"/>
                    <a:pt x="43" y="825"/>
                    <a:pt x="0" y="1253"/>
                  </a:cubicBezTo>
                  <a:cubicBezTo>
                    <a:pt x="193" y="857"/>
                    <a:pt x="279" y="439"/>
                    <a:pt x="300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4027621" y="1287959"/>
              <a:ext cx="5873" cy="22239"/>
            </a:xfrm>
            <a:custGeom>
              <a:avLst/>
              <a:gdLst/>
              <a:ahLst/>
              <a:cxnLst/>
              <a:rect l="l" t="t" r="r" b="b"/>
              <a:pathLst>
                <a:path w="150" h="568" extrusionOk="0">
                  <a:moveTo>
                    <a:pt x="150" y="0"/>
                  </a:moveTo>
                  <a:cubicBezTo>
                    <a:pt x="64" y="182"/>
                    <a:pt x="21" y="364"/>
                    <a:pt x="0" y="567"/>
                  </a:cubicBezTo>
                  <a:cubicBezTo>
                    <a:pt x="86" y="386"/>
                    <a:pt x="129" y="193"/>
                    <a:pt x="150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4032201" y="1296338"/>
              <a:ext cx="4228" cy="16366"/>
            </a:xfrm>
            <a:custGeom>
              <a:avLst/>
              <a:gdLst/>
              <a:ahLst/>
              <a:cxnLst/>
              <a:rect l="l" t="t" r="r" b="b"/>
              <a:pathLst>
                <a:path w="108" h="4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43" y="129"/>
                    <a:pt x="12" y="279"/>
                    <a:pt x="0" y="417"/>
                  </a:cubicBezTo>
                  <a:cubicBezTo>
                    <a:pt x="65" y="289"/>
                    <a:pt x="97" y="150"/>
                    <a:pt x="108" y="0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35"/>
          <p:cNvGrpSpPr/>
          <p:nvPr/>
        </p:nvGrpSpPr>
        <p:grpSpPr>
          <a:xfrm>
            <a:off x="659873" y="4246569"/>
            <a:ext cx="552259" cy="426959"/>
            <a:chOff x="659873" y="4246569"/>
            <a:chExt cx="552259" cy="426959"/>
          </a:xfrm>
        </p:grpSpPr>
        <p:sp>
          <p:nvSpPr>
            <p:cNvPr id="1063" name="Google Shape;1063;p35"/>
            <p:cNvSpPr/>
            <p:nvPr/>
          </p:nvSpPr>
          <p:spPr>
            <a:xfrm rot="1669262">
              <a:off x="770383" y="4391199"/>
              <a:ext cx="168964" cy="257801"/>
            </a:xfrm>
            <a:custGeom>
              <a:avLst/>
              <a:gdLst/>
              <a:ahLst/>
              <a:cxnLst/>
              <a:rect l="l" t="t" r="r" b="b"/>
              <a:pathLst>
                <a:path w="1189" h="1814" extrusionOk="0">
                  <a:moveTo>
                    <a:pt x="888" y="0"/>
                  </a:moveTo>
                  <a:cubicBezTo>
                    <a:pt x="866" y="0"/>
                    <a:pt x="844" y="5"/>
                    <a:pt x="825" y="15"/>
                  </a:cubicBezTo>
                  <a:cubicBezTo>
                    <a:pt x="760" y="58"/>
                    <a:pt x="739" y="143"/>
                    <a:pt x="772" y="207"/>
                  </a:cubicBezTo>
                  <a:cubicBezTo>
                    <a:pt x="825" y="293"/>
                    <a:pt x="879" y="390"/>
                    <a:pt x="889" y="486"/>
                  </a:cubicBezTo>
                  <a:cubicBezTo>
                    <a:pt x="900" y="561"/>
                    <a:pt x="879" y="636"/>
                    <a:pt x="836" y="668"/>
                  </a:cubicBezTo>
                  <a:cubicBezTo>
                    <a:pt x="793" y="711"/>
                    <a:pt x="729" y="722"/>
                    <a:pt x="643" y="733"/>
                  </a:cubicBezTo>
                  <a:cubicBezTo>
                    <a:pt x="589" y="733"/>
                    <a:pt x="536" y="743"/>
                    <a:pt x="472" y="764"/>
                  </a:cubicBezTo>
                  <a:cubicBezTo>
                    <a:pt x="279" y="818"/>
                    <a:pt x="108" y="990"/>
                    <a:pt x="54" y="1193"/>
                  </a:cubicBezTo>
                  <a:cubicBezTo>
                    <a:pt x="0" y="1386"/>
                    <a:pt x="54" y="1621"/>
                    <a:pt x="193" y="1771"/>
                  </a:cubicBezTo>
                  <a:cubicBezTo>
                    <a:pt x="215" y="1804"/>
                    <a:pt x="257" y="1814"/>
                    <a:pt x="289" y="1814"/>
                  </a:cubicBezTo>
                  <a:cubicBezTo>
                    <a:pt x="322" y="1814"/>
                    <a:pt x="353" y="1804"/>
                    <a:pt x="386" y="1782"/>
                  </a:cubicBezTo>
                  <a:cubicBezTo>
                    <a:pt x="439" y="1728"/>
                    <a:pt x="439" y="1643"/>
                    <a:pt x="396" y="1589"/>
                  </a:cubicBezTo>
                  <a:cubicBezTo>
                    <a:pt x="311" y="1504"/>
                    <a:pt x="289" y="1375"/>
                    <a:pt x="311" y="1257"/>
                  </a:cubicBezTo>
                  <a:cubicBezTo>
                    <a:pt x="343" y="1150"/>
                    <a:pt x="439" y="1054"/>
                    <a:pt x="546" y="1021"/>
                  </a:cubicBezTo>
                  <a:cubicBezTo>
                    <a:pt x="589" y="1011"/>
                    <a:pt x="632" y="1011"/>
                    <a:pt x="686" y="1000"/>
                  </a:cubicBezTo>
                  <a:cubicBezTo>
                    <a:pt x="793" y="990"/>
                    <a:pt x="910" y="968"/>
                    <a:pt x="1007" y="883"/>
                  </a:cubicBezTo>
                  <a:cubicBezTo>
                    <a:pt x="1136" y="786"/>
                    <a:pt x="1189" y="614"/>
                    <a:pt x="1157" y="443"/>
                  </a:cubicBezTo>
                  <a:cubicBezTo>
                    <a:pt x="1136" y="304"/>
                    <a:pt x="1071" y="176"/>
                    <a:pt x="1017" y="69"/>
                  </a:cubicBezTo>
                  <a:cubicBezTo>
                    <a:pt x="988" y="24"/>
                    <a:pt x="938" y="0"/>
                    <a:pt x="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659873" y="4246569"/>
              <a:ext cx="120250" cy="120105"/>
            </a:xfrm>
            <a:custGeom>
              <a:avLst/>
              <a:gdLst/>
              <a:ahLst/>
              <a:cxnLst/>
              <a:rect l="l" t="t" r="r" b="b"/>
              <a:pathLst>
                <a:path w="751" h="750" extrusionOk="0">
                  <a:moveTo>
                    <a:pt x="375" y="96"/>
                  </a:moveTo>
                  <a:cubicBezTo>
                    <a:pt x="536" y="96"/>
                    <a:pt x="665" y="225"/>
                    <a:pt x="665" y="375"/>
                  </a:cubicBezTo>
                  <a:cubicBezTo>
                    <a:pt x="665" y="536"/>
                    <a:pt x="536" y="653"/>
                    <a:pt x="375" y="653"/>
                  </a:cubicBezTo>
                  <a:cubicBezTo>
                    <a:pt x="225" y="653"/>
                    <a:pt x="97" y="536"/>
                    <a:pt x="97" y="375"/>
                  </a:cubicBezTo>
                  <a:cubicBezTo>
                    <a:pt x="97" y="225"/>
                    <a:pt x="225" y="96"/>
                    <a:pt x="375" y="96"/>
                  </a:cubicBezTo>
                  <a:close/>
                  <a:moveTo>
                    <a:pt x="375" y="0"/>
                  </a:moveTo>
                  <a:cubicBezTo>
                    <a:pt x="172" y="0"/>
                    <a:pt x="1" y="172"/>
                    <a:pt x="1" y="375"/>
                  </a:cubicBezTo>
                  <a:cubicBezTo>
                    <a:pt x="1" y="578"/>
                    <a:pt x="172" y="750"/>
                    <a:pt x="375" y="750"/>
                  </a:cubicBezTo>
                  <a:cubicBezTo>
                    <a:pt x="579" y="750"/>
                    <a:pt x="750" y="578"/>
                    <a:pt x="750" y="375"/>
                  </a:cubicBezTo>
                  <a:cubicBezTo>
                    <a:pt x="750" y="172"/>
                    <a:pt x="579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1104244" y="4411388"/>
              <a:ext cx="107888" cy="107888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1"/>
                  </a:moveTo>
                  <a:lnTo>
                    <a:pt x="0" y="97"/>
                  </a:lnTo>
                  <a:lnTo>
                    <a:pt x="182" y="279"/>
                  </a:lnTo>
                  <a:lnTo>
                    <a:pt x="0" y="461"/>
                  </a:lnTo>
                  <a:lnTo>
                    <a:pt x="108" y="558"/>
                  </a:lnTo>
                  <a:lnTo>
                    <a:pt x="279" y="386"/>
                  </a:lnTo>
                  <a:lnTo>
                    <a:pt x="461" y="558"/>
                  </a:lnTo>
                  <a:lnTo>
                    <a:pt x="557" y="461"/>
                  </a:lnTo>
                  <a:lnTo>
                    <a:pt x="386" y="279"/>
                  </a:lnTo>
                  <a:lnTo>
                    <a:pt x="557" y="97"/>
                  </a:lnTo>
                  <a:lnTo>
                    <a:pt x="461" y="1"/>
                  </a:lnTo>
                  <a:lnTo>
                    <a:pt x="279" y="17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>
            <a:off x="7279549" y="539997"/>
            <a:ext cx="1144447" cy="963243"/>
            <a:chOff x="7014674" y="424297"/>
            <a:chExt cx="1144447" cy="963243"/>
          </a:xfrm>
        </p:grpSpPr>
        <p:grpSp>
          <p:nvGrpSpPr>
            <p:cNvPr id="1067" name="Google Shape;1067;p35"/>
            <p:cNvGrpSpPr/>
            <p:nvPr/>
          </p:nvGrpSpPr>
          <p:grpSpPr>
            <a:xfrm rot="3467469">
              <a:off x="7349509" y="379162"/>
              <a:ext cx="474776" cy="1053512"/>
              <a:chOff x="-575934" y="1688545"/>
              <a:chExt cx="474783" cy="1053525"/>
            </a:xfrm>
          </p:grpSpPr>
          <p:sp>
            <p:nvSpPr>
              <p:cNvPr id="1068" name="Google Shape;1068;p35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5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5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5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5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5" name="Google Shape;1075;p35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5"/>
          <p:cNvGrpSpPr/>
          <p:nvPr/>
        </p:nvGrpSpPr>
        <p:grpSpPr>
          <a:xfrm>
            <a:off x="3439669" y="2064973"/>
            <a:ext cx="1094730" cy="499521"/>
            <a:chOff x="3219119" y="4353698"/>
            <a:chExt cx="1094730" cy="499521"/>
          </a:xfrm>
        </p:grpSpPr>
        <p:grpSp>
          <p:nvGrpSpPr>
            <p:cNvPr id="1077" name="Google Shape;1077;p35"/>
            <p:cNvGrpSpPr/>
            <p:nvPr/>
          </p:nvGrpSpPr>
          <p:grpSpPr>
            <a:xfrm flipH="1">
              <a:off x="3219119" y="4353698"/>
              <a:ext cx="1094730" cy="499521"/>
              <a:chOff x="1045050" y="540001"/>
              <a:chExt cx="838874" cy="382775"/>
            </a:xfrm>
          </p:grpSpPr>
          <p:sp>
            <p:nvSpPr>
              <p:cNvPr id="1078" name="Google Shape;1078;p35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5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5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5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5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3" name="Google Shape;1083;p35"/>
            <p:cNvSpPr/>
            <p:nvPr/>
          </p:nvSpPr>
          <p:spPr>
            <a:xfrm flipH="1">
              <a:off x="3345501" y="4399429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35"/>
          <p:cNvGrpSpPr/>
          <p:nvPr/>
        </p:nvGrpSpPr>
        <p:grpSpPr>
          <a:xfrm rot="10800000">
            <a:off x="1302351" y="423496"/>
            <a:ext cx="371507" cy="405959"/>
            <a:chOff x="1383751" y="4174496"/>
            <a:chExt cx="371507" cy="405959"/>
          </a:xfrm>
        </p:grpSpPr>
        <p:grpSp>
          <p:nvGrpSpPr>
            <p:cNvPr id="1085" name="Google Shape;1085;p35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1086" name="Google Shape;1086;p35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5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5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9" name="Google Shape;1089;p35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35"/>
          <p:cNvGrpSpPr/>
          <p:nvPr/>
        </p:nvGrpSpPr>
        <p:grpSpPr>
          <a:xfrm rot="8100000">
            <a:off x="7682362" y="2197695"/>
            <a:ext cx="552253" cy="426955"/>
            <a:chOff x="659873" y="4246569"/>
            <a:chExt cx="552259" cy="426959"/>
          </a:xfrm>
        </p:grpSpPr>
        <p:sp>
          <p:nvSpPr>
            <p:cNvPr id="1091" name="Google Shape;1091;p35"/>
            <p:cNvSpPr/>
            <p:nvPr/>
          </p:nvSpPr>
          <p:spPr>
            <a:xfrm rot="1669262">
              <a:off x="770383" y="4391199"/>
              <a:ext cx="168964" cy="257801"/>
            </a:xfrm>
            <a:custGeom>
              <a:avLst/>
              <a:gdLst/>
              <a:ahLst/>
              <a:cxnLst/>
              <a:rect l="l" t="t" r="r" b="b"/>
              <a:pathLst>
                <a:path w="1189" h="1814" extrusionOk="0">
                  <a:moveTo>
                    <a:pt x="888" y="0"/>
                  </a:moveTo>
                  <a:cubicBezTo>
                    <a:pt x="866" y="0"/>
                    <a:pt x="844" y="5"/>
                    <a:pt x="825" y="15"/>
                  </a:cubicBezTo>
                  <a:cubicBezTo>
                    <a:pt x="760" y="58"/>
                    <a:pt x="739" y="143"/>
                    <a:pt x="772" y="207"/>
                  </a:cubicBezTo>
                  <a:cubicBezTo>
                    <a:pt x="825" y="293"/>
                    <a:pt x="879" y="390"/>
                    <a:pt x="889" y="486"/>
                  </a:cubicBezTo>
                  <a:cubicBezTo>
                    <a:pt x="900" y="561"/>
                    <a:pt x="879" y="636"/>
                    <a:pt x="836" y="668"/>
                  </a:cubicBezTo>
                  <a:cubicBezTo>
                    <a:pt x="793" y="711"/>
                    <a:pt x="729" y="722"/>
                    <a:pt x="643" y="733"/>
                  </a:cubicBezTo>
                  <a:cubicBezTo>
                    <a:pt x="589" y="733"/>
                    <a:pt x="536" y="743"/>
                    <a:pt x="472" y="764"/>
                  </a:cubicBezTo>
                  <a:cubicBezTo>
                    <a:pt x="279" y="818"/>
                    <a:pt x="108" y="990"/>
                    <a:pt x="54" y="1193"/>
                  </a:cubicBezTo>
                  <a:cubicBezTo>
                    <a:pt x="0" y="1386"/>
                    <a:pt x="54" y="1621"/>
                    <a:pt x="193" y="1771"/>
                  </a:cubicBezTo>
                  <a:cubicBezTo>
                    <a:pt x="215" y="1804"/>
                    <a:pt x="257" y="1814"/>
                    <a:pt x="289" y="1814"/>
                  </a:cubicBezTo>
                  <a:cubicBezTo>
                    <a:pt x="322" y="1814"/>
                    <a:pt x="353" y="1804"/>
                    <a:pt x="386" y="1782"/>
                  </a:cubicBezTo>
                  <a:cubicBezTo>
                    <a:pt x="439" y="1728"/>
                    <a:pt x="439" y="1643"/>
                    <a:pt x="396" y="1589"/>
                  </a:cubicBezTo>
                  <a:cubicBezTo>
                    <a:pt x="311" y="1504"/>
                    <a:pt x="289" y="1375"/>
                    <a:pt x="311" y="1257"/>
                  </a:cubicBezTo>
                  <a:cubicBezTo>
                    <a:pt x="343" y="1150"/>
                    <a:pt x="439" y="1054"/>
                    <a:pt x="546" y="1021"/>
                  </a:cubicBezTo>
                  <a:cubicBezTo>
                    <a:pt x="589" y="1011"/>
                    <a:pt x="632" y="1011"/>
                    <a:pt x="686" y="1000"/>
                  </a:cubicBezTo>
                  <a:cubicBezTo>
                    <a:pt x="793" y="990"/>
                    <a:pt x="910" y="968"/>
                    <a:pt x="1007" y="883"/>
                  </a:cubicBezTo>
                  <a:cubicBezTo>
                    <a:pt x="1136" y="786"/>
                    <a:pt x="1189" y="614"/>
                    <a:pt x="1157" y="443"/>
                  </a:cubicBezTo>
                  <a:cubicBezTo>
                    <a:pt x="1136" y="304"/>
                    <a:pt x="1071" y="176"/>
                    <a:pt x="1017" y="69"/>
                  </a:cubicBezTo>
                  <a:cubicBezTo>
                    <a:pt x="988" y="24"/>
                    <a:pt x="938" y="0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659873" y="4246569"/>
              <a:ext cx="120250" cy="120105"/>
            </a:xfrm>
            <a:custGeom>
              <a:avLst/>
              <a:gdLst/>
              <a:ahLst/>
              <a:cxnLst/>
              <a:rect l="l" t="t" r="r" b="b"/>
              <a:pathLst>
                <a:path w="751" h="750" extrusionOk="0">
                  <a:moveTo>
                    <a:pt x="375" y="96"/>
                  </a:moveTo>
                  <a:cubicBezTo>
                    <a:pt x="536" y="96"/>
                    <a:pt x="665" y="225"/>
                    <a:pt x="665" y="375"/>
                  </a:cubicBezTo>
                  <a:cubicBezTo>
                    <a:pt x="665" y="536"/>
                    <a:pt x="536" y="653"/>
                    <a:pt x="375" y="653"/>
                  </a:cubicBezTo>
                  <a:cubicBezTo>
                    <a:pt x="225" y="653"/>
                    <a:pt x="97" y="536"/>
                    <a:pt x="97" y="375"/>
                  </a:cubicBezTo>
                  <a:cubicBezTo>
                    <a:pt x="97" y="225"/>
                    <a:pt x="225" y="96"/>
                    <a:pt x="375" y="96"/>
                  </a:cubicBezTo>
                  <a:close/>
                  <a:moveTo>
                    <a:pt x="375" y="0"/>
                  </a:moveTo>
                  <a:cubicBezTo>
                    <a:pt x="172" y="0"/>
                    <a:pt x="1" y="172"/>
                    <a:pt x="1" y="375"/>
                  </a:cubicBezTo>
                  <a:cubicBezTo>
                    <a:pt x="1" y="578"/>
                    <a:pt x="172" y="750"/>
                    <a:pt x="375" y="750"/>
                  </a:cubicBezTo>
                  <a:cubicBezTo>
                    <a:pt x="579" y="750"/>
                    <a:pt x="750" y="578"/>
                    <a:pt x="750" y="375"/>
                  </a:cubicBezTo>
                  <a:cubicBezTo>
                    <a:pt x="750" y="172"/>
                    <a:pt x="579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104244" y="4411388"/>
              <a:ext cx="107888" cy="107888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1"/>
                  </a:moveTo>
                  <a:lnTo>
                    <a:pt x="0" y="97"/>
                  </a:lnTo>
                  <a:lnTo>
                    <a:pt x="182" y="279"/>
                  </a:lnTo>
                  <a:lnTo>
                    <a:pt x="0" y="461"/>
                  </a:lnTo>
                  <a:lnTo>
                    <a:pt x="108" y="558"/>
                  </a:lnTo>
                  <a:lnTo>
                    <a:pt x="279" y="386"/>
                  </a:lnTo>
                  <a:lnTo>
                    <a:pt x="461" y="558"/>
                  </a:lnTo>
                  <a:lnTo>
                    <a:pt x="557" y="461"/>
                  </a:lnTo>
                  <a:lnTo>
                    <a:pt x="386" y="279"/>
                  </a:lnTo>
                  <a:lnTo>
                    <a:pt x="557" y="97"/>
                  </a:lnTo>
                  <a:lnTo>
                    <a:pt x="461" y="1"/>
                  </a:lnTo>
                  <a:lnTo>
                    <a:pt x="279" y="17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35"/>
          <p:cNvGrpSpPr/>
          <p:nvPr/>
        </p:nvGrpSpPr>
        <p:grpSpPr>
          <a:xfrm rot="9601160">
            <a:off x="4804121" y="771875"/>
            <a:ext cx="1094721" cy="499517"/>
            <a:chOff x="3219119" y="4353698"/>
            <a:chExt cx="1094730" cy="499521"/>
          </a:xfrm>
        </p:grpSpPr>
        <p:grpSp>
          <p:nvGrpSpPr>
            <p:cNvPr id="1095" name="Google Shape;1095;p35"/>
            <p:cNvGrpSpPr/>
            <p:nvPr/>
          </p:nvGrpSpPr>
          <p:grpSpPr>
            <a:xfrm flipH="1">
              <a:off x="3219119" y="4353698"/>
              <a:ext cx="1094730" cy="499521"/>
              <a:chOff x="1045050" y="540001"/>
              <a:chExt cx="838874" cy="382775"/>
            </a:xfrm>
          </p:grpSpPr>
          <p:sp>
            <p:nvSpPr>
              <p:cNvPr id="1096" name="Google Shape;1096;p35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5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5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5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5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1" name="Google Shape;1101;p35"/>
            <p:cNvSpPr/>
            <p:nvPr/>
          </p:nvSpPr>
          <p:spPr>
            <a:xfrm flipH="1">
              <a:off x="3345501" y="4399429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35"/>
          <p:cNvGrpSpPr/>
          <p:nvPr/>
        </p:nvGrpSpPr>
        <p:grpSpPr>
          <a:xfrm rot="5400000">
            <a:off x="6051676" y="1843359"/>
            <a:ext cx="371507" cy="405959"/>
            <a:chOff x="1383751" y="4174496"/>
            <a:chExt cx="371507" cy="405959"/>
          </a:xfrm>
        </p:grpSpPr>
        <p:grpSp>
          <p:nvGrpSpPr>
            <p:cNvPr id="1103" name="Google Shape;1103;p35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1104" name="Google Shape;1104;p35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5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5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7" name="Google Shape;1107;p35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 rot="5400000">
            <a:off x="1615501" y="3506009"/>
            <a:ext cx="371507" cy="405959"/>
            <a:chOff x="1383751" y="4174496"/>
            <a:chExt cx="371507" cy="405959"/>
          </a:xfrm>
        </p:grpSpPr>
        <p:grpSp>
          <p:nvGrpSpPr>
            <p:cNvPr id="1109" name="Google Shape;1109;p35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1110" name="Google Shape;1110;p35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5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5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3" name="Google Shape;1113;p35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ubTitle" idx="4"/>
          </p:nvPr>
        </p:nvSpPr>
        <p:spPr>
          <a:xfrm>
            <a:off x="2489214" y="2702675"/>
            <a:ext cx="4668000" cy="35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Why Do They Matter?</a:t>
            </a:r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subTitle" idx="6"/>
          </p:nvPr>
        </p:nvSpPr>
        <p:spPr>
          <a:xfrm>
            <a:off x="2489227" y="3824875"/>
            <a:ext cx="5363100" cy="35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 You Qualify Them for Mock Trial?</a:t>
            </a:r>
            <a:endParaRPr/>
          </a:p>
        </p:txBody>
      </p:sp>
      <p:sp>
        <p:nvSpPr>
          <p:cNvPr id="421" name="Google Shape;421;p27"/>
          <p:cNvSpPr txBox="1">
            <a:spLocks noGrp="1"/>
          </p:cNvSpPr>
          <p:nvPr>
            <p:ph type="title"/>
          </p:nvPr>
        </p:nvSpPr>
        <p:spPr>
          <a:xfrm>
            <a:off x="1932600" y="416700"/>
            <a:ext cx="5219700" cy="78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Expert Testimony for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a Mock Trial</a:t>
            </a:r>
            <a:endParaRPr sz="3900">
              <a:solidFill>
                <a:schemeClr val="accent4"/>
              </a:solidFill>
            </a:endParaRPr>
          </a:p>
        </p:txBody>
      </p:sp>
      <p:sp>
        <p:nvSpPr>
          <p:cNvPr id="422" name="Google Shape;422;p27"/>
          <p:cNvSpPr txBox="1">
            <a:spLocks noGrp="1"/>
          </p:cNvSpPr>
          <p:nvPr>
            <p:ph type="subTitle" idx="2"/>
          </p:nvPr>
        </p:nvSpPr>
        <p:spPr>
          <a:xfrm>
            <a:off x="2489214" y="1580475"/>
            <a:ext cx="4668000" cy="35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an Expert?</a:t>
            </a:r>
            <a:endParaRPr/>
          </a:p>
        </p:txBody>
      </p:sp>
      <p:grpSp>
        <p:nvGrpSpPr>
          <p:cNvPr id="423" name="Google Shape;423;p27"/>
          <p:cNvGrpSpPr/>
          <p:nvPr/>
        </p:nvGrpSpPr>
        <p:grpSpPr>
          <a:xfrm>
            <a:off x="719989" y="506302"/>
            <a:ext cx="1196112" cy="450123"/>
            <a:chOff x="719989" y="506302"/>
            <a:chExt cx="1196112" cy="450123"/>
          </a:xfrm>
        </p:grpSpPr>
        <p:grpSp>
          <p:nvGrpSpPr>
            <p:cNvPr id="424" name="Google Shape;424;p27"/>
            <p:cNvGrpSpPr/>
            <p:nvPr/>
          </p:nvGrpSpPr>
          <p:grpSpPr>
            <a:xfrm flipH="1">
              <a:off x="719989" y="506302"/>
              <a:ext cx="1196112" cy="450122"/>
              <a:chOff x="9018818" y="506302"/>
              <a:chExt cx="1196112" cy="450122"/>
            </a:xfrm>
          </p:grpSpPr>
          <p:sp>
            <p:nvSpPr>
              <p:cNvPr id="425" name="Google Shape;425;p27"/>
              <p:cNvSpPr/>
              <p:nvPr/>
            </p:nvSpPr>
            <p:spPr>
              <a:xfrm rot="-5400000">
                <a:off x="9433700" y="205961"/>
                <a:ext cx="371850" cy="107323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4113" extrusionOk="0">
                    <a:moveTo>
                      <a:pt x="996" y="0"/>
                    </a:moveTo>
                    <a:lnTo>
                      <a:pt x="1" y="2025"/>
                    </a:lnTo>
                    <a:lnTo>
                      <a:pt x="1318" y="4113"/>
                    </a:lnTo>
                    <a:lnTo>
                      <a:pt x="1425" y="4048"/>
                    </a:lnTo>
                    <a:lnTo>
                      <a:pt x="139" y="2025"/>
                    </a:lnTo>
                    <a:lnTo>
                      <a:pt x="1103" y="54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 rot="-5400000">
                <a:off x="10094505" y="506174"/>
                <a:ext cx="120297" cy="1205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1"/>
                    </a:moveTo>
                    <a:cubicBezTo>
                      <a:pt x="107" y="1"/>
                      <a:pt x="0" y="108"/>
                      <a:pt x="0" y="226"/>
                    </a:cubicBezTo>
                    <a:cubicBezTo>
                      <a:pt x="0" y="355"/>
                      <a:pt x="107" y="462"/>
                      <a:pt x="225" y="462"/>
                    </a:cubicBezTo>
                    <a:cubicBezTo>
                      <a:pt x="353" y="462"/>
                      <a:pt x="460" y="355"/>
                      <a:pt x="460" y="226"/>
                    </a:cubicBezTo>
                    <a:cubicBezTo>
                      <a:pt x="460" y="108"/>
                      <a:pt x="353" y="1"/>
                      <a:pt x="225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 rot="-5400000">
                <a:off x="9551116" y="837435"/>
                <a:ext cx="117687" cy="120292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1" extrusionOk="0">
                    <a:moveTo>
                      <a:pt x="225" y="0"/>
                    </a:moveTo>
                    <a:cubicBezTo>
                      <a:pt x="97" y="0"/>
                      <a:pt x="1" y="107"/>
                      <a:pt x="1" y="224"/>
                    </a:cubicBezTo>
                    <a:cubicBezTo>
                      <a:pt x="1" y="353"/>
                      <a:pt x="97" y="460"/>
                      <a:pt x="225" y="460"/>
                    </a:cubicBezTo>
                    <a:cubicBezTo>
                      <a:pt x="354" y="460"/>
                      <a:pt x="450" y="353"/>
                      <a:pt x="450" y="224"/>
                    </a:cubicBezTo>
                    <a:cubicBezTo>
                      <a:pt x="450" y="107"/>
                      <a:pt x="354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 rot="-5400000">
                <a:off x="9017381" y="597241"/>
                <a:ext cx="120297" cy="11742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50" extrusionOk="0">
                    <a:moveTo>
                      <a:pt x="236" y="0"/>
                    </a:moveTo>
                    <a:cubicBezTo>
                      <a:pt x="108" y="0"/>
                      <a:pt x="1" y="96"/>
                      <a:pt x="1" y="225"/>
                    </a:cubicBezTo>
                    <a:cubicBezTo>
                      <a:pt x="1" y="353"/>
                      <a:pt x="108" y="450"/>
                      <a:pt x="236" y="450"/>
                    </a:cubicBezTo>
                    <a:cubicBezTo>
                      <a:pt x="354" y="450"/>
                      <a:pt x="461" y="353"/>
                      <a:pt x="461" y="225"/>
                    </a:cubicBezTo>
                    <a:cubicBezTo>
                      <a:pt x="461" y="96"/>
                      <a:pt x="354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" name="Google Shape;429;p27"/>
            <p:cNvSpPr/>
            <p:nvPr/>
          </p:nvSpPr>
          <p:spPr>
            <a:xfrm flipH="1">
              <a:off x="798647" y="88582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1"/>
                  </a:moveTo>
                  <a:lnTo>
                    <a:pt x="0" y="97"/>
                  </a:lnTo>
                  <a:lnTo>
                    <a:pt x="182" y="279"/>
                  </a:lnTo>
                  <a:lnTo>
                    <a:pt x="0" y="461"/>
                  </a:lnTo>
                  <a:lnTo>
                    <a:pt x="108" y="558"/>
                  </a:lnTo>
                  <a:lnTo>
                    <a:pt x="279" y="386"/>
                  </a:lnTo>
                  <a:lnTo>
                    <a:pt x="461" y="558"/>
                  </a:lnTo>
                  <a:lnTo>
                    <a:pt x="557" y="461"/>
                  </a:lnTo>
                  <a:lnTo>
                    <a:pt x="386" y="279"/>
                  </a:lnTo>
                  <a:lnTo>
                    <a:pt x="557" y="97"/>
                  </a:lnTo>
                  <a:lnTo>
                    <a:pt x="461" y="1"/>
                  </a:lnTo>
                  <a:lnTo>
                    <a:pt x="279" y="17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7168798" y="445019"/>
            <a:ext cx="1255207" cy="572746"/>
            <a:chOff x="7168798" y="445019"/>
            <a:chExt cx="1255207" cy="572746"/>
          </a:xfrm>
        </p:grpSpPr>
        <p:grpSp>
          <p:nvGrpSpPr>
            <p:cNvPr id="431" name="Google Shape;431;p27"/>
            <p:cNvGrpSpPr/>
            <p:nvPr/>
          </p:nvGrpSpPr>
          <p:grpSpPr>
            <a:xfrm flipH="1">
              <a:off x="7168798" y="445019"/>
              <a:ext cx="1255207" cy="572746"/>
              <a:chOff x="1045050" y="540001"/>
              <a:chExt cx="838874" cy="382775"/>
            </a:xfrm>
          </p:grpSpPr>
          <p:sp>
            <p:nvSpPr>
              <p:cNvPr id="432" name="Google Shape;432;p27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7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7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7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27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27"/>
          <p:cNvSpPr/>
          <p:nvPr/>
        </p:nvSpPr>
        <p:spPr>
          <a:xfrm flipH="1">
            <a:off x="4382939" y="1310502"/>
            <a:ext cx="378134" cy="70700"/>
          </a:xfrm>
          <a:custGeom>
            <a:avLst/>
            <a:gdLst/>
            <a:ahLst/>
            <a:cxnLst/>
            <a:rect l="l" t="t" r="r" b="b"/>
            <a:pathLst>
              <a:path w="3900" h="729" extrusionOk="0">
                <a:moveTo>
                  <a:pt x="1007" y="0"/>
                </a:moveTo>
                <a:lnTo>
                  <a:pt x="536" y="472"/>
                </a:lnTo>
                <a:lnTo>
                  <a:pt x="129" y="65"/>
                </a:lnTo>
                <a:lnTo>
                  <a:pt x="1" y="193"/>
                </a:lnTo>
                <a:lnTo>
                  <a:pt x="536" y="729"/>
                </a:lnTo>
                <a:lnTo>
                  <a:pt x="1007" y="257"/>
                </a:lnTo>
                <a:lnTo>
                  <a:pt x="1479" y="729"/>
                </a:lnTo>
                <a:lnTo>
                  <a:pt x="1950" y="257"/>
                </a:lnTo>
                <a:lnTo>
                  <a:pt x="2421" y="729"/>
                </a:lnTo>
                <a:lnTo>
                  <a:pt x="2892" y="257"/>
                </a:lnTo>
                <a:lnTo>
                  <a:pt x="3364" y="729"/>
                </a:lnTo>
                <a:lnTo>
                  <a:pt x="3899" y="193"/>
                </a:lnTo>
                <a:lnTo>
                  <a:pt x="3771" y="65"/>
                </a:lnTo>
                <a:lnTo>
                  <a:pt x="3364" y="472"/>
                </a:lnTo>
                <a:lnTo>
                  <a:pt x="2892" y="0"/>
                </a:lnTo>
                <a:lnTo>
                  <a:pt x="2421" y="472"/>
                </a:lnTo>
                <a:lnTo>
                  <a:pt x="1950" y="0"/>
                </a:lnTo>
                <a:lnTo>
                  <a:pt x="1479" y="472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7"/>
          <p:cNvGrpSpPr/>
          <p:nvPr/>
        </p:nvGrpSpPr>
        <p:grpSpPr>
          <a:xfrm>
            <a:off x="1213379" y="1381195"/>
            <a:ext cx="944306" cy="851576"/>
            <a:chOff x="-448370" y="1562715"/>
            <a:chExt cx="1587068" cy="1431702"/>
          </a:xfrm>
        </p:grpSpPr>
        <p:sp>
          <p:nvSpPr>
            <p:cNvPr id="440" name="Google Shape;440;p27"/>
            <p:cNvSpPr/>
            <p:nvPr/>
          </p:nvSpPr>
          <p:spPr>
            <a:xfrm>
              <a:off x="-448370" y="1562715"/>
              <a:ext cx="1587068" cy="1431702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 rot="-996451">
              <a:off x="-210030" y="1729756"/>
              <a:ext cx="538462" cy="1144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 rot="-998165">
              <a:off x="-149353" y="1637235"/>
              <a:ext cx="417057" cy="1144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27"/>
          <p:cNvGrpSpPr/>
          <p:nvPr/>
        </p:nvGrpSpPr>
        <p:grpSpPr>
          <a:xfrm rot="-5400000">
            <a:off x="1213379" y="2455238"/>
            <a:ext cx="944306" cy="851576"/>
            <a:chOff x="-448370" y="1562715"/>
            <a:chExt cx="1587068" cy="1431702"/>
          </a:xfrm>
        </p:grpSpPr>
        <p:sp>
          <p:nvSpPr>
            <p:cNvPr id="444" name="Google Shape;444;p27"/>
            <p:cNvSpPr/>
            <p:nvPr/>
          </p:nvSpPr>
          <p:spPr>
            <a:xfrm>
              <a:off x="-448370" y="1562715"/>
              <a:ext cx="1587068" cy="1431702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 rot="-996451">
              <a:off x="-210030" y="1729756"/>
              <a:ext cx="538462" cy="1144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 rot="-998165">
              <a:off x="-149353" y="1637235"/>
              <a:ext cx="417057" cy="1144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27"/>
          <p:cNvGrpSpPr/>
          <p:nvPr/>
        </p:nvGrpSpPr>
        <p:grpSpPr>
          <a:xfrm rot="5400000">
            <a:off x="1213379" y="3575645"/>
            <a:ext cx="944306" cy="851576"/>
            <a:chOff x="-448370" y="1562715"/>
            <a:chExt cx="1587068" cy="1431702"/>
          </a:xfrm>
        </p:grpSpPr>
        <p:sp>
          <p:nvSpPr>
            <p:cNvPr id="448" name="Google Shape;448;p27"/>
            <p:cNvSpPr/>
            <p:nvPr/>
          </p:nvSpPr>
          <p:spPr>
            <a:xfrm>
              <a:off x="-448370" y="1562715"/>
              <a:ext cx="1587068" cy="1431702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 rot="-996451">
              <a:off x="-210030" y="1729756"/>
              <a:ext cx="538462" cy="11448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 rot="-998165">
              <a:off x="-149353" y="1637235"/>
              <a:ext cx="417057" cy="11448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7"/>
          <p:cNvGrpSpPr/>
          <p:nvPr/>
        </p:nvGrpSpPr>
        <p:grpSpPr>
          <a:xfrm>
            <a:off x="1459009" y="1580463"/>
            <a:ext cx="453049" cy="453047"/>
            <a:chOff x="1303475" y="1120525"/>
            <a:chExt cx="453049" cy="453047"/>
          </a:xfrm>
        </p:grpSpPr>
        <p:sp>
          <p:nvSpPr>
            <p:cNvPr id="452" name="Google Shape;452;p27"/>
            <p:cNvSpPr/>
            <p:nvPr/>
          </p:nvSpPr>
          <p:spPr>
            <a:xfrm>
              <a:off x="1376090" y="1519632"/>
              <a:ext cx="380434" cy="53940"/>
            </a:xfrm>
            <a:custGeom>
              <a:avLst/>
              <a:gdLst/>
              <a:ahLst/>
              <a:cxnLst/>
              <a:rect l="l" t="t" r="r" b="b"/>
              <a:pathLst>
                <a:path w="8922" h="1265" extrusionOk="0">
                  <a:moveTo>
                    <a:pt x="0" y="0"/>
                  </a:moveTo>
                  <a:lnTo>
                    <a:pt x="0" y="1264"/>
                  </a:lnTo>
                  <a:lnTo>
                    <a:pt x="8922" y="1264"/>
                  </a:lnTo>
                  <a:lnTo>
                    <a:pt x="8922" y="0"/>
                  </a:ln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1376090" y="1519632"/>
              <a:ext cx="203691" cy="53940"/>
            </a:xfrm>
            <a:custGeom>
              <a:avLst/>
              <a:gdLst/>
              <a:ahLst/>
              <a:cxnLst/>
              <a:rect l="l" t="t" r="r" b="b"/>
              <a:pathLst>
                <a:path w="4777" h="1265" extrusionOk="0">
                  <a:moveTo>
                    <a:pt x="0" y="0"/>
                  </a:moveTo>
                  <a:lnTo>
                    <a:pt x="0" y="1264"/>
                  </a:lnTo>
                  <a:lnTo>
                    <a:pt x="4777" y="1264"/>
                  </a:lnTo>
                  <a:lnTo>
                    <a:pt x="4777" y="0"/>
                  </a:ln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1467382" y="1184442"/>
              <a:ext cx="201474" cy="282746"/>
            </a:xfrm>
            <a:custGeom>
              <a:avLst/>
              <a:gdLst/>
              <a:ahLst/>
              <a:cxnLst/>
              <a:rect l="l" t="t" r="r" b="b"/>
              <a:pathLst>
                <a:path w="4725" h="6631" extrusionOk="0">
                  <a:moveTo>
                    <a:pt x="1490" y="0"/>
                  </a:moveTo>
                  <a:lnTo>
                    <a:pt x="1490" y="2068"/>
                  </a:lnTo>
                  <a:cubicBezTo>
                    <a:pt x="612" y="2421"/>
                    <a:pt x="1" y="3267"/>
                    <a:pt x="1" y="4263"/>
                  </a:cubicBezTo>
                  <a:cubicBezTo>
                    <a:pt x="1" y="5569"/>
                    <a:pt x="1051" y="6630"/>
                    <a:pt x="2357" y="6630"/>
                  </a:cubicBezTo>
                  <a:cubicBezTo>
                    <a:pt x="3664" y="6630"/>
                    <a:pt x="4724" y="5569"/>
                    <a:pt x="4724" y="4263"/>
                  </a:cubicBezTo>
                  <a:cubicBezTo>
                    <a:pt x="4724" y="3267"/>
                    <a:pt x="4103" y="2421"/>
                    <a:pt x="3235" y="2068"/>
                  </a:cubicBezTo>
                  <a:lnTo>
                    <a:pt x="3235" y="0"/>
                  </a:ln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1467382" y="1330568"/>
              <a:ext cx="201474" cy="136619"/>
            </a:xfrm>
            <a:custGeom>
              <a:avLst/>
              <a:gdLst/>
              <a:ahLst/>
              <a:cxnLst/>
              <a:rect l="l" t="t" r="r" b="b"/>
              <a:pathLst>
                <a:path w="4725" h="3204" extrusionOk="0">
                  <a:moveTo>
                    <a:pt x="151" y="0"/>
                  </a:moveTo>
                  <a:cubicBezTo>
                    <a:pt x="55" y="257"/>
                    <a:pt x="1" y="547"/>
                    <a:pt x="1" y="836"/>
                  </a:cubicBezTo>
                  <a:cubicBezTo>
                    <a:pt x="1" y="2142"/>
                    <a:pt x="1051" y="3203"/>
                    <a:pt x="2357" y="3203"/>
                  </a:cubicBezTo>
                  <a:cubicBezTo>
                    <a:pt x="3664" y="3203"/>
                    <a:pt x="4724" y="2142"/>
                    <a:pt x="4724" y="836"/>
                  </a:cubicBezTo>
                  <a:cubicBezTo>
                    <a:pt x="4724" y="547"/>
                    <a:pt x="4660" y="257"/>
                    <a:pt x="4563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1467382" y="1184442"/>
              <a:ext cx="100545" cy="282746"/>
            </a:xfrm>
            <a:custGeom>
              <a:avLst/>
              <a:gdLst/>
              <a:ahLst/>
              <a:cxnLst/>
              <a:rect l="l" t="t" r="r" b="b"/>
              <a:pathLst>
                <a:path w="2358" h="6631" extrusionOk="0">
                  <a:moveTo>
                    <a:pt x="1490" y="0"/>
                  </a:moveTo>
                  <a:lnTo>
                    <a:pt x="1490" y="2068"/>
                  </a:lnTo>
                  <a:cubicBezTo>
                    <a:pt x="612" y="2421"/>
                    <a:pt x="1" y="3267"/>
                    <a:pt x="1" y="4263"/>
                  </a:cubicBezTo>
                  <a:cubicBezTo>
                    <a:pt x="1" y="5569"/>
                    <a:pt x="1051" y="6630"/>
                    <a:pt x="2357" y="6630"/>
                  </a:cubicBezTo>
                  <a:lnTo>
                    <a:pt x="2357" y="0"/>
                  </a:ln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1467382" y="1330568"/>
              <a:ext cx="100545" cy="136619"/>
            </a:xfrm>
            <a:custGeom>
              <a:avLst/>
              <a:gdLst/>
              <a:ahLst/>
              <a:cxnLst/>
              <a:rect l="l" t="t" r="r" b="b"/>
              <a:pathLst>
                <a:path w="2358" h="3204" extrusionOk="0">
                  <a:moveTo>
                    <a:pt x="151" y="0"/>
                  </a:moveTo>
                  <a:cubicBezTo>
                    <a:pt x="55" y="257"/>
                    <a:pt x="1" y="547"/>
                    <a:pt x="1" y="836"/>
                  </a:cubicBezTo>
                  <a:cubicBezTo>
                    <a:pt x="1" y="2142"/>
                    <a:pt x="1051" y="3203"/>
                    <a:pt x="2357" y="3203"/>
                  </a:cubicBezTo>
                  <a:lnTo>
                    <a:pt x="2357" y="0"/>
                  </a:ln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1514456" y="1170754"/>
              <a:ext cx="106898" cy="27887"/>
            </a:xfrm>
            <a:custGeom>
              <a:avLst/>
              <a:gdLst/>
              <a:ahLst/>
              <a:cxnLst/>
              <a:rect l="l" t="t" r="r" b="b"/>
              <a:pathLst>
                <a:path w="2507" h="654" extrusionOk="0">
                  <a:moveTo>
                    <a:pt x="1" y="0"/>
                  </a:moveTo>
                  <a:lnTo>
                    <a:pt x="1" y="654"/>
                  </a:lnTo>
                  <a:lnTo>
                    <a:pt x="2507" y="654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1514456" y="1170754"/>
              <a:ext cx="53471" cy="27887"/>
            </a:xfrm>
            <a:custGeom>
              <a:avLst/>
              <a:gdLst/>
              <a:ahLst/>
              <a:cxnLst/>
              <a:rect l="l" t="t" r="r" b="b"/>
              <a:pathLst>
                <a:path w="1254" h="654" extrusionOk="0">
                  <a:moveTo>
                    <a:pt x="1" y="0"/>
                  </a:moveTo>
                  <a:lnTo>
                    <a:pt x="1" y="654"/>
                  </a:lnTo>
                  <a:lnTo>
                    <a:pt x="1253" y="654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1368756" y="1389027"/>
              <a:ext cx="345299" cy="28825"/>
            </a:xfrm>
            <a:custGeom>
              <a:avLst/>
              <a:gdLst/>
              <a:ahLst/>
              <a:cxnLst/>
              <a:rect l="l" t="t" r="r" b="b"/>
              <a:pathLst>
                <a:path w="8098" h="676" extrusionOk="0">
                  <a:moveTo>
                    <a:pt x="1" y="0"/>
                  </a:moveTo>
                  <a:lnTo>
                    <a:pt x="1" y="675"/>
                  </a:lnTo>
                  <a:lnTo>
                    <a:pt x="8097" y="675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1368756" y="1222348"/>
              <a:ext cx="293704" cy="28782"/>
            </a:xfrm>
            <a:custGeom>
              <a:avLst/>
              <a:gdLst/>
              <a:ahLst/>
              <a:cxnLst/>
              <a:rect l="l" t="t" r="r" b="b"/>
              <a:pathLst>
                <a:path w="6888" h="675" extrusionOk="0">
                  <a:moveTo>
                    <a:pt x="1" y="1"/>
                  </a:moveTo>
                  <a:lnTo>
                    <a:pt x="1" y="675"/>
                  </a:lnTo>
                  <a:lnTo>
                    <a:pt x="6887" y="675"/>
                  </a:lnTo>
                  <a:lnTo>
                    <a:pt x="6887" y="1"/>
                  </a:ln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1329954" y="1120525"/>
              <a:ext cx="46179" cy="399153"/>
            </a:xfrm>
            <a:custGeom>
              <a:avLst/>
              <a:gdLst/>
              <a:ahLst/>
              <a:cxnLst/>
              <a:rect l="l" t="t" r="r" b="b"/>
              <a:pathLst>
                <a:path w="1083" h="9361" extrusionOk="0">
                  <a:moveTo>
                    <a:pt x="1" y="0"/>
                  </a:moveTo>
                  <a:lnTo>
                    <a:pt x="1" y="9360"/>
                  </a:lnTo>
                  <a:lnTo>
                    <a:pt x="1082" y="9360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1329954" y="1120525"/>
              <a:ext cx="23324" cy="399153"/>
            </a:xfrm>
            <a:custGeom>
              <a:avLst/>
              <a:gdLst/>
              <a:ahLst/>
              <a:cxnLst/>
              <a:rect l="l" t="t" r="r" b="b"/>
              <a:pathLst>
                <a:path w="547" h="9361" extrusionOk="0">
                  <a:moveTo>
                    <a:pt x="1" y="0"/>
                  </a:moveTo>
                  <a:lnTo>
                    <a:pt x="1" y="9360"/>
                  </a:lnTo>
                  <a:lnTo>
                    <a:pt x="547" y="936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1303475" y="1454777"/>
              <a:ext cx="99607" cy="118795"/>
            </a:xfrm>
            <a:custGeom>
              <a:avLst/>
              <a:gdLst/>
              <a:ahLst/>
              <a:cxnLst/>
              <a:rect l="l" t="t" r="r" b="b"/>
              <a:pathLst>
                <a:path w="2336" h="2786" extrusionOk="0">
                  <a:moveTo>
                    <a:pt x="1168" y="0"/>
                  </a:moveTo>
                  <a:cubicBezTo>
                    <a:pt x="515" y="0"/>
                    <a:pt x="1" y="526"/>
                    <a:pt x="1" y="1168"/>
                  </a:cubicBezTo>
                  <a:lnTo>
                    <a:pt x="1" y="2785"/>
                  </a:lnTo>
                  <a:lnTo>
                    <a:pt x="2335" y="2785"/>
                  </a:lnTo>
                  <a:lnTo>
                    <a:pt x="2335" y="1168"/>
                  </a:lnTo>
                  <a:cubicBezTo>
                    <a:pt x="2335" y="526"/>
                    <a:pt x="1810" y="0"/>
                    <a:pt x="1168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1303475" y="1454777"/>
              <a:ext cx="49804" cy="118795"/>
            </a:xfrm>
            <a:custGeom>
              <a:avLst/>
              <a:gdLst/>
              <a:ahLst/>
              <a:cxnLst/>
              <a:rect l="l" t="t" r="r" b="b"/>
              <a:pathLst>
                <a:path w="1168" h="2786" extrusionOk="0">
                  <a:moveTo>
                    <a:pt x="1168" y="0"/>
                  </a:moveTo>
                  <a:cubicBezTo>
                    <a:pt x="515" y="0"/>
                    <a:pt x="1" y="526"/>
                    <a:pt x="1" y="1168"/>
                  </a:cubicBezTo>
                  <a:lnTo>
                    <a:pt x="1" y="2785"/>
                  </a:lnTo>
                  <a:lnTo>
                    <a:pt x="1168" y="278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27"/>
          <p:cNvGrpSpPr/>
          <p:nvPr/>
        </p:nvGrpSpPr>
        <p:grpSpPr>
          <a:xfrm>
            <a:off x="1513143" y="2677666"/>
            <a:ext cx="344785" cy="453050"/>
            <a:chOff x="1357371" y="1878103"/>
            <a:chExt cx="344785" cy="453050"/>
          </a:xfrm>
        </p:grpSpPr>
        <p:sp>
          <p:nvSpPr>
            <p:cNvPr id="467" name="Google Shape;467;p27"/>
            <p:cNvSpPr/>
            <p:nvPr/>
          </p:nvSpPr>
          <p:spPr>
            <a:xfrm>
              <a:off x="1452799" y="1878103"/>
              <a:ext cx="153930" cy="453050"/>
            </a:xfrm>
            <a:custGeom>
              <a:avLst/>
              <a:gdLst/>
              <a:ahLst/>
              <a:cxnLst/>
              <a:rect l="l" t="t" r="r" b="b"/>
              <a:pathLst>
                <a:path w="3610" h="10625" extrusionOk="0">
                  <a:moveTo>
                    <a:pt x="1811" y="1"/>
                  </a:moveTo>
                  <a:cubicBezTo>
                    <a:pt x="1211" y="1"/>
                    <a:pt x="729" y="482"/>
                    <a:pt x="729" y="1072"/>
                  </a:cubicBezTo>
                  <a:lnTo>
                    <a:pt x="729" y="7379"/>
                  </a:lnTo>
                  <a:cubicBezTo>
                    <a:pt x="290" y="7701"/>
                    <a:pt x="0" y="8226"/>
                    <a:pt x="0" y="8814"/>
                  </a:cubicBezTo>
                  <a:cubicBezTo>
                    <a:pt x="0" y="9800"/>
                    <a:pt x="783" y="10592"/>
                    <a:pt x="1746" y="10625"/>
                  </a:cubicBezTo>
                  <a:lnTo>
                    <a:pt x="1864" y="10625"/>
                  </a:lnTo>
                  <a:cubicBezTo>
                    <a:pt x="2828" y="10592"/>
                    <a:pt x="3610" y="9800"/>
                    <a:pt x="3610" y="8814"/>
                  </a:cubicBezTo>
                  <a:cubicBezTo>
                    <a:pt x="3610" y="8226"/>
                    <a:pt x="3320" y="7701"/>
                    <a:pt x="2882" y="7379"/>
                  </a:cubicBezTo>
                  <a:lnTo>
                    <a:pt x="2882" y="1072"/>
                  </a:lnTo>
                  <a:cubicBezTo>
                    <a:pt x="2882" y="482"/>
                    <a:pt x="2399" y="1"/>
                    <a:pt x="1811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1452799" y="1878103"/>
              <a:ext cx="77221" cy="453050"/>
            </a:xfrm>
            <a:custGeom>
              <a:avLst/>
              <a:gdLst/>
              <a:ahLst/>
              <a:cxnLst/>
              <a:rect l="l" t="t" r="r" b="b"/>
              <a:pathLst>
                <a:path w="1811" h="10625" extrusionOk="0">
                  <a:moveTo>
                    <a:pt x="1811" y="1"/>
                  </a:moveTo>
                  <a:cubicBezTo>
                    <a:pt x="1211" y="1"/>
                    <a:pt x="729" y="482"/>
                    <a:pt x="729" y="1072"/>
                  </a:cubicBezTo>
                  <a:lnTo>
                    <a:pt x="729" y="7379"/>
                  </a:lnTo>
                  <a:cubicBezTo>
                    <a:pt x="290" y="7701"/>
                    <a:pt x="0" y="8226"/>
                    <a:pt x="0" y="8814"/>
                  </a:cubicBezTo>
                  <a:cubicBezTo>
                    <a:pt x="0" y="9800"/>
                    <a:pt x="783" y="10592"/>
                    <a:pt x="1746" y="10625"/>
                  </a:cubicBezTo>
                  <a:lnTo>
                    <a:pt x="1811" y="10625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F7E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1615853" y="1903687"/>
              <a:ext cx="57990" cy="27887"/>
            </a:xfrm>
            <a:custGeom>
              <a:avLst/>
              <a:gdLst/>
              <a:ahLst/>
              <a:cxnLst/>
              <a:rect l="l" t="t" r="r" b="b"/>
              <a:pathLst>
                <a:path w="1360" h="654" extrusionOk="0">
                  <a:moveTo>
                    <a:pt x="0" y="1"/>
                  </a:moveTo>
                  <a:lnTo>
                    <a:pt x="0" y="653"/>
                  </a:lnTo>
                  <a:lnTo>
                    <a:pt x="1360" y="65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1615853" y="1951188"/>
              <a:ext cx="86303" cy="27887"/>
            </a:xfrm>
            <a:custGeom>
              <a:avLst/>
              <a:gdLst/>
              <a:ahLst/>
              <a:cxnLst/>
              <a:rect l="l" t="t" r="r" b="b"/>
              <a:pathLst>
                <a:path w="2024" h="654" extrusionOk="0">
                  <a:moveTo>
                    <a:pt x="0" y="0"/>
                  </a:moveTo>
                  <a:lnTo>
                    <a:pt x="0" y="653"/>
                  </a:lnTo>
                  <a:lnTo>
                    <a:pt x="2024" y="653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1615853" y="1999114"/>
              <a:ext cx="57990" cy="27929"/>
            </a:xfrm>
            <a:custGeom>
              <a:avLst/>
              <a:gdLst/>
              <a:ahLst/>
              <a:cxnLst/>
              <a:rect l="l" t="t" r="r" b="b"/>
              <a:pathLst>
                <a:path w="1360" h="655" extrusionOk="0">
                  <a:moveTo>
                    <a:pt x="0" y="0"/>
                  </a:moveTo>
                  <a:lnTo>
                    <a:pt x="0" y="654"/>
                  </a:lnTo>
                  <a:lnTo>
                    <a:pt x="1360" y="654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615853" y="2046615"/>
              <a:ext cx="86303" cy="27887"/>
            </a:xfrm>
            <a:custGeom>
              <a:avLst/>
              <a:gdLst/>
              <a:ahLst/>
              <a:cxnLst/>
              <a:rect l="l" t="t" r="r" b="b"/>
              <a:pathLst>
                <a:path w="2024" h="654" extrusionOk="0">
                  <a:moveTo>
                    <a:pt x="0" y="0"/>
                  </a:moveTo>
                  <a:lnTo>
                    <a:pt x="0" y="654"/>
                  </a:lnTo>
                  <a:lnTo>
                    <a:pt x="2024" y="654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615853" y="2094585"/>
              <a:ext cx="57990" cy="27887"/>
            </a:xfrm>
            <a:custGeom>
              <a:avLst/>
              <a:gdLst/>
              <a:ahLst/>
              <a:cxnLst/>
              <a:rect l="l" t="t" r="r" b="b"/>
              <a:pathLst>
                <a:path w="1360" h="654" extrusionOk="0">
                  <a:moveTo>
                    <a:pt x="0" y="0"/>
                  </a:moveTo>
                  <a:lnTo>
                    <a:pt x="0" y="653"/>
                  </a:lnTo>
                  <a:lnTo>
                    <a:pt x="1360" y="653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1615853" y="2142042"/>
              <a:ext cx="86303" cy="27887"/>
            </a:xfrm>
            <a:custGeom>
              <a:avLst/>
              <a:gdLst/>
              <a:ahLst/>
              <a:cxnLst/>
              <a:rect l="l" t="t" r="r" b="b"/>
              <a:pathLst>
                <a:path w="2024" h="654" extrusionOk="0">
                  <a:moveTo>
                    <a:pt x="0" y="1"/>
                  </a:moveTo>
                  <a:lnTo>
                    <a:pt x="0" y="654"/>
                  </a:lnTo>
                  <a:lnTo>
                    <a:pt x="2024" y="65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1386111" y="1903687"/>
              <a:ext cx="57607" cy="27887"/>
            </a:xfrm>
            <a:custGeom>
              <a:avLst/>
              <a:gdLst/>
              <a:ahLst/>
              <a:cxnLst/>
              <a:rect l="l" t="t" r="r" b="b"/>
              <a:pathLst>
                <a:path w="1351" h="654" extrusionOk="0">
                  <a:moveTo>
                    <a:pt x="1" y="1"/>
                  </a:moveTo>
                  <a:lnTo>
                    <a:pt x="1" y="653"/>
                  </a:lnTo>
                  <a:lnTo>
                    <a:pt x="1350" y="653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357371" y="1951188"/>
              <a:ext cx="86346" cy="27887"/>
            </a:xfrm>
            <a:custGeom>
              <a:avLst/>
              <a:gdLst/>
              <a:ahLst/>
              <a:cxnLst/>
              <a:rect l="l" t="t" r="r" b="b"/>
              <a:pathLst>
                <a:path w="2025" h="654" extrusionOk="0">
                  <a:moveTo>
                    <a:pt x="0" y="0"/>
                  </a:moveTo>
                  <a:lnTo>
                    <a:pt x="0" y="653"/>
                  </a:lnTo>
                  <a:lnTo>
                    <a:pt x="2024" y="653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1386111" y="1999114"/>
              <a:ext cx="57607" cy="27929"/>
            </a:xfrm>
            <a:custGeom>
              <a:avLst/>
              <a:gdLst/>
              <a:ahLst/>
              <a:cxnLst/>
              <a:rect l="l" t="t" r="r" b="b"/>
              <a:pathLst>
                <a:path w="1351" h="655" extrusionOk="0">
                  <a:moveTo>
                    <a:pt x="1" y="0"/>
                  </a:moveTo>
                  <a:lnTo>
                    <a:pt x="1" y="654"/>
                  </a:lnTo>
                  <a:lnTo>
                    <a:pt x="1350" y="654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357371" y="2046615"/>
              <a:ext cx="86346" cy="27887"/>
            </a:xfrm>
            <a:custGeom>
              <a:avLst/>
              <a:gdLst/>
              <a:ahLst/>
              <a:cxnLst/>
              <a:rect l="l" t="t" r="r" b="b"/>
              <a:pathLst>
                <a:path w="2025" h="654" extrusionOk="0">
                  <a:moveTo>
                    <a:pt x="0" y="0"/>
                  </a:moveTo>
                  <a:lnTo>
                    <a:pt x="0" y="654"/>
                  </a:lnTo>
                  <a:lnTo>
                    <a:pt x="2024" y="654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1386111" y="2094585"/>
              <a:ext cx="57607" cy="27887"/>
            </a:xfrm>
            <a:custGeom>
              <a:avLst/>
              <a:gdLst/>
              <a:ahLst/>
              <a:cxnLst/>
              <a:rect l="l" t="t" r="r" b="b"/>
              <a:pathLst>
                <a:path w="1351" h="654" extrusionOk="0">
                  <a:moveTo>
                    <a:pt x="1" y="0"/>
                  </a:moveTo>
                  <a:lnTo>
                    <a:pt x="1" y="653"/>
                  </a:lnTo>
                  <a:lnTo>
                    <a:pt x="1350" y="653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1357371" y="2142042"/>
              <a:ext cx="86346" cy="27887"/>
            </a:xfrm>
            <a:custGeom>
              <a:avLst/>
              <a:gdLst/>
              <a:ahLst/>
              <a:cxnLst/>
              <a:rect l="l" t="t" r="r" b="b"/>
              <a:pathLst>
                <a:path w="2025" h="654" extrusionOk="0">
                  <a:moveTo>
                    <a:pt x="0" y="1"/>
                  </a:moveTo>
                  <a:lnTo>
                    <a:pt x="0" y="654"/>
                  </a:lnTo>
                  <a:lnTo>
                    <a:pt x="2024" y="65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1491132" y="2008708"/>
              <a:ext cx="77264" cy="284110"/>
            </a:xfrm>
            <a:custGeom>
              <a:avLst/>
              <a:gdLst/>
              <a:ahLst/>
              <a:cxnLst/>
              <a:rect l="l" t="t" r="r" b="b"/>
              <a:pathLst>
                <a:path w="1812" h="6663" extrusionOk="0">
                  <a:moveTo>
                    <a:pt x="579" y="1"/>
                  </a:moveTo>
                  <a:lnTo>
                    <a:pt x="579" y="4906"/>
                  </a:lnTo>
                  <a:cubicBezTo>
                    <a:pt x="237" y="5034"/>
                    <a:pt x="1" y="5366"/>
                    <a:pt x="1" y="5751"/>
                  </a:cubicBezTo>
                  <a:cubicBezTo>
                    <a:pt x="1" y="6255"/>
                    <a:pt x="408" y="6662"/>
                    <a:pt x="912" y="6662"/>
                  </a:cubicBezTo>
                  <a:cubicBezTo>
                    <a:pt x="1404" y="6662"/>
                    <a:pt x="1811" y="6255"/>
                    <a:pt x="1811" y="5751"/>
                  </a:cubicBezTo>
                  <a:cubicBezTo>
                    <a:pt x="1811" y="5366"/>
                    <a:pt x="1576" y="5034"/>
                    <a:pt x="1233" y="4906"/>
                  </a:cubicBezTo>
                  <a:lnTo>
                    <a:pt x="1233" y="1"/>
                  </a:ln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1491132" y="2215553"/>
              <a:ext cx="38888" cy="77264"/>
            </a:xfrm>
            <a:custGeom>
              <a:avLst/>
              <a:gdLst/>
              <a:ahLst/>
              <a:cxnLst/>
              <a:rect l="l" t="t" r="r" b="b"/>
              <a:pathLst>
                <a:path w="912" h="1812" extrusionOk="0">
                  <a:moveTo>
                    <a:pt x="912" y="1"/>
                  </a:moveTo>
                  <a:cubicBezTo>
                    <a:pt x="408" y="1"/>
                    <a:pt x="1" y="408"/>
                    <a:pt x="1" y="900"/>
                  </a:cubicBezTo>
                  <a:cubicBezTo>
                    <a:pt x="1" y="1404"/>
                    <a:pt x="408" y="1811"/>
                    <a:pt x="912" y="1811"/>
                  </a:cubicBezTo>
                  <a:lnTo>
                    <a:pt x="912" y="1"/>
                  </a:ln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27"/>
          <p:cNvGrpSpPr/>
          <p:nvPr/>
        </p:nvGrpSpPr>
        <p:grpSpPr>
          <a:xfrm rot="705054">
            <a:off x="1465567" y="3723561"/>
            <a:ext cx="439941" cy="555732"/>
            <a:chOff x="8457118" y="3867056"/>
            <a:chExt cx="425235" cy="476408"/>
          </a:xfrm>
        </p:grpSpPr>
        <p:sp>
          <p:nvSpPr>
            <p:cNvPr id="484" name="Google Shape;484;p27"/>
            <p:cNvSpPr/>
            <p:nvPr/>
          </p:nvSpPr>
          <p:spPr>
            <a:xfrm>
              <a:off x="8637413" y="4067945"/>
              <a:ext cx="74703" cy="74664"/>
            </a:xfrm>
            <a:custGeom>
              <a:avLst/>
              <a:gdLst/>
              <a:ahLst/>
              <a:cxnLst/>
              <a:rect l="l" t="t" r="r" b="b"/>
              <a:pathLst>
                <a:path w="1908" h="1907" extrusionOk="0">
                  <a:moveTo>
                    <a:pt x="954" y="0"/>
                  </a:moveTo>
                  <a:cubicBezTo>
                    <a:pt x="429" y="0"/>
                    <a:pt x="1" y="429"/>
                    <a:pt x="1" y="953"/>
                  </a:cubicBezTo>
                  <a:cubicBezTo>
                    <a:pt x="1" y="1478"/>
                    <a:pt x="429" y="1907"/>
                    <a:pt x="954" y="1907"/>
                  </a:cubicBezTo>
                  <a:cubicBezTo>
                    <a:pt x="1479" y="1907"/>
                    <a:pt x="1907" y="1478"/>
                    <a:pt x="1907" y="953"/>
                  </a:cubicBezTo>
                  <a:cubicBezTo>
                    <a:pt x="1907" y="429"/>
                    <a:pt x="1479" y="0"/>
                    <a:pt x="954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8613099" y="3867056"/>
              <a:ext cx="123330" cy="476408"/>
            </a:xfrm>
            <a:custGeom>
              <a:avLst/>
              <a:gdLst/>
              <a:ahLst/>
              <a:cxnLst/>
              <a:rect l="l" t="t" r="r" b="b"/>
              <a:pathLst>
                <a:path w="3150" h="12168" extrusionOk="0">
                  <a:moveTo>
                    <a:pt x="1575" y="236"/>
                  </a:moveTo>
                  <a:cubicBezTo>
                    <a:pt x="2207" y="236"/>
                    <a:pt x="2903" y="2635"/>
                    <a:pt x="2903" y="6084"/>
                  </a:cubicBezTo>
                  <a:cubicBezTo>
                    <a:pt x="2903" y="9522"/>
                    <a:pt x="2207" y="11921"/>
                    <a:pt x="1575" y="11921"/>
                  </a:cubicBezTo>
                  <a:cubicBezTo>
                    <a:pt x="943" y="11921"/>
                    <a:pt x="247" y="9522"/>
                    <a:pt x="247" y="6084"/>
                  </a:cubicBezTo>
                  <a:cubicBezTo>
                    <a:pt x="247" y="2635"/>
                    <a:pt x="943" y="236"/>
                    <a:pt x="1575" y="236"/>
                  </a:cubicBezTo>
                  <a:close/>
                  <a:moveTo>
                    <a:pt x="1575" y="1"/>
                  </a:moveTo>
                  <a:cubicBezTo>
                    <a:pt x="558" y="1"/>
                    <a:pt x="1" y="3128"/>
                    <a:pt x="1" y="6084"/>
                  </a:cubicBezTo>
                  <a:cubicBezTo>
                    <a:pt x="1" y="9030"/>
                    <a:pt x="558" y="12167"/>
                    <a:pt x="1575" y="12167"/>
                  </a:cubicBezTo>
                  <a:cubicBezTo>
                    <a:pt x="2592" y="12167"/>
                    <a:pt x="3149" y="9030"/>
                    <a:pt x="3149" y="6084"/>
                  </a:cubicBezTo>
                  <a:cubicBezTo>
                    <a:pt x="3149" y="3128"/>
                    <a:pt x="2592" y="1"/>
                    <a:pt x="1575" y="1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8613099" y="3867056"/>
              <a:ext cx="123330" cy="476408"/>
            </a:xfrm>
            <a:custGeom>
              <a:avLst/>
              <a:gdLst/>
              <a:ahLst/>
              <a:cxnLst/>
              <a:rect l="l" t="t" r="r" b="b"/>
              <a:pathLst>
                <a:path w="3150" h="12168" extrusionOk="0">
                  <a:moveTo>
                    <a:pt x="1575" y="236"/>
                  </a:moveTo>
                  <a:cubicBezTo>
                    <a:pt x="2207" y="236"/>
                    <a:pt x="2903" y="2635"/>
                    <a:pt x="2903" y="6084"/>
                  </a:cubicBezTo>
                  <a:cubicBezTo>
                    <a:pt x="2903" y="9522"/>
                    <a:pt x="2207" y="11921"/>
                    <a:pt x="1575" y="11921"/>
                  </a:cubicBezTo>
                  <a:cubicBezTo>
                    <a:pt x="943" y="11921"/>
                    <a:pt x="247" y="9522"/>
                    <a:pt x="247" y="6084"/>
                  </a:cubicBezTo>
                  <a:cubicBezTo>
                    <a:pt x="247" y="2635"/>
                    <a:pt x="943" y="236"/>
                    <a:pt x="1575" y="236"/>
                  </a:cubicBezTo>
                  <a:close/>
                  <a:moveTo>
                    <a:pt x="1575" y="1"/>
                  </a:moveTo>
                  <a:cubicBezTo>
                    <a:pt x="558" y="1"/>
                    <a:pt x="1" y="3128"/>
                    <a:pt x="1" y="6084"/>
                  </a:cubicBezTo>
                  <a:cubicBezTo>
                    <a:pt x="1" y="9030"/>
                    <a:pt x="558" y="12167"/>
                    <a:pt x="1575" y="12167"/>
                  </a:cubicBezTo>
                  <a:cubicBezTo>
                    <a:pt x="2592" y="12167"/>
                    <a:pt x="3149" y="9030"/>
                    <a:pt x="3149" y="6084"/>
                  </a:cubicBezTo>
                  <a:cubicBezTo>
                    <a:pt x="3149" y="3128"/>
                    <a:pt x="2592" y="1"/>
                    <a:pt x="1575" y="1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8467180" y="3957614"/>
              <a:ext cx="415173" cy="295249"/>
            </a:xfrm>
            <a:custGeom>
              <a:avLst/>
              <a:gdLst/>
              <a:ahLst/>
              <a:cxnLst/>
              <a:rect l="l" t="t" r="r" b="b"/>
              <a:pathLst>
                <a:path w="10604" h="7541" extrusionOk="0">
                  <a:moveTo>
                    <a:pt x="9639" y="248"/>
                  </a:moveTo>
                  <a:cubicBezTo>
                    <a:pt x="9854" y="248"/>
                    <a:pt x="10004" y="291"/>
                    <a:pt x="10068" y="387"/>
                  </a:cubicBezTo>
                  <a:cubicBezTo>
                    <a:pt x="10249" y="644"/>
                    <a:pt x="9939" y="1286"/>
                    <a:pt x="9243" y="2090"/>
                  </a:cubicBezTo>
                  <a:cubicBezTo>
                    <a:pt x="8493" y="2957"/>
                    <a:pt x="7358" y="3932"/>
                    <a:pt x="6073" y="4853"/>
                  </a:cubicBezTo>
                  <a:cubicBezTo>
                    <a:pt x="4777" y="5763"/>
                    <a:pt x="3481" y="6502"/>
                    <a:pt x="2410" y="6931"/>
                  </a:cubicBezTo>
                  <a:cubicBezTo>
                    <a:pt x="1802" y="7172"/>
                    <a:pt x="1306" y="7295"/>
                    <a:pt x="970" y="7295"/>
                  </a:cubicBezTo>
                  <a:cubicBezTo>
                    <a:pt x="756" y="7295"/>
                    <a:pt x="607" y="7245"/>
                    <a:pt x="536" y="7145"/>
                  </a:cubicBezTo>
                  <a:cubicBezTo>
                    <a:pt x="354" y="6888"/>
                    <a:pt x="665" y="6256"/>
                    <a:pt x="1360" y="5453"/>
                  </a:cubicBezTo>
                  <a:cubicBezTo>
                    <a:pt x="2110" y="4585"/>
                    <a:pt x="3245" y="3600"/>
                    <a:pt x="4531" y="2690"/>
                  </a:cubicBezTo>
                  <a:cubicBezTo>
                    <a:pt x="6801" y="1083"/>
                    <a:pt x="8772" y="248"/>
                    <a:pt x="9639" y="248"/>
                  </a:cubicBezTo>
                  <a:close/>
                  <a:moveTo>
                    <a:pt x="9636" y="0"/>
                  </a:moveTo>
                  <a:cubicBezTo>
                    <a:pt x="8511" y="0"/>
                    <a:pt x="6303" y="1135"/>
                    <a:pt x="4392" y="2486"/>
                  </a:cubicBezTo>
                  <a:cubicBezTo>
                    <a:pt x="3085" y="3418"/>
                    <a:pt x="1950" y="4414"/>
                    <a:pt x="1179" y="5292"/>
                  </a:cubicBezTo>
                  <a:cubicBezTo>
                    <a:pt x="611" y="5945"/>
                    <a:pt x="1" y="6824"/>
                    <a:pt x="332" y="7284"/>
                  </a:cubicBezTo>
                  <a:cubicBezTo>
                    <a:pt x="461" y="7466"/>
                    <a:pt x="686" y="7541"/>
                    <a:pt x="965" y="7541"/>
                  </a:cubicBezTo>
                  <a:cubicBezTo>
                    <a:pt x="1414" y="7541"/>
                    <a:pt x="2003" y="7359"/>
                    <a:pt x="2496" y="7155"/>
                  </a:cubicBezTo>
                  <a:cubicBezTo>
                    <a:pt x="3588" y="6727"/>
                    <a:pt x="4906" y="5977"/>
                    <a:pt x="6212" y="5046"/>
                  </a:cubicBezTo>
                  <a:cubicBezTo>
                    <a:pt x="7519" y="4125"/>
                    <a:pt x="8664" y="3128"/>
                    <a:pt x="9425" y="2250"/>
                  </a:cubicBezTo>
                  <a:cubicBezTo>
                    <a:pt x="9992" y="1597"/>
                    <a:pt x="10603" y="719"/>
                    <a:pt x="10271" y="248"/>
                  </a:cubicBezTo>
                  <a:cubicBezTo>
                    <a:pt x="10149" y="77"/>
                    <a:pt x="9929" y="0"/>
                    <a:pt x="9636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8467180" y="3957614"/>
              <a:ext cx="415173" cy="295249"/>
            </a:xfrm>
            <a:custGeom>
              <a:avLst/>
              <a:gdLst/>
              <a:ahLst/>
              <a:cxnLst/>
              <a:rect l="l" t="t" r="r" b="b"/>
              <a:pathLst>
                <a:path w="10604" h="7541" extrusionOk="0">
                  <a:moveTo>
                    <a:pt x="9639" y="248"/>
                  </a:moveTo>
                  <a:cubicBezTo>
                    <a:pt x="9854" y="248"/>
                    <a:pt x="10004" y="291"/>
                    <a:pt x="10068" y="387"/>
                  </a:cubicBezTo>
                  <a:cubicBezTo>
                    <a:pt x="10249" y="644"/>
                    <a:pt x="9939" y="1286"/>
                    <a:pt x="9243" y="2090"/>
                  </a:cubicBezTo>
                  <a:cubicBezTo>
                    <a:pt x="8493" y="2957"/>
                    <a:pt x="7358" y="3932"/>
                    <a:pt x="6073" y="4853"/>
                  </a:cubicBezTo>
                  <a:cubicBezTo>
                    <a:pt x="4777" y="5763"/>
                    <a:pt x="3481" y="6502"/>
                    <a:pt x="2410" y="6931"/>
                  </a:cubicBezTo>
                  <a:cubicBezTo>
                    <a:pt x="1802" y="7172"/>
                    <a:pt x="1306" y="7295"/>
                    <a:pt x="970" y="7295"/>
                  </a:cubicBezTo>
                  <a:cubicBezTo>
                    <a:pt x="756" y="7295"/>
                    <a:pt x="607" y="7245"/>
                    <a:pt x="536" y="7145"/>
                  </a:cubicBezTo>
                  <a:cubicBezTo>
                    <a:pt x="354" y="6888"/>
                    <a:pt x="665" y="6256"/>
                    <a:pt x="1360" y="5453"/>
                  </a:cubicBezTo>
                  <a:cubicBezTo>
                    <a:pt x="2110" y="4585"/>
                    <a:pt x="3245" y="3600"/>
                    <a:pt x="4531" y="2690"/>
                  </a:cubicBezTo>
                  <a:cubicBezTo>
                    <a:pt x="6801" y="1083"/>
                    <a:pt x="8772" y="248"/>
                    <a:pt x="9639" y="248"/>
                  </a:cubicBezTo>
                  <a:close/>
                  <a:moveTo>
                    <a:pt x="9636" y="0"/>
                  </a:moveTo>
                  <a:cubicBezTo>
                    <a:pt x="8511" y="0"/>
                    <a:pt x="6303" y="1135"/>
                    <a:pt x="4392" y="2486"/>
                  </a:cubicBezTo>
                  <a:cubicBezTo>
                    <a:pt x="3085" y="3418"/>
                    <a:pt x="1950" y="4414"/>
                    <a:pt x="1179" y="5292"/>
                  </a:cubicBezTo>
                  <a:cubicBezTo>
                    <a:pt x="611" y="5945"/>
                    <a:pt x="1" y="6824"/>
                    <a:pt x="332" y="7284"/>
                  </a:cubicBezTo>
                  <a:cubicBezTo>
                    <a:pt x="461" y="7466"/>
                    <a:pt x="686" y="7541"/>
                    <a:pt x="965" y="7541"/>
                  </a:cubicBezTo>
                  <a:cubicBezTo>
                    <a:pt x="1414" y="7541"/>
                    <a:pt x="2003" y="7359"/>
                    <a:pt x="2496" y="7155"/>
                  </a:cubicBezTo>
                  <a:cubicBezTo>
                    <a:pt x="3588" y="6727"/>
                    <a:pt x="4906" y="5977"/>
                    <a:pt x="6212" y="5046"/>
                  </a:cubicBezTo>
                  <a:cubicBezTo>
                    <a:pt x="7519" y="4125"/>
                    <a:pt x="8664" y="3128"/>
                    <a:pt x="9425" y="2250"/>
                  </a:cubicBezTo>
                  <a:cubicBezTo>
                    <a:pt x="9992" y="1597"/>
                    <a:pt x="10603" y="719"/>
                    <a:pt x="10271" y="248"/>
                  </a:cubicBezTo>
                  <a:cubicBezTo>
                    <a:pt x="10149" y="77"/>
                    <a:pt x="9929" y="0"/>
                    <a:pt x="9636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8457118" y="3957614"/>
              <a:ext cx="425235" cy="295249"/>
            </a:xfrm>
            <a:custGeom>
              <a:avLst/>
              <a:gdLst/>
              <a:ahLst/>
              <a:cxnLst/>
              <a:rect l="l" t="t" r="r" b="b"/>
              <a:pathLst>
                <a:path w="10861" h="7541" extrusionOk="0">
                  <a:moveTo>
                    <a:pt x="1222" y="248"/>
                  </a:moveTo>
                  <a:cubicBezTo>
                    <a:pt x="2089" y="248"/>
                    <a:pt x="4059" y="1083"/>
                    <a:pt x="6330" y="2690"/>
                  </a:cubicBezTo>
                  <a:cubicBezTo>
                    <a:pt x="7615" y="3600"/>
                    <a:pt x="8750" y="4585"/>
                    <a:pt x="9500" y="5453"/>
                  </a:cubicBezTo>
                  <a:cubicBezTo>
                    <a:pt x="10196" y="6256"/>
                    <a:pt x="10506" y="6888"/>
                    <a:pt x="10325" y="7145"/>
                  </a:cubicBezTo>
                  <a:cubicBezTo>
                    <a:pt x="10254" y="7245"/>
                    <a:pt x="10105" y="7295"/>
                    <a:pt x="9891" y="7295"/>
                  </a:cubicBezTo>
                  <a:cubicBezTo>
                    <a:pt x="9555" y="7295"/>
                    <a:pt x="9059" y="7172"/>
                    <a:pt x="8450" y="6931"/>
                  </a:cubicBezTo>
                  <a:cubicBezTo>
                    <a:pt x="7379" y="6502"/>
                    <a:pt x="6084" y="5763"/>
                    <a:pt x="4788" y="4853"/>
                  </a:cubicBezTo>
                  <a:cubicBezTo>
                    <a:pt x="1982" y="2861"/>
                    <a:pt x="429" y="901"/>
                    <a:pt x="793" y="387"/>
                  </a:cubicBezTo>
                  <a:cubicBezTo>
                    <a:pt x="868" y="291"/>
                    <a:pt x="1007" y="248"/>
                    <a:pt x="1222" y="248"/>
                  </a:cubicBezTo>
                  <a:close/>
                  <a:moveTo>
                    <a:pt x="1225" y="0"/>
                  </a:moveTo>
                  <a:cubicBezTo>
                    <a:pt x="931" y="0"/>
                    <a:pt x="711" y="77"/>
                    <a:pt x="589" y="248"/>
                  </a:cubicBezTo>
                  <a:cubicBezTo>
                    <a:pt x="1" y="1083"/>
                    <a:pt x="2239" y="3343"/>
                    <a:pt x="4649" y="5046"/>
                  </a:cubicBezTo>
                  <a:cubicBezTo>
                    <a:pt x="5955" y="5977"/>
                    <a:pt x="7272" y="6727"/>
                    <a:pt x="8365" y="7155"/>
                  </a:cubicBezTo>
                  <a:cubicBezTo>
                    <a:pt x="8857" y="7359"/>
                    <a:pt x="9447" y="7541"/>
                    <a:pt x="9896" y="7541"/>
                  </a:cubicBezTo>
                  <a:cubicBezTo>
                    <a:pt x="10175" y="7541"/>
                    <a:pt x="10399" y="7466"/>
                    <a:pt x="10528" y="7284"/>
                  </a:cubicBezTo>
                  <a:cubicBezTo>
                    <a:pt x="10860" y="6824"/>
                    <a:pt x="10249" y="5945"/>
                    <a:pt x="9682" y="5292"/>
                  </a:cubicBezTo>
                  <a:cubicBezTo>
                    <a:pt x="8921" y="4414"/>
                    <a:pt x="7776" y="3418"/>
                    <a:pt x="6469" y="2486"/>
                  </a:cubicBezTo>
                  <a:cubicBezTo>
                    <a:pt x="4558" y="1135"/>
                    <a:pt x="2350" y="0"/>
                    <a:pt x="1225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8457118" y="3957614"/>
              <a:ext cx="425235" cy="295249"/>
            </a:xfrm>
            <a:custGeom>
              <a:avLst/>
              <a:gdLst/>
              <a:ahLst/>
              <a:cxnLst/>
              <a:rect l="l" t="t" r="r" b="b"/>
              <a:pathLst>
                <a:path w="10861" h="7541" extrusionOk="0">
                  <a:moveTo>
                    <a:pt x="1222" y="248"/>
                  </a:moveTo>
                  <a:cubicBezTo>
                    <a:pt x="2089" y="248"/>
                    <a:pt x="4059" y="1083"/>
                    <a:pt x="6330" y="2690"/>
                  </a:cubicBezTo>
                  <a:cubicBezTo>
                    <a:pt x="7615" y="3600"/>
                    <a:pt x="8750" y="4585"/>
                    <a:pt x="9500" y="5453"/>
                  </a:cubicBezTo>
                  <a:cubicBezTo>
                    <a:pt x="10196" y="6256"/>
                    <a:pt x="10506" y="6888"/>
                    <a:pt x="10325" y="7145"/>
                  </a:cubicBezTo>
                  <a:cubicBezTo>
                    <a:pt x="10254" y="7245"/>
                    <a:pt x="10105" y="7295"/>
                    <a:pt x="9891" y="7295"/>
                  </a:cubicBezTo>
                  <a:cubicBezTo>
                    <a:pt x="9555" y="7295"/>
                    <a:pt x="9059" y="7172"/>
                    <a:pt x="8450" y="6931"/>
                  </a:cubicBezTo>
                  <a:cubicBezTo>
                    <a:pt x="7379" y="6502"/>
                    <a:pt x="6084" y="5763"/>
                    <a:pt x="4788" y="4853"/>
                  </a:cubicBezTo>
                  <a:cubicBezTo>
                    <a:pt x="1982" y="2861"/>
                    <a:pt x="429" y="901"/>
                    <a:pt x="793" y="387"/>
                  </a:cubicBezTo>
                  <a:cubicBezTo>
                    <a:pt x="868" y="291"/>
                    <a:pt x="1007" y="248"/>
                    <a:pt x="1222" y="248"/>
                  </a:cubicBezTo>
                  <a:close/>
                  <a:moveTo>
                    <a:pt x="1225" y="0"/>
                  </a:moveTo>
                  <a:cubicBezTo>
                    <a:pt x="931" y="0"/>
                    <a:pt x="711" y="77"/>
                    <a:pt x="589" y="248"/>
                  </a:cubicBezTo>
                  <a:cubicBezTo>
                    <a:pt x="1" y="1083"/>
                    <a:pt x="2239" y="3343"/>
                    <a:pt x="4649" y="5046"/>
                  </a:cubicBezTo>
                  <a:cubicBezTo>
                    <a:pt x="5955" y="5977"/>
                    <a:pt x="7272" y="6727"/>
                    <a:pt x="8365" y="7155"/>
                  </a:cubicBezTo>
                  <a:cubicBezTo>
                    <a:pt x="8857" y="7359"/>
                    <a:pt x="9447" y="7541"/>
                    <a:pt x="9896" y="7541"/>
                  </a:cubicBezTo>
                  <a:cubicBezTo>
                    <a:pt x="10175" y="7541"/>
                    <a:pt x="10399" y="7466"/>
                    <a:pt x="10528" y="7284"/>
                  </a:cubicBezTo>
                  <a:cubicBezTo>
                    <a:pt x="10860" y="6824"/>
                    <a:pt x="10249" y="5945"/>
                    <a:pt x="9682" y="5292"/>
                  </a:cubicBezTo>
                  <a:cubicBezTo>
                    <a:pt x="8921" y="4414"/>
                    <a:pt x="7776" y="3418"/>
                    <a:pt x="6469" y="2486"/>
                  </a:cubicBezTo>
                  <a:cubicBezTo>
                    <a:pt x="4558" y="1135"/>
                    <a:pt x="2350" y="0"/>
                    <a:pt x="1225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body" idx="1"/>
          </p:nvPr>
        </p:nvSpPr>
        <p:spPr>
          <a:xfrm>
            <a:off x="710150" y="3628900"/>
            <a:ext cx="3123000" cy="87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is an Expert Witness?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496" name="Google Shape;496;p28"/>
          <p:cNvGrpSpPr/>
          <p:nvPr/>
        </p:nvGrpSpPr>
        <p:grpSpPr>
          <a:xfrm>
            <a:off x="1862224" y="829447"/>
            <a:ext cx="1144447" cy="963243"/>
            <a:chOff x="7014674" y="424297"/>
            <a:chExt cx="1144447" cy="963243"/>
          </a:xfrm>
        </p:grpSpPr>
        <p:grpSp>
          <p:nvGrpSpPr>
            <p:cNvPr id="497" name="Google Shape;497;p28"/>
            <p:cNvGrpSpPr/>
            <p:nvPr/>
          </p:nvGrpSpPr>
          <p:grpSpPr>
            <a:xfrm rot="3467469">
              <a:off x="7349509" y="379162"/>
              <a:ext cx="474776" cy="1053512"/>
              <a:chOff x="-575934" y="1688545"/>
              <a:chExt cx="474783" cy="1053525"/>
            </a:xfrm>
          </p:grpSpPr>
          <p:sp>
            <p:nvSpPr>
              <p:cNvPr id="498" name="Google Shape;498;p28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8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28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8"/>
          <p:cNvGrpSpPr/>
          <p:nvPr/>
        </p:nvGrpSpPr>
        <p:grpSpPr>
          <a:xfrm>
            <a:off x="-6" y="3188073"/>
            <a:ext cx="1094730" cy="499521"/>
            <a:chOff x="3219119" y="4353698"/>
            <a:chExt cx="1094730" cy="499521"/>
          </a:xfrm>
        </p:grpSpPr>
        <p:grpSp>
          <p:nvGrpSpPr>
            <p:cNvPr id="507" name="Google Shape;507;p28"/>
            <p:cNvGrpSpPr/>
            <p:nvPr/>
          </p:nvGrpSpPr>
          <p:grpSpPr>
            <a:xfrm flipH="1">
              <a:off x="3219119" y="4353698"/>
              <a:ext cx="1094730" cy="499521"/>
              <a:chOff x="1045050" y="540001"/>
              <a:chExt cx="838874" cy="382775"/>
            </a:xfrm>
          </p:grpSpPr>
          <p:sp>
            <p:nvSpPr>
              <p:cNvPr id="508" name="Google Shape;508;p28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8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8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28"/>
            <p:cNvSpPr/>
            <p:nvPr/>
          </p:nvSpPr>
          <p:spPr>
            <a:xfrm flipH="1">
              <a:off x="3345501" y="4399429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8"/>
          <p:cNvGrpSpPr/>
          <p:nvPr/>
        </p:nvGrpSpPr>
        <p:grpSpPr>
          <a:xfrm>
            <a:off x="4853326" y="3786821"/>
            <a:ext cx="371507" cy="405959"/>
            <a:chOff x="1383751" y="4174496"/>
            <a:chExt cx="371507" cy="405959"/>
          </a:xfrm>
        </p:grpSpPr>
        <p:grpSp>
          <p:nvGrpSpPr>
            <p:cNvPr id="515" name="Google Shape;515;p28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8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28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8"/>
          <p:cNvGrpSpPr/>
          <p:nvPr/>
        </p:nvGrpSpPr>
        <p:grpSpPr>
          <a:xfrm rot="10800000">
            <a:off x="7841051" y="4024621"/>
            <a:ext cx="371507" cy="405959"/>
            <a:chOff x="1383751" y="4174496"/>
            <a:chExt cx="371507" cy="405959"/>
          </a:xfrm>
        </p:grpSpPr>
        <p:grpSp>
          <p:nvGrpSpPr>
            <p:cNvPr id="521" name="Google Shape;521;p28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522" name="Google Shape;522;p28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8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28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8"/>
          <p:cNvGrpSpPr/>
          <p:nvPr/>
        </p:nvGrpSpPr>
        <p:grpSpPr>
          <a:xfrm rot="10800000">
            <a:off x="1302351" y="423496"/>
            <a:ext cx="371507" cy="405959"/>
            <a:chOff x="1383751" y="4174496"/>
            <a:chExt cx="371507" cy="405959"/>
          </a:xfrm>
        </p:grpSpPr>
        <p:grpSp>
          <p:nvGrpSpPr>
            <p:cNvPr id="527" name="Google Shape;527;p28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528" name="Google Shape;528;p28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1" name="Google Shape;531;p28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8"/>
          <p:cNvGrpSpPr/>
          <p:nvPr/>
        </p:nvGrpSpPr>
        <p:grpSpPr>
          <a:xfrm rot="-9900040">
            <a:off x="7390445" y="555179"/>
            <a:ext cx="1144413" cy="963214"/>
            <a:chOff x="7014674" y="424297"/>
            <a:chExt cx="1144447" cy="963243"/>
          </a:xfrm>
        </p:grpSpPr>
        <p:grpSp>
          <p:nvGrpSpPr>
            <p:cNvPr id="533" name="Google Shape;533;p28"/>
            <p:cNvGrpSpPr/>
            <p:nvPr/>
          </p:nvGrpSpPr>
          <p:grpSpPr>
            <a:xfrm rot="3467469">
              <a:off x="7349509" y="379162"/>
              <a:ext cx="474776" cy="1053512"/>
              <a:chOff x="-575934" y="1688545"/>
              <a:chExt cx="474783" cy="1053525"/>
            </a:xfrm>
          </p:grpSpPr>
          <p:sp>
            <p:nvSpPr>
              <p:cNvPr id="534" name="Google Shape;534;p28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8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1" name="Google Shape;541;p28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2" name="Google Shape;542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675" y="4159225"/>
            <a:ext cx="606850" cy="6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837525" y="1262850"/>
            <a:ext cx="7469100" cy="298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4"/>
                </a:solidFill>
              </a:rPr>
              <a:t>Let’s take a look           </a:t>
            </a:r>
            <a:r>
              <a:rPr lang="en" sz="5600"/>
              <a:t>at your worksheet. Match the expert to the</a:t>
            </a:r>
            <a:r>
              <a:rPr lang="en" sz="5600">
                <a:solidFill>
                  <a:schemeClr val="accent4"/>
                </a:solidFill>
              </a:rPr>
              <a:t> case best suited</a:t>
            </a:r>
            <a:r>
              <a:rPr lang="en" sz="5600"/>
              <a:t> </a:t>
            </a:r>
            <a:endParaRPr sz="5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for them. </a:t>
            </a:r>
            <a:endParaRPr sz="5600"/>
          </a:p>
        </p:txBody>
      </p:sp>
      <p:grpSp>
        <p:nvGrpSpPr>
          <p:cNvPr id="548" name="Google Shape;548;p29"/>
          <p:cNvGrpSpPr/>
          <p:nvPr/>
        </p:nvGrpSpPr>
        <p:grpSpPr>
          <a:xfrm>
            <a:off x="3329449" y="348997"/>
            <a:ext cx="1144447" cy="963243"/>
            <a:chOff x="7014674" y="424297"/>
            <a:chExt cx="1144447" cy="963243"/>
          </a:xfrm>
        </p:grpSpPr>
        <p:grpSp>
          <p:nvGrpSpPr>
            <p:cNvPr id="549" name="Google Shape;549;p29"/>
            <p:cNvGrpSpPr/>
            <p:nvPr/>
          </p:nvGrpSpPr>
          <p:grpSpPr>
            <a:xfrm rot="3467469">
              <a:off x="7349509" y="379162"/>
              <a:ext cx="474776" cy="1053512"/>
              <a:chOff x="-575934" y="1688545"/>
              <a:chExt cx="474783" cy="1053525"/>
            </a:xfrm>
          </p:grpSpPr>
          <p:sp>
            <p:nvSpPr>
              <p:cNvPr id="550" name="Google Shape;550;p29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9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9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9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9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9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9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29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29"/>
          <p:cNvGrpSpPr/>
          <p:nvPr/>
        </p:nvGrpSpPr>
        <p:grpSpPr>
          <a:xfrm rot="9601160">
            <a:off x="451308" y="2993275"/>
            <a:ext cx="1094721" cy="499517"/>
            <a:chOff x="3219119" y="4353698"/>
            <a:chExt cx="1094730" cy="499521"/>
          </a:xfrm>
        </p:grpSpPr>
        <p:grpSp>
          <p:nvGrpSpPr>
            <p:cNvPr id="559" name="Google Shape;559;p29"/>
            <p:cNvGrpSpPr/>
            <p:nvPr/>
          </p:nvGrpSpPr>
          <p:grpSpPr>
            <a:xfrm flipH="1">
              <a:off x="3219119" y="4353698"/>
              <a:ext cx="1094730" cy="499521"/>
              <a:chOff x="1045050" y="540001"/>
              <a:chExt cx="838874" cy="382775"/>
            </a:xfrm>
          </p:grpSpPr>
          <p:sp>
            <p:nvSpPr>
              <p:cNvPr id="560" name="Google Shape;560;p29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9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9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9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9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" name="Google Shape;565;p29"/>
            <p:cNvSpPr/>
            <p:nvPr/>
          </p:nvSpPr>
          <p:spPr>
            <a:xfrm flipH="1">
              <a:off x="3345501" y="4399429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29"/>
          <p:cNvGrpSpPr/>
          <p:nvPr/>
        </p:nvGrpSpPr>
        <p:grpSpPr>
          <a:xfrm rot="5400000">
            <a:off x="5782751" y="818084"/>
            <a:ext cx="371507" cy="405959"/>
            <a:chOff x="1383751" y="4174496"/>
            <a:chExt cx="371507" cy="405959"/>
          </a:xfrm>
        </p:grpSpPr>
        <p:grpSp>
          <p:nvGrpSpPr>
            <p:cNvPr id="567" name="Google Shape;567;p29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9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9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1" name="Google Shape;571;p29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29"/>
          <p:cNvGrpSpPr/>
          <p:nvPr/>
        </p:nvGrpSpPr>
        <p:grpSpPr>
          <a:xfrm>
            <a:off x="-287844" y="-283308"/>
            <a:ext cx="2898557" cy="2888723"/>
            <a:chOff x="8496935" y="3517351"/>
            <a:chExt cx="211382" cy="235265"/>
          </a:xfrm>
        </p:grpSpPr>
        <p:sp>
          <p:nvSpPr>
            <p:cNvPr id="573" name="Google Shape;573;p29"/>
            <p:cNvSpPr/>
            <p:nvPr/>
          </p:nvSpPr>
          <p:spPr>
            <a:xfrm>
              <a:off x="8496935" y="3704223"/>
              <a:ext cx="53717" cy="48392"/>
            </a:xfrm>
            <a:custGeom>
              <a:avLst/>
              <a:gdLst/>
              <a:ahLst/>
              <a:cxnLst/>
              <a:rect l="l" t="t" r="r" b="b"/>
              <a:pathLst>
                <a:path w="1372" h="1236" extrusionOk="0">
                  <a:moveTo>
                    <a:pt x="694" y="0"/>
                  </a:moveTo>
                  <a:cubicBezTo>
                    <a:pt x="527" y="0"/>
                    <a:pt x="361" y="68"/>
                    <a:pt x="236" y="197"/>
                  </a:cubicBezTo>
                  <a:cubicBezTo>
                    <a:pt x="1" y="444"/>
                    <a:pt x="12" y="840"/>
                    <a:pt x="269" y="1065"/>
                  </a:cubicBezTo>
                  <a:cubicBezTo>
                    <a:pt x="388" y="1179"/>
                    <a:pt x="539" y="1235"/>
                    <a:pt x="690" y="1235"/>
                  </a:cubicBezTo>
                  <a:cubicBezTo>
                    <a:pt x="852" y="1235"/>
                    <a:pt x="1014" y="1171"/>
                    <a:pt x="1136" y="1044"/>
                  </a:cubicBezTo>
                  <a:cubicBezTo>
                    <a:pt x="1372" y="787"/>
                    <a:pt x="1361" y="401"/>
                    <a:pt x="1115" y="166"/>
                  </a:cubicBezTo>
                  <a:cubicBezTo>
                    <a:pt x="993" y="54"/>
                    <a:pt x="843" y="0"/>
                    <a:pt x="694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8527122" y="3624431"/>
              <a:ext cx="94827" cy="99604"/>
            </a:xfrm>
            <a:custGeom>
              <a:avLst/>
              <a:gdLst/>
              <a:ahLst/>
              <a:cxnLst/>
              <a:rect l="l" t="t" r="r" b="b"/>
              <a:pathLst>
                <a:path w="2422" h="2544" extrusionOk="0">
                  <a:moveTo>
                    <a:pt x="2267" y="1"/>
                  </a:moveTo>
                  <a:cubicBezTo>
                    <a:pt x="2229" y="1"/>
                    <a:pt x="2192" y="17"/>
                    <a:pt x="2164" y="51"/>
                  </a:cubicBezTo>
                  <a:lnTo>
                    <a:pt x="55" y="2300"/>
                  </a:lnTo>
                  <a:cubicBezTo>
                    <a:pt x="1" y="2364"/>
                    <a:pt x="1" y="2449"/>
                    <a:pt x="55" y="2503"/>
                  </a:cubicBezTo>
                  <a:cubicBezTo>
                    <a:pt x="87" y="2530"/>
                    <a:pt x="124" y="2543"/>
                    <a:pt x="161" y="2543"/>
                  </a:cubicBezTo>
                  <a:cubicBezTo>
                    <a:pt x="197" y="2543"/>
                    <a:pt x="231" y="2530"/>
                    <a:pt x="258" y="2503"/>
                  </a:cubicBezTo>
                  <a:lnTo>
                    <a:pt x="2368" y="243"/>
                  </a:lnTo>
                  <a:cubicBezTo>
                    <a:pt x="2421" y="190"/>
                    <a:pt x="2421" y="93"/>
                    <a:pt x="2368" y="40"/>
                  </a:cubicBezTo>
                  <a:cubicBezTo>
                    <a:pt x="2337" y="14"/>
                    <a:pt x="2302" y="1"/>
                    <a:pt x="2267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8546423" y="3517351"/>
              <a:ext cx="55401" cy="48667"/>
            </a:xfrm>
            <a:custGeom>
              <a:avLst/>
              <a:gdLst/>
              <a:ahLst/>
              <a:cxnLst/>
              <a:rect l="l" t="t" r="r" b="b"/>
              <a:pathLst>
                <a:path w="1415" h="1243" extrusionOk="0">
                  <a:moveTo>
                    <a:pt x="711" y="1"/>
                  </a:moveTo>
                  <a:cubicBezTo>
                    <a:pt x="628" y="1"/>
                    <a:pt x="543" y="18"/>
                    <a:pt x="461" y="55"/>
                  </a:cubicBezTo>
                  <a:cubicBezTo>
                    <a:pt x="140" y="194"/>
                    <a:pt x="0" y="558"/>
                    <a:pt x="140" y="869"/>
                  </a:cubicBezTo>
                  <a:cubicBezTo>
                    <a:pt x="244" y="1100"/>
                    <a:pt x="472" y="1242"/>
                    <a:pt x="711" y="1242"/>
                  </a:cubicBezTo>
                  <a:cubicBezTo>
                    <a:pt x="792" y="1242"/>
                    <a:pt x="875" y="1226"/>
                    <a:pt x="954" y="1190"/>
                  </a:cubicBezTo>
                  <a:cubicBezTo>
                    <a:pt x="1275" y="1051"/>
                    <a:pt x="1414" y="686"/>
                    <a:pt x="1275" y="376"/>
                  </a:cubicBezTo>
                  <a:cubicBezTo>
                    <a:pt x="1172" y="139"/>
                    <a:pt x="947" y="1"/>
                    <a:pt x="711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8573243" y="3548555"/>
              <a:ext cx="47022" cy="88994"/>
            </a:xfrm>
            <a:custGeom>
              <a:avLst/>
              <a:gdLst/>
              <a:ahLst/>
              <a:cxnLst/>
              <a:rect l="l" t="t" r="r" b="b"/>
              <a:pathLst>
                <a:path w="1201" h="2273" extrusionOk="0">
                  <a:moveTo>
                    <a:pt x="172" y="1"/>
                  </a:moveTo>
                  <a:cubicBezTo>
                    <a:pt x="151" y="1"/>
                    <a:pt x="129" y="6"/>
                    <a:pt x="108" y="18"/>
                  </a:cubicBezTo>
                  <a:cubicBezTo>
                    <a:pt x="33" y="50"/>
                    <a:pt x="1" y="136"/>
                    <a:pt x="33" y="200"/>
                  </a:cubicBezTo>
                  <a:lnTo>
                    <a:pt x="901" y="2181"/>
                  </a:lnTo>
                  <a:cubicBezTo>
                    <a:pt x="912" y="2203"/>
                    <a:pt x="922" y="2224"/>
                    <a:pt x="943" y="2235"/>
                  </a:cubicBezTo>
                  <a:cubicBezTo>
                    <a:pt x="965" y="2256"/>
                    <a:pt x="999" y="2272"/>
                    <a:pt x="1036" y="2272"/>
                  </a:cubicBezTo>
                  <a:cubicBezTo>
                    <a:pt x="1055" y="2272"/>
                    <a:pt x="1075" y="2268"/>
                    <a:pt x="1093" y="2257"/>
                  </a:cubicBezTo>
                  <a:cubicBezTo>
                    <a:pt x="1169" y="2224"/>
                    <a:pt x="1200" y="2138"/>
                    <a:pt x="1169" y="2064"/>
                  </a:cubicBezTo>
                  <a:lnTo>
                    <a:pt x="301" y="82"/>
                  </a:lnTo>
                  <a:cubicBezTo>
                    <a:pt x="278" y="36"/>
                    <a:pt x="227" y="1"/>
                    <a:pt x="172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8657106" y="3601488"/>
              <a:ext cx="51211" cy="48549"/>
            </a:xfrm>
            <a:custGeom>
              <a:avLst/>
              <a:gdLst/>
              <a:ahLst/>
              <a:cxnLst/>
              <a:rect l="l" t="t" r="r" b="b"/>
              <a:pathLst>
                <a:path w="1308" h="1240" extrusionOk="0">
                  <a:moveTo>
                    <a:pt x="668" y="0"/>
                  </a:moveTo>
                  <a:cubicBezTo>
                    <a:pt x="642" y="0"/>
                    <a:pt x="616" y="2"/>
                    <a:pt x="590" y="5"/>
                  </a:cubicBezTo>
                  <a:cubicBezTo>
                    <a:pt x="248" y="37"/>
                    <a:pt x="1" y="348"/>
                    <a:pt x="44" y="690"/>
                  </a:cubicBezTo>
                  <a:cubicBezTo>
                    <a:pt x="74" y="1002"/>
                    <a:pt x="350" y="1239"/>
                    <a:pt x="660" y="1239"/>
                  </a:cubicBezTo>
                  <a:cubicBezTo>
                    <a:pt x="679" y="1239"/>
                    <a:pt x="699" y="1238"/>
                    <a:pt x="719" y="1236"/>
                  </a:cubicBezTo>
                  <a:cubicBezTo>
                    <a:pt x="1062" y="1193"/>
                    <a:pt x="1307" y="894"/>
                    <a:pt x="1276" y="551"/>
                  </a:cubicBezTo>
                  <a:cubicBezTo>
                    <a:pt x="1236" y="234"/>
                    <a:pt x="977" y="0"/>
                    <a:pt x="668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8608479" y="3621338"/>
              <a:ext cx="66716" cy="17384"/>
            </a:xfrm>
            <a:custGeom>
              <a:avLst/>
              <a:gdLst/>
              <a:ahLst/>
              <a:cxnLst/>
              <a:rect l="l" t="t" r="r" b="b"/>
              <a:pathLst>
                <a:path w="1704" h="444" extrusionOk="0">
                  <a:moveTo>
                    <a:pt x="1532" y="1"/>
                  </a:moveTo>
                  <a:lnTo>
                    <a:pt x="140" y="151"/>
                  </a:lnTo>
                  <a:cubicBezTo>
                    <a:pt x="54" y="162"/>
                    <a:pt x="1" y="237"/>
                    <a:pt x="12" y="312"/>
                  </a:cubicBezTo>
                  <a:cubicBezTo>
                    <a:pt x="12" y="355"/>
                    <a:pt x="33" y="387"/>
                    <a:pt x="54" y="408"/>
                  </a:cubicBezTo>
                  <a:cubicBezTo>
                    <a:pt x="81" y="426"/>
                    <a:pt x="114" y="443"/>
                    <a:pt x="149" y="443"/>
                  </a:cubicBezTo>
                  <a:cubicBezTo>
                    <a:pt x="157" y="443"/>
                    <a:pt x="164" y="442"/>
                    <a:pt x="172" y="441"/>
                  </a:cubicBezTo>
                  <a:lnTo>
                    <a:pt x="1564" y="291"/>
                  </a:lnTo>
                  <a:cubicBezTo>
                    <a:pt x="1640" y="291"/>
                    <a:pt x="1704" y="215"/>
                    <a:pt x="1693" y="130"/>
                  </a:cubicBezTo>
                  <a:cubicBezTo>
                    <a:pt x="1682" y="55"/>
                    <a:pt x="1607" y="1"/>
                    <a:pt x="1532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8588355" y="3606500"/>
              <a:ext cx="53717" cy="48471"/>
            </a:xfrm>
            <a:custGeom>
              <a:avLst/>
              <a:gdLst/>
              <a:ahLst/>
              <a:cxnLst/>
              <a:rect l="l" t="t" r="r" b="b"/>
              <a:pathLst>
                <a:path w="1372" h="1238" extrusionOk="0">
                  <a:moveTo>
                    <a:pt x="694" y="1"/>
                  </a:moveTo>
                  <a:cubicBezTo>
                    <a:pt x="527" y="1"/>
                    <a:pt x="360" y="68"/>
                    <a:pt x="236" y="198"/>
                  </a:cubicBezTo>
                  <a:cubicBezTo>
                    <a:pt x="0" y="444"/>
                    <a:pt x="12" y="841"/>
                    <a:pt x="269" y="1077"/>
                  </a:cubicBezTo>
                  <a:cubicBezTo>
                    <a:pt x="386" y="1184"/>
                    <a:pt x="535" y="1237"/>
                    <a:pt x="685" y="1237"/>
                  </a:cubicBezTo>
                  <a:cubicBezTo>
                    <a:pt x="848" y="1237"/>
                    <a:pt x="1013" y="1173"/>
                    <a:pt x="1136" y="1044"/>
                  </a:cubicBezTo>
                  <a:cubicBezTo>
                    <a:pt x="1371" y="798"/>
                    <a:pt x="1361" y="401"/>
                    <a:pt x="1114" y="166"/>
                  </a:cubicBezTo>
                  <a:cubicBezTo>
                    <a:pt x="993" y="55"/>
                    <a:pt x="843" y="1"/>
                    <a:pt x="694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8595912" y="3613390"/>
              <a:ext cx="15974" cy="31479"/>
            </a:xfrm>
            <a:custGeom>
              <a:avLst/>
              <a:gdLst/>
              <a:ahLst/>
              <a:cxnLst/>
              <a:rect l="l" t="t" r="r" b="b"/>
              <a:pathLst>
                <a:path w="408" h="804" extrusionOk="0">
                  <a:moveTo>
                    <a:pt x="407" y="1"/>
                  </a:moveTo>
                  <a:lnTo>
                    <a:pt x="407" y="1"/>
                  </a:lnTo>
                  <a:cubicBezTo>
                    <a:pt x="64" y="129"/>
                    <a:pt x="0" y="525"/>
                    <a:pt x="290" y="761"/>
                  </a:cubicBezTo>
                  <a:cubicBezTo>
                    <a:pt x="311" y="772"/>
                    <a:pt x="354" y="804"/>
                    <a:pt x="364" y="804"/>
                  </a:cubicBezTo>
                  <a:cubicBezTo>
                    <a:pt x="343" y="782"/>
                    <a:pt x="322" y="761"/>
                    <a:pt x="311" y="729"/>
                  </a:cubicBezTo>
                  <a:cubicBezTo>
                    <a:pt x="129" y="494"/>
                    <a:pt x="172" y="183"/>
                    <a:pt x="407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8593367" y="3627211"/>
              <a:ext cx="7596" cy="16836"/>
            </a:xfrm>
            <a:custGeom>
              <a:avLst/>
              <a:gdLst/>
              <a:ahLst/>
              <a:cxnLst/>
              <a:rect l="l" t="t" r="r" b="b"/>
              <a:pathLst>
                <a:path w="194" h="430" extrusionOk="0">
                  <a:moveTo>
                    <a:pt x="44" y="1"/>
                  </a:moveTo>
                  <a:lnTo>
                    <a:pt x="44" y="1"/>
                  </a:lnTo>
                  <a:cubicBezTo>
                    <a:pt x="1" y="162"/>
                    <a:pt x="98" y="333"/>
                    <a:pt x="194" y="429"/>
                  </a:cubicBezTo>
                  <a:cubicBezTo>
                    <a:pt x="141" y="291"/>
                    <a:pt x="55" y="151"/>
                    <a:pt x="44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29"/>
          <p:cNvGrpSpPr/>
          <p:nvPr/>
        </p:nvGrpSpPr>
        <p:grpSpPr>
          <a:xfrm rot="8932780">
            <a:off x="6631664" y="2681128"/>
            <a:ext cx="2898566" cy="2888716"/>
            <a:chOff x="8496935" y="3517351"/>
            <a:chExt cx="211382" cy="235265"/>
          </a:xfrm>
        </p:grpSpPr>
        <p:sp>
          <p:nvSpPr>
            <p:cNvPr id="583" name="Google Shape;583;p29"/>
            <p:cNvSpPr/>
            <p:nvPr/>
          </p:nvSpPr>
          <p:spPr>
            <a:xfrm>
              <a:off x="8496935" y="3704223"/>
              <a:ext cx="53717" cy="48392"/>
            </a:xfrm>
            <a:custGeom>
              <a:avLst/>
              <a:gdLst/>
              <a:ahLst/>
              <a:cxnLst/>
              <a:rect l="l" t="t" r="r" b="b"/>
              <a:pathLst>
                <a:path w="1372" h="1236" extrusionOk="0">
                  <a:moveTo>
                    <a:pt x="694" y="0"/>
                  </a:moveTo>
                  <a:cubicBezTo>
                    <a:pt x="527" y="0"/>
                    <a:pt x="361" y="68"/>
                    <a:pt x="236" y="197"/>
                  </a:cubicBezTo>
                  <a:cubicBezTo>
                    <a:pt x="1" y="444"/>
                    <a:pt x="12" y="840"/>
                    <a:pt x="269" y="1065"/>
                  </a:cubicBezTo>
                  <a:cubicBezTo>
                    <a:pt x="388" y="1179"/>
                    <a:pt x="539" y="1235"/>
                    <a:pt x="690" y="1235"/>
                  </a:cubicBezTo>
                  <a:cubicBezTo>
                    <a:pt x="852" y="1235"/>
                    <a:pt x="1014" y="1171"/>
                    <a:pt x="1136" y="1044"/>
                  </a:cubicBezTo>
                  <a:cubicBezTo>
                    <a:pt x="1372" y="787"/>
                    <a:pt x="1361" y="401"/>
                    <a:pt x="1115" y="166"/>
                  </a:cubicBezTo>
                  <a:cubicBezTo>
                    <a:pt x="993" y="54"/>
                    <a:pt x="843" y="0"/>
                    <a:pt x="694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8527122" y="3624431"/>
              <a:ext cx="94827" cy="99604"/>
            </a:xfrm>
            <a:custGeom>
              <a:avLst/>
              <a:gdLst/>
              <a:ahLst/>
              <a:cxnLst/>
              <a:rect l="l" t="t" r="r" b="b"/>
              <a:pathLst>
                <a:path w="2422" h="2544" extrusionOk="0">
                  <a:moveTo>
                    <a:pt x="2267" y="1"/>
                  </a:moveTo>
                  <a:cubicBezTo>
                    <a:pt x="2229" y="1"/>
                    <a:pt x="2192" y="17"/>
                    <a:pt x="2164" y="51"/>
                  </a:cubicBezTo>
                  <a:lnTo>
                    <a:pt x="55" y="2300"/>
                  </a:lnTo>
                  <a:cubicBezTo>
                    <a:pt x="1" y="2364"/>
                    <a:pt x="1" y="2449"/>
                    <a:pt x="55" y="2503"/>
                  </a:cubicBezTo>
                  <a:cubicBezTo>
                    <a:pt x="87" y="2530"/>
                    <a:pt x="124" y="2543"/>
                    <a:pt x="161" y="2543"/>
                  </a:cubicBezTo>
                  <a:cubicBezTo>
                    <a:pt x="197" y="2543"/>
                    <a:pt x="231" y="2530"/>
                    <a:pt x="258" y="2503"/>
                  </a:cubicBezTo>
                  <a:lnTo>
                    <a:pt x="2368" y="243"/>
                  </a:lnTo>
                  <a:cubicBezTo>
                    <a:pt x="2421" y="190"/>
                    <a:pt x="2421" y="93"/>
                    <a:pt x="2368" y="40"/>
                  </a:cubicBezTo>
                  <a:cubicBezTo>
                    <a:pt x="2337" y="14"/>
                    <a:pt x="2302" y="1"/>
                    <a:pt x="2267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8546423" y="3517351"/>
              <a:ext cx="55401" cy="48667"/>
            </a:xfrm>
            <a:custGeom>
              <a:avLst/>
              <a:gdLst/>
              <a:ahLst/>
              <a:cxnLst/>
              <a:rect l="l" t="t" r="r" b="b"/>
              <a:pathLst>
                <a:path w="1415" h="1243" extrusionOk="0">
                  <a:moveTo>
                    <a:pt x="711" y="1"/>
                  </a:moveTo>
                  <a:cubicBezTo>
                    <a:pt x="628" y="1"/>
                    <a:pt x="543" y="18"/>
                    <a:pt x="461" y="55"/>
                  </a:cubicBezTo>
                  <a:cubicBezTo>
                    <a:pt x="140" y="194"/>
                    <a:pt x="0" y="558"/>
                    <a:pt x="140" y="869"/>
                  </a:cubicBezTo>
                  <a:cubicBezTo>
                    <a:pt x="244" y="1100"/>
                    <a:pt x="472" y="1242"/>
                    <a:pt x="711" y="1242"/>
                  </a:cubicBezTo>
                  <a:cubicBezTo>
                    <a:pt x="792" y="1242"/>
                    <a:pt x="875" y="1226"/>
                    <a:pt x="954" y="1190"/>
                  </a:cubicBezTo>
                  <a:cubicBezTo>
                    <a:pt x="1275" y="1051"/>
                    <a:pt x="1414" y="686"/>
                    <a:pt x="1275" y="376"/>
                  </a:cubicBezTo>
                  <a:cubicBezTo>
                    <a:pt x="1172" y="139"/>
                    <a:pt x="947" y="1"/>
                    <a:pt x="711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8573243" y="3548555"/>
              <a:ext cx="47022" cy="88994"/>
            </a:xfrm>
            <a:custGeom>
              <a:avLst/>
              <a:gdLst/>
              <a:ahLst/>
              <a:cxnLst/>
              <a:rect l="l" t="t" r="r" b="b"/>
              <a:pathLst>
                <a:path w="1201" h="2273" extrusionOk="0">
                  <a:moveTo>
                    <a:pt x="172" y="1"/>
                  </a:moveTo>
                  <a:cubicBezTo>
                    <a:pt x="151" y="1"/>
                    <a:pt x="129" y="6"/>
                    <a:pt x="108" y="18"/>
                  </a:cubicBezTo>
                  <a:cubicBezTo>
                    <a:pt x="33" y="50"/>
                    <a:pt x="1" y="136"/>
                    <a:pt x="33" y="200"/>
                  </a:cubicBezTo>
                  <a:lnTo>
                    <a:pt x="901" y="2181"/>
                  </a:lnTo>
                  <a:cubicBezTo>
                    <a:pt x="912" y="2203"/>
                    <a:pt x="922" y="2224"/>
                    <a:pt x="943" y="2235"/>
                  </a:cubicBezTo>
                  <a:cubicBezTo>
                    <a:pt x="965" y="2256"/>
                    <a:pt x="999" y="2272"/>
                    <a:pt x="1036" y="2272"/>
                  </a:cubicBezTo>
                  <a:cubicBezTo>
                    <a:pt x="1055" y="2272"/>
                    <a:pt x="1075" y="2268"/>
                    <a:pt x="1093" y="2257"/>
                  </a:cubicBezTo>
                  <a:cubicBezTo>
                    <a:pt x="1169" y="2224"/>
                    <a:pt x="1200" y="2138"/>
                    <a:pt x="1169" y="2064"/>
                  </a:cubicBezTo>
                  <a:lnTo>
                    <a:pt x="301" y="82"/>
                  </a:lnTo>
                  <a:cubicBezTo>
                    <a:pt x="278" y="36"/>
                    <a:pt x="227" y="1"/>
                    <a:pt x="172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8657106" y="3601488"/>
              <a:ext cx="51211" cy="48549"/>
            </a:xfrm>
            <a:custGeom>
              <a:avLst/>
              <a:gdLst/>
              <a:ahLst/>
              <a:cxnLst/>
              <a:rect l="l" t="t" r="r" b="b"/>
              <a:pathLst>
                <a:path w="1308" h="1240" extrusionOk="0">
                  <a:moveTo>
                    <a:pt x="668" y="0"/>
                  </a:moveTo>
                  <a:cubicBezTo>
                    <a:pt x="642" y="0"/>
                    <a:pt x="616" y="2"/>
                    <a:pt x="590" y="5"/>
                  </a:cubicBezTo>
                  <a:cubicBezTo>
                    <a:pt x="248" y="37"/>
                    <a:pt x="1" y="348"/>
                    <a:pt x="44" y="690"/>
                  </a:cubicBezTo>
                  <a:cubicBezTo>
                    <a:pt x="74" y="1002"/>
                    <a:pt x="350" y="1239"/>
                    <a:pt x="660" y="1239"/>
                  </a:cubicBezTo>
                  <a:cubicBezTo>
                    <a:pt x="679" y="1239"/>
                    <a:pt x="699" y="1238"/>
                    <a:pt x="719" y="1236"/>
                  </a:cubicBezTo>
                  <a:cubicBezTo>
                    <a:pt x="1062" y="1193"/>
                    <a:pt x="1307" y="894"/>
                    <a:pt x="1276" y="551"/>
                  </a:cubicBezTo>
                  <a:cubicBezTo>
                    <a:pt x="1236" y="234"/>
                    <a:pt x="977" y="0"/>
                    <a:pt x="668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8608479" y="3621338"/>
              <a:ext cx="66716" cy="17384"/>
            </a:xfrm>
            <a:custGeom>
              <a:avLst/>
              <a:gdLst/>
              <a:ahLst/>
              <a:cxnLst/>
              <a:rect l="l" t="t" r="r" b="b"/>
              <a:pathLst>
                <a:path w="1704" h="444" extrusionOk="0">
                  <a:moveTo>
                    <a:pt x="1532" y="1"/>
                  </a:moveTo>
                  <a:lnTo>
                    <a:pt x="140" y="151"/>
                  </a:lnTo>
                  <a:cubicBezTo>
                    <a:pt x="54" y="162"/>
                    <a:pt x="1" y="237"/>
                    <a:pt x="12" y="312"/>
                  </a:cubicBezTo>
                  <a:cubicBezTo>
                    <a:pt x="12" y="355"/>
                    <a:pt x="33" y="387"/>
                    <a:pt x="54" y="408"/>
                  </a:cubicBezTo>
                  <a:cubicBezTo>
                    <a:pt x="81" y="426"/>
                    <a:pt x="114" y="443"/>
                    <a:pt x="149" y="443"/>
                  </a:cubicBezTo>
                  <a:cubicBezTo>
                    <a:pt x="157" y="443"/>
                    <a:pt x="164" y="442"/>
                    <a:pt x="172" y="441"/>
                  </a:cubicBezTo>
                  <a:lnTo>
                    <a:pt x="1564" y="291"/>
                  </a:lnTo>
                  <a:cubicBezTo>
                    <a:pt x="1640" y="291"/>
                    <a:pt x="1704" y="215"/>
                    <a:pt x="1693" y="130"/>
                  </a:cubicBezTo>
                  <a:cubicBezTo>
                    <a:pt x="1682" y="55"/>
                    <a:pt x="1607" y="1"/>
                    <a:pt x="1532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8588355" y="3606500"/>
              <a:ext cx="53717" cy="48471"/>
            </a:xfrm>
            <a:custGeom>
              <a:avLst/>
              <a:gdLst/>
              <a:ahLst/>
              <a:cxnLst/>
              <a:rect l="l" t="t" r="r" b="b"/>
              <a:pathLst>
                <a:path w="1372" h="1238" extrusionOk="0">
                  <a:moveTo>
                    <a:pt x="694" y="1"/>
                  </a:moveTo>
                  <a:cubicBezTo>
                    <a:pt x="527" y="1"/>
                    <a:pt x="360" y="68"/>
                    <a:pt x="236" y="198"/>
                  </a:cubicBezTo>
                  <a:cubicBezTo>
                    <a:pt x="0" y="444"/>
                    <a:pt x="12" y="841"/>
                    <a:pt x="269" y="1077"/>
                  </a:cubicBezTo>
                  <a:cubicBezTo>
                    <a:pt x="386" y="1184"/>
                    <a:pt x="535" y="1237"/>
                    <a:pt x="685" y="1237"/>
                  </a:cubicBezTo>
                  <a:cubicBezTo>
                    <a:pt x="848" y="1237"/>
                    <a:pt x="1013" y="1173"/>
                    <a:pt x="1136" y="1044"/>
                  </a:cubicBezTo>
                  <a:cubicBezTo>
                    <a:pt x="1371" y="798"/>
                    <a:pt x="1361" y="401"/>
                    <a:pt x="1114" y="166"/>
                  </a:cubicBezTo>
                  <a:cubicBezTo>
                    <a:pt x="993" y="55"/>
                    <a:pt x="843" y="1"/>
                    <a:pt x="694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8595912" y="3613390"/>
              <a:ext cx="15974" cy="31479"/>
            </a:xfrm>
            <a:custGeom>
              <a:avLst/>
              <a:gdLst/>
              <a:ahLst/>
              <a:cxnLst/>
              <a:rect l="l" t="t" r="r" b="b"/>
              <a:pathLst>
                <a:path w="408" h="804" extrusionOk="0">
                  <a:moveTo>
                    <a:pt x="407" y="1"/>
                  </a:moveTo>
                  <a:lnTo>
                    <a:pt x="407" y="1"/>
                  </a:lnTo>
                  <a:cubicBezTo>
                    <a:pt x="64" y="129"/>
                    <a:pt x="0" y="525"/>
                    <a:pt x="290" y="761"/>
                  </a:cubicBezTo>
                  <a:cubicBezTo>
                    <a:pt x="311" y="772"/>
                    <a:pt x="354" y="804"/>
                    <a:pt x="364" y="804"/>
                  </a:cubicBezTo>
                  <a:cubicBezTo>
                    <a:pt x="343" y="782"/>
                    <a:pt x="322" y="761"/>
                    <a:pt x="311" y="729"/>
                  </a:cubicBezTo>
                  <a:cubicBezTo>
                    <a:pt x="129" y="494"/>
                    <a:pt x="172" y="183"/>
                    <a:pt x="407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8593367" y="3627211"/>
              <a:ext cx="7596" cy="16836"/>
            </a:xfrm>
            <a:custGeom>
              <a:avLst/>
              <a:gdLst/>
              <a:ahLst/>
              <a:cxnLst/>
              <a:rect l="l" t="t" r="r" b="b"/>
              <a:pathLst>
                <a:path w="194" h="430" extrusionOk="0">
                  <a:moveTo>
                    <a:pt x="44" y="1"/>
                  </a:moveTo>
                  <a:lnTo>
                    <a:pt x="44" y="1"/>
                  </a:lnTo>
                  <a:cubicBezTo>
                    <a:pt x="1" y="162"/>
                    <a:pt x="98" y="333"/>
                    <a:pt x="194" y="429"/>
                  </a:cubicBezTo>
                  <a:cubicBezTo>
                    <a:pt x="141" y="291"/>
                    <a:pt x="55" y="151"/>
                    <a:pt x="44" y="1"/>
                  </a:cubicBez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9"/>
          <p:cNvGrpSpPr/>
          <p:nvPr/>
        </p:nvGrpSpPr>
        <p:grpSpPr>
          <a:xfrm rot="6804239">
            <a:off x="6831670" y="2840257"/>
            <a:ext cx="1144413" cy="963214"/>
            <a:chOff x="7014674" y="424297"/>
            <a:chExt cx="1144447" cy="963243"/>
          </a:xfrm>
        </p:grpSpPr>
        <p:grpSp>
          <p:nvGrpSpPr>
            <p:cNvPr id="593" name="Google Shape;593;p29"/>
            <p:cNvGrpSpPr/>
            <p:nvPr/>
          </p:nvGrpSpPr>
          <p:grpSpPr>
            <a:xfrm rot="3467469">
              <a:off x="7349509" y="379162"/>
              <a:ext cx="474776" cy="1053512"/>
              <a:chOff x="-575934" y="1688545"/>
              <a:chExt cx="474783" cy="1053525"/>
            </a:xfrm>
          </p:grpSpPr>
          <p:sp>
            <p:nvSpPr>
              <p:cNvPr id="594" name="Google Shape;594;p29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9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9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9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9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1" name="Google Shape;601;p29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9"/>
          <p:cNvGrpSpPr/>
          <p:nvPr/>
        </p:nvGrpSpPr>
        <p:grpSpPr>
          <a:xfrm rot="2342513">
            <a:off x="7294161" y="727204"/>
            <a:ext cx="1094751" cy="499530"/>
            <a:chOff x="3219119" y="4353698"/>
            <a:chExt cx="1094730" cy="499521"/>
          </a:xfrm>
        </p:grpSpPr>
        <p:grpSp>
          <p:nvGrpSpPr>
            <p:cNvPr id="603" name="Google Shape;603;p29"/>
            <p:cNvGrpSpPr/>
            <p:nvPr/>
          </p:nvGrpSpPr>
          <p:grpSpPr>
            <a:xfrm flipH="1">
              <a:off x="3219119" y="4353698"/>
              <a:ext cx="1094730" cy="499521"/>
              <a:chOff x="1045050" y="540001"/>
              <a:chExt cx="838874" cy="382775"/>
            </a:xfrm>
          </p:grpSpPr>
          <p:sp>
            <p:nvSpPr>
              <p:cNvPr id="604" name="Google Shape;604;p29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9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9" name="Google Shape;609;p29"/>
            <p:cNvSpPr/>
            <p:nvPr/>
          </p:nvSpPr>
          <p:spPr>
            <a:xfrm flipH="1">
              <a:off x="3345501" y="4399429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9"/>
          <p:cNvGrpSpPr/>
          <p:nvPr/>
        </p:nvGrpSpPr>
        <p:grpSpPr>
          <a:xfrm>
            <a:off x="1284399" y="3998297"/>
            <a:ext cx="1144447" cy="963243"/>
            <a:chOff x="7014674" y="424297"/>
            <a:chExt cx="1144447" cy="963243"/>
          </a:xfrm>
        </p:grpSpPr>
        <p:grpSp>
          <p:nvGrpSpPr>
            <p:cNvPr id="611" name="Google Shape;611;p29"/>
            <p:cNvGrpSpPr/>
            <p:nvPr/>
          </p:nvGrpSpPr>
          <p:grpSpPr>
            <a:xfrm rot="3467469">
              <a:off x="7349509" y="379162"/>
              <a:ext cx="474776" cy="1053512"/>
              <a:chOff x="-575934" y="1688545"/>
              <a:chExt cx="474783" cy="1053525"/>
            </a:xfrm>
          </p:grpSpPr>
          <p:sp>
            <p:nvSpPr>
              <p:cNvPr id="612" name="Google Shape;612;p29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9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9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9" name="Google Shape;619;p29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9"/>
          <p:cNvGrpSpPr/>
          <p:nvPr/>
        </p:nvGrpSpPr>
        <p:grpSpPr>
          <a:xfrm rot="5400000">
            <a:off x="4303576" y="4359134"/>
            <a:ext cx="371507" cy="405959"/>
            <a:chOff x="1383751" y="4174496"/>
            <a:chExt cx="371507" cy="405959"/>
          </a:xfrm>
        </p:grpSpPr>
        <p:grpSp>
          <p:nvGrpSpPr>
            <p:cNvPr id="621" name="Google Shape;621;p29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622" name="Google Shape;622;p29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9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9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625;p29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0"/>
          <p:cNvSpPr txBox="1">
            <a:spLocks noGrp="1"/>
          </p:cNvSpPr>
          <p:nvPr>
            <p:ph type="title"/>
          </p:nvPr>
        </p:nvSpPr>
        <p:spPr>
          <a:xfrm>
            <a:off x="720000" y="414200"/>
            <a:ext cx="7704000" cy="52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it shouldn’t look like…</a:t>
            </a:r>
            <a:endParaRPr sz="4000">
              <a:solidFill>
                <a:schemeClr val="accent4"/>
              </a:solidFill>
            </a:endParaRPr>
          </a:p>
        </p:txBody>
      </p:sp>
      <p:sp>
        <p:nvSpPr>
          <p:cNvPr id="631" name="Google Shape;631;p30"/>
          <p:cNvSpPr/>
          <p:nvPr/>
        </p:nvSpPr>
        <p:spPr>
          <a:xfrm>
            <a:off x="4382933" y="1017727"/>
            <a:ext cx="378134" cy="70700"/>
          </a:xfrm>
          <a:custGeom>
            <a:avLst/>
            <a:gdLst/>
            <a:ahLst/>
            <a:cxnLst/>
            <a:rect l="l" t="t" r="r" b="b"/>
            <a:pathLst>
              <a:path w="3900" h="729" extrusionOk="0">
                <a:moveTo>
                  <a:pt x="1007" y="0"/>
                </a:moveTo>
                <a:lnTo>
                  <a:pt x="536" y="472"/>
                </a:lnTo>
                <a:lnTo>
                  <a:pt x="129" y="65"/>
                </a:lnTo>
                <a:lnTo>
                  <a:pt x="1" y="193"/>
                </a:lnTo>
                <a:lnTo>
                  <a:pt x="536" y="729"/>
                </a:lnTo>
                <a:lnTo>
                  <a:pt x="1007" y="257"/>
                </a:lnTo>
                <a:lnTo>
                  <a:pt x="1479" y="729"/>
                </a:lnTo>
                <a:lnTo>
                  <a:pt x="1950" y="257"/>
                </a:lnTo>
                <a:lnTo>
                  <a:pt x="2421" y="729"/>
                </a:lnTo>
                <a:lnTo>
                  <a:pt x="2892" y="257"/>
                </a:lnTo>
                <a:lnTo>
                  <a:pt x="3364" y="729"/>
                </a:lnTo>
                <a:lnTo>
                  <a:pt x="3899" y="193"/>
                </a:lnTo>
                <a:lnTo>
                  <a:pt x="3771" y="65"/>
                </a:lnTo>
                <a:lnTo>
                  <a:pt x="3364" y="472"/>
                </a:lnTo>
                <a:lnTo>
                  <a:pt x="2892" y="0"/>
                </a:lnTo>
                <a:lnTo>
                  <a:pt x="2421" y="472"/>
                </a:lnTo>
                <a:lnTo>
                  <a:pt x="1950" y="0"/>
                </a:lnTo>
                <a:lnTo>
                  <a:pt x="1479" y="472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0"/>
          <p:cNvSpPr/>
          <p:nvPr/>
        </p:nvSpPr>
        <p:spPr>
          <a:xfrm>
            <a:off x="4382933" y="1017727"/>
            <a:ext cx="378134" cy="70700"/>
          </a:xfrm>
          <a:custGeom>
            <a:avLst/>
            <a:gdLst/>
            <a:ahLst/>
            <a:cxnLst/>
            <a:rect l="l" t="t" r="r" b="b"/>
            <a:pathLst>
              <a:path w="3900" h="729" extrusionOk="0">
                <a:moveTo>
                  <a:pt x="1007" y="0"/>
                </a:moveTo>
                <a:lnTo>
                  <a:pt x="536" y="472"/>
                </a:lnTo>
                <a:lnTo>
                  <a:pt x="129" y="65"/>
                </a:lnTo>
                <a:lnTo>
                  <a:pt x="1" y="193"/>
                </a:lnTo>
                <a:lnTo>
                  <a:pt x="536" y="729"/>
                </a:lnTo>
                <a:lnTo>
                  <a:pt x="1007" y="257"/>
                </a:lnTo>
                <a:lnTo>
                  <a:pt x="1479" y="729"/>
                </a:lnTo>
                <a:lnTo>
                  <a:pt x="1950" y="257"/>
                </a:lnTo>
                <a:lnTo>
                  <a:pt x="2421" y="729"/>
                </a:lnTo>
                <a:lnTo>
                  <a:pt x="2892" y="257"/>
                </a:lnTo>
                <a:lnTo>
                  <a:pt x="3364" y="729"/>
                </a:lnTo>
                <a:lnTo>
                  <a:pt x="3899" y="193"/>
                </a:lnTo>
                <a:lnTo>
                  <a:pt x="3771" y="65"/>
                </a:lnTo>
                <a:lnTo>
                  <a:pt x="3364" y="472"/>
                </a:lnTo>
                <a:lnTo>
                  <a:pt x="2892" y="0"/>
                </a:lnTo>
                <a:lnTo>
                  <a:pt x="2421" y="472"/>
                </a:lnTo>
                <a:lnTo>
                  <a:pt x="1950" y="0"/>
                </a:lnTo>
                <a:lnTo>
                  <a:pt x="1479" y="472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30"/>
          <p:cNvGrpSpPr/>
          <p:nvPr/>
        </p:nvGrpSpPr>
        <p:grpSpPr>
          <a:xfrm rot="10800000">
            <a:off x="7806546" y="468312"/>
            <a:ext cx="509508" cy="526113"/>
            <a:chOff x="1383760" y="4174496"/>
            <a:chExt cx="371497" cy="383604"/>
          </a:xfrm>
        </p:grpSpPr>
        <p:grpSp>
          <p:nvGrpSpPr>
            <p:cNvPr id="634" name="Google Shape;634;p30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635" name="Google Shape;635;p30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30"/>
            <p:cNvSpPr/>
            <p:nvPr/>
          </p:nvSpPr>
          <p:spPr>
            <a:xfrm flipH="1">
              <a:off x="1406105" y="4509850"/>
              <a:ext cx="48250" cy="48250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30"/>
          <p:cNvGrpSpPr/>
          <p:nvPr/>
        </p:nvGrpSpPr>
        <p:grpSpPr>
          <a:xfrm rot="10800000" flipH="1">
            <a:off x="827946" y="468312"/>
            <a:ext cx="509508" cy="526113"/>
            <a:chOff x="1383760" y="4174496"/>
            <a:chExt cx="371497" cy="383604"/>
          </a:xfrm>
        </p:grpSpPr>
        <p:grpSp>
          <p:nvGrpSpPr>
            <p:cNvPr id="640" name="Google Shape;640;p30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641" name="Google Shape;641;p30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0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0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30"/>
            <p:cNvSpPr/>
            <p:nvPr/>
          </p:nvSpPr>
          <p:spPr>
            <a:xfrm flipH="1">
              <a:off x="1406105" y="4509850"/>
              <a:ext cx="48250" cy="48250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0"/>
          <p:cNvGrpSpPr/>
          <p:nvPr/>
        </p:nvGrpSpPr>
        <p:grpSpPr>
          <a:xfrm>
            <a:off x="2190670" y="1165760"/>
            <a:ext cx="4803252" cy="3645737"/>
            <a:chOff x="1034600" y="1730350"/>
            <a:chExt cx="3452100" cy="2213025"/>
          </a:xfrm>
        </p:grpSpPr>
        <p:sp>
          <p:nvSpPr>
            <p:cNvPr id="646" name="Google Shape;646;p30"/>
            <p:cNvSpPr/>
            <p:nvPr/>
          </p:nvSpPr>
          <p:spPr>
            <a:xfrm>
              <a:off x="1202600" y="1730350"/>
              <a:ext cx="3116100" cy="1949700"/>
            </a:xfrm>
            <a:prstGeom prst="roundRect">
              <a:avLst>
                <a:gd name="adj" fmla="val 1120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1034600" y="3736075"/>
              <a:ext cx="3452100" cy="207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2725250" y="1803200"/>
              <a:ext cx="70800" cy="70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30"/>
          <p:cNvGrpSpPr/>
          <p:nvPr/>
        </p:nvGrpSpPr>
        <p:grpSpPr>
          <a:xfrm>
            <a:off x="7094649" y="3581897"/>
            <a:ext cx="1144447" cy="963243"/>
            <a:chOff x="7014674" y="424297"/>
            <a:chExt cx="1144447" cy="963243"/>
          </a:xfrm>
        </p:grpSpPr>
        <p:grpSp>
          <p:nvGrpSpPr>
            <p:cNvPr id="650" name="Google Shape;650;p30"/>
            <p:cNvGrpSpPr/>
            <p:nvPr/>
          </p:nvGrpSpPr>
          <p:grpSpPr>
            <a:xfrm rot="3467469">
              <a:off x="7349509" y="379162"/>
              <a:ext cx="474776" cy="1053512"/>
              <a:chOff x="-575934" y="1688545"/>
              <a:chExt cx="474783" cy="1053525"/>
            </a:xfrm>
          </p:grpSpPr>
          <p:sp>
            <p:nvSpPr>
              <p:cNvPr id="651" name="Google Shape;651;p30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0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0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0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0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0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0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8" name="Google Shape;658;p30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30"/>
          <p:cNvGrpSpPr/>
          <p:nvPr/>
        </p:nvGrpSpPr>
        <p:grpSpPr>
          <a:xfrm rot="9601160">
            <a:off x="742558" y="4471975"/>
            <a:ext cx="1094721" cy="499517"/>
            <a:chOff x="3219119" y="4353698"/>
            <a:chExt cx="1094730" cy="499521"/>
          </a:xfrm>
        </p:grpSpPr>
        <p:grpSp>
          <p:nvGrpSpPr>
            <p:cNvPr id="660" name="Google Shape;660;p30"/>
            <p:cNvGrpSpPr/>
            <p:nvPr/>
          </p:nvGrpSpPr>
          <p:grpSpPr>
            <a:xfrm flipH="1">
              <a:off x="3219119" y="4353698"/>
              <a:ext cx="1094730" cy="499521"/>
              <a:chOff x="1045050" y="540001"/>
              <a:chExt cx="838874" cy="382775"/>
            </a:xfrm>
          </p:grpSpPr>
          <p:sp>
            <p:nvSpPr>
              <p:cNvPr id="661" name="Google Shape;661;p30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0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0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0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0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30"/>
            <p:cNvSpPr/>
            <p:nvPr/>
          </p:nvSpPr>
          <p:spPr>
            <a:xfrm flipH="1">
              <a:off x="3345501" y="4399429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30"/>
          <p:cNvGrpSpPr/>
          <p:nvPr/>
        </p:nvGrpSpPr>
        <p:grpSpPr>
          <a:xfrm rot="5400000">
            <a:off x="6102101" y="1507184"/>
            <a:ext cx="371507" cy="405959"/>
            <a:chOff x="1383751" y="4174496"/>
            <a:chExt cx="371507" cy="405959"/>
          </a:xfrm>
        </p:grpSpPr>
        <p:grpSp>
          <p:nvGrpSpPr>
            <p:cNvPr id="668" name="Google Shape;668;p30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669" name="Google Shape;669;p30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30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3" name="Google Shape;673;p30" title="expert witne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037" y="1324775"/>
            <a:ext cx="3801925" cy="28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30"/>
          <p:cNvSpPr txBox="1"/>
          <p:nvPr/>
        </p:nvSpPr>
        <p:spPr>
          <a:xfrm rot="-1161894">
            <a:off x="6683795" y="1437525"/>
            <a:ext cx="2373159" cy="157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B45F06"/>
                </a:solidFill>
                <a:latin typeface="Arvo"/>
                <a:ea typeface="Arvo"/>
                <a:cs typeface="Arvo"/>
                <a:sym typeface="Arvo"/>
              </a:rPr>
              <a:t>What was wrong with that?</a:t>
            </a:r>
            <a:endParaRPr sz="3000" b="1">
              <a:solidFill>
                <a:srgbClr val="B45F06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1"/>
          <p:cNvGrpSpPr/>
          <p:nvPr/>
        </p:nvGrpSpPr>
        <p:grpSpPr>
          <a:xfrm>
            <a:off x="663301" y="995720"/>
            <a:ext cx="3494762" cy="3152004"/>
            <a:chOff x="663301" y="995720"/>
            <a:chExt cx="3494762" cy="3152004"/>
          </a:xfrm>
        </p:grpSpPr>
        <p:grpSp>
          <p:nvGrpSpPr>
            <p:cNvPr id="680" name="Google Shape;680;p31"/>
            <p:cNvGrpSpPr/>
            <p:nvPr/>
          </p:nvGrpSpPr>
          <p:grpSpPr>
            <a:xfrm rot="10800000">
              <a:off x="663338" y="995833"/>
              <a:ext cx="3494724" cy="3151892"/>
              <a:chOff x="-448370" y="1562715"/>
              <a:chExt cx="1587068" cy="1431702"/>
            </a:xfrm>
          </p:grpSpPr>
          <p:sp>
            <p:nvSpPr>
              <p:cNvPr id="681" name="Google Shape;681;p31"/>
              <p:cNvSpPr/>
              <p:nvPr/>
            </p:nvSpPr>
            <p:spPr>
              <a:xfrm>
                <a:off x="-448370" y="1562715"/>
                <a:ext cx="1587068" cy="1431702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0800" extrusionOk="0">
                    <a:moveTo>
                      <a:pt x="5099" y="386"/>
                    </a:moveTo>
                    <a:cubicBezTo>
                      <a:pt x="5353" y="386"/>
                      <a:pt x="5321" y="702"/>
                      <a:pt x="5099" y="702"/>
                    </a:cubicBezTo>
                    <a:cubicBezTo>
                      <a:pt x="4212" y="734"/>
                      <a:pt x="3357" y="956"/>
                      <a:pt x="2566" y="1526"/>
                    </a:cubicBezTo>
                    <a:cubicBezTo>
                      <a:pt x="2559" y="1529"/>
                      <a:pt x="2551" y="1531"/>
                      <a:pt x="2543" y="1531"/>
                    </a:cubicBezTo>
                    <a:cubicBezTo>
                      <a:pt x="2477" y="1531"/>
                      <a:pt x="2386" y="1424"/>
                      <a:pt x="2471" y="1367"/>
                    </a:cubicBezTo>
                    <a:cubicBezTo>
                      <a:pt x="3231" y="766"/>
                      <a:pt x="4149" y="386"/>
                      <a:pt x="5099" y="386"/>
                    </a:cubicBezTo>
                    <a:close/>
                    <a:moveTo>
                      <a:pt x="4744" y="1207"/>
                    </a:moveTo>
                    <a:cubicBezTo>
                      <a:pt x="4778" y="1207"/>
                      <a:pt x="4812" y="1208"/>
                      <a:pt x="4846" y="1209"/>
                    </a:cubicBezTo>
                    <a:cubicBezTo>
                      <a:pt x="5036" y="1209"/>
                      <a:pt x="5036" y="1526"/>
                      <a:pt x="4846" y="1526"/>
                    </a:cubicBezTo>
                    <a:cubicBezTo>
                      <a:pt x="4744" y="1515"/>
                      <a:pt x="4642" y="1509"/>
                      <a:pt x="4543" y="1509"/>
                    </a:cubicBezTo>
                    <a:cubicBezTo>
                      <a:pt x="3779" y="1509"/>
                      <a:pt x="3098" y="1832"/>
                      <a:pt x="2566" y="2476"/>
                    </a:cubicBezTo>
                    <a:cubicBezTo>
                      <a:pt x="2551" y="2490"/>
                      <a:pt x="2532" y="2496"/>
                      <a:pt x="2512" y="2496"/>
                    </a:cubicBezTo>
                    <a:cubicBezTo>
                      <a:pt x="2442" y="2496"/>
                      <a:pt x="2358" y="2423"/>
                      <a:pt x="2407" y="2349"/>
                    </a:cubicBezTo>
                    <a:cubicBezTo>
                      <a:pt x="2957" y="1616"/>
                      <a:pt x="3830" y="1207"/>
                      <a:pt x="4744" y="1207"/>
                    </a:cubicBezTo>
                    <a:close/>
                    <a:moveTo>
                      <a:pt x="5448" y="0"/>
                    </a:moveTo>
                    <a:cubicBezTo>
                      <a:pt x="3332" y="0"/>
                      <a:pt x="1251" y="889"/>
                      <a:pt x="824" y="2919"/>
                    </a:cubicBezTo>
                    <a:lnTo>
                      <a:pt x="824" y="2951"/>
                    </a:lnTo>
                    <a:lnTo>
                      <a:pt x="824" y="2983"/>
                    </a:lnTo>
                    <a:cubicBezTo>
                      <a:pt x="792" y="3046"/>
                      <a:pt x="792" y="3078"/>
                      <a:pt x="792" y="3109"/>
                    </a:cubicBezTo>
                    <a:cubicBezTo>
                      <a:pt x="792" y="3141"/>
                      <a:pt x="792" y="3204"/>
                      <a:pt x="761" y="3236"/>
                    </a:cubicBezTo>
                    <a:cubicBezTo>
                      <a:pt x="0" y="5738"/>
                      <a:pt x="792" y="8651"/>
                      <a:pt x="3104" y="10076"/>
                    </a:cubicBezTo>
                    <a:cubicBezTo>
                      <a:pt x="3888" y="10572"/>
                      <a:pt x="4793" y="10799"/>
                      <a:pt x="5708" y="10799"/>
                    </a:cubicBezTo>
                    <a:cubicBezTo>
                      <a:pt x="7309" y="10799"/>
                      <a:pt x="8940" y="10105"/>
                      <a:pt x="10008" y="8936"/>
                    </a:cubicBezTo>
                    <a:cubicBezTo>
                      <a:pt x="11971" y="6878"/>
                      <a:pt x="11591" y="3458"/>
                      <a:pt x="9691" y="1494"/>
                    </a:cubicBezTo>
                    <a:cubicBezTo>
                      <a:pt x="8763" y="538"/>
                      <a:pt x="7095" y="0"/>
                      <a:pt x="54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 rot="-996451">
                <a:off x="-210030" y="1729756"/>
                <a:ext cx="538462" cy="11448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 rot="-998165">
                <a:off x="-149353" y="1637235"/>
                <a:ext cx="417057" cy="11448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4" name="Google Shape;684;p31"/>
            <p:cNvGrpSpPr/>
            <p:nvPr/>
          </p:nvGrpSpPr>
          <p:grpSpPr>
            <a:xfrm>
              <a:off x="663301" y="995720"/>
              <a:ext cx="3494724" cy="3151892"/>
              <a:chOff x="-448370" y="1562715"/>
              <a:chExt cx="1587068" cy="1431702"/>
            </a:xfrm>
          </p:grpSpPr>
          <p:sp>
            <p:nvSpPr>
              <p:cNvPr id="685" name="Google Shape;685;p31"/>
              <p:cNvSpPr/>
              <p:nvPr/>
            </p:nvSpPr>
            <p:spPr>
              <a:xfrm>
                <a:off x="-448370" y="1562715"/>
                <a:ext cx="1587068" cy="1431702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0800" extrusionOk="0">
                    <a:moveTo>
                      <a:pt x="5099" y="386"/>
                    </a:moveTo>
                    <a:cubicBezTo>
                      <a:pt x="5353" y="386"/>
                      <a:pt x="5321" y="702"/>
                      <a:pt x="5099" y="702"/>
                    </a:cubicBezTo>
                    <a:cubicBezTo>
                      <a:pt x="4212" y="734"/>
                      <a:pt x="3357" y="956"/>
                      <a:pt x="2566" y="1526"/>
                    </a:cubicBezTo>
                    <a:cubicBezTo>
                      <a:pt x="2559" y="1529"/>
                      <a:pt x="2551" y="1531"/>
                      <a:pt x="2543" y="1531"/>
                    </a:cubicBezTo>
                    <a:cubicBezTo>
                      <a:pt x="2477" y="1531"/>
                      <a:pt x="2386" y="1424"/>
                      <a:pt x="2471" y="1367"/>
                    </a:cubicBezTo>
                    <a:cubicBezTo>
                      <a:pt x="3231" y="766"/>
                      <a:pt x="4149" y="386"/>
                      <a:pt x="5099" y="386"/>
                    </a:cubicBezTo>
                    <a:close/>
                    <a:moveTo>
                      <a:pt x="4744" y="1207"/>
                    </a:moveTo>
                    <a:cubicBezTo>
                      <a:pt x="4778" y="1207"/>
                      <a:pt x="4812" y="1208"/>
                      <a:pt x="4846" y="1209"/>
                    </a:cubicBezTo>
                    <a:cubicBezTo>
                      <a:pt x="5036" y="1209"/>
                      <a:pt x="5036" y="1526"/>
                      <a:pt x="4846" y="1526"/>
                    </a:cubicBezTo>
                    <a:cubicBezTo>
                      <a:pt x="4744" y="1515"/>
                      <a:pt x="4642" y="1509"/>
                      <a:pt x="4543" y="1509"/>
                    </a:cubicBezTo>
                    <a:cubicBezTo>
                      <a:pt x="3779" y="1509"/>
                      <a:pt x="3098" y="1832"/>
                      <a:pt x="2566" y="2476"/>
                    </a:cubicBezTo>
                    <a:cubicBezTo>
                      <a:pt x="2551" y="2490"/>
                      <a:pt x="2532" y="2496"/>
                      <a:pt x="2512" y="2496"/>
                    </a:cubicBezTo>
                    <a:cubicBezTo>
                      <a:pt x="2442" y="2496"/>
                      <a:pt x="2358" y="2423"/>
                      <a:pt x="2407" y="2349"/>
                    </a:cubicBezTo>
                    <a:cubicBezTo>
                      <a:pt x="2957" y="1616"/>
                      <a:pt x="3830" y="1207"/>
                      <a:pt x="4744" y="1207"/>
                    </a:cubicBezTo>
                    <a:close/>
                    <a:moveTo>
                      <a:pt x="5448" y="0"/>
                    </a:moveTo>
                    <a:cubicBezTo>
                      <a:pt x="3332" y="0"/>
                      <a:pt x="1251" y="889"/>
                      <a:pt x="824" y="2919"/>
                    </a:cubicBezTo>
                    <a:lnTo>
                      <a:pt x="824" y="2951"/>
                    </a:lnTo>
                    <a:lnTo>
                      <a:pt x="824" y="2983"/>
                    </a:lnTo>
                    <a:cubicBezTo>
                      <a:pt x="792" y="3046"/>
                      <a:pt x="792" y="3078"/>
                      <a:pt x="792" y="3109"/>
                    </a:cubicBezTo>
                    <a:cubicBezTo>
                      <a:pt x="792" y="3141"/>
                      <a:pt x="792" y="3204"/>
                      <a:pt x="761" y="3236"/>
                    </a:cubicBezTo>
                    <a:cubicBezTo>
                      <a:pt x="0" y="5738"/>
                      <a:pt x="792" y="8651"/>
                      <a:pt x="3104" y="10076"/>
                    </a:cubicBezTo>
                    <a:cubicBezTo>
                      <a:pt x="3888" y="10572"/>
                      <a:pt x="4793" y="10799"/>
                      <a:pt x="5708" y="10799"/>
                    </a:cubicBezTo>
                    <a:cubicBezTo>
                      <a:pt x="7309" y="10799"/>
                      <a:pt x="8940" y="10105"/>
                      <a:pt x="10008" y="8936"/>
                    </a:cubicBezTo>
                    <a:cubicBezTo>
                      <a:pt x="11971" y="6878"/>
                      <a:pt x="11591" y="3458"/>
                      <a:pt x="9691" y="1494"/>
                    </a:cubicBezTo>
                    <a:cubicBezTo>
                      <a:pt x="8763" y="538"/>
                      <a:pt x="7095" y="0"/>
                      <a:pt x="54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 rot="-996451">
                <a:off x="-210030" y="1729756"/>
                <a:ext cx="538462" cy="11448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 rot="-998165">
                <a:off x="-149353" y="1637235"/>
                <a:ext cx="417057" cy="11448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8" name="Google Shape;688;p31"/>
          <p:cNvSpPr txBox="1">
            <a:spLocks noGrp="1"/>
          </p:cNvSpPr>
          <p:nvPr>
            <p:ph type="title"/>
          </p:nvPr>
        </p:nvSpPr>
        <p:spPr>
          <a:xfrm>
            <a:off x="4316000" y="1387550"/>
            <a:ext cx="4803000" cy="870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Why do expert witnesses Matter?</a:t>
            </a:r>
            <a:endParaRPr sz="4100"/>
          </a:p>
        </p:txBody>
      </p:sp>
      <p:sp>
        <p:nvSpPr>
          <p:cNvPr id="689" name="Google Shape;689;p31"/>
          <p:cNvSpPr txBox="1">
            <a:spLocks noGrp="1"/>
          </p:cNvSpPr>
          <p:nvPr>
            <p:ph type="subTitle" idx="1"/>
          </p:nvPr>
        </p:nvSpPr>
        <p:spPr>
          <a:xfrm>
            <a:off x="4313850" y="2476475"/>
            <a:ext cx="4080600" cy="2239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Qualifying a witness as an expert frees them from several hearsay, opinion, and/or speculation objections during a court proceeding.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 witnesses help the trier of fact understand the evidence or determine a fact in issue. </a:t>
            </a:r>
            <a:endParaRPr/>
          </a:p>
        </p:txBody>
      </p:sp>
      <p:sp>
        <p:nvSpPr>
          <p:cNvPr id="690" name="Google Shape;690;p31"/>
          <p:cNvSpPr/>
          <p:nvPr/>
        </p:nvSpPr>
        <p:spPr>
          <a:xfrm flipH="1">
            <a:off x="7736939" y="1706652"/>
            <a:ext cx="378134" cy="70700"/>
          </a:xfrm>
          <a:custGeom>
            <a:avLst/>
            <a:gdLst/>
            <a:ahLst/>
            <a:cxnLst/>
            <a:rect l="l" t="t" r="r" b="b"/>
            <a:pathLst>
              <a:path w="3900" h="729" extrusionOk="0">
                <a:moveTo>
                  <a:pt x="1007" y="0"/>
                </a:moveTo>
                <a:lnTo>
                  <a:pt x="536" y="472"/>
                </a:lnTo>
                <a:lnTo>
                  <a:pt x="129" y="65"/>
                </a:lnTo>
                <a:lnTo>
                  <a:pt x="1" y="193"/>
                </a:lnTo>
                <a:lnTo>
                  <a:pt x="536" y="729"/>
                </a:lnTo>
                <a:lnTo>
                  <a:pt x="1007" y="257"/>
                </a:lnTo>
                <a:lnTo>
                  <a:pt x="1479" y="729"/>
                </a:lnTo>
                <a:lnTo>
                  <a:pt x="1950" y="257"/>
                </a:lnTo>
                <a:lnTo>
                  <a:pt x="2421" y="729"/>
                </a:lnTo>
                <a:lnTo>
                  <a:pt x="2892" y="257"/>
                </a:lnTo>
                <a:lnTo>
                  <a:pt x="3364" y="729"/>
                </a:lnTo>
                <a:lnTo>
                  <a:pt x="3899" y="193"/>
                </a:lnTo>
                <a:lnTo>
                  <a:pt x="3771" y="65"/>
                </a:lnTo>
                <a:lnTo>
                  <a:pt x="3364" y="472"/>
                </a:lnTo>
                <a:lnTo>
                  <a:pt x="2892" y="0"/>
                </a:lnTo>
                <a:lnTo>
                  <a:pt x="2421" y="472"/>
                </a:lnTo>
                <a:lnTo>
                  <a:pt x="1950" y="0"/>
                </a:lnTo>
                <a:lnTo>
                  <a:pt x="1479" y="472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1"/>
          <p:cNvGrpSpPr/>
          <p:nvPr/>
        </p:nvGrpSpPr>
        <p:grpSpPr>
          <a:xfrm>
            <a:off x="7014674" y="424297"/>
            <a:ext cx="1144447" cy="963243"/>
            <a:chOff x="7014674" y="424297"/>
            <a:chExt cx="1144447" cy="963243"/>
          </a:xfrm>
        </p:grpSpPr>
        <p:grpSp>
          <p:nvGrpSpPr>
            <p:cNvPr id="692" name="Google Shape;692;p31"/>
            <p:cNvGrpSpPr/>
            <p:nvPr/>
          </p:nvGrpSpPr>
          <p:grpSpPr>
            <a:xfrm rot="3467469">
              <a:off x="7349509" y="379162"/>
              <a:ext cx="474776" cy="1053512"/>
              <a:chOff x="-575934" y="1688545"/>
              <a:chExt cx="474783" cy="1053525"/>
            </a:xfrm>
          </p:grpSpPr>
          <p:sp>
            <p:nvSpPr>
              <p:cNvPr id="693" name="Google Shape;693;p31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0" name="Google Shape;700;p31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1"/>
          <p:cNvGrpSpPr/>
          <p:nvPr/>
        </p:nvGrpSpPr>
        <p:grpSpPr>
          <a:xfrm rot="-2144329">
            <a:off x="7479697" y="4071078"/>
            <a:ext cx="1094782" cy="1065208"/>
            <a:chOff x="7378618" y="3902138"/>
            <a:chExt cx="1094766" cy="1065192"/>
          </a:xfrm>
        </p:grpSpPr>
        <p:grpSp>
          <p:nvGrpSpPr>
            <p:cNvPr id="702" name="Google Shape;702;p31"/>
            <p:cNvGrpSpPr/>
            <p:nvPr/>
          </p:nvGrpSpPr>
          <p:grpSpPr>
            <a:xfrm rot="-2824243">
              <a:off x="7688608" y="3907968"/>
              <a:ext cx="474786" cy="1053533"/>
              <a:chOff x="-575934" y="1688545"/>
              <a:chExt cx="474783" cy="1053525"/>
            </a:xfrm>
          </p:grpSpPr>
          <p:sp>
            <p:nvSpPr>
              <p:cNvPr id="703" name="Google Shape;703;p31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0" name="Google Shape;710;p31"/>
            <p:cNvSpPr/>
            <p:nvPr/>
          </p:nvSpPr>
          <p:spPr>
            <a:xfrm flipH="1">
              <a:off x="7428476" y="420609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31"/>
          <p:cNvGrpSpPr/>
          <p:nvPr/>
        </p:nvGrpSpPr>
        <p:grpSpPr>
          <a:xfrm>
            <a:off x="3219119" y="4353698"/>
            <a:ext cx="1094730" cy="499521"/>
            <a:chOff x="3219119" y="4353698"/>
            <a:chExt cx="1094730" cy="499521"/>
          </a:xfrm>
        </p:grpSpPr>
        <p:grpSp>
          <p:nvGrpSpPr>
            <p:cNvPr id="712" name="Google Shape;712;p31"/>
            <p:cNvGrpSpPr/>
            <p:nvPr/>
          </p:nvGrpSpPr>
          <p:grpSpPr>
            <a:xfrm flipH="1">
              <a:off x="3219119" y="4353698"/>
              <a:ext cx="1094730" cy="499521"/>
              <a:chOff x="1045050" y="540001"/>
              <a:chExt cx="838874" cy="382775"/>
            </a:xfrm>
          </p:grpSpPr>
          <p:sp>
            <p:nvSpPr>
              <p:cNvPr id="713" name="Google Shape;713;p31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8" name="Google Shape;718;p31"/>
            <p:cNvSpPr/>
            <p:nvPr/>
          </p:nvSpPr>
          <p:spPr>
            <a:xfrm flipH="1">
              <a:off x="3345501" y="4399429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31"/>
          <p:cNvGrpSpPr/>
          <p:nvPr/>
        </p:nvGrpSpPr>
        <p:grpSpPr>
          <a:xfrm>
            <a:off x="1383751" y="4174496"/>
            <a:ext cx="371507" cy="405959"/>
            <a:chOff x="1383751" y="4174496"/>
            <a:chExt cx="371507" cy="405959"/>
          </a:xfrm>
        </p:grpSpPr>
        <p:grpSp>
          <p:nvGrpSpPr>
            <p:cNvPr id="720" name="Google Shape;720;p31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721" name="Google Shape;721;p31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4" name="Google Shape;724;p31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31"/>
          <p:cNvGrpSpPr/>
          <p:nvPr/>
        </p:nvGrpSpPr>
        <p:grpSpPr>
          <a:xfrm>
            <a:off x="861051" y="539605"/>
            <a:ext cx="474065" cy="388845"/>
            <a:chOff x="861051" y="539605"/>
            <a:chExt cx="474065" cy="388845"/>
          </a:xfrm>
        </p:grpSpPr>
        <p:grpSp>
          <p:nvGrpSpPr>
            <p:cNvPr id="726" name="Google Shape;726;p31"/>
            <p:cNvGrpSpPr/>
            <p:nvPr/>
          </p:nvGrpSpPr>
          <p:grpSpPr>
            <a:xfrm rot="1939307">
              <a:off x="1126203" y="540028"/>
              <a:ext cx="114019" cy="387999"/>
              <a:chOff x="-282708" y="911146"/>
              <a:chExt cx="114014" cy="387980"/>
            </a:xfrm>
          </p:grpSpPr>
          <p:sp>
            <p:nvSpPr>
              <p:cNvPr id="727" name="Google Shape;727;p31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0" name="Google Shape;730;p31"/>
            <p:cNvSpPr/>
            <p:nvPr/>
          </p:nvSpPr>
          <p:spPr>
            <a:xfrm flipH="1">
              <a:off x="861051" y="6003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31"/>
          <p:cNvGrpSpPr/>
          <p:nvPr/>
        </p:nvGrpSpPr>
        <p:grpSpPr>
          <a:xfrm>
            <a:off x="4316008" y="923563"/>
            <a:ext cx="384503" cy="418322"/>
            <a:chOff x="4316008" y="923563"/>
            <a:chExt cx="384503" cy="418322"/>
          </a:xfrm>
        </p:grpSpPr>
        <p:grpSp>
          <p:nvGrpSpPr>
            <p:cNvPr id="732" name="Google Shape;732;p31"/>
            <p:cNvGrpSpPr/>
            <p:nvPr/>
          </p:nvGrpSpPr>
          <p:grpSpPr>
            <a:xfrm rot="-7466121">
              <a:off x="4451239" y="886286"/>
              <a:ext cx="114019" cy="387997"/>
              <a:chOff x="-282708" y="911146"/>
              <a:chExt cx="114014" cy="387980"/>
            </a:xfrm>
          </p:grpSpPr>
          <p:sp>
            <p:nvSpPr>
              <p:cNvPr id="733" name="Google Shape;733;p31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 rot="-5400000" flipH="1">
              <a:off x="4629910" y="127128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7" name="Google Shape;737;p31"/>
          <p:cNvPicPr preferRelativeResize="0"/>
          <p:nvPr/>
        </p:nvPicPr>
        <p:blipFill rotWithShape="1">
          <a:blip r:embed="rId3">
            <a:alphaModFix/>
          </a:blip>
          <a:srcRect l="9872" r="17049" b="7467"/>
          <a:stretch/>
        </p:blipFill>
        <p:spPr>
          <a:xfrm>
            <a:off x="1027675" y="1314450"/>
            <a:ext cx="2766000" cy="25146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2"/>
          <p:cNvSpPr txBox="1">
            <a:spLocks noGrp="1"/>
          </p:cNvSpPr>
          <p:nvPr>
            <p:ph type="title"/>
          </p:nvPr>
        </p:nvSpPr>
        <p:spPr>
          <a:xfrm>
            <a:off x="720000" y="185625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What Would YOU </a:t>
            </a:r>
            <a:endParaRPr sz="5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Ask an Expert?</a:t>
            </a:r>
            <a:endParaRPr sz="5200"/>
          </a:p>
        </p:txBody>
      </p:sp>
      <p:sp>
        <p:nvSpPr>
          <p:cNvPr id="743" name="Google Shape;743;p32"/>
          <p:cNvSpPr txBox="1">
            <a:spLocks noGrp="1"/>
          </p:cNvSpPr>
          <p:nvPr>
            <p:ph type="body" idx="1"/>
          </p:nvPr>
        </p:nvSpPr>
        <p:spPr>
          <a:xfrm>
            <a:off x="720000" y="2017775"/>
            <a:ext cx="3733800" cy="289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 b="1"/>
              <a:t>On your worksheet, consider what questions you might ask the individuals to prove to the court they are experts in their field…</a:t>
            </a:r>
            <a:endParaRPr sz="2200"/>
          </a:p>
        </p:txBody>
      </p:sp>
      <p:grpSp>
        <p:nvGrpSpPr>
          <p:cNvPr id="744" name="Google Shape;744;p32"/>
          <p:cNvGrpSpPr/>
          <p:nvPr/>
        </p:nvGrpSpPr>
        <p:grpSpPr>
          <a:xfrm>
            <a:off x="7227893" y="506302"/>
            <a:ext cx="1196112" cy="450123"/>
            <a:chOff x="7227893" y="506302"/>
            <a:chExt cx="1196112" cy="450123"/>
          </a:xfrm>
        </p:grpSpPr>
        <p:grpSp>
          <p:nvGrpSpPr>
            <p:cNvPr id="745" name="Google Shape;745;p32"/>
            <p:cNvGrpSpPr/>
            <p:nvPr/>
          </p:nvGrpSpPr>
          <p:grpSpPr>
            <a:xfrm>
              <a:off x="7227893" y="506302"/>
              <a:ext cx="1196112" cy="450122"/>
              <a:chOff x="9018818" y="506302"/>
              <a:chExt cx="1196112" cy="450122"/>
            </a:xfrm>
          </p:grpSpPr>
          <p:sp>
            <p:nvSpPr>
              <p:cNvPr id="746" name="Google Shape;746;p32"/>
              <p:cNvSpPr/>
              <p:nvPr/>
            </p:nvSpPr>
            <p:spPr>
              <a:xfrm rot="-5400000">
                <a:off x="9433700" y="205961"/>
                <a:ext cx="371850" cy="107323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4113" extrusionOk="0">
                    <a:moveTo>
                      <a:pt x="996" y="0"/>
                    </a:moveTo>
                    <a:lnTo>
                      <a:pt x="1" y="2025"/>
                    </a:lnTo>
                    <a:lnTo>
                      <a:pt x="1318" y="4113"/>
                    </a:lnTo>
                    <a:lnTo>
                      <a:pt x="1425" y="4048"/>
                    </a:lnTo>
                    <a:lnTo>
                      <a:pt x="139" y="2025"/>
                    </a:lnTo>
                    <a:lnTo>
                      <a:pt x="1103" y="54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 rot="-5400000">
                <a:off x="10094505" y="506174"/>
                <a:ext cx="120297" cy="1205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1"/>
                    </a:moveTo>
                    <a:cubicBezTo>
                      <a:pt x="107" y="1"/>
                      <a:pt x="0" y="108"/>
                      <a:pt x="0" y="226"/>
                    </a:cubicBezTo>
                    <a:cubicBezTo>
                      <a:pt x="0" y="355"/>
                      <a:pt x="107" y="462"/>
                      <a:pt x="225" y="462"/>
                    </a:cubicBezTo>
                    <a:cubicBezTo>
                      <a:pt x="353" y="462"/>
                      <a:pt x="460" y="355"/>
                      <a:pt x="460" y="226"/>
                    </a:cubicBezTo>
                    <a:cubicBezTo>
                      <a:pt x="460" y="108"/>
                      <a:pt x="353" y="1"/>
                      <a:pt x="225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 rot="-5400000">
                <a:off x="9551116" y="837435"/>
                <a:ext cx="117687" cy="120292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1" extrusionOk="0">
                    <a:moveTo>
                      <a:pt x="225" y="0"/>
                    </a:moveTo>
                    <a:cubicBezTo>
                      <a:pt x="97" y="0"/>
                      <a:pt x="1" y="107"/>
                      <a:pt x="1" y="224"/>
                    </a:cubicBezTo>
                    <a:cubicBezTo>
                      <a:pt x="1" y="353"/>
                      <a:pt x="97" y="460"/>
                      <a:pt x="225" y="460"/>
                    </a:cubicBezTo>
                    <a:cubicBezTo>
                      <a:pt x="354" y="460"/>
                      <a:pt x="450" y="353"/>
                      <a:pt x="450" y="224"/>
                    </a:cubicBezTo>
                    <a:cubicBezTo>
                      <a:pt x="450" y="107"/>
                      <a:pt x="354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 rot="-5400000">
                <a:off x="9017381" y="597241"/>
                <a:ext cx="120297" cy="11742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50" extrusionOk="0">
                    <a:moveTo>
                      <a:pt x="236" y="0"/>
                    </a:moveTo>
                    <a:cubicBezTo>
                      <a:pt x="108" y="0"/>
                      <a:pt x="1" y="96"/>
                      <a:pt x="1" y="225"/>
                    </a:cubicBezTo>
                    <a:cubicBezTo>
                      <a:pt x="1" y="353"/>
                      <a:pt x="108" y="450"/>
                      <a:pt x="236" y="450"/>
                    </a:cubicBezTo>
                    <a:cubicBezTo>
                      <a:pt x="354" y="450"/>
                      <a:pt x="461" y="353"/>
                      <a:pt x="461" y="225"/>
                    </a:cubicBezTo>
                    <a:cubicBezTo>
                      <a:pt x="461" y="96"/>
                      <a:pt x="354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0" name="Google Shape;750;p32"/>
            <p:cNvSpPr/>
            <p:nvPr/>
          </p:nvSpPr>
          <p:spPr>
            <a:xfrm>
              <a:off x="8274746" y="88582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1"/>
                  </a:moveTo>
                  <a:lnTo>
                    <a:pt x="0" y="97"/>
                  </a:lnTo>
                  <a:lnTo>
                    <a:pt x="182" y="279"/>
                  </a:lnTo>
                  <a:lnTo>
                    <a:pt x="0" y="461"/>
                  </a:lnTo>
                  <a:lnTo>
                    <a:pt x="108" y="558"/>
                  </a:lnTo>
                  <a:lnTo>
                    <a:pt x="279" y="386"/>
                  </a:lnTo>
                  <a:lnTo>
                    <a:pt x="461" y="558"/>
                  </a:lnTo>
                  <a:lnTo>
                    <a:pt x="557" y="461"/>
                  </a:lnTo>
                  <a:lnTo>
                    <a:pt x="386" y="279"/>
                  </a:lnTo>
                  <a:lnTo>
                    <a:pt x="557" y="97"/>
                  </a:lnTo>
                  <a:lnTo>
                    <a:pt x="461" y="1"/>
                  </a:lnTo>
                  <a:lnTo>
                    <a:pt x="279" y="17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2"/>
          <p:cNvGrpSpPr/>
          <p:nvPr/>
        </p:nvGrpSpPr>
        <p:grpSpPr>
          <a:xfrm>
            <a:off x="719989" y="445019"/>
            <a:ext cx="1255207" cy="572746"/>
            <a:chOff x="719989" y="445019"/>
            <a:chExt cx="1255207" cy="572746"/>
          </a:xfrm>
        </p:grpSpPr>
        <p:grpSp>
          <p:nvGrpSpPr>
            <p:cNvPr id="752" name="Google Shape;752;p32"/>
            <p:cNvGrpSpPr/>
            <p:nvPr/>
          </p:nvGrpSpPr>
          <p:grpSpPr>
            <a:xfrm>
              <a:off x="719989" y="445019"/>
              <a:ext cx="1255207" cy="572746"/>
              <a:chOff x="1045050" y="540001"/>
              <a:chExt cx="838874" cy="382775"/>
            </a:xfrm>
          </p:grpSpPr>
          <p:sp>
            <p:nvSpPr>
              <p:cNvPr id="753" name="Google Shape;753;p32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>
              <a:off x="1715517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2"/>
          <p:cNvSpPr/>
          <p:nvPr/>
        </p:nvSpPr>
        <p:spPr>
          <a:xfrm>
            <a:off x="4382933" y="1402577"/>
            <a:ext cx="378134" cy="70700"/>
          </a:xfrm>
          <a:custGeom>
            <a:avLst/>
            <a:gdLst/>
            <a:ahLst/>
            <a:cxnLst/>
            <a:rect l="l" t="t" r="r" b="b"/>
            <a:pathLst>
              <a:path w="3900" h="729" extrusionOk="0">
                <a:moveTo>
                  <a:pt x="1007" y="0"/>
                </a:moveTo>
                <a:lnTo>
                  <a:pt x="536" y="472"/>
                </a:lnTo>
                <a:lnTo>
                  <a:pt x="129" y="65"/>
                </a:lnTo>
                <a:lnTo>
                  <a:pt x="1" y="193"/>
                </a:lnTo>
                <a:lnTo>
                  <a:pt x="536" y="729"/>
                </a:lnTo>
                <a:lnTo>
                  <a:pt x="1007" y="257"/>
                </a:lnTo>
                <a:lnTo>
                  <a:pt x="1479" y="729"/>
                </a:lnTo>
                <a:lnTo>
                  <a:pt x="1950" y="257"/>
                </a:lnTo>
                <a:lnTo>
                  <a:pt x="2421" y="729"/>
                </a:lnTo>
                <a:lnTo>
                  <a:pt x="2892" y="257"/>
                </a:lnTo>
                <a:lnTo>
                  <a:pt x="3364" y="729"/>
                </a:lnTo>
                <a:lnTo>
                  <a:pt x="3899" y="193"/>
                </a:lnTo>
                <a:lnTo>
                  <a:pt x="3771" y="65"/>
                </a:lnTo>
                <a:lnTo>
                  <a:pt x="3364" y="472"/>
                </a:lnTo>
                <a:lnTo>
                  <a:pt x="2892" y="0"/>
                </a:lnTo>
                <a:lnTo>
                  <a:pt x="2421" y="472"/>
                </a:lnTo>
                <a:lnTo>
                  <a:pt x="1950" y="0"/>
                </a:lnTo>
                <a:lnTo>
                  <a:pt x="1479" y="472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2"/>
          <p:cNvGrpSpPr/>
          <p:nvPr/>
        </p:nvGrpSpPr>
        <p:grpSpPr>
          <a:xfrm rot="441179">
            <a:off x="5121927" y="1350253"/>
            <a:ext cx="1851715" cy="2923828"/>
            <a:chOff x="6864181" y="1668673"/>
            <a:chExt cx="262123" cy="413876"/>
          </a:xfrm>
        </p:grpSpPr>
        <p:sp>
          <p:nvSpPr>
            <p:cNvPr id="761" name="Google Shape;761;p32"/>
            <p:cNvSpPr/>
            <p:nvPr/>
          </p:nvSpPr>
          <p:spPr>
            <a:xfrm>
              <a:off x="6963549" y="2007024"/>
              <a:ext cx="24392" cy="65894"/>
            </a:xfrm>
            <a:custGeom>
              <a:avLst/>
              <a:gdLst/>
              <a:ahLst/>
              <a:cxnLst/>
              <a:rect l="l" t="t" r="r" b="b"/>
              <a:pathLst>
                <a:path w="623" h="1683" extrusionOk="0">
                  <a:moveTo>
                    <a:pt x="1" y="1"/>
                  </a:moveTo>
                  <a:lnTo>
                    <a:pt x="1" y="1683"/>
                  </a:lnTo>
                  <a:lnTo>
                    <a:pt x="622" y="1683"/>
                  </a:lnTo>
                  <a:lnTo>
                    <a:pt x="622" y="1"/>
                  </a:ln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6944286" y="1681241"/>
              <a:ext cx="169844" cy="226027"/>
            </a:xfrm>
            <a:custGeom>
              <a:avLst/>
              <a:gdLst/>
              <a:ahLst/>
              <a:cxnLst/>
              <a:rect l="l" t="t" r="r" b="b"/>
              <a:pathLst>
                <a:path w="4338" h="5773" extrusionOk="0">
                  <a:moveTo>
                    <a:pt x="3427" y="1"/>
                  </a:moveTo>
                  <a:lnTo>
                    <a:pt x="0" y="5173"/>
                  </a:lnTo>
                  <a:lnTo>
                    <a:pt x="910" y="5773"/>
                  </a:lnTo>
                  <a:lnTo>
                    <a:pt x="4337" y="600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6942602" y="1890469"/>
              <a:ext cx="28973" cy="25645"/>
            </a:xfrm>
            <a:custGeom>
              <a:avLst/>
              <a:gdLst/>
              <a:ahLst/>
              <a:cxnLst/>
              <a:rect l="l" t="t" r="r" b="b"/>
              <a:pathLst>
                <a:path w="740" h="655" extrusionOk="0">
                  <a:moveTo>
                    <a:pt x="193" y="0"/>
                  </a:moveTo>
                  <a:lnTo>
                    <a:pt x="1" y="290"/>
                  </a:lnTo>
                  <a:lnTo>
                    <a:pt x="546" y="654"/>
                  </a:lnTo>
                  <a:lnTo>
                    <a:pt x="739" y="36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6952234" y="1705123"/>
              <a:ext cx="149758" cy="184526"/>
            </a:xfrm>
            <a:custGeom>
              <a:avLst/>
              <a:gdLst/>
              <a:ahLst/>
              <a:cxnLst/>
              <a:rect l="l" t="t" r="r" b="b"/>
              <a:pathLst>
                <a:path w="3825" h="4713" extrusionOk="0">
                  <a:moveTo>
                    <a:pt x="2560" y="1"/>
                  </a:moveTo>
                  <a:lnTo>
                    <a:pt x="0" y="3878"/>
                  </a:lnTo>
                  <a:lnTo>
                    <a:pt x="1264" y="4713"/>
                  </a:lnTo>
                  <a:lnTo>
                    <a:pt x="3824" y="83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7066283" y="1668673"/>
              <a:ext cx="60021" cy="48236"/>
            </a:xfrm>
            <a:custGeom>
              <a:avLst/>
              <a:gdLst/>
              <a:ahLst/>
              <a:cxnLst/>
              <a:rect l="l" t="t" r="r" b="b"/>
              <a:pathLst>
                <a:path w="1533" h="1232" extrusionOk="0">
                  <a:moveTo>
                    <a:pt x="269" y="0"/>
                  </a:moveTo>
                  <a:lnTo>
                    <a:pt x="0" y="396"/>
                  </a:lnTo>
                  <a:lnTo>
                    <a:pt x="1264" y="1232"/>
                  </a:lnTo>
                  <a:lnTo>
                    <a:pt x="1532" y="84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6939666" y="1875787"/>
              <a:ext cx="47414" cy="35668"/>
            </a:xfrm>
            <a:custGeom>
              <a:avLst/>
              <a:gdLst/>
              <a:ahLst/>
              <a:cxnLst/>
              <a:rect l="l" t="t" r="r" b="b"/>
              <a:pathLst>
                <a:path w="1211" h="911" extrusionOk="0">
                  <a:moveTo>
                    <a:pt x="140" y="1"/>
                  </a:moveTo>
                  <a:lnTo>
                    <a:pt x="0" y="204"/>
                  </a:lnTo>
                  <a:lnTo>
                    <a:pt x="1082" y="911"/>
                  </a:lnTo>
                  <a:lnTo>
                    <a:pt x="1211" y="708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6908227" y="1818351"/>
              <a:ext cx="137112" cy="200069"/>
            </a:xfrm>
            <a:custGeom>
              <a:avLst/>
              <a:gdLst/>
              <a:ahLst/>
              <a:cxnLst/>
              <a:rect l="l" t="t" r="r" b="b"/>
              <a:pathLst>
                <a:path w="3502" h="5110" extrusionOk="0">
                  <a:moveTo>
                    <a:pt x="2924" y="0"/>
                  </a:moveTo>
                  <a:lnTo>
                    <a:pt x="2924" y="3224"/>
                  </a:lnTo>
                  <a:cubicBezTo>
                    <a:pt x="2924" y="3953"/>
                    <a:pt x="2335" y="4541"/>
                    <a:pt x="1617" y="4541"/>
                  </a:cubicBezTo>
                  <a:cubicBezTo>
                    <a:pt x="1146" y="4541"/>
                    <a:pt x="729" y="4306"/>
                    <a:pt x="493" y="3910"/>
                  </a:cubicBezTo>
                  <a:lnTo>
                    <a:pt x="0" y="4199"/>
                  </a:lnTo>
                  <a:cubicBezTo>
                    <a:pt x="343" y="4767"/>
                    <a:pt x="953" y="5109"/>
                    <a:pt x="1617" y="5109"/>
                  </a:cubicBezTo>
                  <a:cubicBezTo>
                    <a:pt x="2656" y="5109"/>
                    <a:pt x="3502" y="4263"/>
                    <a:pt x="3502" y="3224"/>
                  </a:cubicBezTo>
                  <a:lnTo>
                    <a:pt x="3502" y="0"/>
                  </a:ln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7003836" y="1788165"/>
              <a:ext cx="60412" cy="60412"/>
            </a:xfrm>
            <a:custGeom>
              <a:avLst/>
              <a:gdLst/>
              <a:ahLst/>
              <a:cxnLst/>
              <a:rect l="l" t="t" r="r" b="b"/>
              <a:pathLst>
                <a:path w="1543" h="1543" extrusionOk="0">
                  <a:moveTo>
                    <a:pt x="771" y="0"/>
                  </a:moveTo>
                  <a:cubicBezTo>
                    <a:pt x="343" y="0"/>
                    <a:pt x="0" y="354"/>
                    <a:pt x="0" y="771"/>
                  </a:cubicBezTo>
                  <a:cubicBezTo>
                    <a:pt x="0" y="1200"/>
                    <a:pt x="343" y="1542"/>
                    <a:pt x="771" y="1542"/>
                  </a:cubicBezTo>
                  <a:cubicBezTo>
                    <a:pt x="1200" y="1542"/>
                    <a:pt x="1542" y="1200"/>
                    <a:pt x="1542" y="771"/>
                  </a:cubicBezTo>
                  <a:cubicBezTo>
                    <a:pt x="1542" y="354"/>
                    <a:pt x="1200" y="0"/>
                    <a:pt x="771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7017657" y="1802024"/>
              <a:ext cx="32731" cy="33123"/>
            </a:xfrm>
            <a:custGeom>
              <a:avLst/>
              <a:gdLst/>
              <a:ahLst/>
              <a:cxnLst/>
              <a:rect l="l" t="t" r="r" b="b"/>
              <a:pathLst>
                <a:path w="836" h="846" extrusionOk="0">
                  <a:moveTo>
                    <a:pt x="418" y="0"/>
                  </a:moveTo>
                  <a:cubicBezTo>
                    <a:pt x="183" y="0"/>
                    <a:pt x="0" y="193"/>
                    <a:pt x="0" y="417"/>
                  </a:cubicBezTo>
                  <a:cubicBezTo>
                    <a:pt x="0" y="653"/>
                    <a:pt x="183" y="846"/>
                    <a:pt x="418" y="846"/>
                  </a:cubicBezTo>
                  <a:cubicBezTo>
                    <a:pt x="654" y="846"/>
                    <a:pt x="835" y="653"/>
                    <a:pt x="835" y="417"/>
                  </a:cubicBezTo>
                  <a:cubicBezTo>
                    <a:pt x="835" y="193"/>
                    <a:pt x="654" y="0"/>
                    <a:pt x="418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6865434" y="1946652"/>
              <a:ext cx="78892" cy="70788"/>
            </a:xfrm>
            <a:custGeom>
              <a:avLst/>
              <a:gdLst/>
              <a:ahLst/>
              <a:cxnLst/>
              <a:rect l="l" t="t" r="r" b="b"/>
              <a:pathLst>
                <a:path w="2015" h="1808" extrusionOk="0">
                  <a:moveTo>
                    <a:pt x="558" y="1"/>
                  </a:moveTo>
                  <a:lnTo>
                    <a:pt x="54" y="750"/>
                  </a:lnTo>
                  <a:cubicBezTo>
                    <a:pt x="1" y="847"/>
                    <a:pt x="22" y="964"/>
                    <a:pt x="118" y="1029"/>
                  </a:cubicBezTo>
                  <a:lnTo>
                    <a:pt x="1243" y="1778"/>
                  </a:lnTo>
                  <a:cubicBezTo>
                    <a:pt x="1274" y="1798"/>
                    <a:pt x="1310" y="1807"/>
                    <a:pt x="1347" y="1807"/>
                  </a:cubicBezTo>
                  <a:cubicBezTo>
                    <a:pt x="1413" y="1807"/>
                    <a:pt x="1480" y="1776"/>
                    <a:pt x="1522" y="1714"/>
                  </a:cubicBezTo>
                  <a:lnTo>
                    <a:pt x="2014" y="96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F7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6864181" y="1923161"/>
              <a:ext cx="106965" cy="78892"/>
            </a:xfrm>
            <a:custGeom>
              <a:avLst/>
              <a:gdLst/>
              <a:ahLst/>
              <a:cxnLst/>
              <a:rect l="l" t="t" r="r" b="b"/>
              <a:pathLst>
                <a:path w="2732" h="2015" extrusionOk="0">
                  <a:moveTo>
                    <a:pt x="247" y="1"/>
                  </a:moveTo>
                  <a:lnTo>
                    <a:pt x="0" y="365"/>
                  </a:lnTo>
                  <a:lnTo>
                    <a:pt x="2496" y="2014"/>
                  </a:lnTo>
                  <a:lnTo>
                    <a:pt x="2732" y="164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6882230" y="2050248"/>
              <a:ext cx="187462" cy="32301"/>
            </a:xfrm>
            <a:custGeom>
              <a:avLst/>
              <a:gdLst/>
              <a:ahLst/>
              <a:cxnLst/>
              <a:rect l="l" t="t" r="r" b="b"/>
              <a:pathLst>
                <a:path w="4788" h="825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lnTo>
                    <a:pt x="0" y="824"/>
                  </a:lnTo>
                  <a:lnTo>
                    <a:pt x="4787" y="824"/>
                  </a:lnTo>
                  <a:lnTo>
                    <a:pt x="4787" y="193"/>
                  </a:lnTo>
                  <a:cubicBezTo>
                    <a:pt x="4787" y="86"/>
                    <a:pt x="4701" y="0"/>
                    <a:pt x="4605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893545" y="2057922"/>
              <a:ext cx="49097" cy="18754"/>
            </a:xfrm>
            <a:custGeom>
              <a:avLst/>
              <a:gdLst/>
              <a:ahLst/>
              <a:cxnLst/>
              <a:rect l="l" t="t" r="r" b="b"/>
              <a:pathLst>
                <a:path w="1254" h="479" extrusionOk="0">
                  <a:moveTo>
                    <a:pt x="923" y="0"/>
                  </a:moveTo>
                  <a:cubicBezTo>
                    <a:pt x="685" y="0"/>
                    <a:pt x="447" y="37"/>
                    <a:pt x="236" y="147"/>
                  </a:cubicBezTo>
                  <a:cubicBezTo>
                    <a:pt x="107" y="211"/>
                    <a:pt x="43" y="340"/>
                    <a:pt x="0" y="479"/>
                  </a:cubicBezTo>
                  <a:cubicBezTo>
                    <a:pt x="43" y="414"/>
                    <a:pt x="107" y="329"/>
                    <a:pt x="161" y="297"/>
                  </a:cubicBezTo>
                  <a:cubicBezTo>
                    <a:pt x="290" y="200"/>
                    <a:pt x="450" y="190"/>
                    <a:pt x="621" y="147"/>
                  </a:cubicBezTo>
                  <a:cubicBezTo>
                    <a:pt x="835" y="104"/>
                    <a:pt x="1050" y="72"/>
                    <a:pt x="1254" y="18"/>
                  </a:cubicBezTo>
                  <a:cubicBezTo>
                    <a:pt x="1211" y="18"/>
                    <a:pt x="1157" y="7"/>
                    <a:pt x="1114" y="7"/>
                  </a:cubicBezTo>
                  <a:cubicBezTo>
                    <a:pt x="1051" y="3"/>
                    <a:pt x="987" y="0"/>
                    <a:pt x="923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6905251" y="2055925"/>
              <a:ext cx="3015" cy="235"/>
            </a:xfrm>
            <a:custGeom>
              <a:avLst/>
              <a:gdLst/>
              <a:ahLst/>
              <a:cxnLst/>
              <a:rect l="l" t="t" r="r" b="b"/>
              <a:pathLst>
                <a:path w="77" h="6" extrusionOk="0">
                  <a:moveTo>
                    <a:pt x="25" y="0"/>
                  </a:moveTo>
                  <a:cubicBezTo>
                    <a:pt x="16" y="0"/>
                    <a:pt x="8" y="1"/>
                    <a:pt x="1" y="5"/>
                  </a:cubicBezTo>
                  <a:lnTo>
                    <a:pt x="76" y="5"/>
                  </a:lnTo>
                  <a:cubicBezTo>
                    <a:pt x="62" y="5"/>
                    <a:pt x="43" y="0"/>
                    <a:pt x="25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6950159" y="2054359"/>
              <a:ext cx="51172" cy="4855"/>
            </a:xfrm>
            <a:custGeom>
              <a:avLst/>
              <a:gdLst/>
              <a:ahLst/>
              <a:cxnLst/>
              <a:rect l="l" t="t" r="r" b="b"/>
              <a:pathLst>
                <a:path w="1307" h="124" extrusionOk="0">
                  <a:moveTo>
                    <a:pt x="767" y="1"/>
                  </a:moveTo>
                  <a:cubicBezTo>
                    <a:pt x="508" y="1"/>
                    <a:pt x="262" y="47"/>
                    <a:pt x="0" y="67"/>
                  </a:cubicBezTo>
                  <a:cubicBezTo>
                    <a:pt x="167" y="108"/>
                    <a:pt x="339" y="124"/>
                    <a:pt x="511" y="124"/>
                  </a:cubicBezTo>
                  <a:cubicBezTo>
                    <a:pt x="737" y="124"/>
                    <a:pt x="960" y="97"/>
                    <a:pt x="1167" y="67"/>
                  </a:cubicBezTo>
                  <a:cubicBezTo>
                    <a:pt x="1210" y="55"/>
                    <a:pt x="1264" y="45"/>
                    <a:pt x="1307" y="34"/>
                  </a:cubicBezTo>
                  <a:cubicBezTo>
                    <a:pt x="1157" y="13"/>
                    <a:pt x="996" y="2"/>
                    <a:pt x="846" y="2"/>
                  </a:cubicBezTo>
                  <a:cubicBezTo>
                    <a:pt x="819" y="1"/>
                    <a:pt x="793" y="1"/>
                    <a:pt x="767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6923731" y="2064969"/>
              <a:ext cx="43224" cy="4307"/>
            </a:xfrm>
            <a:custGeom>
              <a:avLst/>
              <a:gdLst/>
              <a:ahLst/>
              <a:cxnLst/>
              <a:rect l="l" t="t" r="r" b="b"/>
              <a:pathLst>
                <a:path w="1104" h="110" extrusionOk="0">
                  <a:moveTo>
                    <a:pt x="695" y="0"/>
                  </a:moveTo>
                  <a:cubicBezTo>
                    <a:pt x="463" y="0"/>
                    <a:pt x="229" y="32"/>
                    <a:pt x="0" y="106"/>
                  </a:cubicBezTo>
                  <a:cubicBezTo>
                    <a:pt x="79" y="108"/>
                    <a:pt x="157" y="109"/>
                    <a:pt x="235" y="109"/>
                  </a:cubicBezTo>
                  <a:cubicBezTo>
                    <a:pt x="528" y="109"/>
                    <a:pt x="816" y="90"/>
                    <a:pt x="1104" y="31"/>
                  </a:cubicBezTo>
                  <a:cubicBezTo>
                    <a:pt x="969" y="11"/>
                    <a:pt x="832" y="0"/>
                    <a:pt x="695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7030655" y="2073152"/>
              <a:ext cx="16796" cy="1997"/>
            </a:xfrm>
            <a:custGeom>
              <a:avLst/>
              <a:gdLst/>
              <a:ahLst/>
              <a:cxnLst/>
              <a:rect l="l" t="t" r="r" b="b"/>
              <a:pathLst>
                <a:path w="429" h="51" extrusionOk="0">
                  <a:moveTo>
                    <a:pt x="104" y="0"/>
                  </a:moveTo>
                  <a:cubicBezTo>
                    <a:pt x="70" y="0"/>
                    <a:pt x="36" y="1"/>
                    <a:pt x="1" y="4"/>
                  </a:cubicBezTo>
                  <a:cubicBezTo>
                    <a:pt x="106" y="36"/>
                    <a:pt x="219" y="51"/>
                    <a:pt x="328" y="51"/>
                  </a:cubicBezTo>
                  <a:cubicBezTo>
                    <a:pt x="362" y="51"/>
                    <a:pt x="396" y="49"/>
                    <a:pt x="429" y="47"/>
                  </a:cubicBezTo>
                  <a:cubicBezTo>
                    <a:pt x="322" y="14"/>
                    <a:pt x="215" y="0"/>
                    <a:pt x="104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6971966" y="2008316"/>
              <a:ext cx="23922" cy="4228"/>
            </a:xfrm>
            <a:custGeom>
              <a:avLst/>
              <a:gdLst/>
              <a:ahLst/>
              <a:cxnLst/>
              <a:rect l="l" t="t" r="r" b="b"/>
              <a:pathLst>
                <a:path w="611" h="108" extrusionOk="0">
                  <a:moveTo>
                    <a:pt x="610" y="0"/>
                  </a:moveTo>
                  <a:cubicBezTo>
                    <a:pt x="396" y="43"/>
                    <a:pt x="214" y="65"/>
                    <a:pt x="0" y="75"/>
                  </a:cubicBezTo>
                  <a:cubicBezTo>
                    <a:pt x="71" y="97"/>
                    <a:pt x="144" y="108"/>
                    <a:pt x="217" y="108"/>
                  </a:cubicBezTo>
                  <a:cubicBezTo>
                    <a:pt x="355" y="108"/>
                    <a:pt x="492" y="70"/>
                    <a:pt x="610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7010100" y="1968459"/>
              <a:ext cx="24353" cy="31048"/>
            </a:xfrm>
            <a:custGeom>
              <a:avLst/>
              <a:gdLst/>
              <a:ahLst/>
              <a:cxnLst/>
              <a:rect l="l" t="t" r="r" b="b"/>
              <a:pathLst>
                <a:path w="622" h="793" extrusionOk="0">
                  <a:moveTo>
                    <a:pt x="621" y="0"/>
                  </a:moveTo>
                  <a:lnTo>
                    <a:pt x="621" y="0"/>
                  </a:lnTo>
                  <a:cubicBezTo>
                    <a:pt x="429" y="290"/>
                    <a:pt x="269" y="568"/>
                    <a:pt x="0" y="793"/>
                  </a:cubicBezTo>
                  <a:cubicBezTo>
                    <a:pt x="333" y="676"/>
                    <a:pt x="547" y="343"/>
                    <a:pt x="621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7036097" y="1923591"/>
              <a:ext cx="4228" cy="26036"/>
            </a:xfrm>
            <a:custGeom>
              <a:avLst/>
              <a:gdLst/>
              <a:ahLst/>
              <a:cxnLst/>
              <a:rect l="l" t="t" r="r" b="b"/>
              <a:pathLst>
                <a:path w="108" h="665" extrusionOk="0">
                  <a:moveTo>
                    <a:pt x="22" y="1"/>
                  </a:moveTo>
                  <a:cubicBezTo>
                    <a:pt x="0" y="215"/>
                    <a:pt x="22" y="440"/>
                    <a:pt x="54" y="665"/>
                  </a:cubicBezTo>
                  <a:cubicBezTo>
                    <a:pt x="107" y="440"/>
                    <a:pt x="86" y="215"/>
                    <a:pt x="22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025644" y="1944146"/>
              <a:ext cx="8418" cy="26036"/>
            </a:xfrm>
            <a:custGeom>
              <a:avLst/>
              <a:gdLst/>
              <a:ahLst/>
              <a:cxnLst/>
              <a:rect l="l" t="t" r="r" b="b"/>
              <a:pathLst>
                <a:path w="215" h="665" extrusionOk="0">
                  <a:moveTo>
                    <a:pt x="150" y="0"/>
                  </a:moveTo>
                  <a:lnTo>
                    <a:pt x="150" y="0"/>
                  </a:lnTo>
                  <a:cubicBezTo>
                    <a:pt x="129" y="226"/>
                    <a:pt x="43" y="440"/>
                    <a:pt x="0" y="664"/>
                  </a:cubicBezTo>
                  <a:cubicBezTo>
                    <a:pt x="117" y="471"/>
                    <a:pt x="214" y="236"/>
                    <a:pt x="150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027288" y="1851043"/>
              <a:ext cx="10963" cy="2153"/>
            </a:xfrm>
            <a:custGeom>
              <a:avLst/>
              <a:gdLst/>
              <a:ahLst/>
              <a:cxnLst/>
              <a:rect l="l" t="t" r="r" b="b"/>
              <a:pathLst>
                <a:path w="280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44" y="44"/>
                    <a:pt x="118" y="55"/>
                    <a:pt x="182" y="55"/>
                  </a:cubicBezTo>
                  <a:cubicBezTo>
                    <a:pt x="204" y="44"/>
                    <a:pt x="279" y="44"/>
                    <a:pt x="225" y="33"/>
                  </a:cubicBezTo>
                  <a:cubicBezTo>
                    <a:pt x="151" y="22"/>
                    <a:pt x="65" y="22"/>
                    <a:pt x="1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7023099" y="1808054"/>
              <a:ext cx="14291" cy="17149"/>
            </a:xfrm>
            <a:custGeom>
              <a:avLst/>
              <a:gdLst/>
              <a:ahLst/>
              <a:cxnLst/>
              <a:rect l="l" t="t" r="r" b="b"/>
              <a:pathLst>
                <a:path w="365" h="438" extrusionOk="0">
                  <a:moveTo>
                    <a:pt x="245" y="1"/>
                  </a:moveTo>
                  <a:cubicBezTo>
                    <a:pt x="76" y="1"/>
                    <a:pt x="0" y="251"/>
                    <a:pt x="151" y="392"/>
                  </a:cubicBezTo>
                  <a:cubicBezTo>
                    <a:pt x="177" y="418"/>
                    <a:pt x="210" y="438"/>
                    <a:pt x="245" y="438"/>
                  </a:cubicBezTo>
                  <a:cubicBezTo>
                    <a:pt x="252" y="438"/>
                    <a:pt x="260" y="437"/>
                    <a:pt x="268" y="435"/>
                  </a:cubicBezTo>
                  <a:cubicBezTo>
                    <a:pt x="236" y="424"/>
                    <a:pt x="215" y="413"/>
                    <a:pt x="194" y="392"/>
                  </a:cubicBezTo>
                  <a:cubicBezTo>
                    <a:pt x="151" y="360"/>
                    <a:pt x="140" y="306"/>
                    <a:pt x="129" y="263"/>
                  </a:cubicBezTo>
                  <a:cubicBezTo>
                    <a:pt x="129" y="232"/>
                    <a:pt x="129" y="189"/>
                    <a:pt x="140" y="156"/>
                  </a:cubicBezTo>
                  <a:cubicBezTo>
                    <a:pt x="156" y="73"/>
                    <a:pt x="232" y="28"/>
                    <a:pt x="305" y="28"/>
                  </a:cubicBezTo>
                  <a:cubicBezTo>
                    <a:pt x="326" y="28"/>
                    <a:pt x="346" y="32"/>
                    <a:pt x="365" y="39"/>
                  </a:cubicBezTo>
                  <a:cubicBezTo>
                    <a:pt x="321" y="12"/>
                    <a:pt x="281" y="1"/>
                    <a:pt x="245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021415" y="1814592"/>
              <a:ext cx="17658" cy="16444"/>
            </a:xfrm>
            <a:custGeom>
              <a:avLst/>
              <a:gdLst/>
              <a:ahLst/>
              <a:cxnLst/>
              <a:rect l="l" t="t" r="r" b="b"/>
              <a:pathLst>
                <a:path w="451" h="420" extrusionOk="0">
                  <a:moveTo>
                    <a:pt x="33" y="0"/>
                  </a:moveTo>
                  <a:cubicBezTo>
                    <a:pt x="11" y="86"/>
                    <a:pt x="1" y="193"/>
                    <a:pt x="54" y="268"/>
                  </a:cubicBezTo>
                  <a:cubicBezTo>
                    <a:pt x="115" y="354"/>
                    <a:pt x="210" y="420"/>
                    <a:pt x="312" y="420"/>
                  </a:cubicBezTo>
                  <a:cubicBezTo>
                    <a:pt x="336" y="420"/>
                    <a:pt x="361" y="416"/>
                    <a:pt x="386" y="407"/>
                  </a:cubicBezTo>
                  <a:cubicBezTo>
                    <a:pt x="408" y="407"/>
                    <a:pt x="429" y="396"/>
                    <a:pt x="451" y="386"/>
                  </a:cubicBezTo>
                  <a:lnTo>
                    <a:pt x="451" y="386"/>
                  </a:lnTo>
                  <a:cubicBezTo>
                    <a:pt x="434" y="391"/>
                    <a:pt x="416" y="394"/>
                    <a:pt x="397" y="394"/>
                  </a:cubicBezTo>
                  <a:cubicBezTo>
                    <a:pt x="378" y="394"/>
                    <a:pt x="359" y="391"/>
                    <a:pt x="344" y="386"/>
                  </a:cubicBezTo>
                  <a:cubicBezTo>
                    <a:pt x="258" y="375"/>
                    <a:pt x="215" y="343"/>
                    <a:pt x="161" y="289"/>
                  </a:cubicBezTo>
                  <a:cubicBezTo>
                    <a:pt x="65" y="225"/>
                    <a:pt x="33" y="107"/>
                    <a:pt x="33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7071765" y="1700543"/>
              <a:ext cx="12176" cy="18872"/>
            </a:xfrm>
            <a:custGeom>
              <a:avLst/>
              <a:gdLst/>
              <a:ahLst/>
              <a:cxnLst/>
              <a:rect l="l" t="t" r="r" b="b"/>
              <a:pathLst>
                <a:path w="311" h="482" extrusionOk="0">
                  <a:moveTo>
                    <a:pt x="0" y="0"/>
                  </a:moveTo>
                  <a:cubicBezTo>
                    <a:pt x="75" y="172"/>
                    <a:pt x="171" y="343"/>
                    <a:pt x="310" y="482"/>
                  </a:cubicBezTo>
                  <a:cubicBezTo>
                    <a:pt x="236" y="300"/>
                    <a:pt x="129" y="139"/>
                    <a:pt x="0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7078460" y="1699681"/>
              <a:ext cx="6304" cy="10963"/>
            </a:xfrm>
            <a:custGeom>
              <a:avLst/>
              <a:gdLst/>
              <a:ahLst/>
              <a:cxnLst/>
              <a:rect l="l" t="t" r="r" b="b"/>
              <a:pathLst>
                <a:path w="161" h="280" extrusionOk="0">
                  <a:moveTo>
                    <a:pt x="0" y="1"/>
                  </a:moveTo>
                  <a:cubicBezTo>
                    <a:pt x="32" y="97"/>
                    <a:pt x="86" y="194"/>
                    <a:pt x="161" y="279"/>
                  </a:cubicBezTo>
                  <a:cubicBezTo>
                    <a:pt x="129" y="183"/>
                    <a:pt x="75" y="87"/>
                    <a:pt x="0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7087230" y="1704301"/>
              <a:ext cx="5521" cy="10101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97"/>
                    <a:pt x="76" y="183"/>
                    <a:pt x="141" y="257"/>
                  </a:cubicBezTo>
                  <a:cubicBezTo>
                    <a:pt x="108" y="161"/>
                    <a:pt x="65" y="76"/>
                    <a:pt x="1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6957715" y="1875356"/>
              <a:ext cx="19694" cy="15152"/>
            </a:xfrm>
            <a:custGeom>
              <a:avLst/>
              <a:gdLst/>
              <a:ahLst/>
              <a:cxnLst/>
              <a:rect l="l" t="t" r="r" b="b"/>
              <a:pathLst>
                <a:path w="503" h="387" extrusionOk="0">
                  <a:moveTo>
                    <a:pt x="0" y="1"/>
                  </a:moveTo>
                  <a:lnTo>
                    <a:pt x="0" y="1"/>
                  </a:lnTo>
                  <a:cubicBezTo>
                    <a:pt x="160" y="162"/>
                    <a:pt x="310" y="279"/>
                    <a:pt x="503" y="386"/>
                  </a:cubicBezTo>
                  <a:cubicBezTo>
                    <a:pt x="364" y="226"/>
                    <a:pt x="193" y="87"/>
                    <a:pt x="0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6965232" y="1874142"/>
              <a:ext cx="15152" cy="12176"/>
            </a:xfrm>
            <a:custGeom>
              <a:avLst/>
              <a:gdLst/>
              <a:ahLst/>
              <a:cxnLst/>
              <a:rect l="l" t="t" r="r" b="b"/>
              <a:pathLst>
                <a:path w="387" h="311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118"/>
                    <a:pt x="247" y="225"/>
                    <a:pt x="386" y="310"/>
                  </a:cubicBezTo>
                  <a:cubicBezTo>
                    <a:pt x="279" y="182"/>
                    <a:pt x="151" y="75"/>
                    <a:pt x="1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7005911" y="1799910"/>
              <a:ext cx="14721" cy="35237"/>
            </a:xfrm>
            <a:custGeom>
              <a:avLst/>
              <a:gdLst/>
              <a:ahLst/>
              <a:cxnLst/>
              <a:rect l="l" t="t" r="r" b="b"/>
              <a:pathLst>
                <a:path w="376" h="900" extrusionOk="0">
                  <a:moveTo>
                    <a:pt x="343" y="0"/>
                  </a:moveTo>
                  <a:lnTo>
                    <a:pt x="343" y="0"/>
                  </a:lnTo>
                  <a:cubicBezTo>
                    <a:pt x="0" y="225"/>
                    <a:pt x="54" y="557"/>
                    <a:pt x="311" y="835"/>
                  </a:cubicBezTo>
                  <a:lnTo>
                    <a:pt x="376" y="900"/>
                  </a:lnTo>
                  <a:cubicBezTo>
                    <a:pt x="343" y="847"/>
                    <a:pt x="311" y="782"/>
                    <a:pt x="290" y="728"/>
                  </a:cubicBezTo>
                  <a:cubicBezTo>
                    <a:pt x="236" y="611"/>
                    <a:pt x="204" y="482"/>
                    <a:pt x="193" y="364"/>
                  </a:cubicBezTo>
                  <a:cubicBezTo>
                    <a:pt x="204" y="214"/>
                    <a:pt x="257" y="118"/>
                    <a:pt x="343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7042401" y="1813731"/>
              <a:ext cx="16366" cy="28973"/>
            </a:xfrm>
            <a:custGeom>
              <a:avLst/>
              <a:gdLst/>
              <a:ahLst/>
              <a:cxnLst/>
              <a:rect l="l" t="t" r="r" b="b"/>
              <a:pathLst>
                <a:path w="418" h="740" extrusionOk="0">
                  <a:moveTo>
                    <a:pt x="386" y="1"/>
                  </a:moveTo>
                  <a:lnTo>
                    <a:pt x="386" y="1"/>
                  </a:lnTo>
                  <a:cubicBezTo>
                    <a:pt x="375" y="129"/>
                    <a:pt x="322" y="237"/>
                    <a:pt x="279" y="344"/>
                  </a:cubicBezTo>
                  <a:cubicBezTo>
                    <a:pt x="225" y="461"/>
                    <a:pt x="172" y="579"/>
                    <a:pt x="75" y="665"/>
                  </a:cubicBezTo>
                  <a:cubicBezTo>
                    <a:pt x="43" y="686"/>
                    <a:pt x="22" y="708"/>
                    <a:pt x="0" y="739"/>
                  </a:cubicBezTo>
                  <a:cubicBezTo>
                    <a:pt x="22" y="729"/>
                    <a:pt x="43" y="718"/>
                    <a:pt x="65" y="697"/>
                  </a:cubicBezTo>
                  <a:cubicBezTo>
                    <a:pt x="215" y="632"/>
                    <a:pt x="311" y="494"/>
                    <a:pt x="353" y="344"/>
                  </a:cubicBezTo>
                  <a:cubicBezTo>
                    <a:pt x="396" y="225"/>
                    <a:pt x="418" y="108"/>
                    <a:pt x="386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6990798" y="1786090"/>
              <a:ext cx="23139" cy="50742"/>
            </a:xfrm>
            <a:custGeom>
              <a:avLst/>
              <a:gdLst/>
              <a:ahLst/>
              <a:cxnLst/>
              <a:rect l="l" t="t" r="r" b="b"/>
              <a:pathLst>
                <a:path w="591" h="1296" extrusionOk="0">
                  <a:moveTo>
                    <a:pt x="590" y="0"/>
                  </a:moveTo>
                  <a:cubicBezTo>
                    <a:pt x="129" y="225"/>
                    <a:pt x="1" y="739"/>
                    <a:pt x="129" y="1200"/>
                  </a:cubicBezTo>
                  <a:lnTo>
                    <a:pt x="162" y="1296"/>
                  </a:lnTo>
                  <a:lnTo>
                    <a:pt x="162" y="1103"/>
                  </a:lnTo>
                  <a:cubicBezTo>
                    <a:pt x="183" y="739"/>
                    <a:pt x="279" y="289"/>
                    <a:pt x="590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7002544" y="1835108"/>
              <a:ext cx="9710" cy="13468"/>
            </a:xfrm>
            <a:custGeom>
              <a:avLst/>
              <a:gdLst/>
              <a:ahLst/>
              <a:cxnLst/>
              <a:rect l="l" t="t" r="r" b="b"/>
              <a:pathLst>
                <a:path w="248" h="344" extrusionOk="0">
                  <a:moveTo>
                    <a:pt x="1" y="1"/>
                  </a:moveTo>
                  <a:cubicBezTo>
                    <a:pt x="12" y="129"/>
                    <a:pt x="183" y="322"/>
                    <a:pt x="247" y="343"/>
                  </a:cubicBezTo>
                  <a:cubicBezTo>
                    <a:pt x="172" y="215"/>
                    <a:pt x="76" y="129"/>
                    <a:pt x="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7000860" y="1847284"/>
              <a:ext cx="10963" cy="11354"/>
            </a:xfrm>
            <a:custGeom>
              <a:avLst/>
              <a:gdLst/>
              <a:ahLst/>
              <a:cxnLst/>
              <a:rect l="l" t="t" r="r" b="b"/>
              <a:pathLst>
                <a:path w="280" h="290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129"/>
                    <a:pt x="162" y="225"/>
                    <a:pt x="279" y="289"/>
                  </a:cubicBezTo>
                  <a:cubicBezTo>
                    <a:pt x="193" y="194"/>
                    <a:pt x="98" y="97"/>
                    <a:pt x="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7038211" y="1777672"/>
              <a:ext cx="18049" cy="10532"/>
            </a:xfrm>
            <a:custGeom>
              <a:avLst/>
              <a:gdLst/>
              <a:ahLst/>
              <a:cxnLst/>
              <a:rect l="l" t="t" r="r" b="b"/>
              <a:pathLst>
                <a:path w="461" h="269" extrusionOk="0">
                  <a:moveTo>
                    <a:pt x="0" y="1"/>
                  </a:moveTo>
                  <a:lnTo>
                    <a:pt x="0" y="1"/>
                  </a:lnTo>
                  <a:cubicBezTo>
                    <a:pt x="139" y="108"/>
                    <a:pt x="300" y="194"/>
                    <a:pt x="460" y="268"/>
                  </a:cubicBezTo>
                  <a:cubicBezTo>
                    <a:pt x="332" y="140"/>
                    <a:pt x="172" y="54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7052463" y="1711857"/>
              <a:ext cx="37782" cy="25606"/>
            </a:xfrm>
            <a:custGeom>
              <a:avLst/>
              <a:gdLst/>
              <a:ahLst/>
              <a:cxnLst/>
              <a:rect l="l" t="t" r="r" b="b"/>
              <a:pathLst>
                <a:path w="965" h="654" extrusionOk="0">
                  <a:moveTo>
                    <a:pt x="0" y="0"/>
                  </a:moveTo>
                  <a:lnTo>
                    <a:pt x="0" y="0"/>
                  </a:lnTo>
                  <a:cubicBezTo>
                    <a:pt x="311" y="257"/>
                    <a:pt x="579" y="493"/>
                    <a:pt x="964" y="654"/>
                  </a:cubicBezTo>
                  <a:cubicBezTo>
                    <a:pt x="664" y="386"/>
                    <a:pt x="386" y="150"/>
                    <a:pt x="0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7069650" y="1731982"/>
              <a:ext cx="14721" cy="9671"/>
            </a:xfrm>
            <a:custGeom>
              <a:avLst/>
              <a:gdLst/>
              <a:ahLst/>
              <a:cxnLst/>
              <a:rect l="l" t="t" r="r" b="b"/>
              <a:pathLst>
                <a:path w="376" h="247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107"/>
                    <a:pt x="236" y="183"/>
                    <a:pt x="375" y="247"/>
                  </a:cubicBezTo>
                  <a:cubicBezTo>
                    <a:pt x="268" y="140"/>
                    <a:pt x="140" y="64"/>
                    <a:pt x="0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6965663" y="1834286"/>
              <a:ext cx="7556" cy="15544"/>
            </a:xfrm>
            <a:custGeom>
              <a:avLst/>
              <a:gdLst/>
              <a:ahLst/>
              <a:cxnLst/>
              <a:rect l="l" t="t" r="r" b="b"/>
              <a:pathLst>
                <a:path w="193" h="397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07" y="129"/>
                    <a:pt x="43" y="257"/>
                    <a:pt x="0" y="397"/>
                  </a:cubicBezTo>
                  <a:cubicBezTo>
                    <a:pt x="86" y="279"/>
                    <a:pt x="161" y="150"/>
                    <a:pt x="193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6972788" y="1845601"/>
              <a:ext cx="1292" cy="1723"/>
            </a:xfrm>
            <a:custGeom>
              <a:avLst/>
              <a:gdLst/>
              <a:ahLst/>
              <a:cxnLst/>
              <a:rect l="l" t="t" r="r" b="b"/>
              <a:pathLst>
                <a:path w="33" h="44" extrusionOk="0">
                  <a:moveTo>
                    <a:pt x="32" y="1"/>
                  </a:moveTo>
                  <a:cubicBezTo>
                    <a:pt x="11" y="11"/>
                    <a:pt x="11" y="22"/>
                    <a:pt x="1" y="44"/>
                  </a:cubicBezTo>
                  <a:cubicBezTo>
                    <a:pt x="11" y="33"/>
                    <a:pt x="22" y="11"/>
                    <a:pt x="32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7079282" y="1678735"/>
              <a:ext cx="9671" cy="11354"/>
            </a:xfrm>
            <a:custGeom>
              <a:avLst/>
              <a:gdLst/>
              <a:ahLst/>
              <a:cxnLst/>
              <a:rect l="l" t="t" r="r" b="b"/>
              <a:pathLst>
                <a:path w="247" h="290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108"/>
                    <a:pt x="151" y="215"/>
                    <a:pt x="247" y="289"/>
                  </a:cubicBezTo>
                  <a:cubicBezTo>
                    <a:pt x="182" y="182"/>
                    <a:pt x="97" y="86"/>
                    <a:pt x="1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7091458" y="1686683"/>
              <a:ext cx="8418" cy="9710"/>
            </a:xfrm>
            <a:custGeom>
              <a:avLst/>
              <a:gdLst/>
              <a:ahLst/>
              <a:cxnLst/>
              <a:rect l="l" t="t" r="r" b="b"/>
              <a:pathLst>
                <a:path w="215" h="248" extrusionOk="0">
                  <a:moveTo>
                    <a:pt x="0" y="0"/>
                  </a:moveTo>
                  <a:lnTo>
                    <a:pt x="0" y="0"/>
                  </a:lnTo>
                  <a:cubicBezTo>
                    <a:pt x="54" y="97"/>
                    <a:pt x="129" y="183"/>
                    <a:pt x="214" y="247"/>
                  </a:cubicBezTo>
                  <a:cubicBezTo>
                    <a:pt x="161" y="150"/>
                    <a:pt x="86" y="76"/>
                    <a:pt x="0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6878471" y="1959220"/>
              <a:ext cx="41541" cy="36647"/>
            </a:xfrm>
            <a:custGeom>
              <a:avLst/>
              <a:gdLst/>
              <a:ahLst/>
              <a:cxnLst/>
              <a:rect l="l" t="t" r="r" b="b"/>
              <a:pathLst>
                <a:path w="1061" h="936" extrusionOk="0">
                  <a:moveTo>
                    <a:pt x="311" y="1"/>
                  </a:moveTo>
                  <a:cubicBezTo>
                    <a:pt x="0" y="373"/>
                    <a:pt x="349" y="935"/>
                    <a:pt x="797" y="935"/>
                  </a:cubicBezTo>
                  <a:cubicBezTo>
                    <a:pt x="813" y="935"/>
                    <a:pt x="830" y="934"/>
                    <a:pt x="846" y="933"/>
                  </a:cubicBezTo>
                  <a:cubicBezTo>
                    <a:pt x="921" y="922"/>
                    <a:pt x="996" y="912"/>
                    <a:pt x="1060" y="890"/>
                  </a:cubicBezTo>
                  <a:cubicBezTo>
                    <a:pt x="985" y="890"/>
                    <a:pt x="910" y="879"/>
                    <a:pt x="835" y="869"/>
                  </a:cubicBezTo>
                  <a:cubicBezTo>
                    <a:pt x="621" y="836"/>
                    <a:pt x="471" y="686"/>
                    <a:pt x="375" y="547"/>
                  </a:cubicBezTo>
                  <a:cubicBezTo>
                    <a:pt x="257" y="376"/>
                    <a:pt x="235" y="194"/>
                    <a:pt x="311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6881369" y="1970143"/>
              <a:ext cx="7596" cy="17227"/>
            </a:xfrm>
            <a:custGeom>
              <a:avLst/>
              <a:gdLst/>
              <a:ahLst/>
              <a:cxnLst/>
              <a:rect l="l" t="t" r="r" b="b"/>
              <a:pathLst>
                <a:path w="194" h="440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72"/>
                    <a:pt x="87" y="322"/>
                    <a:pt x="194" y="440"/>
                  </a:cubicBezTo>
                  <a:cubicBezTo>
                    <a:pt x="140" y="290"/>
                    <a:pt x="65" y="172"/>
                    <a:pt x="22" y="0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6894367" y="1969282"/>
              <a:ext cx="18480" cy="15583"/>
            </a:xfrm>
            <a:custGeom>
              <a:avLst/>
              <a:gdLst/>
              <a:ahLst/>
              <a:cxnLst/>
              <a:rect l="l" t="t" r="r" b="b"/>
              <a:pathLst>
                <a:path w="472" h="398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226"/>
                    <a:pt x="269" y="333"/>
                    <a:pt x="472" y="398"/>
                  </a:cubicBezTo>
                  <a:cubicBezTo>
                    <a:pt x="311" y="269"/>
                    <a:pt x="108" y="183"/>
                    <a:pt x="0" y="1"/>
                  </a:cubicBezTo>
                  <a:close/>
                </a:path>
              </a:pathLst>
            </a:custGeom>
            <a:solidFill>
              <a:srgbClr val="FF8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6891000" y="1942071"/>
              <a:ext cx="49176" cy="33084"/>
            </a:xfrm>
            <a:custGeom>
              <a:avLst/>
              <a:gdLst/>
              <a:ahLst/>
              <a:cxnLst/>
              <a:rect l="l" t="t" r="r" b="b"/>
              <a:pathLst>
                <a:path w="1256" h="845" extrusionOk="0">
                  <a:moveTo>
                    <a:pt x="1" y="0"/>
                  </a:moveTo>
                  <a:lnTo>
                    <a:pt x="1" y="0"/>
                  </a:lnTo>
                  <a:cubicBezTo>
                    <a:pt x="322" y="353"/>
                    <a:pt x="740" y="621"/>
                    <a:pt x="1179" y="814"/>
                  </a:cubicBezTo>
                  <a:cubicBezTo>
                    <a:pt x="1213" y="831"/>
                    <a:pt x="1241" y="845"/>
                    <a:pt x="1249" y="845"/>
                  </a:cubicBezTo>
                  <a:cubicBezTo>
                    <a:pt x="1256" y="845"/>
                    <a:pt x="1247" y="833"/>
                    <a:pt x="1211" y="803"/>
                  </a:cubicBezTo>
                  <a:cubicBezTo>
                    <a:pt x="847" y="471"/>
                    <a:pt x="429" y="225"/>
                    <a:pt x="1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 rot="-531878">
            <a:off x="6715901" y="2519594"/>
            <a:ext cx="2161755" cy="2612127"/>
            <a:chOff x="6815123" y="2617129"/>
            <a:chExt cx="352255" cy="425622"/>
          </a:xfrm>
        </p:grpSpPr>
        <p:sp>
          <p:nvSpPr>
            <p:cNvPr id="807" name="Google Shape;807;p32"/>
            <p:cNvSpPr/>
            <p:nvPr/>
          </p:nvSpPr>
          <p:spPr>
            <a:xfrm>
              <a:off x="6868370" y="2654872"/>
              <a:ext cx="57907" cy="282211"/>
            </a:xfrm>
            <a:custGeom>
              <a:avLst/>
              <a:gdLst/>
              <a:ahLst/>
              <a:cxnLst/>
              <a:rect l="l" t="t" r="r" b="b"/>
              <a:pathLst>
                <a:path w="1479" h="7208" extrusionOk="0">
                  <a:moveTo>
                    <a:pt x="0" y="1"/>
                  </a:moveTo>
                  <a:lnTo>
                    <a:pt x="0" y="6458"/>
                  </a:lnTo>
                  <a:cubicBezTo>
                    <a:pt x="0" y="6876"/>
                    <a:pt x="333" y="7208"/>
                    <a:pt x="740" y="7208"/>
                  </a:cubicBezTo>
                  <a:cubicBezTo>
                    <a:pt x="1147" y="7208"/>
                    <a:pt x="1478" y="6876"/>
                    <a:pt x="1478" y="6458"/>
                  </a:cubicBezTo>
                  <a:lnTo>
                    <a:pt x="1478" y="1"/>
                  </a:lnTo>
                  <a:close/>
                </a:path>
              </a:pathLst>
            </a:custGeom>
            <a:solidFill>
              <a:srgbClr val="F9E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6878432" y="2717789"/>
              <a:ext cx="37782" cy="209231"/>
            </a:xfrm>
            <a:custGeom>
              <a:avLst/>
              <a:gdLst/>
              <a:ahLst/>
              <a:cxnLst/>
              <a:rect l="l" t="t" r="r" b="b"/>
              <a:pathLst>
                <a:path w="965" h="5344" extrusionOk="0">
                  <a:moveTo>
                    <a:pt x="1" y="0"/>
                  </a:moveTo>
                  <a:lnTo>
                    <a:pt x="1" y="4851"/>
                  </a:lnTo>
                  <a:cubicBezTo>
                    <a:pt x="1" y="5119"/>
                    <a:pt x="215" y="5344"/>
                    <a:pt x="483" y="5344"/>
                  </a:cubicBezTo>
                  <a:cubicBezTo>
                    <a:pt x="750" y="5344"/>
                    <a:pt x="964" y="5119"/>
                    <a:pt x="964" y="4851"/>
                  </a:cubicBezTo>
                  <a:lnTo>
                    <a:pt x="964" y="0"/>
                  </a:ln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6855802" y="2636001"/>
              <a:ext cx="83042" cy="26859"/>
            </a:xfrm>
            <a:custGeom>
              <a:avLst/>
              <a:gdLst/>
              <a:ahLst/>
              <a:cxnLst/>
              <a:rect l="l" t="t" r="r" b="b"/>
              <a:pathLst>
                <a:path w="2121" h="686" extrusionOk="0">
                  <a:moveTo>
                    <a:pt x="343" y="0"/>
                  </a:moveTo>
                  <a:cubicBezTo>
                    <a:pt x="150" y="0"/>
                    <a:pt x="0" y="161"/>
                    <a:pt x="0" y="343"/>
                  </a:cubicBezTo>
                  <a:cubicBezTo>
                    <a:pt x="0" y="536"/>
                    <a:pt x="150" y="686"/>
                    <a:pt x="343" y="686"/>
                  </a:cubicBezTo>
                  <a:lnTo>
                    <a:pt x="1778" y="686"/>
                  </a:lnTo>
                  <a:cubicBezTo>
                    <a:pt x="1960" y="686"/>
                    <a:pt x="2121" y="536"/>
                    <a:pt x="2121" y="343"/>
                  </a:cubicBezTo>
                  <a:cubicBezTo>
                    <a:pt x="2121" y="161"/>
                    <a:pt x="1960" y="0"/>
                    <a:pt x="1778" y="0"/>
                  </a:cubicBezTo>
                  <a:close/>
                </a:path>
              </a:pathLst>
            </a:custGeom>
            <a:solidFill>
              <a:srgbClr val="F9E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7056221" y="2654872"/>
              <a:ext cx="57907" cy="282211"/>
            </a:xfrm>
            <a:custGeom>
              <a:avLst/>
              <a:gdLst/>
              <a:ahLst/>
              <a:cxnLst/>
              <a:rect l="l" t="t" r="r" b="b"/>
              <a:pathLst>
                <a:path w="1479" h="7208" extrusionOk="0">
                  <a:moveTo>
                    <a:pt x="0" y="1"/>
                  </a:moveTo>
                  <a:lnTo>
                    <a:pt x="0" y="6458"/>
                  </a:lnTo>
                  <a:cubicBezTo>
                    <a:pt x="0" y="6876"/>
                    <a:pt x="333" y="7208"/>
                    <a:pt x="740" y="7208"/>
                  </a:cubicBezTo>
                  <a:cubicBezTo>
                    <a:pt x="1147" y="7208"/>
                    <a:pt x="1478" y="6876"/>
                    <a:pt x="1478" y="6458"/>
                  </a:cubicBez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7066283" y="2795780"/>
              <a:ext cx="37782" cy="131239"/>
            </a:xfrm>
            <a:custGeom>
              <a:avLst/>
              <a:gdLst/>
              <a:ahLst/>
              <a:cxnLst/>
              <a:rect l="l" t="t" r="r" b="b"/>
              <a:pathLst>
                <a:path w="965" h="3352" extrusionOk="0">
                  <a:moveTo>
                    <a:pt x="0" y="0"/>
                  </a:moveTo>
                  <a:lnTo>
                    <a:pt x="0" y="2859"/>
                  </a:lnTo>
                  <a:cubicBezTo>
                    <a:pt x="0" y="3127"/>
                    <a:pt x="215" y="3352"/>
                    <a:pt x="483" y="3352"/>
                  </a:cubicBezTo>
                  <a:cubicBezTo>
                    <a:pt x="750" y="3352"/>
                    <a:pt x="964" y="3127"/>
                    <a:pt x="964" y="2859"/>
                  </a:cubicBezTo>
                  <a:lnTo>
                    <a:pt x="964" y="0"/>
                  </a:ln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7043653" y="2636001"/>
              <a:ext cx="83042" cy="26859"/>
            </a:xfrm>
            <a:custGeom>
              <a:avLst/>
              <a:gdLst/>
              <a:ahLst/>
              <a:cxnLst/>
              <a:rect l="l" t="t" r="r" b="b"/>
              <a:pathLst>
                <a:path w="2121" h="686" extrusionOk="0">
                  <a:moveTo>
                    <a:pt x="343" y="0"/>
                  </a:moveTo>
                  <a:cubicBezTo>
                    <a:pt x="150" y="0"/>
                    <a:pt x="0" y="161"/>
                    <a:pt x="0" y="343"/>
                  </a:cubicBezTo>
                  <a:cubicBezTo>
                    <a:pt x="0" y="536"/>
                    <a:pt x="150" y="686"/>
                    <a:pt x="343" y="686"/>
                  </a:cubicBezTo>
                  <a:lnTo>
                    <a:pt x="1778" y="686"/>
                  </a:lnTo>
                  <a:cubicBezTo>
                    <a:pt x="1971" y="686"/>
                    <a:pt x="2121" y="536"/>
                    <a:pt x="2121" y="343"/>
                  </a:cubicBezTo>
                  <a:cubicBezTo>
                    <a:pt x="2121" y="161"/>
                    <a:pt x="1971" y="0"/>
                    <a:pt x="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6979914" y="2617129"/>
              <a:ext cx="22669" cy="385809"/>
            </a:xfrm>
            <a:custGeom>
              <a:avLst/>
              <a:gdLst/>
              <a:ahLst/>
              <a:cxnLst/>
              <a:rect l="l" t="t" r="r" b="b"/>
              <a:pathLst>
                <a:path w="579" h="9854" extrusionOk="0">
                  <a:moveTo>
                    <a:pt x="290" y="1"/>
                  </a:moveTo>
                  <a:cubicBezTo>
                    <a:pt x="129" y="1"/>
                    <a:pt x="0" y="129"/>
                    <a:pt x="0" y="289"/>
                  </a:cubicBezTo>
                  <a:lnTo>
                    <a:pt x="0" y="9564"/>
                  </a:lnTo>
                  <a:cubicBezTo>
                    <a:pt x="0" y="9725"/>
                    <a:pt x="129" y="9854"/>
                    <a:pt x="290" y="9854"/>
                  </a:cubicBezTo>
                  <a:cubicBezTo>
                    <a:pt x="450" y="9854"/>
                    <a:pt x="579" y="9725"/>
                    <a:pt x="579" y="9564"/>
                  </a:cubicBezTo>
                  <a:lnTo>
                    <a:pt x="579" y="289"/>
                  </a:lnTo>
                  <a:cubicBezTo>
                    <a:pt x="579" y="129"/>
                    <a:pt x="450" y="1"/>
                    <a:pt x="290" y="1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6815123" y="2984022"/>
              <a:ext cx="352255" cy="58729"/>
            </a:xfrm>
            <a:custGeom>
              <a:avLst/>
              <a:gdLst/>
              <a:ahLst/>
              <a:cxnLst/>
              <a:rect l="l" t="t" r="r" b="b"/>
              <a:pathLst>
                <a:path w="8997" h="1500" extrusionOk="0">
                  <a:moveTo>
                    <a:pt x="268" y="0"/>
                  </a:moveTo>
                  <a:cubicBezTo>
                    <a:pt x="118" y="0"/>
                    <a:pt x="1" y="118"/>
                    <a:pt x="1" y="268"/>
                  </a:cubicBezTo>
                  <a:lnTo>
                    <a:pt x="1" y="1221"/>
                  </a:lnTo>
                  <a:cubicBezTo>
                    <a:pt x="1" y="1371"/>
                    <a:pt x="118" y="1500"/>
                    <a:pt x="268" y="1500"/>
                  </a:cubicBezTo>
                  <a:cubicBezTo>
                    <a:pt x="418" y="1500"/>
                    <a:pt x="547" y="1371"/>
                    <a:pt x="547" y="1221"/>
                  </a:cubicBezTo>
                  <a:lnTo>
                    <a:pt x="547" y="547"/>
                  </a:lnTo>
                  <a:lnTo>
                    <a:pt x="8450" y="547"/>
                  </a:lnTo>
                  <a:lnTo>
                    <a:pt x="8450" y="1221"/>
                  </a:lnTo>
                  <a:cubicBezTo>
                    <a:pt x="8450" y="1371"/>
                    <a:pt x="8579" y="1500"/>
                    <a:pt x="8729" y="1500"/>
                  </a:cubicBezTo>
                  <a:cubicBezTo>
                    <a:pt x="8879" y="1500"/>
                    <a:pt x="8997" y="1371"/>
                    <a:pt x="8997" y="1221"/>
                  </a:cubicBezTo>
                  <a:lnTo>
                    <a:pt x="8997" y="268"/>
                  </a:lnTo>
                  <a:cubicBezTo>
                    <a:pt x="8997" y="118"/>
                    <a:pt x="8879" y="0"/>
                    <a:pt x="8729" y="0"/>
                  </a:cubicBezTo>
                  <a:close/>
                </a:path>
              </a:pathLst>
            </a:custGeom>
            <a:solidFill>
              <a:srgbClr val="393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6862106" y="2686311"/>
              <a:ext cx="258328" cy="11785"/>
            </a:xfrm>
            <a:custGeom>
              <a:avLst/>
              <a:gdLst/>
              <a:ahLst/>
              <a:cxnLst/>
              <a:rect l="l" t="t" r="r" b="b"/>
              <a:pathLst>
                <a:path w="6598" h="301" extrusionOk="0">
                  <a:moveTo>
                    <a:pt x="150" y="0"/>
                  </a:moveTo>
                  <a:cubicBezTo>
                    <a:pt x="65" y="0"/>
                    <a:pt x="0" y="65"/>
                    <a:pt x="0" y="150"/>
                  </a:cubicBezTo>
                  <a:cubicBezTo>
                    <a:pt x="0" y="236"/>
                    <a:pt x="65" y="300"/>
                    <a:pt x="150" y="300"/>
                  </a:cubicBezTo>
                  <a:lnTo>
                    <a:pt x="6447" y="300"/>
                  </a:lnTo>
                  <a:cubicBezTo>
                    <a:pt x="6533" y="300"/>
                    <a:pt x="6597" y="236"/>
                    <a:pt x="6597" y="150"/>
                  </a:cubicBezTo>
                  <a:cubicBezTo>
                    <a:pt x="6597" y="65"/>
                    <a:pt x="6533" y="0"/>
                    <a:pt x="64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7037350" y="2680869"/>
              <a:ext cx="95650" cy="21025"/>
            </a:xfrm>
            <a:custGeom>
              <a:avLst/>
              <a:gdLst/>
              <a:ahLst/>
              <a:cxnLst/>
              <a:rect l="l" t="t" r="r" b="b"/>
              <a:pathLst>
                <a:path w="2443" h="537" extrusionOk="0">
                  <a:moveTo>
                    <a:pt x="1" y="1"/>
                  </a:moveTo>
                  <a:lnTo>
                    <a:pt x="1" y="536"/>
                  </a:lnTo>
                  <a:lnTo>
                    <a:pt x="2443" y="536"/>
                  </a:lnTo>
                  <a:lnTo>
                    <a:pt x="2443" y="1"/>
                  </a:ln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6849499" y="2680869"/>
              <a:ext cx="95650" cy="21025"/>
            </a:xfrm>
            <a:custGeom>
              <a:avLst/>
              <a:gdLst/>
              <a:ahLst/>
              <a:cxnLst/>
              <a:rect l="l" t="t" r="r" b="b"/>
              <a:pathLst>
                <a:path w="2443" h="537" extrusionOk="0">
                  <a:moveTo>
                    <a:pt x="1" y="1"/>
                  </a:moveTo>
                  <a:lnTo>
                    <a:pt x="1" y="536"/>
                  </a:lnTo>
                  <a:lnTo>
                    <a:pt x="2443" y="536"/>
                  </a:lnTo>
                  <a:lnTo>
                    <a:pt x="2443" y="1"/>
                  </a:ln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6983712" y="2625077"/>
              <a:ext cx="9632" cy="33201"/>
            </a:xfrm>
            <a:custGeom>
              <a:avLst/>
              <a:gdLst/>
              <a:ahLst/>
              <a:cxnLst/>
              <a:rect l="l" t="t" r="r" b="b"/>
              <a:pathLst>
                <a:path w="246" h="848" extrusionOk="0">
                  <a:moveTo>
                    <a:pt x="246" y="1"/>
                  </a:moveTo>
                  <a:cubicBezTo>
                    <a:pt x="0" y="33"/>
                    <a:pt x="21" y="569"/>
                    <a:pt x="43" y="762"/>
                  </a:cubicBezTo>
                  <a:cubicBezTo>
                    <a:pt x="43" y="793"/>
                    <a:pt x="43" y="826"/>
                    <a:pt x="53" y="847"/>
                  </a:cubicBezTo>
                  <a:cubicBezTo>
                    <a:pt x="86" y="633"/>
                    <a:pt x="107" y="493"/>
                    <a:pt x="129" y="279"/>
                  </a:cubicBezTo>
                  <a:cubicBezTo>
                    <a:pt x="139" y="215"/>
                    <a:pt x="139" y="183"/>
                    <a:pt x="160" y="119"/>
                  </a:cubicBezTo>
                  <a:cubicBezTo>
                    <a:pt x="171" y="76"/>
                    <a:pt x="203" y="12"/>
                    <a:pt x="246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6984103" y="2703929"/>
              <a:ext cx="3837" cy="470"/>
            </a:xfrm>
            <a:custGeom>
              <a:avLst/>
              <a:gdLst/>
              <a:ahLst/>
              <a:cxnLst/>
              <a:rect l="l" t="t" r="r" b="b"/>
              <a:pathLst>
                <a:path w="98" h="12" extrusionOk="0">
                  <a:moveTo>
                    <a:pt x="97" y="0"/>
                  </a:moveTo>
                  <a:cubicBezTo>
                    <a:pt x="65" y="0"/>
                    <a:pt x="33" y="0"/>
                    <a:pt x="0" y="11"/>
                  </a:cubicBezTo>
                  <a:cubicBezTo>
                    <a:pt x="33" y="11"/>
                    <a:pt x="65" y="11"/>
                    <a:pt x="97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984926" y="2710233"/>
              <a:ext cx="3406" cy="29795"/>
            </a:xfrm>
            <a:custGeom>
              <a:avLst/>
              <a:gdLst/>
              <a:ahLst/>
              <a:cxnLst/>
              <a:rect l="l" t="t" r="r" b="b"/>
              <a:pathLst>
                <a:path w="87" h="761" extrusionOk="0">
                  <a:moveTo>
                    <a:pt x="12" y="0"/>
                  </a:moveTo>
                  <a:cubicBezTo>
                    <a:pt x="1" y="246"/>
                    <a:pt x="1" y="514"/>
                    <a:pt x="65" y="760"/>
                  </a:cubicBezTo>
                  <a:cubicBezTo>
                    <a:pt x="86" y="503"/>
                    <a:pt x="86" y="246"/>
                    <a:pt x="12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7108215" y="2988877"/>
              <a:ext cx="38213" cy="3602"/>
            </a:xfrm>
            <a:custGeom>
              <a:avLst/>
              <a:gdLst/>
              <a:ahLst/>
              <a:cxnLst/>
              <a:rect l="l" t="t" r="r" b="b"/>
              <a:pathLst>
                <a:path w="976" h="92" extrusionOk="0">
                  <a:moveTo>
                    <a:pt x="588" y="1"/>
                  </a:moveTo>
                  <a:cubicBezTo>
                    <a:pt x="391" y="1"/>
                    <a:pt x="194" y="20"/>
                    <a:pt x="0" y="59"/>
                  </a:cubicBezTo>
                  <a:cubicBezTo>
                    <a:pt x="134" y="81"/>
                    <a:pt x="270" y="92"/>
                    <a:pt x="406" y="92"/>
                  </a:cubicBezTo>
                  <a:cubicBezTo>
                    <a:pt x="597" y="92"/>
                    <a:pt x="788" y="70"/>
                    <a:pt x="975" y="26"/>
                  </a:cubicBezTo>
                  <a:cubicBezTo>
                    <a:pt x="847" y="9"/>
                    <a:pt x="718" y="1"/>
                    <a:pt x="588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7132137" y="2995416"/>
              <a:ext cx="20986" cy="1997"/>
            </a:xfrm>
            <a:custGeom>
              <a:avLst/>
              <a:gdLst/>
              <a:ahLst/>
              <a:cxnLst/>
              <a:rect l="l" t="t" r="r" b="b"/>
              <a:pathLst>
                <a:path w="536" h="51" extrusionOk="0">
                  <a:moveTo>
                    <a:pt x="228" y="1"/>
                  </a:moveTo>
                  <a:cubicBezTo>
                    <a:pt x="153" y="1"/>
                    <a:pt x="76" y="7"/>
                    <a:pt x="0" y="20"/>
                  </a:cubicBezTo>
                  <a:cubicBezTo>
                    <a:pt x="106" y="39"/>
                    <a:pt x="212" y="50"/>
                    <a:pt x="315" y="50"/>
                  </a:cubicBezTo>
                  <a:cubicBezTo>
                    <a:pt x="390" y="50"/>
                    <a:pt x="464" y="44"/>
                    <a:pt x="536" y="31"/>
                  </a:cubicBezTo>
                  <a:cubicBezTo>
                    <a:pt x="436" y="12"/>
                    <a:pt x="333" y="1"/>
                    <a:pt x="228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6941780" y="2989190"/>
              <a:ext cx="59551" cy="5246"/>
            </a:xfrm>
            <a:custGeom>
              <a:avLst/>
              <a:gdLst/>
              <a:ahLst/>
              <a:cxnLst/>
              <a:rect l="l" t="t" r="r" b="b"/>
              <a:pathLst>
                <a:path w="1521" h="134" extrusionOk="0">
                  <a:moveTo>
                    <a:pt x="889" y="0"/>
                  </a:moveTo>
                  <a:cubicBezTo>
                    <a:pt x="588" y="0"/>
                    <a:pt x="291" y="32"/>
                    <a:pt x="0" y="82"/>
                  </a:cubicBezTo>
                  <a:cubicBezTo>
                    <a:pt x="207" y="118"/>
                    <a:pt x="415" y="133"/>
                    <a:pt x="624" y="133"/>
                  </a:cubicBezTo>
                  <a:cubicBezTo>
                    <a:pt x="923" y="133"/>
                    <a:pt x="1224" y="101"/>
                    <a:pt x="1521" y="51"/>
                  </a:cubicBezTo>
                  <a:cubicBezTo>
                    <a:pt x="1310" y="16"/>
                    <a:pt x="1099" y="0"/>
                    <a:pt x="889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7021415" y="2988877"/>
              <a:ext cx="19341" cy="1801"/>
            </a:xfrm>
            <a:custGeom>
              <a:avLst/>
              <a:gdLst/>
              <a:ahLst/>
              <a:cxnLst/>
              <a:rect l="l" t="t" r="r" b="b"/>
              <a:pathLst>
                <a:path w="494" h="46" extrusionOk="0">
                  <a:moveTo>
                    <a:pt x="271" y="1"/>
                  </a:moveTo>
                  <a:cubicBezTo>
                    <a:pt x="180" y="1"/>
                    <a:pt x="89" y="9"/>
                    <a:pt x="1" y="26"/>
                  </a:cubicBezTo>
                  <a:cubicBezTo>
                    <a:pt x="68" y="40"/>
                    <a:pt x="137" y="46"/>
                    <a:pt x="207" y="46"/>
                  </a:cubicBezTo>
                  <a:cubicBezTo>
                    <a:pt x="303" y="46"/>
                    <a:pt x="400" y="34"/>
                    <a:pt x="494" y="16"/>
                  </a:cubicBezTo>
                  <a:cubicBezTo>
                    <a:pt x="421" y="6"/>
                    <a:pt x="346" y="1"/>
                    <a:pt x="271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7007164" y="2993889"/>
              <a:ext cx="16836" cy="1605"/>
            </a:xfrm>
            <a:custGeom>
              <a:avLst/>
              <a:gdLst/>
              <a:ahLst/>
              <a:cxnLst/>
              <a:rect l="l" t="t" r="r" b="b"/>
              <a:pathLst>
                <a:path w="430" h="41" extrusionOk="0">
                  <a:moveTo>
                    <a:pt x="215" y="0"/>
                  </a:moveTo>
                  <a:cubicBezTo>
                    <a:pt x="142" y="0"/>
                    <a:pt x="70" y="6"/>
                    <a:pt x="1" y="16"/>
                  </a:cubicBezTo>
                  <a:cubicBezTo>
                    <a:pt x="70" y="32"/>
                    <a:pt x="142" y="40"/>
                    <a:pt x="215" y="40"/>
                  </a:cubicBezTo>
                  <a:cubicBezTo>
                    <a:pt x="287" y="40"/>
                    <a:pt x="359" y="32"/>
                    <a:pt x="429" y="16"/>
                  </a:cubicBezTo>
                  <a:cubicBezTo>
                    <a:pt x="359" y="6"/>
                    <a:pt x="287" y="0"/>
                    <a:pt x="215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6827730" y="2991148"/>
              <a:ext cx="18872" cy="1958"/>
            </a:xfrm>
            <a:custGeom>
              <a:avLst/>
              <a:gdLst/>
              <a:ahLst/>
              <a:cxnLst/>
              <a:rect l="l" t="t" r="r" b="b"/>
              <a:pathLst>
                <a:path w="482" h="50" extrusionOk="0">
                  <a:moveTo>
                    <a:pt x="315" y="0"/>
                  </a:moveTo>
                  <a:cubicBezTo>
                    <a:pt x="205" y="0"/>
                    <a:pt x="100" y="15"/>
                    <a:pt x="0" y="44"/>
                  </a:cubicBezTo>
                  <a:cubicBezTo>
                    <a:pt x="53" y="47"/>
                    <a:pt x="106" y="49"/>
                    <a:pt x="158" y="49"/>
                  </a:cubicBezTo>
                  <a:cubicBezTo>
                    <a:pt x="266" y="49"/>
                    <a:pt x="374" y="40"/>
                    <a:pt x="482" y="11"/>
                  </a:cubicBezTo>
                  <a:cubicBezTo>
                    <a:pt x="425" y="4"/>
                    <a:pt x="370" y="0"/>
                    <a:pt x="315" y="0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6823933" y="3003285"/>
              <a:ext cx="2153" cy="15152"/>
            </a:xfrm>
            <a:custGeom>
              <a:avLst/>
              <a:gdLst/>
              <a:ahLst/>
              <a:cxnLst/>
              <a:rect l="l" t="t" r="r" b="b"/>
              <a:pathLst>
                <a:path w="55" h="387" extrusionOk="0">
                  <a:moveTo>
                    <a:pt x="54" y="1"/>
                  </a:moveTo>
                  <a:lnTo>
                    <a:pt x="54" y="1"/>
                  </a:lnTo>
                  <a:cubicBezTo>
                    <a:pt x="11" y="119"/>
                    <a:pt x="0" y="258"/>
                    <a:pt x="0" y="386"/>
                  </a:cubicBezTo>
                  <a:cubicBezTo>
                    <a:pt x="43" y="258"/>
                    <a:pt x="54" y="129"/>
                    <a:pt x="54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7154767" y="3006652"/>
              <a:ext cx="1292" cy="9279"/>
            </a:xfrm>
            <a:custGeom>
              <a:avLst/>
              <a:gdLst/>
              <a:ahLst/>
              <a:cxnLst/>
              <a:rect l="l" t="t" r="r" b="b"/>
              <a:pathLst>
                <a:path w="33" h="237" extrusionOk="0">
                  <a:moveTo>
                    <a:pt x="22" y="1"/>
                  </a:moveTo>
                  <a:cubicBezTo>
                    <a:pt x="11" y="76"/>
                    <a:pt x="1" y="151"/>
                    <a:pt x="11" y="236"/>
                  </a:cubicBezTo>
                  <a:cubicBezTo>
                    <a:pt x="32" y="162"/>
                    <a:pt x="32" y="76"/>
                    <a:pt x="22" y="1"/>
                  </a:cubicBezTo>
                  <a:close/>
                </a:path>
              </a:pathLst>
            </a:custGeom>
            <a:solidFill>
              <a:srgbClr val="4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7052854" y="2687290"/>
              <a:ext cx="31087" cy="3015"/>
            </a:xfrm>
            <a:custGeom>
              <a:avLst/>
              <a:gdLst/>
              <a:ahLst/>
              <a:cxnLst/>
              <a:rect l="l" t="t" r="r" b="b"/>
              <a:pathLst>
                <a:path w="794" h="77" extrusionOk="0">
                  <a:moveTo>
                    <a:pt x="513" y="1"/>
                  </a:moveTo>
                  <a:cubicBezTo>
                    <a:pt x="344" y="1"/>
                    <a:pt x="173" y="20"/>
                    <a:pt x="1" y="61"/>
                  </a:cubicBezTo>
                  <a:cubicBezTo>
                    <a:pt x="87" y="72"/>
                    <a:pt x="173" y="76"/>
                    <a:pt x="259" y="76"/>
                  </a:cubicBezTo>
                  <a:cubicBezTo>
                    <a:pt x="440" y="76"/>
                    <a:pt x="619" y="55"/>
                    <a:pt x="793" y="18"/>
                  </a:cubicBezTo>
                  <a:cubicBezTo>
                    <a:pt x="701" y="7"/>
                    <a:pt x="607" y="1"/>
                    <a:pt x="513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7060841" y="2693123"/>
              <a:ext cx="25214" cy="2349"/>
            </a:xfrm>
            <a:custGeom>
              <a:avLst/>
              <a:gdLst/>
              <a:ahLst/>
              <a:cxnLst/>
              <a:rect l="l" t="t" r="r" b="b"/>
              <a:pathLst>
                <a:path w="644" h="60" extrusionOk="0">
                  <a:moveTo>
                    <a:pt x="386" y="1"/>
                  </a:moveTo>
                  <a:cubicBezTo>
                    <a:pt x="254" y="1"/>
                    <a:pt x="123" y="15"/>
                    <a:pt x="1" y="41"/>
                  </a:cubicBezTo>
                  <a:cubicBezTo>
                    <a:pt x="85" y="53"/>
                    <a:pt x="169" y="59"/>
                    <a:pt x="254" y="59"/>
                  </a:cubicBezTo>
                  <a:cubicBezTo>
                    <a:pt x="384" y="59"/>
                    <a:pt x="513" y="45"/>
                    <a:pt x="643" y="19"/>
                  </a:cubicBezTo>
                  <a:cubicBezTo>
                    <a:pt x="559" y="7"/>
                    <a:pt x="472" y="1"/>
                    <a:pt x="386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6900240" y="2687290"/>
              <a:ext cx="27289" cy="2545"/>
            </a:xfrm>
            <a:custGeom>
              <a:avLst/>
              <a:gdLst/>
              <a:ahLst/>
              <a:cxnLst/>
              <a:rect l="l" t="t" r="r" b="b"/>
              <a:pathLst>
                <a:path w="697" h="65" extrusionOk="0">
                  <a:moveTo>
                    <a:pt x="433" y="0"/>
                  </a:moveTo>
                  <a:cubicBezTo>
                    <a:pt x="286" y="0"/>
                    <a:pt x="141" y="17"/>
                    <a:pt x="0" y="51"/>
                  </a:cubicBezTo>
                  <a:cubicBezTo>
                    <a:pt x="91" y="59"/>
                    <a:pt x="181" y="64"/>
                    <a:pt x="270" y="64"/>
                  </a:cubicBezTo>
                  <a:cubicBezTo>
                    <a:pt x="412" y="64"/>
                    <a:pt x="552" y="51"/>
                    <a:pt x="697" y="18"/>
                  </a:cubicBezTo>
                  <a:cubicBezTo>
                    <a:pt x="609" y="6"/>
                    <a:pt x="520" y="0"/>
                    <a:pt x="433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6909480" y="2693123"/>
              <a:ext cx="23922" cy="2349"/>
            </a:xfrm>
            <a:custGeom>
              <a:avLst/>
              <a:gdLst/>
              <a:ahLst/>
              <a:cxnLst/>
              <a:rect l="l" t="t" r="r" b="b"/>
              <a:pathLst>
                <a:path w="611" h="60" extrusionOk="0">
                  <a:moveTo>
                    <a:pt x="366" y="1"/>
                  </a:moveTo>
                  <a:cubicBezTo>
                    <a:pt x="241" y="1"/>
                    <a:pt x="117" y="15"/>
                    <a:pt x="0" y="41"/>
                  </a:cubicBezTo>
                  <a:cubicBezTo>
                    <a:pt x="80" y="53"/>
                    <a:pt x="161" y="59"/>
                    <a:pt x="241" y="59"/>
                  </a:cubicBezTo>
                  <a:cubicBezTo>
                    <a:pt x="364" y="59"/>
                    <a:pt x="487" y="45"/>
                    <a:pt x="611" y="19"/>
                  </a:cubicBezTo>
                  <a:cubicBezTo>
                    <a:pt x="530" y="7"/>
                    <a:pt x="448" y="1"/>
                    <a:pt x="366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7062916" y="2709802"/>
              <a:ext cx="8418" cy="67538"/>
            </a:xfrm>
            <a:custGeom>
              <a:avLst/>
              <a:gdLst/>
              <a:ahLst/>
              <a:cxnLst/>
              <a:rect l="l" t="t" r="r" b="b"/>
              <a:pathLst>
                <a:path w="215" h="1725" extrusionOk="0">
                  <a:moveTo>
                    <a:pt x="86" y="0"/>
                  </a:moveTo>
                  <a:lnTo>
                    <a:pt x="86" y="0"/>
                  </a:lnTo>
                  <a:cubicBezTo>
                    <a:pt x="1" y="568"/>
                    <a:pt x="22" y="1157"/>
                    <a:pt x="151" y="1725"/>
                  </a:cubicBezTo>
                  <a:cubicBezTo>
                    <a:pt x="215" y="1146"/>
                    <a:pt x="194" y="568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7072978" y="2757176"/>
              <a:ext cx="2584" cy="19341"/>
            </a:xfrm>
            <a:custGeom>
              <a:avLst/>
              <a:gdLst/>
              <a:ahLst/>
              <a:cxnLst/>
              <a:rect l="l" t="t" r="r" b="b"/>
              <a:pathLst>
                <a:path w="66" h="494" extrusionOk="0">
                  <a:moveTo>
                    <a:pt x="12" y="1"/>
                  </a:moveTo>
                  <a:cubicBezTo>
                    <a:pt x="1" y="161"/>
                    <a:pt x="1" y="332"/>
                    <a:pt x="33" y="493"/>
                  </a:cubicBezTo>
                  <a:cubicBezTo>
                    <a:pt x="65" y="332"/>
                    <a:pt x="55" y="161"/>
                    <a:pt x="12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7073840" y="2726168"/>
              <a:ext cx="2153" cy="12999"/>
            </a:xfrm>
            <a:custGeom>
              <a:avLst/>
              <a:gdLst/>
              <a:ahLst/>
              <a:cxnLst/>
              <a:rect l="l" t="t" r="r" b="b"/>
              <a:pathLst>
                <a:path w="55" h="33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07"/>
                    <a:pt x="11" y="225"/>
                    <a:pt x="43" y="332"/>
                  </a:cubicBezTo>
                  <a:cubicBezTo>
                    <a:pt x="54" y="225"/>
                    <a:pt x="43" y="107"/>
                    <a:pt x="11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7081827" y="2725737"/>
              <a:ext cx="1253" cy="11354"/>
            </a:xfrm>
            <a:custGeom>
              <a:avLst/>
              <a:gdLst/>
              <a:ahLst/>
              <a:cxnLst/>
              <a:rect l="l" t="t" r="r" b="b"/>
              <a:pathLst>
                <a:path w="32" h="290" extrusionOk="0">
                  <a:moveTo>
                    <a:pt x="10" y="0"/>
                  </a:moveTo>
                  <a:lnTo>
                    <a:pt x="10" y="0"/>
                  </a:lnTo>
                  <a:cubicBezTo>
                    <a:pt x="0" y="97"/>
                    <a:pt x="0" y="193"/>
                    <a:pt x="22" y="290"/>
                  </a:cubicBezTo>
                  <a:cubicBezTo>
                    <a:pt x="32" y="193"/>
                    <a:pt x="32" y="97"/>
                    <a:pt x="10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7054538" y="2653501"/>
              <a:ext cx="49959" cy="4463"/>
            </a:xfrm>
            <a:custGeom>
              <a:avLst/>
              <a:gdLst/>
              <a:ahLst/>
              <a:cxnLst/>
              <a:rect l="l" t="t" r="r" b="b"/>
              <a:pathLst>
                <a:path w="1276" h="114" extrusionOk="0">
                  <a:moveTo>
                    <a:pt x="684" y="0"/>
                  </a:moveTo>
                  <a:cubicBezTo>
                    <a:pt x="455" y="0"/>
                    <a:pt x="225" y="21"/>
                    <a:pt x="1" y="67"/>
                  </a:cubicBezTo>
                  <a:cubicBezTo>
                    <a:pt x="195" y="97"/>
                    <a:pt x="393" y="113"/>
                    <a:pt x="592" y="113"/>
                  </a:cubicBezTo>
                  <a:cubicBezTo>
                    <a:pt x="821" y="113"/>
                    <a:pt x="1051" y="92"/>
                    <a:pt x="1275" y="46"/>
                  </a:cubicBezTo>
                  <a:cubicBezTo>
                    <a:pt x="1081" y="16"/>
                    <a:pt x="883" y="0"/>
                    <a:pt x="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7063778" y="2661410"/>
              <a:ext cx="20164" cy="1644"/>
            </a:xfrm>
            <a:custGeom>
              <a:avLst/>
              <a:gdLst/>
              <a:ahLst/>
              <a:cxnLst/>
              <a:rect l="l" t="t" r="r" b="b"/>
              <a:pathLst>
                <a:path w="515" h="42" extrusionOk="0">
                  <a:moveTo>
                    <a:pt x="284" y="0"/>
                  </a:moveTo>
                  <a:cubicBezTo>
                    <a:pt x="189" y="0"/>
                    <a:pt x="95" y="8"/>
                    <a:pt x="0" y="26"/>
                  </a:cubicBezTo>
                  <a:cubicBezTo>
                    <a:pt x="77" y="36"/>
                    <a:pt x="154" y="41"/>
                    <a:pt x="230" y="41"/>
                  </a:cubicBezTo>
                  <a:cubicBezTo>
                    <a:pt x="325" y="41"/>
                    <a:pt x="420" y="33"/>
                    <a:pt x="514" y="15"/>
                  </a:cubicBezTo>
                  <a:cubicBezTo>
                    <a:pt x="437" y="6"/>
                    <a:pt x="361" y="0"/>
                    <a:pt x="284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7066283" y="2667440"/>
              <a:ext cx="14291" cy="1449"/>
            </a:xfrm>
            <a:custGeom>
              <a:avLst/>
              <a:gdLst/>
              <a:ahLst/>
              <a:cxnLst/>
              <a:rect l="l" t="t" r="r" b="b"/>
              <a:pathLst>
                <a:path w="365" h="37" extrusionOk="0">
                  <a:moveTo>
                    <a:pt x="133" y="0"/>
                  </a:moveTo>
                  <a:cubicBezTo>
                    <a:pt x="90" y="0"/>
                    <a:pt x="46" y="4"/>
                    <a:pt x="0" y="11"/>
                  </a:cubicBezTo>
                  <a:cubicBezTo>
                    <a:pt x="87" y="27"/>
                    <a:pt x="179" y="37"/>
                    <a:pt x="268" y="37"/>
                  </a:cubicBezTo>
                  <a:cubicBezTo>
                    <a:pt x="300" y="37"/>
                    <a:pt x="333" y="36"/>
                    <a:pt x="365" y="33"/>
                  </a:cubicBezTo>
                  <a:cubicBezTo>
                    <a:pt x="288" y="12"/>
                    <a:pt x="212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866687" y="2650839"/>
              <a:ext cx="52464" cy="4894"/>
            </a:xfrm>
            <a:custGeom>
              <a:avLst/>
              <a:gdLst/>
              <a:ahLst/>
              <a:cxnLst/>
              <a:rect l="l" t="t" r="r" b="b"/>
              <a:pathLst>
                <a:path w="1340" h="125" extrusionOk="0">
                  <a:moveTo>
                    <a:pt x="754" y="1"/>
                  </a:moveTo>
                  <a:cubicBezTo>
                    <a:pt x="498" y="1"/>
                    <a:pt x="242" y="26"/>
                    <a:pt x="1" y="92"/>
                  </a:cubicBezTo>
                  <a:cubicBezTo>
                    <a:pt x="193" y="92"/>
                    <a:pt x="386" y="125"/>
                    <a:pt x="579" y="125"/>
                  </a:cubicBezTo>
                  <a:cubicBezTo>
                    <a:pt x="836" y="125"/>
                    <a:pt x="1093" y="92"/>
                    <a:pt x="1340" y="39"/>
                  </a:cubicBezTo>
                  <a:cubicBezTo>
                    <a:pt x="1148" y="16"/>
                    <a:pt x="951" y="1"/>
                    <a:pt x="754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6880116" y="2660275"/>
              <a:ext cx="10924" cy="1096"/>
            </a:xfrm>
            <a:custGeom>
              <a:avLst/>
              <a:gdLst/>
              <a:ahLst/>
              <a:cxnLst/>
              <a:rect l="l" t="t" r="r" b="b"/>
              <a:pathLst>
                <a:path w="279" h="28" extrusionOk="0">
                  <a:moveTo>
                    <a:pt x="109" y="1"/>
                  </a:moveTo>
                  <a:cubicBezTo>
                    <a:pt x="73" y="1"/>
                    <a:pt x="38" y="4"/>
                    <a:pt x="0" y="13"/>
                  </a:cubicBezTo>
                  <a:cubicBezTo>
                    <a:pt x="69" y="20"/>
                    <a:pt x="131" y="27"/>
                    <a:pt x="196" y="27"/>
                  </a:cubicBezTo>
                  <a:cubicBezTo>
                    <a:pt x="223" y="27"/>
                    <a:pt x="250" y="26"/>
                    <a:pt x="279" y="23"/>
                  </a:cubicBezTo>
                  <a:cubicBezTo>
                    <a:pt x="220" y="10"/>
                    <a:pt x="165" y="1"/>
                    <a:pt x="109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879724" y="2667009"/>
              <a:ext cx="2936" cy="470"/>
            </a:xfrm>
            <a:custGeom>
              <a:avLst/>
              <a:gdLst/>
              <a:ahLst/>
              <a:cxnLst/>
              <a:rect l="l" t="t" r="r" b="b"/>
              <a:pathLst>
                <a:path w="75" h="12" extrusionOk="0">
                  <a:moveTo>
                    <a:pt x="0" y="1"/>
                  </a:moveTo>
                  <a:cubicBezTo>
                    <a:pt x="21" y="12"/>
                    <a:pt x="43" y="12"/>
                    <a:pt x="75" y="12"/>
                  </a:cubicBezTo>
                  <a:cubicBezTo>
                    <a:pt x="43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6879254" y="2671903"/>
              <a:ext cx="13468" cy="1331"/>
            </a:xfrm>
            <a:custGeom>
              <a:avLst/>
              <a:gdLst/>
              <a:ahLst/>
              <a:cxnLst/>
              <a:rect l="l" t="t" r="r" b="b"/>
              <a:pathLst>
                <a:path w="344" h="34" extrusionOk="0">
                  <a:moveTo>
                    <a:pt x="152" y="0"/>
                  </a:moveTo>
                  <a:cubicBezTo>
                    <a:pt x="100" y="0"/>
                    <a:pt x="49" y="6"/>
                    <a:pt x="1" y="15"/>
                  </a:cubicBezTo>
                  <a:cubicBezTo>
                    <a:pt x="63" y="28"/>
                    <a:pt x="129" y="33"/>
                    <a:pt x="197" y="33"/>
                  </a:cubicBezTo>
                  <a:cubicBezTo>
                    <a:pt x="245" y="33"/>
                    <a:pt x="294" y="30"/>
                    <a:pt x="344" y="26"/>
                  </a:cubicBezTo>
                  <a:cubicBezTo>
                    <a:pt x="279" y="8"/>
                    <a:pt x="215" y="0"/>
                    <a:pt x="152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7068789" y="2841039"/>
              <a:ext cx="24784" cy="71492"/>
            </a:xfrm>
            <a:custGeom>
              <a:avLst/>
              <a:gdLst/>
              <a:ahLst/>
              <a:cxnLst/>
              <a:rect l="l" t="t" r="r" b="b"/>
              <a:pathLst>
                <a:path w="633" h="1826" extrusionOk="0">
                  <a:moveTo>
                    <a:pt x="172" y="1"/>
                  </a:moveTo>
                  <a:cubicBezTo>
                    <a:pt x="140" y="172"/>
                    <a:pt x="108" y="354"/>
                    <a:pt x="86" y="536"/>
                  </a:cubicBezTo>
                  <a:cubicBezTo>
                    <a:pt x="44" y="900"/>
                    <a:pt x="1" y="1457"/>
                    <a:pt x="279" y="1725"/>
                  </a:cubicBezTo>
                  <a:cubicBezTo>
                    <a:pt x="322" y="1767"/>
                    <a:pt x="376" y="1810"/>
                    <a:pt x="429" y="1821"/>
                  </a:cubicBezTo>
                  <a:cubicBezTo>
                    <a:pt x="448" y="1824"/>
                    <a:pt x="466" y="1825"/>
                    <a:pt x="483" y="1825"/>
                  </a:cubicBezTo>
                  <a:cubicBezTo>
                    <a:pt x="536" y="1825"/>
                    <a:pt x="585" y="1813"/>
                    <a:pt x="633" y="1789"/>
                  </a:cubicBezTo>
                  <a:lnTo>
                    <a:pt x="633" y="1789"/>
                  </a:lnTo>
                  <a:cubicBezTo>
                    <a:pt x="610" y="1792"/>
                    <a:pt x="586" y="1794"/>
                    <a:pt x="562" y="1794"/>
                  </a:cubicBezTo>
                  <a:cubicBezTo>
                    <a:pt x="494" y="1794"/>
                    <a:pt x="426" y="1777"/>
                    <a:pt x="386" y="1714"/>
                  </a:cubicBezTo>
                  <a:cubicBezTo>
                    <a:pt x="258" y="1543"/>
                    <a:pt x="258" y="1436"/>
                    <a:pt x="247" y="1286"/>
                  </a:cubicBezTo>
                  <a:lnTo>
                    <a:pt x="215" y="579"/>
                  </a:lnTo>
                  <a:cubicBezTo>
                    <a:pt x="205" y="386"/>
                    <a:pt x="193" y="193"/>
                    <a:pt x="172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7073409" y="2806233"/>
              <a:ext cx="3406" cy="22669"/>
            </a:xfrm>
            <a:custGeom>
              <a:avLst/>
              <a:gdLst/>
              <a:ahLst/>
              <a:cxnLst/>
              <a:rect l="l" t="t" r="r" b="b"/>
              <a:pathLst>
                <a:path w="87" h="579" extrusionOk="0">
                  <a:moveTo>
                    <a:pt x="44" y="0"/>
                  </a:moveTo>
                  <a:lnTo>
                    <a:pt x="44" y="0"/>
                  </a:lnTo>
                  <a:cubicBezTo>
                    <a:pt x="1" y="193"/>
                    <a:pt x="11" y="386"/>
                    <a:pt x="54" y="579"/>
                  </a:cubicBezTo>
                  <a:cubicBezTo>
                    <a:pt x="87" y="386"/>
                    <a:pt x="75" y="193"/>
                    <a:pt x="44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6883483" y="2725737"/>
              <a:ext cx="6734" cy="52464"/>
            </a:xfrm>
            <a:custGeom>
              <a:avLst/>
              <a:gdLst/>
              <a:ahLst/>
              <a:cxnLst/>
              <a:rect l="l" t="t" r="r" b="b"/>
              <a:pathLst>
                <a:path w="172" h="1340" extrusionOk="0">
                  <a:moveTo>
                    <a:pt x="86" y="0"/>
                  </a:moveTo>
                  <a:cubicBezTo>
                    <a:pt x="21" y="440"/>
                    <a:pt x="0" y="889"/>
                    <a:pt x="64" y="1339"/>
                  </a:cubicBezTo>
                  <a:cubicBezTo>
                    <a:pt x="64" y="1318"/>
                    <a:pt x="75" y="1296"/>
                    <a:pt x="75" y="1275"/>
                  </a:cubicBezTo>
                  <a:cubicBezTo>
                    <a:pt x="161" y="857"/>
                    <a:pt x="171" y="418"/>
                    <a:pt x="86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6895659" y="2759721"/>
              <a:ext cx="2936" cy="20986"/>
            </a:xfrm>
            <a:custGeom>
              <a:avLst/>
              <a:gdLst/>
              <a:ahLst/>
              <a:cxnLst/>
              <a:rect l="l" t="t" r="r" b="b"/>
              <a:pathLst>
                <a:path w="75" h="536" extrusionOk="0">
                  <a:moveTo>
                    <a:pt x="43" y="0"/>
                  </a:moveTo>
                  <a:lnTo>
                    <a:pt x="43" y="0"/>
                  </a:lnTo>
                  <a:cubicBezTo>
                    <a:pt x="10" y="171"/>
                    <a:pt x="0" y="353"/>
                    <a:pt x="32" y="535"/>
                  </a:cubicBezTo>
                  <a:cubicBezTo>
                    <a:pt x="64" y="353"/>
                    <a:pt x="75" y="171"/>
                    <a:pt x="43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6889316" y="2782351"/>
              <a:ext cx="2153" cy="16366"/>
            </a:xfrm>
            <a:custGeom>
              <a:avLst/>
              <a:gdLst/>
              <a:ahLst/>
              <a:cxnLst/>
              <a:rect l="l" t="t" r="r" b="b"/>
              <a:pathLst>
                <a:path w="55" h="418" extrusionOk="0">
                  <a:moveTo>
                    <a:pt x="34" y="0"/>
                  </a:moveTo>
                  <a:lnTo>
                    <a:pt x="34" y="0"/>
                  </a:lnTo>
                  <a:cubicBezTo>
                    <a:pt x="12" y="139"/>
                    <a:pt x="1" y="279"/>
                    <a:pt x="22" y="418"/>
                  </a:cubicBezTo>
                  <a:cubicBezTo>
                    <a:pt x="55" y="279"/>
                    <a:pt x="55" y="139"/>
                    <a:pt x="34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6883913" y="2799108"/>
              <a:ext cx="2114" cy="19341"/>
            </a:xfrm>
            <a:custGeom>
              <a:avLst/>
              <a:gdLst/>
              <a:ahLst/>
              <a:cxnLst/>
              <a:rect l="l" t="t" r="r" b="b"/>
              <a:pathLst>
                <a:path w="54" h="494" extrusionOk="0">
                  <a:moveTo>
                    <a:pt x="22" y="1"/>
                  </a:moveTo>
                  <a:cubicBezTo>
                    <a:pt x="0" y="161"/>
                    <a:pt x="0" y="332"/>
                    <a:pt x="22" y="493"/>
                  </a:cubicBezTo>
                  <a:cubicBezTo>
                    <a:pt x="53" y="332"/>
                    <a:pt x="53" y="161"/>
                    <a:pt x="22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6890608" y="2821777"/>
              <a:ext cx="2976" cy="24744"/>
            </a:xfrm>
            <a:custGeom>
              <a:avLst/>
              <a:gdLst/>
              <a:ahLst/>
              <a:cxnLst/>
              <a:rect l="l" t="t" r="r" b="b"/>
              <a:pathLst>
                <a:path w="76" h="632" extrusionOk="0">
                  <a:moveTo>
                    <a:pt x="32" y="0"/>
                  </a:moveTo>
                  <a:lnTo>
                    <a:pt x="32" y="0"/>
                  </a:lnTo>
                  <a:cubicBezTo>
                    <a:pt x="1" y="214"/>
                    <a:pt x="1" y="428"/>
                    <a:pt x="43" y="631"/>
                  </a:cubicBezTo>
                  <a:cubicBezTo>
                    <a:pt x="75" y="428"/>
                    <a:pt x="75" y="214"/>
                    <a:pt x="32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6891861" y="2903526"/>
              <a:ext cx="15113" cy="6813"/>
            </a:xfrm>
            <a:custGeom>
              <a:avLst/>
              <a:gdLst/>
              <a:ahLst/>
              <a:cxnLst/>
              <a:rect l="l" t="t" r="r" b="b"/>
              <a:pathLst>
                <a:path w="386" h="174" extrusionOk="0">
                  <a:moveTo>
                    <a:pt x="386" y="0"/>
                  </a:moveTo>
                  <a:lnTo>
                    <a:pt x="386" y="0"/>
                  </a:lnTo>
                  <a:cubicBezTo>
                    <a:pt x="353" y="87"/>
                    <a:pt x="281" y="129"/>
                    <a:pt x="206" y="129"/>
                  </a:cubicBezTo>
                  <a:cubicBezTo>
                    <a:pt x="162" y="129"/>
                    <a:pt x="116" y="114"/>
                    <a:pt x="76" y="86"/>
                  </a:cubicBezTo>
                  <a:cubicBezTo>
                    <a:pt x="39" y="68"/>
                    <a:pt x="10" y="46"/>
                    <a:pt x="5" y="46"/>
                  </a:cubicBezTo>
                  <a:cubicBezTo>
                    <a:pt x="0" y="46"/>
                    <a:pt x="10" y="59"/>
                    <a:pt x="43" y="97"/>
                  </a:cubicBezTo>
                  <a:cubicBezTo>
                    <a:pt x="81" y="135"/>
                    <a:pt x="136" y="173"/>
                    <a:pt x="201" y="173"/>
                  </a:cubicBezTo>
                  <a:cubicBezTo>
                    <a:pt x="209" y="173"/>
                    <a:pt x="217" y="173"/>
                    <a:pt x="226" y="171"/>
                  </a:cubicBezTo>
                  <a:cubicBezTo>
                    <a:pt x="311" y="161"/>
                    <a:pt x="386" y="86"/>
                    <a:pt x="386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32"/>
          <p:cNvGrpSpPr/>
          <p:nvPr/>
        </p:nvGrpSpPr>
        <p:grpSpPr>
          <a:xfrm>
            <a:off x="7498071" y="1680349"/>
            <a:ext cx="524085" cy="572686"/>
            <a:chOff x="1383751" y="4174496"/>
            <a:chExt cx="371507" cy="405959"/>
          </a:xfrm>
        </p:grpSpPr>
        <p:grpSp>
          <p:nvGrpSpPr>
            <p:cNvPr id="853" name="Google Shape;853;p32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854" name="Google Shape;854;p32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2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7" name="Google Shape;857;p32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32"/>
          <p:cNvGrpSpPr/>
          <p:nvPr/>
        </p:nvGrpSpPr>
        <p:grpSpPr>
          <a:xfrm flipH="1">
            <a:off x="4684671" y="1973749"/>
            <a:ext cx="524085" cy="572686"/>
            <a:chOff x="1383751" y="4174496"/>
            <a:chExt cx="371507" cy="405959"/>
          </a:xfrm>
        </p:grpSpPr>
        <p:grpSp>
          <p:nvGrpSpPr>
            <p:cNvPr id="859" name="Google Shape;859;p32"/>
            <p:cNvGrpSpPr/>
            <p:nvPr/>
          </p:nvGrpSpPr>
          <p:grpSpPr>
            <a:xfrm rot="-3021085">
              <a:off x="1512500" y="4148179"/>
              <a:ext cx="114018" cy="387994"/>
              <a:chOff x="-282708" y="911146"/>
              <a:chExt cx="114014" cy="387980"/>
            </a:xfrm>
          </p:grpSpPr>
          <p:sp>
            <p:nvSpPr>
              <p:cNvPr id="860" name="Google Shape;860;p32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2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2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3" name="Google Shape;863;p32"/>
            <p:cNvSpPr/>
            <p:nvPr/>
          </p:nvSpPr>
          <p:spPr>
            <a:xfrm flipH="1">
              <a:off x="1383751" y="45098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3"/>
          <p:cNvGrpSpPr/>
          <p:nvPr/>
        </p:nvGrpSpPr>
        <p:grpSpPr>
          <a:xfrm>
            <a:off x="5837945" y="2188806"/>
            <a:ext cx="2961469" cy="2643781"/>
            <a:chOff x="-448370" y="1562715"/>
            <a:chExt cx="1587068" cy="1431702"/>
          </a:xfrm>
        </p:grpSpPr>
        <p:sp>
          <p:nvSpPr>
            <p:cNvPr id="869" name="Google Shape;869;p33"/>
            <p:cNvSpPr/>
            <p:nvPr/>
          </p:nvSpPr>
          <p:spPr>
            <a:xfrm>
              <a:off x="-448370" y="1562715"/>
              <a:ext cx="1587068" cy="1431702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 rot="-996451">
              <a:off x="-210030" y="1729756"/>
              <a:ext cx="538462" cy="1144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 rot="-998165">
              <a:off x="-149353" y="1637235"/>
              <a:ext cx="417057" cy="1144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33"/>
          <p:cNvGrpSpPr/>
          <p:nvPr/>
        </p:nvGrpSpPr>
        <p:grpSpPr>
          <a:xfrm>
            <a:off x="5837957" y="2322660"/>
            <a:ext cx="1987386" cy="404905"/>
            <a:chOff x="-58916" y="2774325"/>
            <a:chExt cx="879063" cy="180600"/>
          </a:xfrm>
        </p:grpSpPr>
        <p:grpSp>
          <p:nvGrpSpPr>
            <p:cNvPr id="873" name="Google Shape;873;p33"/>
            <p:cNvGrpSpPr/>
            <p:nvPr/>
          </p:nvGrpSpPr>
          <p:grpSpPr>
            <a:xfrm rot="10800000">
              <a:off x="-58916" y="2774332"/>
              <a:ext cx="200288" cy="180538"/>
              <a:chOff x="-448370" y="1562715"/>
              <a:chExt cx="1587068" cy="1431702"/>
            </a:xfrm>
          </p:grpSpPr>
          <p:sp>
            <p:nvSpPr>
              <p:cNvPr id="874" name="Google Shape;874;p33"/>
              <p:cNvSpPr/>
              <p:nvPr/>
            </p:nvSpPr>
            <p:spPr>
              <a:xfrm>
                <a:off x="-448370" y="1562715"/>
                <a:ext cx="1587068" cy="1431702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0800" extrusionOk="0">
                    <a:moveTo>
                      <a:pt x="5099" y="386"/>
                    </a:moveTo>
                    <a:cubicBezTo>
                      <a:pt x="5353" y="386"/>
                      <a:pt x="5321" y="702"/>
                      <a:pt x="5099" y="702"/>
                    </a:cubicBezTo>
                    <a:cubicBezTo>
                      <a:pt x="4212" y="734"/>
                      <a:pt x="3357" y="956"/>
                      <a:pt x="2566" y="1526"/>
                    </a:cubicBezTo>
                    <a:cubicBezTo>
                      <a:pt x="2559" y="1529"/>
                      <a:pt x="2551" y="1531"/>
                      <a:pt x="2543" y="1531"/>
                    </a:cubicBezTo>
                    <a:cubicBezTo>
                      <a:pt x="2477" y="1531"/>
                      <a:pt x="2386" y="1424"/>
                      <a:pt x="2471" y="1367"/>
                    </a:cubicBezTo>
                    <a:cubicBezTo>
                      <a:pt x="3231" y="766"/>
                      <a:pt x="4149" y="386"/>
                      <a:pt x="5099" y="386"/>
                    </a:cubicBezTo>
                    <a:close/>
                    <a:moveTo>
                      <a:pt x="4744" y="1207"/>
                    </a:moveTo>
                    <a:cubicBezTo>
                      <a:pt x="4778" y="1207"/>
                      <a:pt x="4812" y="1208"/>
                      <a:pt x="4846" y="1209"/>
                    </a:cubicBezTo>
                    <a:cubicBezTo>
                      <a:pt x="5036" y="1209"/>
                      <a:pt x="5036" y="1526"/>
                      <a:pt x="4846" y="1526"/>
                    </a:cubicBezTo>
                    <a:cubicBezTo>
                      <a:pt x="4744" y="1515"/>
                      <a:pt x="4642" y="1509"/>
                      <a:pt x="4543" y="1509"/>
                    </a:cubicBezTo>
                    <a:cubicBezTo>
                      <a:pt x="3779" y="1509"/>
                      <a:pt x="3098" y="1832"/>
                      <a:pt x="2566" y="2476"/>
                    </a:cubicBezTo>
                    <a:cubicBezTo>
                      <a:pt x="2551" y="2490"/>
                      <a:pt x="2532" y="2496"/>
                      <a:pt x="2512" y="2496"/>
                    </a:cubicBezTo>
                    <a:cubicBezTo>
                      <a:pt x="2442" y="2496"/>
                      <a:pt x="2358" y="2423"/>
                      <a:pt x="2407" y="2349"/>
                    </a:cubicBezTo>
                    <a:cubicBezTo>
                      <a:pt x="2957" y="1616"/>
                      <a:pt x="3830" y="1207"/>
                      <a:pt x="4744" y="1207"/>
                    </a:cubicBezTo>
                    <a:close/>
                    <a:moveTo>
                      <a:pt x="5448" y="0"/>
                    </a:moveTo>
                    <a:cubicBezTo>
                      <a:pt x="3332" y="0"/>
                      <a:pt x="1251" y="889"/>
                      <a:pt x="824" y="2919"/>
                    </a:cubicBezTo>
                    <a:lnTo>
                      <a:pt x="824" y="2951"/>
                    </a:lnTo>
                    <a:lnTo>
                      <a:pt x="824" y="2983"/>
                    </a:lnTo>
                    <a:cubicBezTo>
                      <a:pt x="792" y="3046"/>
                      <a:pt x="792" y="3078"/>
                      <a:pt x="792" y="3109"/>
                    </a:cubicBezTo>
                    <a:cubicBezTo>
                      <a:pt x="792" y="3141"/>
                      <a:pt x="792" y="3204"/>
                      <a:pt x="761" y="3236"/>
                    </a:cubicBezTo>
                    <a:cubicBezTo>
                      <a:pt x="0" y="5738"/>
                      <a:pt x="792" y="8651"/>
                      <a:pt x="3104" y="10076"/>
                    </a:cubicBezTo>
                    <a:cubicBezTo>
                      <a:pt x="3888" y="10572"/>
                      <a:pt x="4793" y="10799"/>
                      <a:pt x="5708" y="10799"/>
                    </a:cubicBezTo>
                    <a:cubicBezTo>
                      <a:pt x="7309" y="10799"/>
                      <a:pt x="8940" y="10105"/>
                      <a:pt x="10008" y="8936"/>
                    </a:cubicBezTo>
                    <a:cubicBezTo>
                      <a:pt x="11971" y="6878"/>
                      <a:pt x="11591" y="3458"/>
                      <a:pt x="9691" y="1494"/>
                    </a:cubicBezTo>
                    <a:cubicBezTo>
                      <a:pt x="8763" y="538"/>
                      <a:pt x="7095" y="0"/>
                      <a:pt x="5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 rot="-996451">
                <a:off x="-210030" y="1729756"/>
                <a:ext cx="538462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 rot="-998165">
                <a:off x="-149353" y="1637235"/>
                <a:ext cx="417057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" name="Google Shape;877;p33"/>
            <p:cNvGrpSpPr/>
            <p:nvPr/>
          </p:nvGrpSpPr>
          <p:grpSpPr>
            <a:xfrm rot="10800000">
              <a:off x="619859" y="2774332"/>
              <a:ext cx="200288" cy="180538"/>
              <a:chOff x="-448370" y="1562715"/>
              <a:chExt cx="1587068" cy="1431702"/>
            </a:xfrm>
          </p:grpSpPr>
          <p:sp>
            <p:nvSpPr>
              <p:cNvPr id="878" name="Google Shape;878;p33"/>
              <p:cNvSpPr/>
              <p:nvPr/>
            </p:nvSpPr>
            <p:spPr>
              <a:xfrm>
                <a:off x="-448370" y="1562715"/>
                <a:ext cx="1587068" cy="1431702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0800" extrusionOk="0">
                    <a:moveTo>
                      <a:pt x="5099" y="386"/>
                    </a:moveTo>
                    <a:cubicBezTo>
                      <a:pt x="5353" y="386"/>
                      <a:pt x="5321" y="702"/>
                      <a:pt x="5099" y="702"/>
                    </a:cubicBezTo>
                    <a:cubicBezTo>
                      <a:pt x="4212" y="734"/>
                      <a:pt x="3357" y="956"/>
                      <a:pt x="2566" y="1526"/>
                    </a:cubicBezTo>
                    <a:cubicBezTo>
                      <a:pt x="2559" y="1529"/>
                      <a:pt x="2551" y="1531"/>
                      <a:pt x="2543" y="1531"/>
                    </a:cubicBezTo>
                    <a:cubicBezTo>
                      <a:pt x="2477" y="1531"/>
                      <a:pt x="2386" y="1424"/>
                      <a:pt x="2471" y="1367"/>
                    </a:cubicBezTo>
                    <a:cubicBezTo>
                      <a:pt x="3231" y="766"/>
                      <a:pt x="4149" y="386"/>
                      <a:pt x="5099" y="386"/>
                    </a:cubicBezTo>
                    <a:close/>
                    <a:moveTo>
                      <a:pt x="4744" y="1207"/>
                    </a:moveTo>
                    <a:cubicBezTo>
                      <a:pt x="4778" y="1207"/>
                      <a:pt x="4812" y="1208"/>
                      <a:pt x="4846" y="1209"/>
                    </a:cubicBezTo>
                    <a:cubicBezTo>
                      <a:pt x="5036" y="1209"/>
                      <a:pt x="5036" y="1526"/>
                      <a:pt x="4846" y="1526"/>
                    </a:cubicBezTo>
                    <a:cubicBezTo>
                      <a:pt x="4744" y="1515"/>
                      <a:pt x="4642" y="1509"/>
                      <a:pt x="4543" y="1509"/>
                    </a:cubicBezTo>
                    <a:cubicBezTo>
                      <a:pt x="3779" y="1509"/>
                      <a:pt x="3098" y="1832"/>
                      <a:pt x="2566" y="2476"/>
                    </a:cubicBezTo>
                    <a:cubicBezTo>
                      <a:pt x="2551" y="2490"/>
                      <a:pt x="2532" y="2496"/>
                      <a:pt x="2512" y="2496"/>
                    </a:cubicBezTo>
                    <a:cubicBezTo>
                      <a:pt x="2442" y="2496"/>
                      <a:pt x="2358" y="2423"/>
                      <a:pt x="2407" y="2349"/>
                    </a:cubicBezTo>
                    <a:cubicBezTo>
                      <a:pt x="2957" y="1616"/>
                      <a:pt x="3830" y="1207"/>
                      <a:pt x="4744" y="1207"/>
                    </a:cubicBezTo>
                    <a:close/>
                    <a:moveTo>
                      <a:pt x="5448" y="0"/>
                    </a:moveTo>
                    <a:cubicBezTo>
                      <a:pt x="3332" y="0"/>
                      <a:pt x="1251" y="889"/>
                      <a:pt x="824" y="2919"/>
                    </a:cubicBezTo>
                    <a:lnTo>
                      <a:pt x="824" y="2951"/>
                    </a:lnTo>
                    <a:lnTo>
                      <a:pt x="824" y="2983"/>
                    </a:lnTo>
                    <a:cubicBezTo>
                      <a:pt x="792" y="3046"/>
                      <a:pt x="792" y="3078"/>
                      <a:pt x="792" y="3109"/>
                    </a:cubicBezTo>
                    <a:cubicBezTo>
                      <a:pt x="792" y="3141"/>
                      <a:pt x="792" y="3204"/>
                      <a:pt x="761" y="3236"/>
                    </a:cubicBezTo>
                    <a:cubicBezTo>
                      <a:pt x="0" y="5738"/>
                      <a:pt x="792" y="8651"/>
                      <a:pt x="3104" y="10076"/>
                    </a:cubicBezTo>
                    <a:cubicBezTo>
                      <a:pt x="3888" y="10572"/>
                      <a:pt x="4793" y="10799"/>
                      <a:pt x="5708" y="10799"/>
                    </a:cubicBezTo>
                    <a:cubicBezTo>
                      <a:pt x="7309" y="10799"/>
                      <a:pt x="8940" y="10105"/>
                      <a:pt x="10008" y="8936"/>
                    </a:cubicBezTo>
                    <a:cubicBezTo>
                      <a:pt x="11971" y="6878"/>
                      <a:pt x="11591" y="3458"/>
                      <a:pt x="9691" y="1494"/>
                    </a:cubicBezTo>
                    <a:cubicBezTo>
                      <a:pt x="8763" y="538"/>
                      <a:pt x="7095" y="0"/>
                      <a:pt x="5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 rot="-996451">
                <a:off x="-210030" y="1729756"/>
                <a:ext cx="538462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 rot="-998165">
                <a:off x="-149353" y="1637235"/>
                <a:ext cx="417057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1" name="Google Shape;881;p33"/>
            <p:cNvSpPr/>
            <p:nvPr/>
          </p:nvSpPr>
          <p:spPr>
            <a:xfrm>
              <a:off x="-39700" y="2774325"/>
              <a:ext cx="842700" cy="180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33"/>
          <p:cNvSpPr txBox="1">
            <a:spLocks noGrp="1"/>
          </p:cNvSpPr>
          <p:nvPr>
            <p:ph type="subTitle" idx="4294967295"/>
          </p:nvPr>
        </p:nvSpPr>
        <p:spPr>
          <a:xfrm>
            <a:off x="6229600" y="2847300"/>
            <a:ext cx="2161500" cy="159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rPr>
              <a:t>What are the steps to qualify a witness as an expert?</a:t>
            </a:r>
            <a:endParaRPr sz="2400">
              <a:solidFill>
                <a:schemeClr val="lt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883" name="Google Shape;883;p33"/>
          <p:cNvGrpSpPr/>
          <p:nvPr/>
        </p:nvGrpSpPr>
        <p:grpSpPr>
          <a:xfrm>
            <a:off x="3313575" y="2188803"/>
            <a:ext cx="2821649" cy="2643781"/>
            <a:chOff x="-448370" y="1562715"/>
            <a:chExt cx="1587068" cy="1431702"/>
          </a:xfrm>
        </p:grpSpPr>
        <p:sp>
          <p:nvSpPr>
            <p:cNvPr id="884" name="Google Shape;884;p33"/>
            <p:cNvSpPr/>
            <p:nvPr/>
          </p:nvSpPr>
          <p:spPr>
            <a:xfrm>
              <a:off x="-448370" y="1562715"/>
              <a:ext cx="1587068" cy="1431702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 rot="-996451">
              <a:off x="-210030" y="1729756"/>
              <a:ext cx="538462" cy="1144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 rot="-998165">
              <a:off x="-149353" y="1637235"/>
              <a:ext cx="417057" cy="1144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33"/>
          <p:cNvSpPr txBox="1">
            <a:spLocks noGrp="1"/>
          </p:cNvSpPr>
          <p:nvPr>
            <p:ph type="title"/>
          </p:nvPr>
        </p:nvSpPr>
        <p:spPr>
          <a:xfrm>
            <a:off x="720000" y="637075"/>
            <a:ext cx="7704000" cy="38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Consider it in action…</a:t>
            </a:r>
            <a:endParaRPr sz="4400">
              <a:solidFill>
                <a:schemeClr val="accent4"/>
              </a:solidFill>
            </a:endParaRPr>
          </a:p>
        </p:txBody>
      </p:sp>
      <p:grpSp>
        <p:nvGrpSpPr>
          <p:cNvPr id="888" name="Google Shape;888;p33"/>
          <p:cNvGrpSpPr/>
          <p:nvPr/>
        </p:nvGrpSpPr>
        <p:grpSpPr>
          <a:xfrm>
            <a:off x="719989" y="506302"/>
            <a:ext cx="1196112" cy="450123"/>
            <a:chOff x="719989" y="506302"/>
            <a:chExt cx="1196112" cy="450123"/>
          </a:xfrm>
        </p:grpSpPr>
        <p:grpSp>
          <p:nvGrpSpPr>
            <p:cNvPr id="889" name="Google Shape;889;p33"/>
            <p:cNvGrpSpPr/>
            <p:nvPr/>
          </p:nvGrpSpPr>
          <p:grpSpPr>
            <a:xfrm flipH="1">
              <a:off x="719989" y="506302"/>
              <a:ext cx="1196112" cy="450122"/>
              <a:chOff x="9018818" y="506302"/>
              <a:chExt cx="1196112" cy="450122"/>
            </a:xfrm>
          </p:grpSpPr>
          <p:sp>
            <p:nvSpPr>
              <p:cNvPr id="890" name="Google Shape;890;p33"/>
              <p:cNvSpPr/>
              <p:nvPr/>
            </p:nvSpPr>
            <p:spPr>
              <a:xfrm rot="-5400000">
                <a:off x="9433700" y="205961"/>
                <a:ext cx="371850" cy="107323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4113" extrusionOk="0">
                    <a:moveTo>
                      <a:pt x="996" y="0"/>
                    </a:moveTo>
                    <a:lnTo>
                      <a:pt x="1" y="2025"/>
                    </a:lnTo>
                    <a:lnTo>
                      <a:pt x="1318" y="4113"/>
                    </a:lnTo>
                    <a:lnTo>
                      <a:pt x="1425" y="4048"/>
                    </a:lnTo>
                    <a:lnTo>
                      <a:pt x="139" y="2025"/>
                    </a:lnTo>
                    <a:lnTo>
                      <a:pt x="1103" y="54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3"/>
              <p:cNvSpPr/>
              <p:nvPr/>
            </p:nvSpPr>
            <p:spPr>
              <a:xfrm rot="-5400000">
                <a:off x="10094505" y="506174"/>
                <a:ext cx="120297" cy="1205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1"/>
                    </a:moveTo>
                    <a:cubicBezTo>
                      <a:pt x="107" y="1"/>
                      <a:pt x="0" y="108"/>
                      <a:pt x="0" y="226"/>
                    </a:cubicBezTo>
                    <a:cubicBezTo>
                      <a:pt x="0" y="355"/>
                      <a:pt x="107" y="462"/>
                      <a:pt x="225" y="462"/>
                    </a:cubicBezTo>
                    <a:cubicBezTo>
                      <a:pt x="353" y="462"/>
                      <a:pt x="460" y="355"/>
                      <a:pt x="460" y="226"/>
                    </a:cubicBezTo>
                    <a:cubicBezTo>
                      <a:pt x="460" y="108"/>
                      <a:pt x="353" y="1"/>
                      <a:pt x="225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3"/>
              <p:cNvSpPr/>
              <p:nvPr/>
            </p:nvSpPr>
            <p:spPr>
              <a:xfrm rot="-5400000">
                <a:off x="9551116" y="837435"/>
                <a:ext cx="117687" cy="120292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1" extrusionOk="0">
                    <a:moveTo>
                      <a:pt x="225" y="0"/>
                    </a:moveTo>
                    <a:cubicBezTo>
                      <a:pt x="97" y="0"/>
                      <a:pt x="1" y="107"/>
                      <a:pt x="1" y="224"/>
                    </a:cubicBezTo>
                    <a:cubicBezTo>
                      <a:pt x="1" y="353"/>
                      <a:pt x="97" y="460"/>
                      <a:pt x="225" y="460"/>
                    </a:cubicBezTo>
                    <a:cubicBezTo>
                      <a:pt x="354" y="460"/>
                      <a:pt x="450" y="353"/>
                      <a:pt x="450" y="224"/>
                    </a:cubicBezTo>
                    <a:cubicBezTo>
                      <a:pt x="450" y="107"/>
                      <a:pt x="354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3"/>
              <p:cNvSpPr/>
              <p:nvPr/>
            </p:nvSpPr>
            <p:spPr>
              <a:xfrm rot="-5400000">
                <a:off x="9017381" y="597241"/>
                <a:ext cx="120297" cy="11742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50" extrusionOk="0">
                    <a:moveTo>
                      <a:pt x="236" y="0"/>
                    </a:moveTo>
                    <a:cubicBezTo>
                      <a:pt x="108" y="0"/>
                      <a:pt x="1" y="96"/>
                      <a:pt x="1" y="225"/>
                    </a:cubicBezTo>
                    <a:cubicBezTo>
                      <a:pt x="1" y="353"/>
                      <a:pt x="108" y="450"/>
                      <a:pt x="236" y="450"/>
                    </a:cubicBezTo>
                    <a:cubicBezTo>
                      <a:pt x="354" y="450"/>
                      <a:pt x="461" y="353"/>
                      <a:pt x="461" y="225"/>
                    </a:cubicBezTo>
                    <a:cubicBezTo>
                      <a:pt x="461" y="96"/>
                      <a:pt x="354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4" name="Google Shape;894;p33"/>
            <p:cNvSpPr/>
            <p:nvPr/>
          </p:nvSpPr>
          <p:spPr>
            <a:xfrm flipH="1">
              <a:off x="798647" y="88582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1"/>
                  </a:moveTo>
                  <a:lnTo>
                    <a:pt x="0" y="97"/>
                  </a:lnTo>
                  <a:lnTo>
                    <a:pt x="182" y="279"/>
                  </a:lnTo>
                  <a:lnTo>
                    <a:pt x="0" y="461"/>
                  </a:lnTo>
                  <a:lnTo>
                    <a:pt x="108" y="558"/>
                  </a:lnTo>
                  <a:lnTo>
                    <a:pt x="279" y="386"/>
                  </a:lnTo>
                  <a:lnTo>
                    <a:pt x="461" y="558"/>
                  </a:lnTo>
                  <a:lnTo>
                    <a:pt x="557" y="461"/>
                  </a:lnTo>
                  <a:lnTo>
                    <a:pt x="386" y="279"/>
                  </a:lnTo>
                  <a:lnTo>
                    <a:pt x="557" y="97"/>
                  </a:lnTo>
                  <a:lnTo>
                    <a:pt x="461" y="1"/>
                  </a:lnTo>
                  <a:lnTo>
                    <a:pt x="279" y="17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33"/>
          <p:cNvGrpSpPr/>
          <p:nvPr/>
        </p:nvGrpSpPr>
        <p:grpSpPr>
          <a:xfrm>
            <a:off x="7168798" y="445019"/>
            <a:ext cx="1255207" cy="572746"/>
            <a:chOff x="7168798" y="445019"/>
            <a:chExt cx="1255207" cy="572746"/>
          </a:xfrm>
        </p:grpSpPr>
        <p:grpSp>
          <p:nvGrpSpPr>
            <p:cNvPr id="896" name="Google Shape;896;p33"/>
            <p:cNvGrpSpPr/>
            <p:nvPr/>
          </p:nvGrpSpPr>
          <p:grpSpPr>
            <a:xfrm flipH="1">
              <a:off x="7168798" y="445019"/>
              <a:ext cx="1255207" cy="572746"/>
              <a:chOff x="1045050" y="540001"/>
              <a:chExt cx="838874" cy="382775"/>
            </a:xfrm>
          </p:grpSpPr>
          <p:sp>
            <p:nvSpPr>
              <p:cNvPr id="897" name="Google Shape;897;p33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3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3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3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3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2" name="Google Shape;902;p33"/>
            <p:cNvSpPr/>
            <p:nvPr/>
          </p:nvSpPr>
          <p:spPr>
            <a:xfrm flipH="1">
              <a:off x="7357876" y="600342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33"/>
          <p:cNvGrpSpPr/>
          <p:nvPr/>
        </p:nvGrpSpPr>
        <p:grpSpPr>
          <a:xfrm rot="10800000">
            <a:off x="735059" y="1465382"/>
            <a:ext cx="200288" cy="180538"/>
            <a:chOff x="-448370" y="1562715"/>
            <a:chExt cx="1587068" cy="1431702"/>
          </a:xfrm>
        </p:grpSpPr>
        <p:sp>
          <p:nvSpPr>
            <p:cNvPr id="904" name="Google Shape;904;p33"/>
            <p:cNvSpPr/>
            <p:nvPr/>
          </p:nvSpPr>
          <p:spPr>
            <a:xfrm>
              <a:off x="-448370" y="1562715"/>
              <a:ext cx="1587068" cy="1431702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 rot="-996451">
              <a:off x="-210030" y="1729756"/>
              <a:ext cx="538462" cy="11448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 rot="-998165">
              <a:off x="-149353" y="1637235"/>
              <a:ext cx="417057" cy="11448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33"/>
          <p:cNvGrpSpPr/>
          <p:nvPr/>
        </p:nvGrpSpPr>
        <p:grpSpPr>
          <a:xfrm>
            <a:off x="482668" y="2154882"/>
            <a:ext cx="3110812" cy="2677855"/>
            <a:chOff x="-448370" y="1562715"/>
            <a:chExt cx="1587068" cy="1431702"/>
          </a:xfrm>
        </p:grpSpPr>
        <p:sp>
          <p:nvSpPr>
            <p:cNvPr id="908" name="Google Shape;908;p33"/>
            <p:cNvSpPr/>
            <p:nvPr/>
          </p:nvSpPr>
          <p:spPr>
            <a:xfrm>
              <a:off x="-448370" y="1562715"/>
              <a:ext cx="1587068" cy="1431702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 rot="-996451">
              <a:off x="-210030" y="1729756"/>
              <a:ext cx="538462" cy="1144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 rot="-998165">
              <a:off x="-149353" y="1637235"/>
              <a:ext cx="417057" cy="1144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33"/>
          <p:cNvGrpSpPr/>
          <p:nvPr/>
        </p:nvGrpSpPr>
        <p:grpSpPr>
          <a:xfrm>
            <a:off x="3274695" y="2322660"/>
            <a:ext cx="1987386" cy="404905"/>
            <a:chOff x="-58916" y="2774325"/>
            <a:chExt cx="879063" cy="180600"/>
          </a:xfrm>
        </p:grpSpPr>
        <p:grpSp>
          <p:nvGrpSpPr>
            <p:cNvPr id="912" name="Google Shape;912;p33"/>
            <p:cNvGrpSpPr/>
            <p:nvPr/>
          </p:nvGrpSpPr>
          <p:grpSpPr>
            <a:xfrm rot="10800000">
              <a:off x="-58916" y="2774332"/>
              <a:ext cx="200288" cy="180538"/>
              <a:chOff x="-448370" y="1562715"/>
              <a:chExt cx="1587068" cy="1431702"/>
            </a:xfrm>
          </p:grpSpPr>
          <p:sp>
            <p:nvSpPr>
              <p:cNvPr id="913" name="Google Shape;913;p33"/>
              <p:cNvSpPr/>
              <p:nvPr/>
            </p:nvSpPr>
            <p:spPr>
              <a:xfrm>
                <a:off x="-448370" y="1562715"/>
                <a:ext cx="1587068" cy="1431702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0800" extrusionOk="0">
                    <a:moveTo>
                      <a:pt x="5099" y="386"/>
                    </a:moveTo>
                    <a:cubicBezTo>
                      <a:pt x="5353" y="386"/>
                      <a:pt x="5321" y="702"/>
                      <a:pt x="5099" y="702"/>
                    </a:cubicBezTo>
                    <a:cubicBezTo>
                      <a:pt x="4212" y="734"/>
                      <a:pt x="3357" y="956"/>
                      <a:pt x="2566" y="1526"/>
                    </a:cubicBezTo>
                    <a:cubicBezTo>
                      <a:pt x="2559" y="1529"/>
                      <a:pt x="2551" y="1531"/>
                      <a:pt x="2543" y="1531"/>
                    </a:cubicBezTo>
                    <a:cubicBezTo>
                      <a:pt x="2477" y="1531"/>
                      <a:pt x="2386" y="1424"/>
                      <a:pt x="2471" y="1367"/>
                    </a:cubicBezTo>
                    <a:cubicBezTo>
                      <a:pt x="3231" y="766"/>
                      <a:pt x="4149" y="386"/>
                      <a:pt x="5099" y="386"/>
                    </a:cubicBezTo>
                    <a:close/>
                    <a:moveTo>
                      <a:pt x="4744" y="1207"/>
                    </a:moveTo>
                    <a:cubicBezTo>
                      <a:pt x="4778" y="1207"/>
                      <a:pt x="4812" y="1208"/>
                      <a:pt x="4846" y="1209"/>
                    </a:cubicBezTo>
                    <a:cubicBezTo>
                      <a:pt x="5036" y="1209"/>
                      <a:pt x="5036" y="1526"/>
                      <a:pt x="4846" y="1526"/>
                    </a:cubicBezTo>
                    <a:cubicBezTo>
                      <a:pt x="4744" y="1515"/>
                      <a:pt x="4642" y="1509"/>
                      <a:pt x="4543" y="1509"/>
                    </a:cubicBezTo>
                    <a:cubicBezTo>
                      <a:pt x="3779" y="1509"/>
                      <a:pt x="3098" y="1832"/>
                      <a:pt x="2566" y="2476"/>
                    </a:cubicBezTo>
                    <a:cubicBezTo>
                      <a:pt x="2551" y="2490"/>
                      <a:pt x="2532" y="2496"/>
                      <a:pt x="2512" y="2496"/>
                    </a:cubicBezTo>
                    <a:cubicBezTo>
                      <a:pt x="2442" y="2496"/>
                      <a:pt x="2358" y="2423"/>
                      <a:pt x="2407" y="2349"/>
                    </a:cubicBezTo>
                    <a:cubicBezTo>
                      <a:pt x="2957" y="1616"/>
                      <a:pt x="3830" y="1207"/>
                      <a:pt x="4744" y="1207"/>
                    </a:cubicBezTo>
                    <a:close/>
                    <a:moveTo>
                      <a:pt x="5448" y="0"/>
                    </a:moveTo>
                    <a:cubicBezTo>
                      <a:pt x="3332" y="0"/>
                      <a:pt x="1251" y="889"/>
                      <a:pt x="824" y="2919"/>
                    </a:cubicBezTo>
                    <a:lnTo>
                      <a:pt x="824" y="2951"/>
                    </a:lnTo>
                    <a:lnTo>
                      <a:pt x="824" y="2983"/>
                    </a:lnTo>
                    <a:cubicBezTo>
                      <a:pt x="792" y="3046"/>
                      <a:pt x="792" y="3078"/>
                      <a:pt x="792" y="3109"/>
                    </a:cubicBezTo>
                    <a:cubicBezTo>
                      <a:pt x="792" y="3141"/>
                      <a:pt x="792" y="3204"/>
                      <a:pt x="761" y="3236"/>
                    </a:cubicBezTo>
                    <a:cubicBezTo>
                      <a:pt x="0" y="5738"/>
                      <a:pt x="792" y="8651"/>
                      <a:pt x="3104" y="10076"/>
                    </a:cubicBezTo>
                    <a:cubicBezTo>
                      <a:pt x="3888" y="10572"/>
                      <a:pt x="4793" y="10799"/>
                      <a:pt x="5708" y="10799"/>
                    </a:cubicBezTo>
                    <a:cubicBezTo>
                      <a:pt x="7309" y="10799"/>
                      <a:pt x="8940" y="10105"/>
                      <a:pt x="10008" y="8936"/>
                    </a:cubicBezTo>
                    <a:cubicBezTo>
                      <a:pt x="11971" y="6878"/>
                      <a:pt x="11591" y="3458"/>
                      <a:pt x="9691" y="1494"/>
                    </a:cubicBezTo>
                    <a:cubicBezTo>
                      <a:pt x="8763" y="538"/>
                      <a:pt x="7095" y="0"/>
                      <a:pt x="5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 rot="-996451">
                <a:off x="-210030" y="1729756"/>
                <a:ext cx="538462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 rot="-998165">
                <a:off x="-149353" y="1637235"/>
                <a:ext cx="417057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33"/>
            <p:cNvGrpSpPr/>
            <p:nvPr/>
          </p:nvGrpSpPr>
          <p:grpSpPr>
            <a:xfrm rot="10800000">
              <a:off x="619859" y="2774332"/>
              <a:ext cx="200288" cy="180538"/>
              <a:chOff x="-448370" y="1562715"/>
              <a:chExt cx="1587068" cy="1431702"/>
            </a:xfrm>
          </p:grpSpPr>
          <p:sp>
            <p:nvSpPr>
              <p:cNvPr id="917" name="Google Shape;917;p33"/>
              <p:cNvSpPr/>
              <p:nvPr/>
            </p:nvSpPr>
            <p:spPr>
              <a:xfrm>
                <a:off x="-448370" y="1562715"/>
                <a:ext cx="1587068" cy="1431702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0800" extrusionOk="0">
                    <a:moveTo>
                      <a:pt x="5099" y="386"/>
                    </a:moveTo>
                    <a:cubicBezTo>
                      <a:pt x="5353" y="386"/>
                      <a:pt x="5321" y="702"/>
                      <a:pt x="5099" y="702"/>
                    </a:cubicBezTo>
                    <a:cubicBezTo>
                      <a:pt x="4212" y="734"/>
                      <a:pt x="3357" y="956"/>
                      <a:pt x="2566" y="1526"/>
                    </a:cubicBezTo>
                    <a:cubicBezTo>
                      <a:pt x="2559" y="1529"/>
                      <a:pt x="2551" y="1531"/>
                      <a:pt x="2543" y="1531"/>
                    </a:cubicBezTo>
                    <a:cubicBezTo>
                      <a:pt x="2477" y="1531"/>
                      <a:pt x="2386" y="1424"/>
                      <a:pt x="2471" y="1367"/>
                    </a:cubicBezTo>
                    <a:cubicBezTo>
                      <a:pt x="3231" y="766"/>
                      <a:pt x="4149" y="386"/>
                      <a:pt x="5099" y="386"/>
                    </a:cubicBezTo>
                    <a:close/>
                    <a:moveTo>
                      <a:pt x="4744" y="1207"/>
                    </a:moveTo>
                    <a:cubicBezTo>
                      <a:pt x="4778" y="1207"/>
                      <a:pt x="4812" y="1208"/>
                      <a:pt x="4846" y="1209"/>
                    </a:cubicBezTo>
                    <a:cubicBezTo>
                      <a:pt x="5036" y="1209"/>
                      <a:pt x="5036" y="1526"/>
                      <a:pt x="4846" y="1526"/>
                    </a:cubicBezTo>
                    <a:cubicBezTo>
                      <a:pt x="4744" y="1515"/>
                      <a:pt x="4642" y="1509"/>
                      <a:pt x="4543" y="1509"/>
                    </a:cubicBezTo>
                    <a:cubicBezTo>
                      <a:pt x="3779" y="1509"/>
                      <a:pt x="3098" y="1832"/>
                      <a:pt x="2566" y="2476"/>
                    </a:cubicBezTo>
                    <a:cubicBezTo>
                      <a:pt x="2551" y="2490"/>
                      <a:pt x="2532" y="2496"/>
                      <a:pt x="2512" y="2496"/>
                    </a:cubicBezTo>
                    <a:cubicBezTo>
                      <a:pt x="2442" y="2496"/>
                      <a:pt x="2358" y="2423"/>
                      <a:pt x="2407" y="2349"/>
                    </a:cubicBezTo>
                    <a:cubicBezTo>
                      <a:pt x="2957" y="1616"/>
                      <a:pt x="3830" y="1207"/>
                      <a:pt x="4744" y="1207"/>
                    </a:cubicBezTo>
                    <a:close/>
                    <a:moveTo>
                      <a:pt x="5448" y="0"/>
                    </a:moveTo>
                    <a:cubicBezTo>
                      <a:pt x="3332" y="0"/>
                      <a:pt x="1251" y="889"/>
                      <a:pt x="824" y="2919"/>
                    </a:cubicBezTo>
                    <a:lnTo>
                      <a:pt x="824" y="2951"/>
                    </a:lnTo>
                    <a:lnTo>
                      <a:pt x="824" y="2983"/>
                    </a:lnTo>
                    <a:cubicBezTo>
                      <a:pt x="792" y="3046"/>
                      <a:pt x="792" y="3078"/>
                      <a:pt x="792" y="3109"/>
                    </a:cubicBezTo>
                    <a:cubicBezTo>
                      <a:pt x="792" y="3141"/>
                      <a:pt x="792" y="3204"/>
                      <a:pt x="761" y="3236"/>
                    </a:cubicBezTo>
                    <a:cubicBezTo>
                      <a:pt x="0" y="5738"/>
                      <a:pt x="792" y="8651"/>
                      <a:pt x="3104" y="10076"/>
                    </a:cubicBezTo>
                    <a:cubicBezTo>
                      <a:pt x="3888" y="10572"/>
                      <a:pt x="4793" y="10799"/>
                      <a:pt x="5708" y="10799"/>
                    </a:cubicBezTo>
                    <a:cubicBezTo>
                      <a:pt x="7309" y="10799"/>
                      <a:pt x="8940" y="10105"/>
                      <a:pt x="10008" y="8936"/>
                    </a:cubicBezTo>
                    <a:cubicBezTo>
                      <a:pt x="11971" y="6878"/>
                      <a:pt x="11591" y="3458"/>
                      <a:pt x="9691" y="1494"/>
                    </a:cubicBezTo>
                    <a:cubicBezTo>
                      <a:pt x="8763" y="538"/>
                      <a:pt x="7095" y="0"/>
                      <a:pt x="5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 rot="-996451">
                <a:off x="-210030" y="1729756"/>
                <a:ext cx="538462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3"/>
              <p:cNvSpPr/>
              <p:nvPr/>
            </p:nvSpPr>
            <p:spPr>
              <a:xfrm rot="-998165">
                <a:off x="-149353" y="1637235"/>
                <a:ext cx="417057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33"/>
            <p:cNvSpPr/>
            <p:nvPr/>
          </p:nvSpPr>
          <p:spPr>
            <a:xfrm>
              <a:off x="-39700" y="2774325"/>
              <a:ext cx="842700" cy="180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33"/>
          <p:cNvSpPr/>
          <p:nvPr/>
        </p:nvSpPr>
        <p:spPr>
          <a:xfrm flipH="1">
            <a:off x="4382939" y="1210152"/>
            <a:ext cx="378134" cy="70700"/>
          </a:xfrm>
          <a:custGeom>
            <a:avLst/>
            <a:gdLst/>
            <a:ahLst/>
            <a:cxnLst/>
            <a:rect l="l" t="t" r="r" b="b"/>
            <a:pathLst>
              <a:path w="3900" h="729" extrusionOk="0">
                <a:moveTo>
                  <a:pt x="1007" y="0"/>
                </a:moveTo>
                <a:lnTo>
                  <a:pt x="536" y="472"/>
                </a:lnTo>
                <a:lnTo>
                  <a:pt x="129" y="65"/>
                </a:lnTo>
                <a:lnTo>
                  <a:pt x="1" y="193"/>
                </a:lnTo>
                <a:lnTo>
                  <a:pt x="536" y="729"/>
                </a:lnTo>
                <a:lnTo>
                  <a:pt x="1007" y="257"/>
                </a:lnTo>
                <a:lnTo>
                  <a:pt x="1479" y="729"/>
                </a:lnTo>
                <a:lnTo>
                  <a:pt x="1950" y="257"/>
                </a:lnTo>
                <a:lnTo>
                  <a:pt x="2421" y="729"/>
                </a:lnTo>
                <a:lnTo>
                  <a:pt x="2892" y="257"/>
                </a:lnTo>
                <a:lnTo>
                  <a:pt x="3364" y="729"/>
                </a:lnTo>
                <a:lnTo>
                  <a:pt x="3899" y="193"/>
                </a:lnTo>
                <a:lnTo>
                  <a:pt x="3771" y="65"/>
                </a:lnTo>
                <a:lnTo>
                  <a:pt x="3364" y="472"/>
                </a:lnTo>
                <a:lnTo>
                  <a:pt x="2892" y="0"/>
                </a:lnTo>
                <a:lnTo>
                  <a:pt x="2421" y="472"/>
                </a:lnTo>
                <a:lnTo>
                  <a:pt x="1950" y="0"/>
                </a:lnTo>
                <a:lnTo>
                  <a:pt x="1479" y="472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2" name="Google Shape;922;p33"/>
          <p:cNvGrpSpPr/>
          <p:nvPr/>
        </p:nvGrpSpPr>
        <p:grpSpPr>
          <a:xfrm>
            <a:off x="602245" y="2263198"/>
            <a:ext cx="1987386" cy="404905"/>
            <a:chOff x="-58916" y="2774325"/>
            <a:chExt cx="879063" cy="180600"/>
          </a:xfrm>
        </p:grpSpPr>
        <p:grpSp>
          <p:nvGrpSpPr>
            <p:cNvPr id="923" name="Google Shape;923;p33"/>
            <p:cNvGrpSpPr/>
            <p:nvPr/>
          </p:nvGrpSpPr>
          <p:grpSpPr>
            <a:xfrm rot="10800000">
              <a:off x="-58916" y="2774332"/>
              <a:ext cx="200288" cy="180538"/>
              <a:chOff x="-448370" y="1562715"/>
              <a:chExt cx="1587068" cy="1431702"/>
            </a:xfrm>
          </p:grpSpPr>
          <p:sp>
            <p:nvSpPr>
              <p:cNvPr id="924" name="Google Shape;924;p33"/>
              <p:cNvSpPr/>
              <p:nvPr/>
            </p:nvSpPr>
            <p:spPr>
              <a:xfrm>
                <a:off x="-448370" y="1562715"/>
                <a:ext cx="1587068" cy="1431702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0800" extrusionOk="0">
                    <a:moveTo>
                      <a:pt x="5099" y="386"/>
                    </a:moveTo>
                    <a:cubicBezTo>
                      <a:pt x="5353" y="386"/>
                      <a:pt x="5321" y="702"/>
                      <a:pt x="5099" y="702"/>
                    </a:cubicBezTo>
                    <a:cubicBezTo>
                      <a:pt x="4212" y="734"/>
                      <a:pt x="3357" y="956"/>
                      <a:pt x="2566" y="1526"/>
                    </a:cubicBezTo>
                    <a:cubicBezTo>
                      <a:pt x="2559" y="1529"/>
                      <a:pt x="2551" y="1531"/>
                      <a:pt x="2543" y="1531"/>
                    </a:cubicBezTo>
                    <a:cubicBezTo>
                      <a:pt x="2477" y="1531"/>
                      <a:pt x="2386" y="1424"/>
                      <a:pt x="2471" y="1367"/>
                    </a:cubicBezTo>
                    <a:cubicBezTo>
                      <a:pt x="3231" y="766"/>
                      <a:pt x="4149" y="386"/>
                      <a:pt x="5099" y="386"/>
                    </a:cubicBezTo>
                    <a:close/>
                    <a:moveTo>
                      <a:pt x="4744" y="1207"/>
                    </a:moveTo>
                    <a:cubicBezTo>
                      <a:pt x="4778" y="1207"/>
                      <a:pt x="4812" y="1208"/>
                      <a:pt x="4846" y="1209"/>
                    </a:cubicBezTo>
                    <a:cubicBezTo>
                      <a:pt x="5036" y="1209"/>
                      <a:pt x="5036" y="1526"/>
                      <a:pt x="4846" y="1526"/>
                    </a:cubicBezTo>
                    <a:cubicBezTo>
                      <a:pt x="4744" y="1515"/>
                      <a:pt x="4642" y="1509"/>
                      <a:pt x="4543" y="1509"/>
                    </a:cubicBezTo>
                    <a:cubicBezTo>
                      <a:pt x="3779" y="1509"/>
                      <a:pt x="3098" y="1832"/>
                      <a:pt x="2566" y="2476"/>
                    </a:cubicBezTo>
                    <a:cubicBezTo>
                      <a:pt x="2551" y="2490"/>
                      <a:pt x="2532" y="2496"/>
                      <a:pt x="2512" y="2496"/>
                    </a:cubicBezTo>
                    <a:cubicBezTo>
                      <a:pt x="2442" y="2496"/>
                      <a:pt x="2358" y="2423"/>
                      <a:pt x="2407" y="2349"/>
                    </a:cubicBezTo>
                    <a:cubicBezTo>
                      <a:pt x="2957" y="1616"/>
                      <a:pt x="3830" y="1207"/>
                      <a:pt x="4744" y="1207"/>
                    </a:cubicBezTo>
                    <a:close/>
                    <a:moveTo>
                      <a:pt x="5448" y="0"/>
                    </a:moveTo>
                    <a:cubicBezTo>
                      <a:pt x="3332" y="0"/>
                      <a:pt x="1251" y="889"/>
                      <a:pt x="824" y="2919"/>
                    </a:cubicBezTo>
                    <a:lnTo>
                      <a:pt x="824" y="2951"/>
                    </a:lnTo>
                    <a:lnTo>
                      <a:pt x="824" y="2983"/>
                    </a:lnTo>
                    <a:cubicBezTo>
                      <a:pt x="792" y="3046"/>
                      <a:pt x="792" y="3078"/>
                      <a:pt x="792" y="3109"/>
                    </a:cubicBezTo>
                    <a:cubicBezTo>
                      <a:pt x="792" y="3141"/>
                      <a:pt x="792" y="3204"/>
                      <a:pt x="761" y="3236"/>
                    </a:cubicBezTo>
                    <a:cubicBezTo>
                      <a:pt x="0" y="5738"/>
                      <a:pt x="792" y="8651"/>
                      <a:pt x="3104" y="10076"/>
                    </a:cubicBezTo>
                    <a:cubicBezTo>
                      <a:pt x="3888" y="10572"/>
                      <a:pt x="4793" y="10799"/>
                      <a:pt x="5708" y="10799"/>
                    </a:cubicBezTo>
                    <a:cubicBezTo>
                      <a:pt x="7309" y="10799"/>
                      <a:pt x="8940" y="10105"/>
                      <a:pt x="10008" y="8936"/>
                    </a:cubicBezTo>
                    <a:cubicBezTo>
                      <a:pt x="11971" y="6878"/>
                      <a:pt x="11591" y="3458"/>
                      <a:pt x="9691" y="1494"/>
                    </a:cubicBezTo>
                    <a:cubicBezTo>
                      <a:pt x="8763" y="538"/>
                      <a:pt x="7095" y="0"/>
                      <a:pt x="5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3"/>
              <p:cNvSpPr/>
              <p:nvPr/>
            </p:nvSpPr>
            <p:spPr>
              <a:xfrm rot="-996451">
                <a:off x="-210030" y="1729756"/>
                <a:ext cx="538462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3"/>
              <p:cNvSpPr/>
              <p:nvPr/>
            </p:nvSpPr>
            <p:spPr>
              <a:xfrm rot="-998165">
                <a:off x="-149353" y="1637235"/>
                <a:ext cx="417057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33"/>
            <p:cNvGrpSpPr/>
            <p:nvPr/>
          </p:nvGrpSpPr>
          <p:grpSpPr>
            <a:xfrm rot="10800000">
              <a:off x="619859" y="2774332"/>
              <a:ext cx="200288" cy="180538"/>
              <a:chOff x="-448370" y="1562715"/>
              <a:chExt cx="1587068" cy="1431702"/>
            </a:xfrm>
          </p:grpSpPr>
          <p:sp>
            <p:nvSpPr>
              <p:cNvPr id="928" name="Google Shape;928;p33"/>
              <p:cNvSpPr/>
              <p:nvPr/>
            </p:nvSpPr>
            <p:spPr>
              <a:xfrm>
                <a:off x="-448370" y="1562715"/>
                <a:ext cx="1587068" cy="1431702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0800" extrusionOk="0">
                    <a:moveTo>
                      <a:pt x="5099" y="386"/>
                    </a:moveTo>
                    <a:cubicBezTo>
                      <a:pt x="5353" y="386"/>
                      <a:pt x="5321" y="702"/>
                      <a:pt x="5099" y="702"/>
                    </a:cubicBezTo>
                    <a:cubicBezTo>
                      <a:pt x="4212" y="734"/>
                      <a:pt x="3357" y="956"/>
                      <a:pt x="2566" y="1526"/>
                    </a:cubicBezTo>
                    <a:cubicBezTo>
                      <a:pt x="2559" y="1529"/>
                      <a:pt x="2551" y="1531"/>
                      <a:pt x="2543" y="1531"/>
                    </a:cubicBezTo>
                    <a:cubicBezTo>
                      <a:pt x="2477" y="1531"/>
                      <a:pt x="2386" y="1424"/>
                      <a:pt x="2471" y="1367"/>
                    </a:cubicBezTo>
                    <a:cubicBezTo>
                      <a:pt x="3231" y="766"/>
                      <a:pt x="4149" y="386"/>
                      <a:pt x="5099" y="386"/>
                    </a:cubicBezTo>
                    <a:close/>
                    <a:moveTo>
                      <a:pt x="4744" y="1207"/>
                    </a:moveTo>
                    <a:cubicBezTo>
                      <a:pt x="4778" y="1207"/>
                      <a:pt x="4812" y="1208"/>
                      <a:pt x="4846" y="1209"/>
                    </a:cubicBezTo>
                    <a:cubicBezTo>
                      <a:pt x="5036" y="1209"/>
                      <a:pt x="5036" y="1526"/>
                      <a:pt x="4846" y="1526"/>
                    </a:cubicBezTo>
                    <a:cubicBezTo>
                      <a:pt x="4744" y="1515"/>
                      <a:pt x="4642" y="1509"/>
                      <a:pt x="4543" y="1509"/>
                    </a:cubicBezTo>
                    <a:cubicBezTo>
                      <a:pt x="3779" y="1509"/>
                      <a:pt x="3098" y="1832"/>
                      <a:pt x="2566" y="2476"/>
                    </a:cubicBezTo>
                    <a:cubicBezTo>
                      <a:pt x="2551" y="2490"/>
                      <a:pt x="2532" y="2496"/>
                      <a:pt x="2512" y="2496"/>
                    </a:cubicBezTo>
                    <a:cubicBezTo>
                      <a:pt x="2442" y="2496"/>
                      <a:pt x="2358" y="2423"/>
                      <a:pt x="2407" y="2349"/>
                    </a:cubicBezTo>
                    <a:cubicBezTo>
                      <a:pt x="2957" y="1616"/>
                      <a:pt x="3830" y="1207"/>
                      <a:pt x="4744" y="1207"/>
                    </a:cubicBezTo>
                    <a:close/>
                    <a:moveTo>
                      <a:pt x="5448" y="0"/>
                    </a:moveTo>
                    <a:cubicBezTo>
                      <a:pt x="3332" y="0"/>
                      <a:pt x="1251" y="889"/>
                      <a:pt x="824" y="2919"/>
                    </a:cubicBezTo>
                    <a:lnTo>
                      <a:pt x="824" y="2951"/>
                    </a:lnTo>
                    <a:lnTo>
                      <a:pt x="824" y="2983"/>
                    </a:lnTo>
                    <a:cubicBezTo>
                      <a:pt x="792" y="3046"/>
                      <a:pt x="792" y="3078"/>
                      <a:pt x="792" y="3109"/>
                    </a:cubicBezTo>
                    <a:cubicBezTo>
                      <a:pt x="792" y="3141"/>
                      <a:pt x="792" y="3204"/>
                      <a:pt x="761" y="3236"/>
                    </a:cubicBezTo>
                    <a:cubicBezTo>
                      <a:pt x="0" y="5738"/>
                      <a:pt x="792" y="8651"/>
                      <a:pt x="3104" y="10076"/>
                    </a:cubicBezTo>
                    <a:cubicBezTo>
                      <a:pt x="3888" y="10572"/>
                      <a:pt x="4793" y="10799"/>
                      <a:pt x="5708" y="10799"/>
                    </a:cubicBezTo>
                    <a:cubicBezTo>
                      <a:pt x="7309" y="10799"/>
                      <a:pt x="8940" y="10105"/>
                      <a:pt x="10008" y="8936"/>
                    </a:cubicBezTo>
                    <a:cubicBezTo>
                      <a:pt x="11971" y="6878"/>
                      <a:pt x="11591" y="3458"/>
                      <a:pt x="9691" y="1494"/>
                    </a:cubicBezTo>
                    <a:cubicBezTo>
                      <a:pt x="8763" y="538"/>
                      <a:pt x="7095" y="0"/>
                      <a:pt x="5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3"/>
              <p:cNvSpPr/>
              <p:nvPr/>
            </p:nvSpPr>
            <p:spPr>
              <a:xfrm rot="-996451">
                <a:off x="-210030" y="1729756"/>
                <a:ext cx="538462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3"/>
              <p:cNvSpPr/>
              <p:nvPr/>
            </p:nvSpPr>
            <p:spPr>
              <a:xfrm rot="-998165">
                <a:off x="-149353" y="1637235"/>
                <a:ext cx="417057" cy="1144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1" name="Google Shape;931;p33"/>
            <p:cNvSpPr/>
            <p:nvPr/>
          </p:nvSpPr>
          <p:spPr>
            <a:xfrm>
              <a:off x="-39700" y="2774325"/>
              <a:ext cx="842700" cy="180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3"/>
          <p:cNvSpPr txBox="1"/>
          <p:nvPr/>
        </p:nvSpPr>
        <p:spPr>
          <a:xfrm>
            <a:off x="772700" y="2847300"/>
            <a:ext cx="2446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rPr>
              <a:t>Who Decides if a witness is an expert?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33" name="Google Shape;933;p33"/>
          <p:cNvSpPr txBox="1"/>
          <p:nvPr/>
        </p:nvSpPr>
        <p:spPr>
          <a:xfrm>
            <a:off x="3515675" y="2966700"/>
            <a:ext cx="2315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rPr>
              <a:t>Why Does it Matter?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4"/>
          <p:cNvSpPr txBox="1">
            <a:spLocks noGrp="1"/>
          </p:cNvSpPr>
          <p:nvPr>
            <p:ph type="subTitle" idx="2"/>
          </p:nvPr>
        </p:nvSpPr>
        <p:spPr>
          <a:xfrm>
            <a:off x="1778175" y="708950"/>
            <a:ext cx="2735100" cy="499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it looks like in action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39" name="Google Shape;939;p34"/>
          <p:cNvSpPr txBox="1">
            <a:spLocks noGrp="1"/>
          </p:cNvSpPr>
          <p:nvPr>
            <p:ph type="subTitle" idx="4"/>
          </p:nvPr>
        </p:nvSpPr>
        <p:spPr>
          <a:xfrm>
            <a:off x="4593825" y="3107850"/>
            <a:ext cx="4252500" cy="499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to attempt to prove they are NOT an expert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940" name="Google Shape;940;p34"/>
          <p:cNvGrpSpPr/>
          <p:nvPr/>
        </p:nvGrpSpPr>
        <p:grpSpPr>
          <a:xfrm rot="-404696" flipH="1">
            <a:off x="104644" y="2172364"/>
            <a:ext cx="2753253" cy="3488101"/>
            <a:chOff x="3308477" y="4374426"/>
            <a:chExt cx="332992" cy="421868"/>
          </a:xfrm>
        </p:grpSpPr>
        <p:sp>
          <p:nvSpPr>
            <p:cNvPr id="941" name="Google Shape;941;p34"/>
            <p:cNvSpPr/>
            <p:nvPr/>
          </p:nvSpPr>
          <p:spPr>
            <a:xfrm>
              <a:off x="3308477" y="4374426"/>
              <a:ext cx="332992" cy="421868"/>
            </a:xfrm>
            <a:custGeom>
              <a:avLst/>
              <a:gdLst/>
              <a:ahLst/>
              <a:cxnLst/>
              <a:rect l="l" t="t" r="r" b="b"/>
              <a:pathLst>
                <a:path w="8505" h="10775" extrusionOk="0">
                  <a:moveTo>
                    <a:pt x="3010" y="1"/>
                  </a:moveTo>
                  <a:cubicBezTo>
                    <a:pt x="2892" y="1"/>
                    <a:pt x="2806" y="86"/>
                    <a:pt x="2806" y="204"/>
                  </a:cubicBezTo>
                  <a:lnTo>
                    <a:pt x="2806" y="654"/>
                  </a:lnTo>
                  <a:cubicBezTo>
                    <a:pt x="2806" y="772"/>
                    <a:pt x="2892" y="857"/>
                    <a:pt x="2999" y="857"/>
                  </a:cubicBezTo>
                  <a:cubicBezTo>
                    <a:pt x="3117" y="857"/>
                    <a:pt x="3203" y="943"/>
                    <a:pt x="3203" y="1061"/>
                  </a:cubicBezTo>
                  <a:lnTo>
                    <a:pt x="3203" y="2421"/>
                  </a:lnTo>
                  <a:cubicBezTo>
                    <a:pt x="1371" y="2882"/>
                    <a:pt x="22" y="4541"/>
                    <a:pt x="12" y="6512"/>
                  </a:cubicBezTo>
                  <a:cubicBezTo>
                    <a:pt x="1" y="8858"/>
                    <a:pt x="1897" y="10764"/>
                    <a:pt x="4242" y="10775"/>
                  </a:cubicBezTo>
                  <a:cubicBezTo>
                    <a:pt x="4248" y="10775"/>
                    <a:pt x="4255" y="10775"/>
                    <a:pt x="4262" y="10775"/>
                  </a:cubicBezTo>
                  <a:cubicBezTo>
                    <a:pt x="6599" y="10775"/>
                    <a:pt x="8494" y="8883"/>
                    <a:pt x="8504" y="6545"/>
                  </a:cubicBezTo>
                  <a:cubicBezTo>
                    <a:pt x="8504" y="4574"/>
                    <a:pt x="7166" y="2903"/>
                    <a:pt x="5345" y="2421"/>
                  </a:cubicBezTo>
                  <a:lnTo>
                    <a:pt x="5345" y="1072"/>
                  </a:lnTo>
                  <a:cubicBezTo>
                    <a:pt x="5345" y="954"/>
                    <a:pt x="5441" y="868"/>
                    <a:pt x="5548" y="868"/>
                  </a:cubicBezTo>
                  <a:cubicBezTo>
                    <a:pt x="5666" y="868"/>
                    <a:pt x="5752" y="783"/>
                    <a:pt x="5752" y="665"/>
                  </a:cubicBezTo>
                  <a:lnTo>
                    <a:pt x="5752" y="215"/>
                  </a:lnTo>
                  <a:cubicBezTo>
                    <a:pt x="5752" y="97"/>
                    <a:pt x="5666" y="12"/>
                    <a:pt x="5548" y="12"/>
                  </a:cubicBezTo>
                  <a:lnTo>
                    <a:pt x="3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335766" y="4626448"/>
              <a:ext cx="278844" cy="144277"/>
            </a:xfrm>
            <a:custGeom>
              <a:avLst/>
              <a:gdLst/>
              <a:ahLst/>
              <a:cxnLst/>
              <a:rect l="l" t="t" r="r" b="b"/>
              <a:pathLst>
                <a:path w="7122" h="3685" extrusionOk="0">
                  <a:moveTo>
                    <a:pt x="6586" y="1"/>
                  </a:moveTo>
                  <a:cubicBezTo>
                    <a:pt x="5719" y="1"/>
                    <a:pt x="4894" y="279"/>
                    <a:pt x="4080" y="557"/>
                  </a:cubicBezTo>
                  <a:cubicBezTo>
                    <a:pt x="3266" y="846"/>
                    <a:pt x="2442" y="1125"/>
                    <a:pt x="1585" y="1146"/>
                  </a:cubicBezTo>
                  <a:cubicBezTo>
                    <a:pt x="1039" y="1146"/>
                    <a:pt x="503" y="1050"/>
                    <a:pt x="0" y="846"/>
                  </a:cubicBezTo>
                  <a:lnTo>
                    <a:pt x="0" y="846"/>
                  </a:lnTo>
                  <a:cubicBezTo>
                    <a:pt x="352" y="2467"/>
                    <a:pt x="1787" y="3685"/>
                    <a:pt x="3513" y="3685"/>
                  </a:cubicBezTo>
                  <a:cubicBezTo>
                    <a:pt x="3520" y="3685"/>
                    <a:pt x="3527" y="3685"/>
                    <a:pt x="3534" y="3685"/>
                  </a:cubicBezTo>
                  <a:cubicBezTo>
                    <a:pt x="5515" y="3674"/>
                    <a:pt x="7122" y="2057"/>
                    <a:pt x="7111" y="75"/>
                  </a:cubicBezTo>
                  <a:lnTo>
                    <a:pt x="7111" y="43"/>
                  </a:lnTo>
                  <a:cubicBezTo>
                    <a:pt x="6929" y="11"/>
                    <a:pt x="6757" y="1"/>
                    <a:pt x="6586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398644" y="4602956"/>
              <a:ext cx="40679" cy="40719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25" y="1"/>
                  </a:moveTo>
                  <a:cubicBezTo>
                    <a:pt x="236" y="1"/>
                    <a:pt x="1" y="236"/>
                    <a:pt x="1" y="525"/>
                  </a:cubicBezTo>
                  <a:cubicBezTo>
                    <a:pt x="1" y="804"/>
                    <a:pt x="236" y="1039"/>
                    <a:pt x="525" y="1039"/>
                  </a:cubicBezTo>
                  <a:cubicBezTo>
                    <a:pt x="803" y="1039"/>
                    <a:pt x="1039" y="804"/>
                    <a:pt x="1039" y="525"/>
                  </a:cubicBezTo>
                  <a:cubicBezTo>
                    <a:pt x="1039" y="236"/>
                    <a:pt x="803" y="1"/>
                    <a:pt x="525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506821" y="4566075"/>
              <a:ext cx="40719" cy="4067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15" y="0"/>
                  </a:moveTo>
                  <a:cubicBezTo>
                    <a:pt x="236" y="0"/>
                    <a:pt x="1" y="225"/>
                    <a:pt x="1" y="514"/>
                  </a:cubicBezTo>
                  <a:cubicBezTo>
                    <a:pt x="1" y="803"/>
                    <a:pt x="236" y="1039"/>
                    <a:pt x="515" y="1039"/>
                  </a:cubicBezTo>
                  <a:cubicBezTo>
                    <a:pt x="803" y="1039"/>
                    <a:pt x="1039" y="803"/>
                    <a:pt x="1039" y="514"/>
                  </a:cubicBezTo>
                  <a:cubicBezTo>
                    <a:pt x="1039" y="225"/>
                    <a:pt x="803" y="0"/>
                    <a:pt x="515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438070" y="4524535"/>
              <a:ext cx="24353" cy="24784"/>
            </a:xfrm>
            <a:custGeom>
              <a:avLst/>
              <a:gdLst/>
              <a:ahLst/>
              <a:cxnLst/>
              <a:rect l="l" t="t" r="r" b="b"/>
              <a:pathLst>
                <a:path w="622" h="633" extrusionOk="0">
                  <a:moveTo>
                    <a:pt x="310" y="1"/>
                  </a:moveTo>
                  <a:cubicBezTo>
                    <a:pt x="139" y="1"/>
                    <a:pt x="0" y="140"/>
                    <a:pt x="0" y="312"/>
                  </a:cubicBezTo>
                  <a:cubicBezTo>
                    <a:pt x="0" y="493"/>
                    <a:pt x="139" y="633"/>
                    <a:pt x="310" y="633"/>
                  </a:cubicBezTo>
                  <a:cubicBezTo>
                    <a:pt x="482" y="633"/>
                    <a:pt x="621" y="493"/>
                    <a:pt x="621" y="312"/>
                  </a:cubicBezTo>
                  <a:cubicBezTo>
                    <a:pt x="621" y="140"/>
                    <a:pt x="482" y="1"/>
                    <a:pt x="310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325234" y="4510714"/>
              <a:ext cx="67969" cy="132531"/>
            </a:xfrm>
            <a:custGeom>
              <a:avLst/>
              <a:gdLst/>
              <a:ahLst/>
              <a:cxnLst/>
              <a:rect l="l" t="t" r="r" b="b"/>
              <a:pathLst>
                <a:path w="1736" h="3385" extrusionOk="0">
                  <a:moveTo>
                    <a:pt x="1736" y="1"/>
                  </a:moveTo>
                  <a:lnTo>
                    <a:pt x="1736" y="1"/>
                  </a:lnTo>
                  <a:cubicBezTo>
                    <a:pt x="1640" y="75"/>
                    <a:pt x="1554" y="161"/>
                    <a:pt x="1457" y="247"/>
                  </a:cubicBezTo>
                  <a:cubicBezTo>
                    <a:pt x="548" y="1060"/>
                    <a:pt x="1" y="2164"/>
                    <a:pt x="408" y="3385"/>
                  </a:cubicBezTo>
                  <a:cubicBezTo>
                    <a:pt x="398" y="2293"/>
                    <a:pt x="847" y="1446"/>
                    <a:pt x="1426" y="504"/>
                  </a:cubicBezTo>
                  <a:cubicBezTo>
                    <a:pt x="1522" y="343"/>
                    <a:pt x="1640" y="161"/>
                    <a:pt x="1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382279" y="4518271"/>
              <a:ext cx="23531" cy="33984"/>
            </a:xfrm>
            <a:custGeom>
              <a:avLst/>
              <a:gdLst/>
              <a:ahLst/>
              <a:cxnLst/>
              <a:rect l="l" t="t" r="r" b="b"/>
              <a:pathLst>
                <a:path w="601" h="868" extrusionOk="0">
                  <a:moveTo>
                    <a:pt x="600" y="0"/>
                  </a:moveTo>
                  <a:lnTo>
                    <a:pt x="600" y="0"/>
                  </a:lnTo>
                  <a:cubicBezTo>
                    <a:pt x="322" y="225"/>
                    <a:pt x="76" y="503"/>
                    <a:pt x="0" y="867"/>
                  </a:cubicBezTo>
                  <a:cubicBezTo>
                    <a:pt x="183" y="568"/>
                    <a:pt x="440" y="289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469509" y="4400854"/>
              <a:ext cx="33554" cy="50781"/>
            </a:xfrm>
            <a:custGeom>
              <a:avLst/>
              <a:gdLst/>
              <a:ahLst/>
              <a:cxnLst/>
              <a:rect l="l" t="t" r="r" b="b"/>
              <a:pathLst>
                <a:path w="857" h="1297" extrusionOk="0">
                  <a:moveTo>
                    <a:pt x="857" y="1"/>
                  </a:moveTo>
                  <a:lnTo>
                    <a:pt x="857" y="1"/>
                  </a:lnTo>
                  <a:cubicBezTo>
                    <a:pt x="547" y="354"/>
                    <a:pt x="97" y="953"/>
                    <a:pt x="0" y="1296"/>
                  </a:cubicBezTo>
                  <a:cubicBezTo>
                    <a:pt x="364" y="922"/>
                    <a:pt x="664" y="482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476635" y="4431471"/>
              <a:ext cx="16796" cy="24784"/>
            </a:xfrm>
            <a:custGeom>
              <a:avLst/>
              <a:gdLst/>
              <a:ahLst/>
              <a:cxnLst/>
              <a:rect l="l" t="t" r="r" b="b"/>
              <a:pathLst>
                <a:path w="429" h="633" extrusionOk="0">
                  <a:moveTo>
                    <a:pt x="429" y="0"/>
                  </a:moveTo>
                  <a:lnTo>
                    <a:pt x="429" y="0"/>
                  </a:lnTo>
                  <a:cubicBezTo>
                    <a:pt x="268" y="183"/>
                    <a:pt x="86" y="418"/>
                    <a:pt x="1" y="632"/>
                  </a:cubicBezTo>
                  <a:cubicBezTo>
                    <a:pt x="182" y="450"/>
                    <a:pt x="343" y="236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479571" y="4445291"/>
              <a:ext cx="15544" cy="21847"/>
            </a:xfrm>
            <a:custGeom>
              <a:avLst/>
              <a:gdLst/>
              <a:ahLst/>
              <a:cxnLst/>
              <a:rect l="l" t="t" r="r" b="b"/>
              <a:pathLst>
                <a:path w="397" h="558" extrusionOk="0">
                  <a:moveTo>
                    <a:pt x="397" y="1"/>
                  </a:moveTo>
                  <a:lnTo>
                    <a:pt x="397" y="1"/>
                  </a:lnTo>
                  <a:cubicBezTo>
                    <a:pt x="236" y="161"/>
                    <a:pt x="86" y="365"/>
                    <a:pt x="0" y="558"/>
                  </a:cubicBezTo>
                  <a:cubicBezTo>
                    <a:pt x="161" y="397"/>
                    <a:pt x="300" y="215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482899" y="4457037"/>
              <a:ext cx="17658" cy="23100"/>
            </a:xfrm>
            <a:custGeom>
              <a:avLst/>
              <a:gdLst/>
              <a:ahLst/>
              <a:cxnLst/>
              <a:rect l="l" t="t" r="r" b="b"/>
              <a:pathLst>
                <a:path w="451" h="590" extrusionOk="0">
                  <a:moveTo>
                    <a:pt x="451" y="1"/>
                  </a:moveTo>
                  <a:cubicBezTo>
                    <a:pt x="258" y="151"/>
                    <a:pt x="108" y="365"/>
                    <a:pt x="1" y="589"/>
                  </a:cubicBezTo>
                  <a:cubicBezTo>
                    <a:pt x="183" y="408"/>
                    <a:pt x="322" y="215"/>
                    <a:pt x="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560068" y="4519093"/>
              <a:ext cx="40719" cy="61665"/>
            </a:xfrm>
            <a:custGeom>
              <a:avLst/>
              <a:gdLst/>
              <a:ahLst/>
              <a:cxnLst/>
              <a:rect l="l" t="t" r="r" b="b"/>
              <a:pathLst>
                <a:path w="1040" h="1575" extrusionOk="0">
                  <a:moveTo>
                    <a:pt x="0" y="1"/>
                  </a:moveTo>
                  <a:cubicBezTo>
                    <a:pt x="547" y="332"/>
                    <a:pt x="771" y="1029"/>
                    <a:pt x="1040" y="1575"/>
                  </a:cubicBezTo>
                  <a:cubicBezTo>
                    <a:pt x="986" y="932"/>
                    <a:pt x="697" y="15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583128" y="4558519"/>
              <a:ext cx="6343" cy="26428"/>
            </a:xfrm>
            <a:custGeom>
              <a:avLst/>
              <a:gdLst/>
              <a:ahLst/>
              <a:cxnLst/>
              <a:rect l="l" t="t" r="r" b="b"/>
              <a:pathLst>
                <a:path w="162" h="675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225"/>
                    <a:pt x="86" y="472"/>
                    <a:pt x="161" y="675"/>
                  </a:cubicBezTo>
                  <a:cubicBezTo>
                    <a:pt x="161" y="439"/>
                    <a:pt x="97" y="21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452713" y="4642774"/>
              <a:ext cx="130887" cy="37782"/>
            </a:xfrm>
            <a:custGeom>
              <a:avLst/>
              <a:gdLst/>
              <a:ahLst/>
              <a:cxnLst/>
              <a:rect l="l" t="t" r="r" b="b"/>
              <a:pathLst>
                <a:path w="3343" h="965" extrusionOk="0">
                  <a:moveTo>
                    <a:pt x="3342" y="1"/>
                  </a:moveTo>
                  <a:cubicBezTo>
                    <a:pt x="2753" y="1"/>
                    <a:pt x="2154" y="86"/>
                    <a:pt x="1586" y="248"/>
                  </a:cubicBezTo>
                  <a:cubicBezTo>
                    <a:pt x="1040" y="440"/>
                    <a:pt x="526" y="729"/>
                    <a:pt x="1" y="965"/>
                  </a:cubicBezTo>
                  <a:cubicBezTo>
                    <a:pt x="1126" y="804"/>
                    <a:pt x="2325" y="322"/>
                    <a:pt x="3342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3549614" y="4664934"/>
              <a:ext cx="33984" cy="5560"/>
            </a:xfrm>
            <a:custGeom>
              <a:avLst/>
              <a:gdLst/>
              <a:ahLst/>
              <a:cxnLst/>
              <a:rect l="l" t="t" r="r" b="b"/>
              <a:pathLst>
                <a:path w="868" h="142" extrusionOk="0">
                  <a:moveTo>
                    <a:pt x="635" y="0"/>
                  </a:moveTo>
                  <a:cubicBezTo>
                    <a:pt x="415" y="0"/>
                    <a:pt x="198" y="39"/>
                    <a:pt x="0" y="142"/>
                  </a:cubicBezTo>
                  <a:cubicBezTo>
                    <a:pt x="300" y="110"/>
                    <a:pt x="600" y="89"/>
                    <a:pt x="867" y="13"/>
                  </a:cubicBezTo>
                  <a:cubicBezTo>
                    <a:pt x="790" y="5"/>
                    <a:pt x="712" y="0"/>
                    <a:pt x="635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3550436" y="4682631"/>
              <a:ext cx="30617" cy="7165"/>
            </a:xfrm>
            <a:custGeom>
              <a:avLst/>
              <a:gdLst/>
              <a:ahLst/>
              <a:cxnLst/>
              <a:rect l="l" t="t" r="r" b="b"/>
              <a:pathLst>
                <a:path w="782" h="183" extrusionOk="0">
                  <a:moveTo>
                    <a:pt x="782" y="1"/>
                  </a:moveTo>
                  <a:cubicBezTo>
                    <a:pt x="503" y="1"/>
                    <a:pt x="236" y="43"/>
                    <a:pt x="0" y="182"/>
                  </a:cubicBezTo>
                  <a:cubicBezTo>
                    <a:pt x="257" y="139"/>
                    <a:pt x="546" y="97"/>
                    <a:pt x="782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3496328" y="4684706"/>
              <a:ext cx="26467" cy="8418"/>
            </a:xfrm>
            <a:custGeom>
              <a:avLst/>
              <a:gdLst/>
              <a:ahLst/>
              <a:cxnLst/>
              <a:rect l="l" t="t" r="r" b="b"/>
              <a:pathLst>
                <a:path w="676" h="215" extrusionOk="0">
                  <a:moveTo>
                    <a:pt x="676" y="1"/>
                  </a:moveTo>
                  <a:lnTo>
                    <a:pt x="676" y="1"/>
                  </a:lnTo>
                  <a:cubicBezTo>
                    <a:pt x="440" y="22"/>
                    <a:pt x="204" y="86"/>
                    <a:pt x="0" y="215"/>
                  </a:cubicBezTo>
                  <a:cubicBezTo>
                    <a:pt x="236" y="172"/>
                    <a:pt x="483" y="98"/>
                    <a:pt x="676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34"/>
          <p:cNvGrpSpPr/>
          <p:nvPr/>
        </p:nvGrpSpPr>
        <p:grpSpPr>
          <a:xfrm>
            <a:off x="336389" y="313472"/>
            <a:ext cx="1144447" cy="963243"/>
            <a:chOff x="336389" y="313472"/>
            <a:chExt cx="1144447" cy="963243"/>
          </a:xfrm>
        </p:grpSpPr>
        <p:grpSp>
          <p:nvGrpSpPr>
            <p:cNvPr id="959" name="Google Shape;959;p34"/>
            <p:cNvGrpSpPr/>
            <p:nvPr/>
          </p:nvGrpSpPr>
          <p:grpSpPr>
            <a:xfrm rot="-3467469" flipH="1">
              <a:off x="671224" y="268337"/>
              <a:ext cx="474776" cy="1053512"/>
              <a:chOff x="-575934" y="1688545"/>
              <a:chExt cx="474783" cy="1053525"/>
            </a:xfrm>
          </p:grpSpPr>
          <p:sp>
            <p:nvSpPr>
              <p:cNvPr id="960" name="Google Shape;960;p34"/>
              <p:cNvSpPr/>
              <p:nvPr/>
            </p:nvSpPr>
            <p:spPr>
              <a:xfrm>
                <a:off x="-552699" y="1698092"/>
                <a:ext cx="430301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699" extrusionOk="0">
                    <a:moveTo>
                      <a:pt x="2196" y="279"/>
                    </a:moveTo>
                    <a:lnTo>
                      <a:pt x="1821" y="1736"/>
                    </a:lnTo>
                    <a:cubicBezTo>
                      <a:pt x="1810" y="1747"/>
                      <a:pt x="1810" y="1757"/>
                      <a:pt x="1810" y="1768"/>
                    </a:cubicBezTo>
                    <a:lnTo>
                      <a:pt x="2175" y="3578"/>
                    </a:lnTo>
                    <a:lnTo>
                      <a:pt x="814" y="5420"/>
                    </a:lnTo>
                    <a:lnTo>
                      <a:pt x="814" y="5420"/>
                    </a:lnTo>
                    <a:lnTo>
                      <a:pt x="889" y="3739"/>
                    </a:lnTo>
                    <a:cubicBezTo>
                      <a:pt x="889" y="3718"/>
                      <a:pt x="878" y="3706"/>
                      <a:pt x="878" y="3696"/>
                    </a:cubicBezTo>
                    <a:lnTo>
                      <a:pt x="150" y="2357"/>
                    </a:lnTo>
                    <a:lnTo>
                      <a:pt x="2196" y="279"/>
                    </a:lnTo>
                    <a:close/>
                    <a:moveTo>
                      <a:pt x="2320" y="0"/>
                    </a:moveTo>
                    <a:cubicBezTo>
                      <a:pt x="2301" y="0"/>
                      <a:pt x="2284" y="9"/>
                      <a:pt x="2271" y="22"/>
                    </a:cubicBezTo>
                    <a:lnTo>
                      <a:pt x="33" y="2304"/>
                    </a:lnTo>
                    <a:cubicBezTo>
                      <a:pt x="11" y="2325"/>
                      <a:pt x="0" y="2357"/>
                      <a:pt x="22" y="2378"/>
                    </a:cubicBezTo>
                    <a:lnTo>
                      <a:pt x="761" y="3749"/>
                    </a:lnTo>
                    <a:lnTo>
                      <a:pt x="686" y="5634"/>
                    </a:lnTo>
                    <a:cubicBezTo>
                      <a:pt x="675" y="5656"/>
                      <a:pt x="697" y="5688"/>
                      <a:pt x="728" y="5688"/>
                    </a:cubicBezTo>
                    <a:cubicBezTo>
                      <a:pt x="728" y="5698"/>
                      <a:pt x="739" y="5698"/>
                      <a:pt x="750" y="5698"/>
                    </a:cubicBezTo>
                    <a:cubicBezTo>
                      <a:pt x="761" y="5698"/>
                      <a:pt x="782" y="5688"/>
                      <a:pt x="793" y="5667"/>
                    </a:cubicBezTo>
                    <a:lnTo>
                      <a:pt x="2292" y="3632"/>
                    </a:lnTo>
                    <a:cubicBezTo>
                      <a:pt x="2303" y="3621"/>
                      <a:pt x="2313" y="3599"/>
                      <a:pt x="2303" y="3589"/>
                    </a:cubicBezTo>
                    <a:lnTo>
                      <a:pt x="1939" y="1757"/>
                    </a:lnTo>
                    <a:lnTo>
                      <a:pt x="2378" y="76"/>
                    </a:lnTo>
                    <a:cubicBezTo>
                      <a:pt x="2389" y="55"/>
                      <a:pt x="2378" y="22"/>
                      <a:pt x="2356" y="12"/>
                    </a:cubicBezTo>
                    <a:cubicBezTo>
                      <a:pt x="2344" y="4"/>
                      <a:pt x="2332" y="0"/>
                      <a:pt x="2320" y="0"/>
                    </a:cubicBez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4"/>
              <p:cNvSpPr/>
              <p:nvPr/>
            </p:nvSpPr>
            <p:spPr>
              <a:xfrm>
                <a:off x="-575934" y="2072382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1"/>
                    </a:moveTo>
                    <a:cubicBezTo>
                      <a:pt x="108" y="1"/>
                      <a:pt x="1" y="97"/>
                      <a:pt x="1" y="226"/>
                    </a:cubicBezTo>
                    <a:cubicBezTo>
                      <a:pt x="1" y="354"/>
                      <a:pt x="108" y="462"/>
                      <a:pt x="236" y="462"/>
                    </a:cubicBezTo>
                    <a:cubicBezTo>
                      <a:pt x="365" y="462"/>
                      <a:pt x="472" y="354"/>
                      <a:pt x="472" y="226"/>
                    </a:cubicBezTo>
                    <a:cubicBezTo>
                      <a:pt x="472" y="97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4"/>
              <p:cNvSpPr/>
              <p:nvPr/>
            </p:nvSpPr>
            <p:spPr>
              <a:xfrm>
                <a:off x="-444810" y="2334817"/>
                <a:ext cx="85196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25"/>
                    </a:cubicBezTo>
                    <a:cubicBezTo>
                      <a:pt x="1" y="354"/>
                      <a:pt x="108" y="461"/>
                      <a:pt x="236" y="461"/>
                    </a:cubicBezTo>
                    <a:cubicBezTo>
                      <a:pt x="365" y="461"/>
                      <a:pt x="472" y="354"/>
                      <a:pt x="472" y="225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4"/>
              <p:cNvSpPr/>
              <p:nvPr/>
            </p:nvSpPr>
            <p:spPr>
              <a:xfrm>
                <a:off x="-255690" y="1970254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7" y="0"/>
                      <a:pt x="0" y="107"/>
                      <a:pt x="0" y="236"/>
                    </a:cubicBezTo>
                    <a:cubicBezTo>
                      <a:pt x="0" y="365"/>
                      <a:pt x="107" y="472"/>
                      <a:pt x="236" y="472"/>
                    </a:cubicBezTo>
                    <a:cubicBezTo>
                      <a:pt x="365" y="472"/>
                      <a:pt x="472" y="365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4"/>
              <p:cNvSpPr/>
              <p:nvPr/>
            </p:nvSpPr>
            <p:spPr>
              <a:xfrm>
                <a:off x="-456338" y="2658854"/>
                <a:ext cx="85015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2" extrusionOk="0">
                    <a:moveTo>
                      <a:pt x="236" y="0"/>
                    </a:moveTo>
                    <a:cubicBezTo>
                      <a:pt x="108" y="0"/>
                      <a:pt x="1" y="107"/>
                      <a:pt x="1" y="236"/>
                    </a:cubicBezTo>
                    <a:cubicBezTo>
                      <a:pt x="1" y="364"/>
                      <a:pt x="108" y="461"/>
                      <a:pt x="236" y="461"/>
                    </a:cubicBezTo>
                    <a:cubicBezTo>
                      <a:pt x="365" y="46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>
                <a:off x="-184185" y="1688545"/>
                <a:ext cx="83034" cy="8303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6" y="1"/>
                    </a:moveTo>
                    <a:cubicBezTo>
                      <a:pt x="107" y="1"/>
                      <a:pt x="0" y="108"/>
                      <a:pt x="0" y="236"/>
                    </a:cubicBezTo>
                    <a:cubicBezTo>
                      <a:pt x="0" y="365"/>
                      <a:pt x="107" y="461"/>
                      <a:pt x="236" y="461"/>
                    </a:cubicBezTo>
                    <a:cubicBezTo>
                      <a:pt x="364" y="461"/>
                      <a:pt x="460" y="365"/>
                      <a:pt x="460" y="236"/>
                    </a:cubicBezTo>
                    <a:cubicBezTo>
                      <a:pt x="460" y="108"/>
                      <a:pt x="364" y="1"/>
                      <a:pt x="236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4"/>
              <p:cNvSpPr/>
              <p:nvPr/>
            </p:nvSpPr>
            <p:spPr>
              <a:xfrm>
                <a:off x="-191930" y="2307799"/>
                <a:ext cx="83034" cy="8321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2" extrusionOk="0">
                    <a:moveTo>
                      <a:pt x="225" y="0"/>
                    </a:moveTo>
                    <a:cubicBezTo>
                      <a:pt x="96" y="0"/>
                      <a:pt x="0" y="107"/>
                      <a:pt x="0" y="236"/>
                    </a:cubicBezTo>
                    <a:cubicBezTo>
                      <a:pt x="0" y="364"/>
                      <a:pt x="96" y="461"/>
                      <a:pt x="225" y="461"/>
                    </a:cubicBezTo>
                    <a:cubicBezTo>
                      <a:pt x="353" y="461"/>
                      <a:pt x="460" y="364"/>
                      <a:pt x="460" y="236"/>
                    </a:cubicBezTo>
                    <a:cubicBezTo>
                      <a:pt x="460" y="107"/>
                      <a:pt x="353" y="0"/>
                      <a:pt x="225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7" name="Google Shape;967;p34"/>
            <p:cNvSpPr/>
            <p:nvPr/>
          </p:nvSpPr>
          <p:spPr>
            <a:xfrm>
              <a:off x="1067033" y="489517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34"/>
          <p:cNvGrpSpPr/>
          <p:nvPr/>
        </p:nvGrpSpPr>
        <p:grpSpPr>
          <a:xfrm>
            <a:off x="3316185" y="2977073"/>
            <a:ext cx="1094730" cy="499521"/>
            <a:chOff x="3316185" y="2977073"/>
            <a:chExt cx="1094730" cy="499521"/>
          </a:xfrm>
        </p:grpSpPr>
        <p:grpSp>
          <p:nvGrpSpPr>
            <p:cNvPr id="969" name="Google Shape;969;p34"/>
            <p:cNvGrpSpPr/>
            <p:nvPr/>
          </p:nvGrpSpPr>
          <p:grpSpPr>
            <a:xfrm>
              <a:off x="3316185" y="2977073"/>
              <a:ext cx="1094730" cy="499521"/>
              <a:chOff x="1045050" y="540001"/>
              <a:chExt cx="838874" cy="382775"/>
            </a:xfrm>
          </p:grpSpPr>
          <p:sp>
            <p:nvSpPr>
              <p:cNvPr id="970" name="Google Shape;970;p34"/>
              <p:cNvSpPr/>
              <p:nvPr/>
            </p:nvSpPr>
            <p:spPr>
              <a:xfrm rot="-5400000">
                <a:off x="1290896" y="346644"/>
                <a:ext cx="335021" cy="76230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5634" extrusionOk="0">
                    <a:moveTo>
                      <a:pt x="1126" y="1"/>
                    </a:moveTo>
                    <a:lnTo>
                      <a:pt x="997" y="75"/>
                    </a:lnTo>
                    <a:lnTo>
                      <a:pt x="2261" y="2271"/>
                    </a:lnTo>
                    <a:lnTo>
                      <a:pt x="1" y="3631"/>
                    </a:lnTo>
                    <a:lnTo>
                      <a:pt x="98" y="5634"/>
                    </a:lnTo>
                    <a:lnTo>
                      <a:pt x="247" y="5634"/>
                    </a:lnTo>
                    <a:lnTo>
                      <a:pt x="162" y="3716"/>
                    </a:lnTo>
                    <a:lnTo>
                      <a:pt x="2475" y="232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4"/>
              <p:cNvSpPr/>
              <p:nvPr/>
            </p:nvSpPr>
            <p:spPr>
              <a:xfrm rot="-5400000">
                <a:off x="1532272" y="843486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03" y="0"/>
                    </a:moveTo>
                    <a:cubicBezTo>
                      <a:pt x="192" y="0"/>
                      <a:pt x="85" y="70"/>
                      <a:pt x="44" y="179"/>
                    </a:cubicBezTo>
                    <a:cubicBezTo>
                      <a:pt x="1" y="329"/>
                      <a:pt x="75" y="478"/>
                      <a:pt x="215" y="532"/>
                    </a:cubicBezTo>
                    <a:cubicBezTo>
                      <a:pt x="246" y="544"/>
                      <a:pt x="277" y="549"/>
                      <a:pt x="309" y="549"/>
                    </a:cubicBezTo>
                    <a:cubicBezTo>
                      <a:pt x="420" y="549"/>
                      <a:pt x="526" y="479"/>
                      <a:pt x="568" y="371"/>
                    </a:cubicBezTo>
                    <a:cubicBezTo>
                      <a:pt x="622" y="232"/>
                      <a:pt x="546" y="71"/>
                      <a:pt x="397" y="18"/>
                    </a:cubicBezTo>
                    <a:cubicBezTo>
                      <a:pt x="366" y="6"/>
                      <a:pt x="334" y="0"/>
                      <a:pt x="303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4"/>
              <p:cNvSpPr/>
              <p:nvPr/>
            </p:nvSpPr>
            <p:spPr>
              <a:xfrm rot="-5400000">
                <a:off x="1343390" y="544602"/>
                <a:ext cx="84297" cy="7509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55" extrusionOk="0">
                    <a:moveTo>
                      <a:pt x="327" y="1"/>
                    </a:moveTo>
                    <a:cubicBezTo>
                      <a:pt x="211" y="1"/>
                      <a:pt x="98" y="71"/>
                      <a:pt x="54" y="184"/>
                    </a:cubicBezTo>
                    <a:cubicBezTo>
                      <a:pt x="1" y="323"/>
                      <a:pt x="75" y="484"/>
                      <a:pt x="225" y="537"/>
                    </a:cubicBezTo>
                    <a:cubicBezTo>
                      <a:pt x="256" y="549"/>
                      <a:pt x="287" y="555"/>
                      <a:pt x="319" y="555"/>
                    </a:cubicBezTo>
                    <a:cubicBezTo>
                      <a:pt x="430" y="555"/>
                      <a:pt x="537" y="483"/>
                      <a:pt x="579" y="366"/>
                    </a:cubicBezTo>
                    <a:cubicBezTo>
                      <a:pt x="622" y="227"/>
                      <a:pt x="547" y="66"/>
                      <a:pt x="408" y="13"/>
                    </a:cubicBezTo>
                    <a:cubicBezTo>
                      <a:pt x="381" y="5"/>
                      <a:pt x="354" y="1"/>
                      <a:pt x="327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4"/>
              <p:cNvSpPr/>
              <p:nvPr/>
            </p:nvSpPr>
            <p:spPr>
              <a:xfrm rot="-5400000">
                <a:off x="1804635" y="837668"/>
                <a:ext cx="84161" cy="7441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0" extrusionOk="0">
                    <a:moveTo>
                      <a:pt x="314" y="1"/>
                    </a:moveTo>
                    <a:cubicBezTo>
                      <a:pt x="203" y="1"/>
                      <a:pt x="96" y="70"/>
                      <a:pt x="54" y="179"/>
                    </a:cubicBezTo>
                    <a:cubicBezTo>
                      <a:pt x="1" y="329"/>
                      <a:pt x="75" y="479"/>
                      <a:pt x="225" y="532"/>
                    </a:cubicBezTo>
                    <a:cubicBezTo>
                      <a:pt x="256" y="544"/>
                      <a:pt x="288" y="550"/>
                      <a:pt x="319" y="550"/>
                    </a:cubicBezTo>
                    <a:cubicBezTo>
                      <a:pt x="430" y="550"/>
                      <a:pt x="534" y="480"/>
                      <a:pt x="568" y="372"/>
                    </a:cubicBezTo>
                    <a:cubicBezTo>
                      <a:pt x="622" y="222"/>
                      <a:pt x="546" y="72"/>
                      <a:pt x="407" y="18"/>
                    </a:cubicBezTo>
                    <a:cubicBezTo>
                      <a:pt x="377" y="6"/>
                      <a:pt x="345" y="1"/>
                      <a:pt x="314" y="1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4"/>
              <p:cNvSpPr/>
              <p:nvPr/>
            </p:nvSpPr>
            <p:spPr>
              <a:xfrm rot="-5400000">
                <a:off x="1040314" y="714407"/>
                <a:ext cx="84161" cy="7468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52" extrusionOk="0">
                    <a:moveTo>
                      <a:pt x="310" y="0"/>
                    </a:moveTo>
                    <a:cubicBezTo>
                      <a:pt x="197" y="0"/>
                      <a:pt x="88" y="65"/>
                      <a:pt x="54" y="185"/>
                    </a:cubicBezTo>
                    <a:cubicBezTo>
                      <a:pt x="0" y="324"/>
                      <a:pt x="76" y="484"/>
                      <a:pt x="215" y="538"/>
                    </a:cubicBezTo>
                    <a:cubicBezTo>
                      <a:pt x="243" y="547"/>
                      <a:pt x="272" y="551"/>
                      <a:pt x="302" y="551"/>
                    </a:cubicBezTo>
                    <a:cubicBezTo>
                      <a:pt x="415" y="551"/>
                      <a:pt x="525" y="486"/>
                      <a:pt x="568" y="367"/>
                    </a:cubicBezTo>
                    <a:cubicBezTo>
                      <a:pt x="622" y="227"/>
                      <a:pt x="547" y="67"/>
                      <a:pt x="397" y="13"/>
                    </a:cubicBezTo>
                    <a:cubicBezTo>
                      <a:pt x="369" y="4"/>
                      <a:pt x="339" y="0"/>
                      <a:pt x="310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5" name="Google Shape;975;p34"/>
            <p:cNvSpPr/>
            <p:nvPr/>
          </p:nvSpPr>
          <p:spPr>
            <a:xfrm>
              <a:off x="4213933" y="302280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8162477" y="3621521"/>
            <a:ext cx="371507" cy="405959"/>
            <a:chOff x="8162477" y="3621521"/>
            <a:chExt cx="371507" cy="405959"/>
          </a:xfrm>
        </p:grpSpPr>
        <p:grpSp>
          <p:nvGrpSpPr>
            <p:cNvPr id="977" name="Google Shape;977;p34"/>
            <p:cNvGrpSpPr/>
            <p:nvPr/>
          </p:nvGrpSpPr>
          <p:grpSpPr>
            <a:xfrm rot="3021085" flipH="1">
              <a:off x="8291217" y="3595204"/>
              <a:ext cx="114018" cy="387994"/>
              <a:chOff x="-282708" y="911146"/>
              <a:chExt cx="114014" cy="387980"/>
            </a:xfrm>
          </p:grpSpPr>
          <p:sp>
            <p:nvSpPr>
              <p:cNvPr id="978" name="Google Shape;978;p34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4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4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1" name="Google Shape;981;p34"/>
            <p:cNvSpPr/>
            <p:nvPr/>
          </p:nvSpPr>
          <p:spPr>
            <a:xfrm>
              <a:off x="8463383" y="3956879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4689019" y="819605"/>
            <a:ext cx="474065" cy="388845"/>
            <a:chOff x="4689019" y="819605"/>
            <a:chExt cx="474065" cy="388845"/>
          </a:xfrm>
        </p:grpSpPr>
        <p:grpSp>
          <p:nvGrpSpPr>
            <p:cNvPr id="983" name="Google Shape;983;p34"/>
            <p:cNvGrpSpPr/>
            <p:nvPr/>
          </p:nvGrpSpPr>
          <p:grpSpPr>
            <a:xfrm rot="-1939307" flipH="1">
              <a:off x="4783912" y="820028"/>
              <a:ext cx="114019" cy="387999"/>
              <a:chOff x="-282708" y="911146"/>
              <a:chExt cx="114014" cy="387980"/>
            </a:xfrm>
          </p:grpSpPr>
          <p:sp>
            <p:nvSpPr>
              <p:cNvPr id="984" name="Google Shape;984;p34"/>
              <p:cNvSpPr/>
              <p:nvPr/>
            </p:nvSpPr>
            <p:spPr>
              <a:xfrm>
                <a:off x="-251908" y="963200"/>
                <a:ext cx="48452" cy="275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532" extrusionOk="0">
                    <a:moveTo>
                      <a:pt x="140" y="1"/>
                    </a:moveTo>
                    <a:lnTo>
                      <a:pt x="1" y="1522"/>
                    </a:lnTo>
                    <a:lnTo>
                      <a:pt x="129" y="1532"/>
                    </a:lnTo>
                    <a:lnTo>
                      <a:pt x="269" y="22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9C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4"/>
              <p:cNvSpPr/>
              <p:nvPr/>
            </p:nvSpPr>
            <p:spPr>
              <a:xfrm>
                <a:off x="-282708" y="1214108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108" y="0"/>
                      <a:pt x="0" y="107"/>
                      <a:pt x="0" y="236"/>
                    </a:cubicBezTo>
                    <a:cubicBezTo>
                      <a:pt x="0" y="364"/>
                      <a:pt x="108" y="471"/>
                      <a:pt x="236" y="471"/>
                    </a:cubicBezTo>
                    <a:cubicBezTo>
                      <a:pt x="365" y="471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4"/>
              <p:cNvSpPr/>
              <p:nvPr/>
            </p:nvSpPr>
            <p:spPr>
              <a:xfrm>
                <a:off x="-253709" y="911146"/>
                <a:ext cx="85015" cy="8501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72" extrusionOk="0">
                    <a:moveTo>
                      <a:pt x="236" y="0"/>
                    </a:moveTo>
                    <a:cubicBezTo>
                      <a:pt x="96" y="0"/>
                      <a:pt x="1" y="107"/>
                      <a:pt x="1" y="236"/>
                    </a:cubicBezTo>
                    <a:cubicBezTo>
                      <a:pt x="1" y="364"/>
                      <a:pt x="96" y="472"/>
                      <a:pt x="236" y="472"/>
                    </a:cubicBezTo>
                    <a:cubicBezTo>
                      <a:pt x="365" y="472"/>
                      <a:pt x="472" y="364"/>
                      <a:pt x="472" y="236"/>
                    </a:cubicBezTo>
                    <a:cubicBezTo>
                      <a:pt x="472" y="107"/>
                      <a:pt x="365" y="0"/>
                      <a:pt x="236" y="0"/>
                    </a:cubicBezTo>
                    <a:close/>
                  </a:path>
                </a:pathLst>
              </a:custGeom>
              <a:solidFill>
                <a:srgbClr val="FF8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7" name="Google Shape;987;p34"/>
            <p:cNvSpPr/>
            <p:nvPr/>
          </p:nvSpPr>
          <p:spPr>
            <a:xfrm>
              <a:off x="5092483" y="880354"/>
              <a:ext cx="70601" cy="70601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08" y="0"/>
                  </a:moveTo>
                  <a:lnTo>
                    <a:pt x="1" y="97"/>
                  </a:lnTo>
                  <a:lnTo>
                    <a:pt x="183" y="279"/>
                  </a:lnTo>
                  <a:lnTo>
                    <a:pt x="1" y="450"/>
                  </a:lnTo>
                  <a:lnTo>
                    <a:pt x="108" y="557"/>
                  </a:lnTo>
                  <a:lnTo>
                    <a:pt x="279" y="376"/>
                  </a:lnTo>
                  <a:lnTo>
                    <a:pt x="462" y="557"/>
                  </a:lnTo>
                  <a:lnTo>
                    <a:pt x="558" y="450"/>
                  </a:lnTo>
                  <a:lnTo>
                    <a:pt x="386" y="279"/>
                  </a:lnTo>
                  <a:lnTo>
                    <a:pt x="558" y="97"/>
                  </a:lnTo>
                  <a:lnTo>
                    <a:pt x="462" y="0"/>
                  </a:lnTo>
                  <a:lnTo>
                    <a:pt x="279" y="1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34"/>
          <p:cNvSpPr/>
          <p:nvPr/>
        </p:nvSpPr>
        <p:spPr>
          <a:xfrm flipH="1">
            <a:off x="4736989" y="1952052"/>
            <a:ext cx="378134" cy="70700"/>
          </a:xfrm>
          <a:custGeom>
            <a:avLst/>
            <a:gdLst/>
            <a:ahLst/>
            <a:cxnLst/>
            <a:rect l="l" t="t" r="r" b="b"/>
            <a:pathLst>
              <a:path w="3900" h="729" extrusionOk="0">
                <a:moveTo>
                  <a:pt x="1007" y="0"/>
                </a:moveTo>
                <a:lnTo>
                  <a:pt x="536" y="472"/>
                </a:lnTo>
                <a:lnTo>
                  <a:pt x="129" y="65"/>
                </a:lnTo>
                <a:lnTo>
                  <a:pt x="1" y="193"/>
                </a:lnTo>
                <a:lnTo>
                  <a:pt x="536" y="729"/>
                </a:lnTo>
                <a:lnTo>
                  <a:pt x="1007" y="257"/>
                </a:lnTo>
                <a:lnTo>
                  <a:pt x="1479" y="729"/>
                </a:lnTo>
                <a:lnTo>
                  <a:pt x="1950" y="257"/>
                </a:lnTo>
                <a:lnTo>
                  <a:pt x="2421" y="729"/>
                </a:lnTo>
                <a:lnTo>
                  <a:pt x="2892" y="257"/>
                </a:lnTo>
                <a:lnTo>
                  <a:pt x="3364" y="729"/>
                </a:lnTo>
                <a:lnTo>
                  <a:pt x="3899" y="193"/>
                </a:lnTo>
                <a:lnTo>
                  <a:pt x="3771" y="65"/>
                </a:lnTo>
                <a:lnTo>
                  <a:pt x="3364" y="472"/>
                </a:lnTo>
                <a:lnTo>
                  <a:pt x="2892" y="0"/>
                </a:lnTo>
                <a:lnTo>
                  <a:pt x="2421" y="472"/>
                </a:lnTo>
                <a:lnTo>
                  <a:pt x="1950" y="0"/>
                </a:lnTo>
                <a:lnTo>
                  <a:pt x="1479" y="472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4"/>
          <p:cNvSpPr/>
          <p:nvPr/>
        </p:nvSpPr>
        <p:spPr>
          <a:xfrm flipH="1">
            <a:off x="7179077" y="4602027"/>
            <a:ext cx="378134" cy="70700"/>
          </a:xfrm>
          <a:custGeom>
            <a:avLst/>
            <a:gdLst/>
            <a:ahLst/>
            <a:cxnLst/>
            <a:rect l="l" t="t" r="r" b="b"/>
            <a:pathLst>
              <a:path w="3900" h="729" extrusionOk="0">
                <a:moveTo>
                  <a:pt x="1007" y="0"/>
                </a:moveTo>
                <a:lnTo>
                  <a:pt x="536" y="472"/>
                </a:lnTo>
                <a:lnTo>
                  <a:pt x="129" y="65"/>
                </a:lnTo>
                <a:lnTo>
                  <a:pt x="1" y="193"/>
                </a:lnTo>
                <a:lnTo>
                  <a:pt x="536" y="729"/>
                </a:lnTo>
                <a:lnTo>
                  <a:pt x="1007" y="257"/>
                </a:lnTo>
                <a:lnTo>
                  <a:pt x="1479" y="729"/>
                </a:lnTo>
                <a:lnTo>
                  <a:pt x="1950" y="257"/>
                </a:lnTo>
                <a:lnTo>
                  <a:pt x="2421" y="729"/>
                </a:lnTo>
                <a:lnTo>
                  <a:pt x="2892" y="257"/>
                </a:lnTo>
                <a:lnTo>
                  <a:pt x="3364" y="729"/>
                </a:lnTo>
                <a:lnTo>
                  <a:pt x="3899" y="193"/>
                </a:lnTo>
                <a:lnTo>
                  <a:pt x="3771" y="65"/>
                </a:lnTo>
                <a:lnTo>
                  <a:pt x="3364" y="472"/>
                </a:lnTo>
                <a:lnTo>
                  <a:pt x="2892" y="0"/>
                </a:lnTo>
                <a:lnTo>
                  <a:pt x="2421" y="472"/>
                </a:lnTo>
                <a:lnTo>
                  <a:pt x="1950" y="0"/>
                </a:lnTo>
                <a:lnTo>
                  <a:pt x="1479" y="472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34"/>
          <p:cNvGrpSpPr/>
          <p:nvPr/>
        </p:nvGrpSpPr>
        <p:grpSpPr>
          <a:xfrm flipH="1">
            <a:off x="5469055" y="-192903"/>
            <a:ext cx="3064919" cy="2970906"/>
            <a:chOff x="3881701" y="4376893"/>
            <a:chExt cx="451580" cy="440696"/>
          </a:xfrm>
        </p:grpSpPr>
        <p:sp>
          <p:nvSpPr>
            <p:cNvPr id="991" name="Google Shape;991;p34"/>
            <p:cNvSpPr/>
            <p:nvPr/>
          </p:nvSpPr>
          <p:spPr>
            <a:xfrm>
              <a:off x="4063680" y="4376893"/>
              <a:ext cx="87232" cy="84452"/>
            </a:xfrm>
            <a:custGeom>
              <a:avLst/>
              <a:gdLst/>
              <a:ahLst/>
              <a:cxnLst/>
              <a:rect l="l" t="t" r="r" b="b"/>
              <a:pathLst>
                <a:path w="2228" h="2157" extrusionOk="0">
                  <a:moveTo>
                    <a:pt x="1109" y="0"/>
                  </a:moveTo>
                  <a:cubicBezTo>
                    <a:pt x="1089" y="0"/>
                    <a:pt x="1070" y="1"/>
                    <a:pt x="1050" y="2"/>
                  </a:cubicBezTo>
                  <a:cubicBezTo>
                    <a:pt x="460" y="34"/>
                    <a:pt x="0" y="548"/>
                    <a:pt x="43" y="1148"/>
                  </a:cubicBezTo>
                  <a:cubicBezTo>
                    <a:pt x="74" y="1717"/>
                    <a:pt x="555" y="2156"/>
                    <a:pt x="1119" y="2156"/>
                  </a:cubicBezTo>
                  <a:cubicBezTo>
                    <a:pt x="1139" y="2156"/>
                    <a:pt x="1158" y="2156"/>
                    <a:pt x="1178" y="2155"/>
                  </a:cubicBezTo>
                  <a:cubicBezTo>
                    <a:pt x="1778" y="2122"/>
                    <a:pt x="2228" y="1608"/>
                    <a:pt x="2195" y="1009"/>
                  </a:cubicBezTo>
                  <a:cubicBezTo>
                    <a:pt x="2154" y="440"/>
                    <a:pt x="1682" y="0"/>
                    <a:pt x="1109" y="0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098447" y="4433115"/>
              <a:ext cx="34415" cy="229042"/>
            </a:xfrm>
            <a:custGeom>
              <a:avLst/>
              <a:gdLst/>
              <a:ahLst/>
              <a:cxnLst/>
              <a:rect l="l" t="t" r="r" b="b"/>
              <a:pathLst>
                <a:path w="879" h="5850" extrusionOk="0">
                  <a:moveTo>
                    <a:pt x="266" y="0"/>
                  </a:moveTo>
                  <a:cubicBezTo>
                    <a:pt x="260" y="0"/>
                    <a:pt x="253" y="0"/>
                    <a:pt x="247" y="1"/>
                  </a:cubicBezTo>
                  <a:cubicBezTo>
                    <a:pt x="108" y="12"/>
                    <a:pt x="1" y="129"/>
                    <a:pt x="12" y="269"/>
                  </a:cubicBezTo>
                  <a:lnTo>
                    <a:pt x="365" y="5613"/>
                  </a:lnTo>
                  <a:cubicBezTo>
                    <a:pt x="376" y="5645"/>
                    <a:pt x="376" y="5677"/>
                    <a:pt x="397" y="5710"/>
                  </a:cubicBezTo>
                  <a:cubicBezTo>
                    <a:pt x="437" y="5789"/>
                    <a:pt x="522" y="5850"/>
                    <a:pt x="611" y="5850"/>
                  </a:cubicBezTo>
                  <a:cubicBezTo>
                    <a:pt x="618" y="5850"/>
                    <a:pt x="625" y="5849"/>
                    <a:pt x="633" y="5848"/>
                  </a:cubicBezTo>
                  <a:cubicBezTo>
                    <a:pt x="783" y="5838"/>
                    <a:pt x="879" y="5720"/>
                    <a:pt x="879" y="5581"/>
                  </a:cubicBezTo>
                  <a:lnTo>
                    <a:pt x="515" y="237"/>
                  </a:lnTo>
                  <a:cubicBezTo>
                    <a:pt x="515" y="104"/>
                    <a:pt x="397" y="0"/>
                    <a:pt x="266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881701" y="4489807"/>
              <a:ext cx="96041" cy="84648"/>
            </a:xfrm>
            <a:custGeom>
              <a:avLst/>
              <a:gdLst/>
              <a:ahLst/>
              <a:cxnLst/>
              <a:rect l="l" t="t" r="r" b="b"/>
              <a:pathLst>
                <a:path w="2453" h="2162" extrusionOk="0">
                  <a:moveTo>
                    <a:pt x="1225" y="1"/>
                  </a:moveTo>
                  <a:cubicBezTo>
                    <a:pt x="874" y="1"/>
                    <a:pt x="531" y="173"/>
                    <a:pt x="321" y="492"/>
                  </a:cubicBezTo>
                  <a:cubicBezTo>
                    <a:pt x="0" y="984"/>
                    <a:pt x="129" y="1648"/>
                    <a:pt x="632" y="1980"/>
                  </a:cubicBezTo>
                  <a:cubicBezTo>
                    <a:pt x="813" y="2103"/>
                    <a:pt x="1020" y="2161"/>
                    <a:pt x="1225" y="2161"/>
                  </a:cubicBezTo>
                  <a:cubicBezTo>
                    <a:pt x="1575" y="2161"/>
                    <a:pt x="1918" y="1991"/>
                    <a:pt x="2121" y="1680"/>
                  </a:cubicBezTo>
                  <a:cubicBezTo>
                    <a:pt x="2452" y="1177"/>
                    <a:pt x="2313" y="513"/>
                    <a:pt x="1821" y="181"/>
                  </a:cubicBezTo>
                  <a:cubicBezTo>
                    <a:pt x="1636" y="59"/>
                    <a:pt x="1429" y="1"/>
                    <a:pt x="1225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3938276" y="4535537"/>
              <a:ext cx="198386" cy="135703"/>
            </a:xfrm>
            <a:custGeom>
              <a:avLst/>
              <a:gdLst/>
              <a:ahLst/>
              <a:cxnLst/>
              <a:rect l="l" t="t" r="r" b="b"/>
              <a:pathLst>
                <a:path w="5067" h="3466" extrusionOk="0">
                  <a:moveTo>
                    <a:pt x="293" y="1"/>
                  </a:moveTo>
                  <a:cubicBezTo>
                    <a:pt x="211" y="1"/>
                    <a:pt x="130" y="41"/>
                    <a:pt x="76" y="116"/>
                  </a:cubicBezTo>
                  <a:cubicBezTo>
                    <a:pt x="0" y="223"/>
                    <a:pt x="33" y="384"/>
                    <a:pt x="150" y="459"/>
                  </a:cubicBezTo>
                  <a:lnTo>
                    <a:pt x="4638" y="3425"/>
                  </a:lnTo>
                  <a:cubicBezTo>
                    <a:pt x="4681" y="3453"/>
                    <a:pt x="4729" y="3466"/>
                    <a:pt x="4777" y="3466"/>
                  </a:cubicBezTo>
                  <a:cubicBezTo>
                    <a:pt x="4861" y="3466"/>
                    <a:pt x="4944" y="3425"/>
                    <a:pt x="4991" y="3351"/>
                  </a:cubicBezTo>
                  <a:cubicBezTo>
                    <a:pt x="5067" y="3244"/>
                    <a:pt x="5034" y="3082"/>
                    <a:pt x="4917" y="3008"/>
                  </a:cubicBezTo>
                  <a:lnTo>
                    <a:pt x="429" y="41"/>
                  </a:lnTo>
                  <a:cubicBezTo>
                    <a:pt x="386" y="14"/>
                    <a:pt x="339" y="1"/>
                    <a:pt x="293" y="1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238493" y="4561729"/>
              <a:ext cx="94788" cy="84609"/>
            </a:xfrm>
            <a:custGeom>
              <a:avLst/>
              <a:gdLst/>
              <a:ahLst/>
              <a:cxnLst/>
              <a:rect l="l" t="t" r="r" b="b"/>
              <a:pathLst>
                <a:path w="2421" h="2161" extrusionOk="0">
                  <a:moveTo>
                    <a:pt x="1213" y="0"/>
                  </a:moveTo>
                  <a:cubicBezTo>
                    <a:pt x="1099" y="0"/>
                    <a:pt x="983" y="19"/>
                    <a:pt x="868" y="57"/>
                  </a:cubicBezTo>
                  <a:cubicBezTo>
                    <a:pt x="300" y="240"/>
                    <a:pt x="1" y="850"/>
                    <a:pt x="183" y="1418"/>
                  </a:cubicBezTo>
                  <a:cubicBezTo>
                    <a:pt x="337" y="1871"/>
                    <a:pt x="757" y="2161"/>
                    <a:pt x="1210" y="2161"/>
                  </a:cubicBezTo>
                  <a:cubicBezTo>
                    <a:pt x="1324" y="2161"/>
                    <a:pt x="1440" y="2142"/>
                    <a:pt x="1554" y="2103"/>
                  </a:cubicBezTo>
                  <a:cubicBezTo>
                    <a:pt x="2121" y="1911"/>
                    <a:pt x="2421" y="1300"/>
                    <a:pt x="2239" y="743"/>
                  </a:cubicBezTo>
                  <a:cubicBezTo>
                    <a:pt x="2085" y="290"/>
                    <a:pt x="1665" y="0"/>
                    <a:pt x="1213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112306" y="4601664"/>
              <a:ext cx="161896" cy="66442"/>
            </a:xfrm>
            <a:custGeom>
              <a:avLst/>
              <a:gdLst/>
              <a:ahLst/>
              <a:cxnLst/>
              <a:rect l="l" t="t" r="r" b="b"/>
              <a:pathLst>
                <a:path w="4135" h="1697" extrusionOk="0">
                  <a:moveTo>
                    <a:pt x="3850" y="0"/>
                  </a:moveTo>
                  <a:cubicBezTo>
                    <a:pt x="3824" y="0"/>
                    <a:pt x="3797" y="4"/>
                    <a:pt x="3770" y="12"/>
                  </a:cubicBezTo>
                  <a:lnTo>
                    <a:pt x="193" y="1201"/>
                  </a:lnTo>
                  <a:cubicBezTo>
                    <a:pt x="161" y="1212"/>
                    <a:pt x="129" y="1233"/>
                    <a:pt x="107" y="1255"/>
                  </a:cubicBezTo>
                  <a:cubicBezTo>
                    <a:pt x="32" y="1319"/>
                    <a:pt x="0" y="1426"/>
                    <a:pt x="32" y="1522"/>
                  </a:cubicBezTo>
                  <a:cubicBezTo>
                    <a:pt x="66" y="1633"/>
                    <a:pt x="161" y="1696"/>
                    <a:pt x="268" y="1696"/>
                  </a:cubicBezTo>
                  <a:cubicBezTo>
                    <a:pt x="296" y="1696"/>
                    <a:pt x="325" y="1692"/>
                    <a:pt x="353" y="1683"/>
                  </a:cubicBezTo>
                  <a:lnTo>
                    <a:pt x="3930" y="494"/>
                  </a:lnTo>
                  <a:cubicBezTo>
                    <a:pt x="4070" y="451"/>
                    <a:pt x="4134" y="301"/>
                    <a:pt x="4091" y="173"/>
                  </a:cubicBezTo>
                  <a:cubicBezTo>
                    <a:pt x="4057" y="69"/>
                    <a:pt x="3959" y="0"/>
                    <a:pt x="3850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3911026" y="4679029"/>
              <a:ext cx="95219" cy="84609"/>
            </a:xfrm>
            <a:custGeom>
              <a:avLst/>
              <a:gdLst/>
              <a:ahLst/>
              <a:cxnLst/>
              <a:rect l="l" t="t" r="r" b="b"/>
              <a:pathLst>
                <a:path w="2432" h="2161" extrusionOk="0">
                  <a:moveTo>
                    <a:pt x="1226" y="0"/>
                  </a:moveTo>
                  <a:cubicBezTo>
                    <a:pt x="1100" y="0"/>
                    <a:pt x="972" y="23"/>
                    <a:pt x="846" y="71"/>
                  </a:cubicBezTo>
                  <a:cubicBezTo>
                    <a:pt x="289" y="274"/>
                    <a:pt x="1" y="895"/>
                    <a:pt x="204" y="1452"/>
                  </a:cubicBezTo>
                  <a:cubicBezTo>
                    <a:pt x="363" y="1888"/>
                    <a:pt x="778" y="2160"/>
                    <a:pt x="1218" y="2160"/>
                  </a:cubicBezTo>
                  <a:cubicBezTo>
                    <a:pt x="1341" y="2160"/>
                    <a:pt x="1465" y="2139"/>
                    <a:pt x="1586" y="2095"/>
                  </a:cubicBezTo>
                  <a:cubicBezTo>
                    <a:pt x="2143" y="1892"/>
                    <a:pt x="2431" y="1271"/>
                    <a:pt x="2228" y="703"/>
                  </a:cubicBezTo>
                  <a:cubicBezTo>
                    <a:pt x="2070" y="271"/>
                    <a:pt x="1661" y="0"/>
                    <a:pt x="1226" y="0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969754" y="4652131"/>
              <a:ext cx="161034" cy="70866"/>
            </a:xfrm>
            <a:custGeom>
              <a:avLst/>
              <a:gdLst/>
              <a:ahLst/>
              <a:cxnLst/>
              <a:rect l="l" t="t" r="r" b="b"/>
              <a:pathLst>
                <a:path w="4113" h="1810" extrusionOk="0">
                  <a:moveTo>
                    <a:pt x="3842" y="0"/>
                  </a:moveTo>
                  <a:cubicBezTo>
                    <a:pt x="3810" y="0"/>
                    <a:pt x="3779" y="6"/>
                    <a:pt x="3748" y="19"/>
                  </a:cubicBezTo>
                  <a:lnTo>
                    <a:pt x="203" y="1315"/>
                  </a:lnTo>
                  <a:cubicBezTo>
                    <a:pt x="75" y="1368"/>
                    <a:pt x="0" y="1508"/>
                    <a:pt x="53" y="1647"/>
                  </a:cubicBezTo>
                  <a:cubicBezTo>
                    <a:pt x="96" y="1748"/>
                    <a:pt x="192" y="1810"/>
                    <a:pt x="294" y="1810"/>
                  </a:cubicBezTo>
                  <a:cubicBezTo>
                    <a:pt x="320" y="1810"/>
                    <a:pt x="348" y="1806"/>
                    <a:pt x="375" y="1797"/>
                  </a:cubicBezTo>
                  <a:lnTo>
                    <a:pt x="3920" y="490"/>
                  </a:lnTo>
                  <a:cubicBezTo>
                    <a:pt x="3952" y="480"/>
                    <a:pt x="3984" y="458"/>
                    <a:pt x="4006" y="437"/>
                  </a:cubicBezTo>
                  <a:cubicBezTo>
                    <a:pt x="4080" y="373"/>
                    <a:pt x="4113" y="266"/>
                    <a:pt x="4070" y="169"/>
                  </a:cubicBezTo>
                  <a:cubicBezTo>
                    <a:pt x="4037" y="63"/>
                    <a:pt x="3942" y="0"/>
                    <a:pt x="3842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105611" y="4733019"/>
              <a:ext cx="93927" cy="84569"/>
            </a:xfrm>
            <a:custGeom>
              <a:avLst/>
              <a:gdLst/>
              <a:ahLst/>
              <a:cxnLst/>
              <a:rect l="l" t="t" r="r" b="b"/>
              <a:pathLst>
                <a:path w="2399" h="2160" extrusionOk="0">
                  <a:moveTo>
                    <a:pt x="1201" y="1"/>
                  </a:moveTo>
                  <a:cubicBezTo>
                    <a:pt x="1105" y="1"/>
                    <a:pt x="1007" y="14"/>
                    <a:pt x="910" y="42"/>
                  </a:cubicBezTo>
                  <a:cubicBezTo>
                    <a:pt x="332" y="202"/>
                    <a:pt x="0" y="802"/>
                    <a:pt x="160" y="1370"/>
                  </a:cubicBezTo>
                  <a:cubicBezTo>
                    <a:pt x="294" y="1850"/>
                    <a:pt x="730" y="2160"/>
                    <a:pt x="1205" y="2160"/>
                  </a:cubicBezTo>
                  <a:cubicBezTo>
                    <a:pt x="1302" y="2160"/>
                    <a:pt x="1401" y="2147"/>
                    <a:pt x="1499" y="2119"/>
                  </a:cubicBezTo>
                  <a:cubicBezTo>
                    <a:pt x="2067" y="1948"/>
                    <a:pt x="2399" y="1358"/>
                    <a:pt x="2238" y="780"/>
                  </a:cubicBezTo>
                  <a:cubicBezTo>
                    <a:pt x="2105" y="310"/>
                    <a:pt x="1670" y="1"/>
                    <a:pt x="1201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109801" y="4650056"/>
              <a:ext cx="47375" cy="111937"/>
            </a:xfrm>
            <a:custGeom>
              <a:avLst/>
              <a:gdLst/>
              <a:ahLst/>
              <a:cxnLst/>
              <a:rect l="l" t="t" r="r" b="b"/>
              <a:pathLst>
                <a:path w="1210" h="2859" extrusionOk="0">
                  <a:moveTo>
                    <a:pt x="253" y="0"/>
                  </a:moveTo>
                  <a:cubicBezTo>
                    <a:pt x="233" y="0"/>
                    <a:pt x="213" y="3"/>
                    <a:pt x="193" y="8"/>
                  </a:cubicBezTo>
                  <a:cubicBezTo>
                    <a:pt x="129" y="29"/>
                    <a:pt x="86" y="72"/>
                    <a:pt x="43" y="115"/>
                  </a:cubicBezTo>
                  <a:cubicBezTo>
                    <a:pt x="10" y="179"/>
                    <a:pt x="0" y="254"/>
                    <a:pt x="10" y="329"/>
                  </a:cubicBezTo>
                  <a:lnTo>
                    <a:pt x="686" y="2675"/>
                  </a:lnTo>
                  <a:cubicBezTo>
                    <a:pt x="711" y="2787"/>
                    <a:pt x="808" y="2858"/>
                    <a:pt x="917" y="2858"/>
                  </a:cubicBezTo>
                  <a:cubicBezTo>
                    <a:pt x="943" y="2858"/>
                    <a:pt x="969" y="2854"/>
                    <a:pt x="996" y="2846"/>
                  </a:cubicBezTo>
                  <a:cubicBezTo>
                    <a:pt x="1135" y="2813"/>
                    <a:pt x="1210" y="2675"/>
                    <a:pt x="1167" y="2535"/>
                  </a:cubicBezTo>
                  <a:lnTo>
                    <a:pt x="503" y="190"/>
                  </a:lnTo>
                  <a:cubicBezTo>
                    <a:pt x="467" y="72"/>
                    <a:pt x="362" y="0"/>
                    <a:pt x="253" y="0"/>
                  </a:cubicBezTo>
                  <a:close/>
                </a:path>
              </a:pathLst>
            </a:custGeom>
            <a:solidFill>
              <a:srgbClr val="EDD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076247" y="4618500"/>
              <a:ext cx="96041" cy="84374"/>
            </a:xfrm>
            <a:custGeom>
              <a:avLst/>
              <a:gdLst/>
              <a:ahLst/>
              <a:cxnLst/>
              <a:rect l="l" t="t" r="r" b="b"/>
              <a:pathLst>
                <a:path w="2453" h="2155" extrusionOk="0">
                  <a:moveTo>
                    <a:pt x="1222" y="1"/>
                  </a:moveTo>
                  <a:cubicBezTo>
                    <a:pt x="872" y="1"/>
                    <a:pt x="531" y="171"/>
                    <a:pt x="322" y="482"/>
                  </a:cubicBezTo>
                  <a:cubicBezTo>
                    <a:pt x="0" y="975"/>
                    <a:pt x="129" y="1649"/>
                    <a:pt x="632" y="1981"/>
                  </a:cubicBezTo>
                  <a:cubicBezTo>
                    <a:pt x="811" y="2098"/>
                    <a:pt x="1015" y="2154"/>
                    <a:pt x="1216" y="2154"/>
                  </a:cubicBezTo>
                  <a:cubicBezTo>
                    <a:pt x="1569" y="2154"/>
                    <a:pt x="1917" y="1984"/>
                    <a:pt x="2121" y="1670"/>
                  </a:cubicBezTo>
                  <a:cubicBezTo>
                    <a:pt x="2452" y="1178"/>
                    <a:pt x="2314" y="503"/>
                    <a:pt x="1821" y="182"/>
                  </a:cubicBezTo>
                  <a:cubicBezTo>
                    <a:pt x="1635" y="59"/>
                    <a:pt x="1427" y="1"/>
                    <a:pt x="1222" y="1"/>
                  </a:cubicBezTo>
                  <a:close/>
                </a:path>
              </a:pathLst>
            </a:custGeom>
            <a:solidFill>
              <a:srgbClr val="F9C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4093435" y="4631576"/>
              <a:ext cx="41541" cy="45221"/>
            </a:xfrm>
            <a:custGeom>
              <a:avLst/>
              <a:gdLst/>
              <a:ahLst/>
              <a:cxnLst/>
              <a:rect l="l" t="t" r="r" b="b"/>
              <a:pathLst>
                <a:path w="1061" h="1155" extrusionOk="0">
                  <a:moveTo>
                    <a:pt x="856" y="0"/>
                  </a:moveTo>
                  <a:cubicBezTo>
                    <a:pt x="676" y="0"/>
                    <a:pt x="490" y="101"/>
                    <a:pt x="343" y="201"/>
                  </a:cubicBezTo>
                  <a:cubicBezTo>
                    <a:pt x="107" y="372"/>
                    <a:pt x="0" y="748"/>
                    <a:pt x="183" y="983"/>
                  </a:cubicBezTo>
                  <a:cubicBezTo>
                    <a:pt x="225" y="1036"/>
                    <a:pt x="311" y="1133"/>
                    <a:pt x="343" y="1155"/>
                  </a:cubicBezTo>
                  <a:cubicBezTo>
                    <a:pt x="311" y="1101"/>
                    <a:pt x="290" y="1058"/>
                    <a:pt x="268" y="1005"/>
                  </a:cubicBezTo>
                  <a:cubicBezTo>
                    <a:pt x="32" y="585"/>
                    <a:pt x="580" y="48"/>
                    <a:pt x="1003" y="48"/>
                  </a:cubicBezTo>
                  <a:cubicBezTo>
                    <a:pt x="1023" y="48"/>
                    <a:pt x="1042" y="49"/>
                    <a:pt x="1061" y="51"/>
                  </a:cubicBezTo>
                  <a:cubicBezTo>
                    <a:pt x="995" y="15"/>
                    <a:pt x="926" y="0"/>
                    <a:pt x="856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112306" y="4657025"/>
              <a:ext cx="18480" cy="22708"/>
            </a:xfrm>
            <a:custGeom>
              <a:avLst/>
              <a:gdLst/>
              <a:ahLst/>
              <a:cxnLst/>
              <a:rect l="l" t="t" r="r" b="b"/>
              <a:pathLst>
                <a:path w="472" h="580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129"/>
                    <a:pt x="161" y="451"/>
                    <a:pt x="353" y="526"/>
                  </a:cubicBezTo>
                  <a:cubicBezTo>
                    <a:pt x="386" y="548"/>
                    <a:pt x="450" y="569"/>
                    <a:pt x="472" y="579"/>
                  </a:cubicBezTo>
                  <a:cubicBezTo>
                    <a:pt x="418" y="536"/>
                    <a:pt x="365" y="494"/>
                    <a:pt x="311" y="440"/>
                  </a:cubicBezTo>
                  <a:cubicBezTo>
                    <a:pt x="215" y="333"/>
                    <a:pt x="86" y="141"/>
                    <a:pt x="215" y="1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081259" y="4392201"/>
              <a:ext cx="30656" cy="40131"/>
            </a:xfrm>
            <a:custGeom>
              <a:avLst/>
              <a:gdLst/>
              <a:ahLst/>
              <a:cxnLst/>
              <a:rect l="l" t="t" r="r" b="b"/>
              <a:pathLst>
                <a:path w="783" h="1025" extrusionOk="0">
                  <a:moveTo>
                    <a:pt x="637" y="0"/>
                  </a:moveTo>
                  <a:cubicBezTo>
                    <a:pt x="559" y="0"/>
                    <a:pt x="478" y="38"/>
                    <a:pt x="408" y="82"/>
                  </a:cubicBezTo>
                  <a:cubicBezTo>
                    <a:pt x="161" y="232"/>
                    <a:pt x="22" y="500"/>
                    <a:pt x="11" y="789"/>
                  </a:cubicBezTo>
                  <a:cubicBezTo>
                    <a:pt x="1" y="864"/>
                    <a:pt x="1" y="971"/>
                    <a:pt x="1" y="1025"/>
                  </a:cubicBezTo>
                  <a:cubicBezTo>
                    <a:pt x="22" y="971"/>
                    <a:pt x="44" y="917"/>
                    <a:pt x="54" y="853"/>
                  </a:cubicBezTo>
                  <a:cubicBezTo>
                    <a:pt x="140" y="586"/>
                    <a:pt x="279" y="329"/>
                    <a:pt x="494" y="136"/>
                  </a:cubicBezTo>
                  <a:cubicBezTo>
                    <a:pt x="547" y="82"/>
                    <a:pt x="617" y="39"/>
                    <a:pt x="693" y="39"/>
                  </a:cubicBezTo>
                  <a:cubicBezTo>
                    <a:pt x="722" y="39"/>
                    <a:pt x="752" y="46"/>
                    <a:pt x="782" y="61"/>
                  </a:cubicBezTo>
                  <a:cubicBezTo>
                    <a:pt x="739" y="17"/>
                    <a:pt x="689" y="0"/>
                    <a:pt x="637" y="0"/>
                  </a:cubicBezTo>
                  <a:close/>
                </a:path>
              </a:pathLst>
            </a:custGeom>
            <a:solidFill>
              <a:srgbClr val="F5A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902217" y="4498538"/>
              <a:ext cx="26859" cy="39074"/>
            </a:xfrm>
            <a:custGeom>
              <a:avLst/>
              <a:gdLst/>
              <a:ahLst/>
              <a:cxnLst/>
              <a:rect l="l" t="t" r="r" b="b"/>
              <a:pathLst>
                <a:path w="686" h="998" extrusionOk="0">
                  <a:moveTo>
                    <a:pt x="686" y="1"/>
                  </a:moveTo>
                  <a:lnTo>
                    <a:pt x="686" y="1"/>
                  </a:lnTo>
                  <a:cubicBezTo>
                    <a:pt x="236" y="55"/>
                    <a:pt x="0" y="483"/>
                    <a:pt x="0" y="900"/>
                  </a:cubicBezTo>
                  <a:lnTo>
                    <a:pt x="0" y="997"/>
                  </a:lnTo>
                  <a:cubicBezTo>
                    <a:pt x="22" y="922"/>
                    <a:pt x="54" y="836"/>
                    <a:pt x="76" y="761"/>
                  </a:cubicBezTo>
                  <a:cubicBezTo>
                    <a:pt x="193" y="440"/>
                    <a:pt x="376" y="140"/>
                    <a:pt x="686" y="1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911457" y="4521168"/>
              <a:ext cx="6734" cy="28151"/>
            </a:xfrm>
            <a:custGeom>
              <a:avLst/>
              <a:gdLst/>
              <a:ahLst/>
              <a:cxnLst/>
              <a:rect l="l" t="t" r="r" b="b"/>
              <a:pathLst>
                <a:path w="172" h="719" extrusionOk="0">
                  <a:moveTo>
                    <a:pt x="171" y="1"/>
                  </a:moveTo>
                  <a:lnTo>
                    <a:pt x="171" y="1"/>
                  </a:lnTo>
                  <a:cubicBezTo>
                    <a:pt x="0" y="172"/>
                    <a:pt x="0" y="536"/>
                    <a:pt x="21" y="719"/>
                  </a:cubicBezTo>
                  <a:cubicBezTo>
                    <a:pt x="97" y="483"/>
                    <a:pt x="75" y="226"/>
                    <a:pt x="171" y="1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170173" y="4750951"/>
              <a:ext cx="6304" cy="28581"/>
            </a:xfrm>
            <a:custGeom>
              <a:avLst/>
              <a:gdLst/>
              <a:ahLst/>
              <a:cxnLst/>
              <a:rect l="l" t="t" r="r" b="b"/>
              <a:pathLst>
                <a:path w="161" h="730" extrusionOk="0">
                  <a:moveTo>
                    <a:pt x="0" y="1"/>
                  </a:moveTo>
                  <a:lnTo>
                    <a:pt x="0" y="1"/>
                  </a:lnTo>
                  <a:cubicBezTo>
                    <a:pt x="65" y="226"/>
                    <a:pt x="65" y="536"/>
                    <a:pt x="75" y="729"/>
                  </a:cubicBezTo>
                  <a:cubicBezTo>
                    <a:pt x="161" y="494"/>
                    <a:pt x="150" y="215"/>
                    <a:pt x="0" y="1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4178943" y="4778631"/>
              <a:ext cx="6773" cy="13077"/>
            </a:xfrm>
            <a:custGeom>
              <a:avLst/>
              <a:gdLst/>
              <a:ahLst/>
              <a:cxnLst/>
              <a:rect l="l" t="t" r="r" b="b"/>
              <a:pathLst>
                <a:path w="173" h="334" extrusionOk="0">
                  <a:moveTo>
                    <a:pt x="172" y="1"/>
                  </a:moveTo>
                  <a:lnTo>
                    <a:pt x="172" y="1"/>
                  </a:lnTo>
                  <a:cubicBezTo>
                    <a:pt x="98" y="108"/>
                    <a:pt x="44" y="215"/>
                    <a:pt x="1" y="333"/>
                  </a:cubicBezTo>
                  <a:cubicBezTo>
                    <a:pt x="86" y="236"/>
                    <a:pt x="140" y="129"/>
                    <a:pt x="172" y="1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4256934" y="4576372"/>
              <a:ext cx="35198" cy="13234"/>
            </a:xfrm>
            <a:custGeom>
              <a:avLst/>
              <a:gdLst/>
              <a:ahLst/>
              <a:cxnLst/>
              <a:rect l="l" t="t" r="r" b="b"/>
              <a:pathLst>
                <a:path w="899" h="338" extrusionOk="0">
                  <a:moveTo>
                    <a:pt x="437" y="1"/>
                  </a:moveTo>
                  <a:cubicBezTo>
                    <a:pt x="419" y="1"/>
                    <a:pt x="405" y="2"/>
                    <a:pt x="397" y="5"/>
                  </a:cubicBezTo>
                  <a:cubicBezTo>
                    <a:pt x="215" y="26"/>
                    <a:pt x="55" y="166"/>
                    <a:pt x="1" y="337"/>
                  </a:cubicBezTo>
                  <a:cubicBezTo>
                    <a:pt x="183" y="69"/>
                    <a:pt x="526" y="80"/>
                    <a:pt x="804" y="69"/>
                  </a:cubicBezTo>
                  <a:cubicBezTo>
                    <a:pt x="898" y="60"/>
                    <a:pt x="564" y="1"/>
                    <a:pt x="437" y="1"/>
                  </a:cubicBezTo>
                  <a:close/>
                </a:path>
              </a:pathLst>
            </a:custGeom>
            <a:solidFill>
              <a:srgbClr val="8AD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3929467" y="4696060"/>
              <a:ext cx="13038" cy="33123"/>
            </a:xfrm>
            <a:custGeom>
              <a:avLst/>
              <a:gdLst/>
              <a:ahLst/>
              <a:cxnLst/>
              <a:rect l="l" t="t" r="r" b="b"/>
              <a:pathLst>
                <a:path w="333" h="8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22" y="150"/>
                    <a:pt x="1" y="568"/>
                    <a:pt x="108" y="846"/>
                  </a:cubicBezTo>
                  <a:cubicBezTo>
                    <a:pt x="108" y="557"/>
                    <a:pt x="118" y="215"/>
                    <a:pt x="333" y="0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44149" y="4720373"/>
              <a:ext cx="3837" cy="15974"/>
            </a:xfrm>
            <a:custGeom>
              <a:avLst/>
              <a:gdLst/>
              <a:ahLst/>
              <a:cxnLst/>
              <a:rect l="l" t="t" r="r" b="b"/>
              <a:pathLst>
                <a:path w="98" h="408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129"/>
                    <a:pt x="43" y="279"/>
                    <a:pt x="97" y="407"/>
                  </a:cubicBezTo>
                  <a:cubicBezTo>
                    <a:pt x="86" y="268"/>
                    <a:pt x="54" y="129"/>
                    <a:pt x="54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3926139" y="4724562"/>
              <a:ext cx="21416" cy="26036"/>
            </a:xfrm>
            <a:custGeom>
              <a:avLst/>
              <a:gdLst/>
              <a:ahLst/>
              <a:cxnLst/>
              <a:rect l="l" t="t" r="r" b="b"/>
              <a:pathLst>
                <a:path w="547" h="665" extrusionOk="0">
                  <a:moveTo>
                    <a:pt x="32" y="1"/>
                  </a:moveTo>
                  <a:cubicBezTo>
                    <a:pt x="0" y="332"/>
                    <a:pt x="289" y="568"/>
                    <a:pt x="546" y="665"/>
                  </a:cubicBezTo>
                  <a:cubicBezTo>
                    <a:pt x="343" y="482"/>
                    <a:pt x="96" y="289"/>
                    <a:pt x="32" y="1"/>
                  </a:cubicBezTo>
                  <a:close/>
                </a:path>
              </a:pathLst>
            </a:custGeom>
            <a:solidFill>
              <a:srgbClr val="52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3" name="Google Shape;101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1275" y="1492150"/>
            <a:ext cx="828900" cy="8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34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125" y="3720975"/>
            <a:ext cx="828900" cy="8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 for Kids Workshop by Slidesgo">
  <a:themeElements>
    <a:clrScheme name="Simple Light">
      <a:dk1>
        <a:srgbClr val="393226"/>
      </a:dk1>
      <a:lt1>
        <a:srgbClr val="F7E8DE"/>
      </a:lt1>
      <a:dk2>
        <a:srgbClr val="4B3F2E"/>
      </a:dk2>
      <a:lt2>
        <a:srgbClr val="EDDACE"/>
      </a:lt2>
      <a:accent1>
        <a:srgbClr val="F9C178"/>
      </a:accent1>
      <a:accent2>
        <a:srgbClr val="F5AF44"/>
      </a:accent2>
      <a:accent3>
        <a:srgbClr val="8AD0C9"/>
      </a:accent3>
      <a:accent4>
        <a:srgbClr val="529C98"/>
      </a:accent4>
      <a:accent5>
        <a:srgbClr val="FF8D85"/>
      </a:accent5>
      <a:accent6>
        <a:srgbClr val="FF7872"/>
      </a:accent6>
      <a:hlink>
        <a:srgbClr val="3932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Gochi Hand</vt:lpstr>
      <vt:lpstr>Roboto Condensed Light</vt:lpstr>
      <vt:lpstr>Nunito Sans</vt:lpstr>
      <vt:lpstr>Roboto</vt:lpstr>
      <vt:lpstr>Arial</vt:lpstr>
      <vt:lpstr>Arvo</vt:lpstr>
      <vt:lpstr>Nerko One</vt:lpstr>
      <vt:lpstr>Science for Kids Workshop by Slidesgo</vt:lpstr>
      <vt:lpstr>How to Qualify an Expert </vt:lpstr>
      <vt:lpstr>Expert Testimony for  a Mock Trial</vt:lpstr>
      <vt:lpstr>PowerPoint Presentation</vt:lpstr>
      <vt:lpstr>Let’s take a look           at your worksheet. Match the expert to the case best suited  for them. </vt:lpstr>
      <vt:lpstr>What it shouldn’t look like…</vt:lpstr>
      <vt:lpstr>Why do expert witnesses Matter?</vt:lpstr>
      <vt:lpstr>What Would YOU  Ask an Expert?</vt:lpstr>
      <vt:lpstr>Consider it in action…</vt:lpstr>
      <vt:lpstr>PowerPoint Presentation</vt:lpstr>
      <vt:lpstr>Congratulations, You’re Hired!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Qualify an Expert </dc:title>
  <dc:creator>Elizabeth De La Garza</dc:creator>
  <cp:lastModifiedBy>Elizabeth De La Garza</cp:lastModifiedBy>
  <cp:revision>1</cp:revision>
  <dcterms:modified xsi:type="dcterms:W3CDTF">2022-05-25T17:10:15Z</dcterms:modified>
</cp:coreProperties>
</file>