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Architects Daughter" panose="020B0604020202020204" charset="0"/>
      <p:regular r:id="rId23"/>
    </p:embeddedFont>
    <p:embeddedFont>
      <p:font typeface="Montserrat" panose="00000500000000000000" pitchFamily="2" charset="0"/>
      <p:regular r:id="rId24"/>
      <p:bold r:id="rId25"/>
      <p:italic r:id="rId26"/>
      <p:boldItalic r:id="rId27"/>
    </p:embeddedFont>
    <p:embeddedFont>
      <p:font typeface="Montserrat ExtraBold" panose="00000900000000000000" pitchFamily="2" charset="0"/>
      <p:bold r:id="rId28"/>
      <p:boldItalic r:id="rId29"/>
    </p:embeddedFont>
    <p:embeddedFont>
      <p:font typeface="Montserrat ExtraLight" panose="00000300000000000000" pitchFamily="2" charset="0"/>
      <p:regular r:id="rId30"/>
      <p:bold r:id="rId31"/>
      <p:italic r:id="rId32"/>
      <p:boldItalic r:id="rId33"/>
    </p:embeddedFont>
    <p:embeddedFont>
      <p:font typeface="Montserrat Medium" panose="000006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2cd135cf4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2cd135cf4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2cd135cf4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2cd135cf4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2cd135cf4c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2cd135cf4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cd135cf4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2cd135cf4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2cd135cf4c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2cd135cf4c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290233416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29023341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2cd135cf4c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2cd135cf4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2cd135cf4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2cd135cf4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729023341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729023341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2cd135cf4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2cd135cf4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f9262ee2f_0_26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f9262ee2f_0_26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f9262ee2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f9262ee2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f9262ee2f_0_26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f9262ee2f_0_26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29b5ac649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29b5ac649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29b5ac6499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29b5ac6499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12b62d721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12b62d721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f9262ee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f9262ee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f9262ee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7f9262ee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a:p>
        </p:txBody>
      </p:sp>
      <p:sp>
        <p:nvSpPr>
          <p:cNvPr id="10" name="Google Shape;10;p2"/>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1920750" y="1634425"/>
            <a:ext cx="5302500" cy="1116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Clr>
                <a:schemeClr val="lt1"/>
              </a:buClr>
              <a:buSzPts val="7200"/>
              <a:buNone/>
              <a:defRPr sz="7200">
                <a:solidFill>
                  <a:schemeClr val="lt1"/>
                </a:solidFill>
              </a:defRPr>
            </a:lvl2pPr>
            <a:lvl3pPr lvl="2" algn="ctr">
              <a:spcBef>
                <a:spcPts val="0"/>
              </a:spcBef>
              <a:spcAft>
                <a:spcPts val="0"/>
              </a:spcAft>
              <a:buClr>
                <a:schemeClr val="lt1"/>
              </a:buClr>
              <a:buSzPts val="7200"/>
              <a:buNone/>
              <a:defRPr sz="7200">
                <a:solidFill>
                  <a:schemeClr val="lt1"/>
                </a:solidFill>
              </a:defRPr>
            </a:lvl3pPr>
            <a:lvl4pPr lvl="3" algn="ctr">
              <a:spcBef>
                <a:spcPts val="0"/>
              </a:spcBef>
              <a:spcAft>
                <a:spcPts val="0"/>
              </a:spcAft>
              <a:buClr>
                <a:schemeClr val="lt1"/>
              </a:buClr>
              <a:buSzPts val="7200"/>
              <a:buNone/>
              <a:defRPr sz="7200">
                <a:solidFill>
                  <a:schemeClr val="lt1"/>
                </a:solidFill>
              </a:defRPr>
            </a:lvl4pPr>
            <a:lvl5pPr lvl="4" algn="ctr">
              <a:spcBef>
                <a:spcPts val="0"/>
              </a:spcBef>
              <a:spcAft>
                <a:spcPts val="0"/>
              </a:spcAft>
              <a:buClr>
                <a:schemeClr val="lt1"/>
              </a:buClr>
              <a:buSzPts val="7200"/>
              <a:buNone/>
              <a:defRPr sz="7200">
                <a:solidFill>
                  <a:schemeClr val="lt1"/>
                </a:solidFill>
              </a:defRPr>
            </a:lvl5pPr>
            <a:lvl6pPr lvl="5" algn="ctr">
              <a:spcBef>
                <a:spcPts val="0"/>
              </a:spcBef>
              <a:spcAft>
                <a:spcPts val="0"/>
              </a:spcAft>
              <a:buClr>
                <a:schemeClr val="lt1"/>
              </a:buClr>
              <a:buSzPts val="7200"/>
              <a:buNone/>
              <a:defRPr sz="7200">
                <a:solidFill>
                  <a:schemeClr val="lt1"/>
                </a:solidFill>
              </a:defRPr>
            </a:lvl6pPr>
            <a:lvl7pPr lvl="6" algn="ctr">
              <a:spcBef>
                <a:spcPts val="0"/>
              </a:spcBef>
              <a:spcAft>
                <a:spcPts val="0"/>
              </a:spcAft>
              <a:buClr>
                <a:schemeClr val="lt1"/>
              </a:buClr>
              <a:buSzPts val="7200"/>
              <a:buNone/>
              <a:defRPr sz="7200">
                <a:solidFill>
                  <a:schemeClr val="lt1"/>
                </a:solidFill>
              </a:defRPr>
            </a:lvl7pPr>
            <a:lvl8pPr lvl="7" algn="ctr">
              <a:spcBef>
                <a:spcPts val="0"/>
              </a:spcBef>
              <a:spcAft>
                <a:spcPts val="0"/>
              </a:spcAft>
              <a:buClr>
                <a:schemeClr val="lt1"/>
              </a:buClr>
              <a:buSzPts val="7200"/>
              <a:buNone/>
              <a:defRPr sz="7200">
                <a:solidFill>
                  <a:schemeClr val="lt1"/>
                </a:solidFill>
              </a:defRPr>
            </a:lvl8pPr>
            <a:lvl9pPr lvl="8" algn="ctr">
              <a:spcBef>
                <a:spcPts val="0"/>
              </a:spcBef>
              <a:spcAft>
                <a:spcPts val="0"/>
              </a:spcAft>
              <a:buClr>
                <a:schemeClr val="lt1"/>
              </a:buClr>
              <a:buSzPts val="7200"/>
              <a:buNone/>
              <a:defRPr sz="7200">
                <a:solidFill>
                  <a:schemeClr val="lt1"/>
                </a:solidFill>
              </a:defRPr>
            </a:lvl9pPr>
          </a:lstStyle>
          <a:p>
            <a:r>
              <a:t>xx%</a:t>
            </a:r>
          </a:p>
        </p:txBody>
      </p:sp>
      <p:sp>
        <p:nvSpPr>
          <p:cNvPr id="39" name="Google Shape;39;p11"/>
          <p:cNvSpPr txBox="1">
            <a:spLocks noGrp="1"/>
          </p:cNvSpPr>
          <p:nvPr>
            <p:ph type="body" idx="1"/>
          </p:nvPr>
        </p:nvSpPr>
        <p:spPr>
          <a:xfrm>
            <a:off x="2786550" y="3094475"/>
            <a:ext cx="3570900" cy="5670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defRPr>
            </a:lvl1pPr>
            <a:lvl2pPr marL="914400" lvl="1" indent="-342900" algn="ctr">
              <a:spcBef>
                <a:spcPts val="1600"/>
              </a:spcBef>
              <a:spcAft>
                <a:spcPts val="0"/>
              </a:spcAft>
              <a:buClr>
                <a:schemeClr val="accent1"/>
              </a:buClr>
              <a:buSzPts val="1800"/>
              <a:buChar char="○"/>
              <a:defRPr sz="1800">
                <a:solidFill>
                  <a:schemeClr val="accent1"/>
                </a:solidFill>
              </a:defRPr>
            </a:lvl2pPr>
            <a:lvl3pPr marL="1371600" lvl="2" indent="-342900" algn="ctr">
              <a:spcBef>
                <a:spcPts val="1600"/>
              </a:spcBef>
              <a:spcAft>
                <a:spcPts val="0"/>
              </a:spcAft>
              <a:buClr>
                <a:schemeClr val="accent1"/>
              </a:buClr>
              <a:buSzPts val="1800"/>
              <a:buChar char="■"/>
              <a:defRPr sz="1800">
                <a:solidFill>
                  <a:schemeClr val="accent1"/>
                </a:solidFill>
              </a:defRPr>
            </a:lvl3pPr>
            <a:lvl4pPr marL="1828800" lvl="3" indent="-342900" algn="ctr">
              <a:spcBef>
                <a:spcPts val="1600"/>
              </a:spcBef>
              <a:spcAft>
                <a:spcPts val="0"/>
              </a:spcAft>
              <a:buClr>
                <a:schemeClr val="accent1"/>
              </a:buClr>
              <a:buSzPts val="1800"/>
              <a:buChar char="●"/>
              <a:defRPr sz="1800">
                <a:solidFill>
                  <a:schemeClr val="accent1"/>
                </a:solidFill>
              </a:defRPr>
            </a:lvl4pPr>
            <a:lvl5pPr marL="2286000" lvl="4" indent="-342900" algn="ctr">
              <a:spcBef>
                <a:spcPts val="1600"/>
              </a:spcBef>
              <a:spcAft>
                <a:spcPts val="0"/>
              </a:spcAft>
              <a:buClr>
                <a:schemeClr val="accent1"/>
              </a:buClr>
              <a:buSzPts val="1800"/>
              <a:buChar char="○"/>
              <a:defRPr sz="1800">
                <a:solidFill>
                  <a:schemeClr val="accent1"/>
                </a:solidFill>
              </a:defRPr>
            </a:lvl5pPr>
            <a:lvl6pPr marL="2743200" lvl="5" indent="-342900" algn="ctr">
              <a:spcBef>
                <a:spcPts val="1600"/>
              </a:spcBef>
              <a:spcAft>
                <a:spcPts val="0"/>
              </a:spcAft>
              <a:buClr>
                <a:schemeClr val="accent1"/>
              </a:buClr>
              <a:buSzPts val="1800"/>
              <a:buChar char="■"/>
              <a:defRPr sz="1800">
                <a:solidFill>
                  <a:schemeClr val="accent1"/>
                </a:solidFill>
              </a:defRPr>
            </a:lvl6pPr>
            <a:lvl7pPr marL="3200400" lvl="6" indent="-342900" algn="ctr">
              <a:spcBef>
                <a:spcPts val="1600"/>
              </a:spcBef>
              <a:spcAft>
                <a:spcPts val="0"/>
              </a:spcAft>
              <a:buClr>
                <a:schemeClr val="accent1"/>
              </a:buClr>
              <a:buSzPts val="1800"/>
              <a:buChar char="●"/>
              <a:defRPr sz="1800">
                <a:solidFill>
                  <a:schemeClr val="accent1"/>
                </a:solidFill>
              </a:defRPr>
            </a:lvl7pPr>
            <a:lvl8pPr marL="3657600" lvl="7" indent="-342900" algn="ctr">
              <a:spcBef>
                <a:spcPts val="1600"/>
              </a:spcBef>
              <a:spcAft>
                <a:spcPts val="0"/>
              </a:spcAft>
              <a:buClr>
                <a:schemeClr val="accent1"/>
              </a:buClr>
              <a:buSzPts val="1800"/>
              <a:buChar char="○"/>
              <a:defRPr sz="1800">
                <a:solidFill>
                  <a:schemeClr val="accent1"/>
                </a:solidFill>
              </a:defRPr>
            </a:lvl8pPr>
            <a:lvl9pPr marL="4114800" lvl="8" indent="-342900" algn="ctr">
              <a:spcBef>
                <a:spcPts val="1600"/>
              </a:spcBef>
              <a:spcAft>
                <a:spcPts val="1600"/>
              </a:spcAft>
              <a:buClr>
                <a:schemeClr val="accent1"/>
              </a:buClr>
              <a:buSzPts val="1800"/>
              <a:buChar char="■"/>
              <a:defRPr sz="1800">
                <a:solidFill>
                  <a:schemeClr val="accent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938500" y="1246025"/>
            <a:ext cx="7172100" cy="3039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chemeClr val="lt1"/>
              </a:buClr>
              <a:buSzPts val="1150"/>
              <a:buChar char="●"/>
              <a:defRPr sz="1150">
                <a:solidFill>
                  <a:schemeClr val="lt1"/>
                </a:solidFill>
              </a:defRPr>
            </a:lvl1pPr>
            <a:lvl2pPr marL="914400" lvl="1" indent="-301625" rtl="0">
              <a:spcBef>
                <a:spcPts val="1600"/>
              </a:spcBef>
              <a:spcAft>
                <a:spcPts val="0"/>
              </a:spcAft>
              <a:buClr>
                <a:schemeClr val="lt1"/>
              </a:buClr>
              <a:buSzPts val="1150"/>
              <a:buChar char="○"/>
              <a:defRPr sz="1150">
                <a:solidFill>
                  <a:schemeClr val="lt1"/>
                </a:solidFill>
              </a:defRPr>
            </a:lvl2pPr>
            <a:lvl3pPr marL="1371600" lvl="2" indent="-301625" rtl="0">
              <a:spcBef>
                <a:spcPts val="1600"/>
              </a:spcBef>
              <a:spcAft>
                <a:spcPts val="0"/>
              </a:spcAft>
              <a:buClr>
                <a:schemeClr val="lt1"/>
              </a:buClr>
              <a:buSzPts val="1150"/>
              <a:buChar char="■"/>
              <a:defRPr sz="1150">
                <a:solidFill>
                  <a:schemeClr val="lt1"/>
                </a:solidFill>
              </a:defRPr>
            </a:lvl3pPr>
            <a:lvl4pPr marL="1828800" lvl="3" indent="-301625" rtl="0">
              <a:spcBef>
                <a:spcPts val="1600"/>
              </a:spcBef>
              <a:spcAft>
                <a:spcPts val="0"/>
              </a:spcAft>
              <a:buClr>
                <a:schemeClr val="lt1"/>
              </a:buClr>
              <a:buSzPts val="1150"/>
              <a:buChar char="●"/>
              <a:defRPr sz="1150">
                <a:solidFill>
                  <a:schemeClr val="lt1"/>
                </a:solidFill>
              </a:defRPr>
            </a:lvl4pPr>
            <a:lvl5pPr marL="2286000" lvl="4" indent="-301625" rtl="0">
              <a:spcBef>
                <a:spcPts val="1600"/>
              </a:spcBef>
              <a:spcAft>
                <a:spcPts val="0"/>
              </a:spcAft>
              <a:buClr>
                <a:schemeClr val="lt1"/>
              </a:buClr>
              <a:buSzPts val="1150"/>
              <a:buChar char="○"/>
              <a:defRPr sz="1150">
                <a:solidFill>
                  <a:schemeClr val="lt1"/>
                </a:solidFill>
              </a:defRPr>
            </a:lvl5pPr>
            <a:lvl6pPr marL="2743200" lvl="5" indent="-301625" rtl="0">
              <a:spcBef>
                <a:spcPts val="1600"/>
              </a:spcBef>
              <a:spcAft>
                <a:spcPts val="0"/>
              </a:spcAft>
              <a:buClr>
                <a:schemeClr val="lt1"/>
              </a:buClr>
              <a:buSzPts val="1150"/>
              <a:buChar char="■"/>
              <a:defRPr sz="1150">
                <a:solidFill>
                  <a:schemeClr val="lt1"/>
                </a:solidFill>
              </a:defRPr>
            </a:lvl6pPr>
            <a:lvl7pPr marL="3200400" lvl="6" indent="-301625" rtl="0">
              <a:spcBef>
                <a:spcPts val="1600"/>
              </a:spcBef>
              <a:spcAft>
                <a:spcPts val="0"/>
              </a:spcAft>
              <a:buClr>
                <a:schemeClr val="lt1"/>
              </a:buClr>
              <a:buSzPts val="1150"/>
              <a:buChar char="●"/>
              <a:defRPr sz="1150">
                <a:solidFill>
                  <a:schemeClr val="lt1"/>
                </a:solidFill>
              </a:defRPr>
            </a:lvl7pPr>
            <a:lvl8pPr marL="3657600" lvl="7" indent="-301625" rtl="0">
              <a:spcBef>
                <a:spcPts val="1600"/>
              </a:spcBef>
              <a:spcAft>
                <a:spcPts val="0"/>
              </a:spcAft>
              <a:buClr>
                <a:schemeClr val="lt1"/>
              </a:buClr>
              <a:buSzPts val="1150"/>
              <a:buChar char="○"/>
              <a:defRPr sz="1150">
                <a:solidFill>
                  <a:schemeClr val="lt1"/>
                </a:solidFill>
              </a:defRPr>
            </a:lvl8pPr>
            <a:lvl9pPr marL="4114800" lvl="8" indent="-301625" rtl="0">
              <a:spcBef>
                <a:spcPts val="1600"/>
              </a:spcBef>
              <a:spcAft>
                <a:spcPts val="1600"/>
              </a:spcAft>
              <a:buClr>
                <a:schemeClr val="lt1"/>
              </a:buClr>
              <a:buSzPts val="1150"/>
              <a:buChar char="■"/>
              <a:defRPr sz="115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_1_3">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353849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6" name="Google Shape;46;p14"/>
          <p:cNvSpPr txBox="1">
            <a:spLocks noGrp="1"/>
          </p:cNvSpPr>
          <p:nvPr>
            <p:ph type="subTitle" idx="1"/>
          </p:nvPr>
        </p:nvSpPr>
        <p:spPr>
          <a:xfrm>
            <a:off x="353849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7" name="Google Shape;47;p14"/>
          <p:cNvSpPr txBox="1">
            <a:spLocks noGrp="1"/>
          </p:cNvSpPr>
          <p:nvPr>
            <p:ph type="title" idx="2"/>
          </p:nvPr>
        </p:nvSpPr>
        <p:spPr>
          <a:xfrm>
            <a:off x="6028553"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8" name="Google Shape;48;p14"/>
          <p:cNvSpPr txBox="1">
            <a:spLocks noGrp="1"/>
          </p:cNvSpPr>
          <p:nvPr>
            <p:ph type="subTitle" idx="3"/>
          </p:nvPr>
        </p:nvSpPr>
        <p:spPr>
          <a:xfrm>
            <a:off x="6028553"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9" name="Google Shape;49;p14"/>
          <p:cNvSpPr txBox="1">
            <a:spLocks noGrp="1"/>
          </p:cNvSpPr>
          <p:nvPr>
            <p:ph type="title" idx="4"/>
          </p:nvPr>
        </p:nvSpPr>
        <p:spPr>
          <a:xfrm>
            <a:off x="104844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50" name="Google Shape;50;p14"/>
          <p:cNvSpPr txBox="1">
            <a:spLocks noGrp="1"/>
          </p:cNvSpPr>
          <p:nvPr>
            <p:ph type="subTitle" idx="5"/>
          </p:nvPr>
        </p:nvSpPr>
        <p:spPr>
          <a:xfrm>
            <a:off x="104844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51" name="Google Shape;51;p14"/>
          <p:cNvSpPr txBox="1">
            <a:spLocks noGrp="1"/>
          </p:cNvSpPr>
          <p:nvPr>
            <p:ph type="title" idx="6" hasCustomPrompt="1"/>
          </p:nvPr>
        </p:nvSpPr>
        <p:spPr>
          <a:xfrm>
            <a:off x="10484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52" name="Google Shape;52;p14"/>
          <p:cNvSpPr txBox="1">
            <a:spLocks noGrp="1"/>
          </p:cNvSpPr>
          <p:nvPr>
            <p:ph type="title" idx="7" hasCustomPrompt="1"/>
          </p:nvPr>
        </p:nvSpPr>
        <p:spPr>
          <a:xfrm>
            <a:off x="353850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53" name="Google Shape;53;p14"/>
          <p:cNvSpPr txBox="1">
            <a:spLocks noGrp="1"/>
          </p:cNvSpPr>
          <p:nvPr>
            <p:ph type="title" idx="8" hasCustomPrompt="1"/>
          </p:nvPr>
        </p:nvSpPr>
        <p:spPr>
          <a:xfrm>
            <a:off x="60285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p:cSld name="TITLE_1">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5"/>
          <p:cNvSpPr txBox="1">
            <a:spLocks noGrp="1"/>
          </p:cNvSpPr>
          <p:nvPr>
            <p:ph type="ctrTitle"/>
          </p:nvPr>
        </p:nvSpPr>
        <p:spPr>
          <a:xfrm>
            <a:off x="4285500" y="2832875"/>
            <a:ext cx="3657300" cy="644700"/>
          </a:xfrm>
          <a:prstGeom prst="rect">
            <a:avLst/>
          </a:prstGeom>
          <a:effectLst>
            <a:outerShdw blurRad="57150" dist="19050" dir="5400000" algn="bl" rotWithShape="0">
              <a:srgbClr val="76A5AF">
                <a:alpha val="88000"/>
              </a:srgbClr>
            </a:outerShdw>
          </a:effectLst>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56" name="Google Shape;56;p15"/>
          <p:cNvSpPr txBox="1">
            <a:spLocks noGrp="1"/>
          </p:cNvSpPr>
          <p:nvPr>
            <p:ph type="subTitle" idx="1"/>
          </p:nvPr>
        </p:nvSpPr>
        <p:spPr>
          <a:xfrm>
            <a:off x="4144050" y="3549850"/>
            <a:ext cx="394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ctrTitle"/>
          </p:nvPr>
        </p:nvSpPr>
        <p:spPr>
          <a:xfrm>
            <a:off x="1850525" y="1157925"/>
            <a:ext cx="5442900" cy="260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3000" b="1">
                <a:solidFill>
                  <a:schemeClr val="lt1"/>
                </a:solidFill>
              </a:defRPr>
            </a:lvl1pPr>
            <a:lvl2pPr lvl="1" algn="ctr" rtl="0">
              <a:spcBef>
                <a:spcPts val="0"/>
              </a:spcBef>
              <a:spcAft>
                <a:spcPts val="0"/>
              </a:spcAft>
              <a:buClr>
                <a:schemeClr val="lt1"/>
              </a:buClr>
              <a:buSzPts val="3000"/>
              <a:buNone/>
              <a:defRPr sz="3000" b="1">
                <a:solidFill>
                  <a:schemeClr val="lt1"/>
                </a:solidFill>
              </a:defRPr>
            </a:lvl2pPr>
            <a:lvl3pPr lvl="2" algn="ctr" rtl="0">
              <a:spcBef>
                <a:spcPts val="0"/>
              </a:spcBef>
              <a:spcAft>
                <a:spcPts val="0"/>
              </a:spcAft>
              <a:buClr>
                <a:schemeClr val="lt1"/>
              </a:buClr>
              <a:buSzPts val="3000"/>
              <a:buNone/>
              <a:defRPr sz="3000" b="1">
                <a:solidFill>
                  <a:schemeClr val="lt1"/>
                </a:solidFill>
              </a:defRPr>
            </a:lvl3pPr>
            <a:lvl4pPr lvl="3" algn="ctr" rtl="0">
              <a:spcBef>
                <a:spcPts val="0"/>
              </a:spcBef>
              <a:spcAft>
                <a:spcPts val="0"/>
              </a:spcAft>
              <a:buClr>
                <a:schemeClr val="lt1"/>
              </a:buClr>
              <a:buSzPts val="3000"/>
              <a:buNone/>
              <a:defRPr sz="3000" b="1">
                <a:solidFill>
                  <a:schemeClr val="lt1"/>
                </a:solidFill>
              </a:defRPr>
            </a:lvl4pPr>
            <a:lvl5pPr lvl="4" algn="ctr" rtl="0">
              <a:spcBef>
                <a:spcPts val="0"/>
              </a:spcBef>
              <a:spcAft>
                <a:spcPts val="0"/>
              </a:spcAft>
              <a:buClr>
                <a:schemeClr val="lt1"/>
              </a:buClr>
              <a:buSzPts val="3000"/>
              <a:buNone/>
              <a:defRPr sz="3000" b="1">
                <a:solidFill>
                  <a:schemeClr val="lt1"/>
                </a:solidFill>
              </a:defRPr>
            </a:lvl5pPr>
            <a:lvl6pPr lvl="5" algn="ctr" rtl="0">
              <a:spcBef>
                <a:spcPts val="0"/>
              </a:spcBef>
              <a:spcAft>
                <a:spcPts val="0"/>
              </a:spcAft>
              <a:buClr>
                <a:schemeClr val="lt1"/>
              </a:buClr>
              <a:buSzPts val="3000"/>
              <a:buNone/>
              <a:defRPr sz="3000" b="1">
                <a:solidFill>
                  <a:schemeClr val="lt1"/>
                </a:solidFill>
              </a:defRPr>
            </a:lvl6pPr>
            <a:lvl7pPr lvl="6" algn="ctr" rtl="0">
              <a:spcBef>
                <a:spcPts val="0"/>
              </a:spcBef>
              <a:spcAft>
                <a:spcPts val="0"/>
              </a:spcAft>
              <a:buClr>
                <a:schemeClr val="lt1"/>
              </a:buClr>
              <a:buSzPts val="3000"/>
              <a:buNone/>
              <a:defRPr sz="3000" b="1">
                <a:solidFill>
                  <a:schemeClr val="lt1"/>
                </a:solidFill>
              </a:defRPr>
            </a:lvl7pPr>
            <a:lvl8pPr lvl="7" algn="ctr" rtl="0">
              <a:spcBef>
                <a:spcPts val="0"/>
              </a:spcBef>
              <a:spcAft>
                <a:spcPts val="0"/>
              </a:spcAft>
              <a:buClr>
                <a:schemeClr val="lt1"/>
              </a:buClr>
              <a:buSzPts val="3000"/>
              <a:buNone/>
              <a:defRPr sz="3000" b="1">
                <a:solidFill>
                  <a:schemeClr val="lt1"/>
                </a:solidFill>
              </a:defRPr>
            </a:lvl8pPr>
            <a:lvl9pPr lvl="8" algn="ctr" rtl="0">
              <a:spcBef>
                <a:spcPts val="0"/>
              </a:spcBef>
              <a:spcAft>
                <a:spcPts val="0"/>
              </a:spcAft>
              <a:buClr>
                <a:schemeClr val="lt1"/>
              </a:buClr>
              <a:buSzPts val="3000"/>
              <a:buNone/>
              <a:defRPr sz="3000" b="1">
                <a:solidFill>
                  <a:schemeClr val="lt1"/>
                </a:solidFill>
              </a:defRPr>
            </a:lvl9pPr>
          </a:lstStyle>
          <a:p>
            <a:endParaRPr/>
          </a:p>
        </p:txBody>
      </p:sp>
      <p:sp>
        <p:nvSpPr>
          <p:cNvPr id="59" name="Google Shape;59;p16"/>
          <p:cNvSpPr txBox="1">
            <a:spLocks noGrp="1"/>
          </p:cNvSpPr>
          <p:nvPr>
            <p:ph type="subTitle" idx="1"/>
          </p:nvPr>
        </p:nvSpPr>
        <p:spPr>
          <a:xfrm>
            <a:off x="2481900" y="3945600"/>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2" name="Google Shape;62;p17"/>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3" name="Google Shape;63;p17"/>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4" name="Google Shape;64;p17"/>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5" name="Google Shape;65;p1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hree Columns ">
  <p:cSld name="SECTION_TITLE_AND_DESCRIPTION_1_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8"/>
          <p:cNvSpPr txBox="1">
            <a:spLocks noGrp="1"/>
          </p:cNvSpPr>
          <p:nvPr>
            <p:ph type="title"/>
          </p:nvPr>
        </p:nvSpPr>
        <p:spPr>
          <a:xfrm>
            <a:off x="353849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8" name="Google Shape;68;p18"/>
          <p:cNvSpPr txBox="1">
            <a:spLocks noGrp="1"/>
          </p:cNvSpPr>
          <p:nvPr>
            <p:ph type="subTitle" idx="1"/>
          </p:nvPr>
        </p:nvSpPr>
        <p:spPr>
          <a:xfrm>
            <a:off x="353849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9" name="Google Shape;69;p18"/>
          <p:cNvSpPr txBox="1">
            <a:spLocks noGrp="1"/>
          </p:cNvSpPr>
          <p:nvPr>
            <p:ph type="title" idx="2"/>
          </p:nvPr>
        </p:nvSpPr>
        <p:spPr>
          <a:xfrm>
            <a:off x="6028553"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0" name="Google Shape;70;p18"/>
          <p:cNvSpPr txBox="1">
            <a:spLocks noGrp="1"/>
          </p:cNvSpPr>
          <p:nvPr>
            <p:ph type="subTitle" idx="3"/>
          </p:nvPr>
        </p:nvSpPr>
        <p:spPr>
          <a:xfrm>
            <a:off x="6028553"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71" name="Google Shape;71;p18"/>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72" name="Google Shape;72;p18"/>
          <p:cNvSpPr txBox="1">
            <a:spLocks noGrp="1"/>
          </p:cNvSpPr>
          <p:nvPr>
            <p:ph type="title" idx="5"/>
          </p:nvPr>
        </p:nvSpPr>
        <p:spPr>
          <a:xfrm>
            <a:off x="1048447" y="27679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73" name="Google Shape;73;p18"/>
          <p:cNvSpPr txBox="1">
            <a:spLocks noGrp="1"/>
          </p:cNvSpPr>
          <p:nvPr>
            <p:ph type="subTitle" idx="6"/>
          </p:nvPr>
        </p:nvSpPr>
        <p:spPr>
          <a:xfrm>
            <a:off x="1048447" y="34528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273500" y="1369000"/>
            <a:ext cx="6597000" cy="210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45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76" name="Google Shape;76;p19"/>
          <p:cNvSpPr txBox="1">
            <a:spLocks noGrp="1"/>
          </p:cNvSpPr>
          <p:nvPr>
            <p:ph type="subTitle" idx="1"/>
          </p:nvPr>
        </p:nvSpPr>
        <p:spPr>
          <a:xfrm>
            <a:off x="2481900" y="2519525"/>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Design">
  <p:cSld name="CAPTION_ONLY_1">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762670" y="3177750"/>
            <a:ext cx="3068700" cy="59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3" name="Google Shape;13;p3"/>
          <p:cNvSpPr txBox="1">
            <a:spLocks noGrp="1"/>
          </p:cNvSpPr>
          <p:nvPr>
            <p:ph type="title" idx="2" hasCustomPrompt="1"/>
          </p:nvPr>
        </p:nvSpPr>
        <p:spPr>
          <a:xfrm>
            <a:off x="1048270" y="3287500"/>
            <a:ext cx="2412900" cy="9315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7200"/>
              <a:buNone/>
              <a:defRPr sz="7200">
                <a:solidFill>
                  <a:schemeClr val="lt1"/>
                </a:solidFill>
              </a:defRPr>
            </a:lvl2pPr>
            <a:lvl3pPr lvl="2" algn="ctr" rtl="0">
              <a:spcBef>
                <a:spcPts val="0"/>
              </a:spcBef>
              <a:spcAft>
                <a:spcPts val="0"/>
              </a:spcAft>
              <a:buClr>
                <a:schemeClr val="lt1"/>
              </a:buClr>
              <a:buSzPts val="7200"/>
              <a:buNone/>
              <a:defRPr sz="7200">
                <a:solidFill>
                  <a:schemeClr val="lt1"/>
                </a:solidFill>
              </a:defRPr>
            </a:lvl3pPr>
            <a:lvl4pPr lvl="3" algn="ctr" rtl="0">
              <a:spcBef>
                <a:spcPts val="0"/>
              </a:spcBef>
              <a:spcAft>
                <a:spcPts val="0"/>
              </a:spcAft>
              <a:buClr>
                <a:schemeClr val="lt1"/>
              </a:buClr>
              <a:buSzPts val="7200"/>
              <a:buNone/>
              <a:defRPr sz="7200">
                <a:solidFill>
                  <a:schemeClr val="lt1"/>
                </a:solidFill>
              </a:defRPr>
            </a:lvl4pPr>
            <a:lvl5pPr lvl="4" algn="ctr" rtl="0">
              <a:spcBef>
                <a:spcPts val="0"/>
              </a:spcBef>
              <a:spcAft>
                <a:spcPts val="0"/>
              </a:spcAft>
              <a:buClr>
                <a:schemeClr val="lt1"/>
              </a:buClr>
              <a:buSzPts val="7200"/>
              <a:buNone/>
              <a:defRPr sz="7200">
                <a:solidFill>
                  <a:schemeClr val="lt1"/>
                </a:solidFill>
              </a:defRPr>
            </a:lvl5pPr>
            <a:lvl6pPr lvl="5" algn="ctr" rtl="0">
              <a:spcBef>
                <a:spcPts val="0"/>
              </a:spcBef>
              <a:spcAft>
                <a:spcPts val="0"/>
              </a:spcAft>
              <a:buClr>
                <a:schemeClr val="lt1"/>
              </a:buClr>
              <a:buSzPts val="7200"/>
              <a:buNone/>
              <a:defRPr sz="7200">
                <a:solidFill>
                  <a:schemeClr val="lt1"/>
                </a:solidFill>
              </a:defRPr>
            </a:lvl6pPr>
            <a:lvl7pPr lvl="6" algn="ctr" rtl="0">
              <a:spcBef>
                <a:spcPts val="0"/>
              </a:spcBef>
              <a:spcAft>
                <a:spcPts val="0"/>
              </a:spcAft>
              <a:buClr>
                <a:schemeClr val="lt1"/>
              </a:buClr>
              <a:buSzPts val="7200"/>
              <a:buNone/>
              <a:defRPr sz="7200">
                <a:solidFill>
                  <a:schemeClr val="lt1"/>
                </a:solidFill>
              </a:defRPr>
            </a:lvl7pPr>
            <a:lvl8pPr lvl="7" algn="ctr" rtl="0">
              <a:spcBef>
                <a:spcPts val="0"/>
              </a:spcBef>
              <a:spcAft>
                <a:spcPts val="0"/>
              </a:spcAft>
              <a:buClr>
                <a:schemeClr val="lt1"/>
              </a:buClr>
              <a:buSzPts val="7200"/>
              <a:buNone/>
              <a:defRPr sz="7200">
                <a:solidFill>
                  <a:schemeClr val="lt1"/>
                </a:solidFill>
              </a:defRPr>
            </a:lvl8pPr>
            <a:lvl9pPr lvl="8" algn="ctr" rtl="0">
              <a:spcBef>
                <a:spcPts val="0"/>
              </a:spcBef>
              <a:spcAft>
                <a:spcPts val="0"/>
              </a:spcAft>
              <a:buClr>
                <a:schemeClr val="lt1"/>
              </a:buClr>
              <a:buSzPts val="7200"/>
              <a:buNone/>
              <a:defRPr sz="7200">
                <a:solidFill>
                  <a:schemeClr val="lt1"/>
                </a:solidFill>
              </a:defRPr>
            </a:lvl9pPr>
          </a:lstStyle>
          <a:p>
            <a:r>
              <a:t>xx%</a:t>
            </a:r>
          </a:p>
        </p:txBody>
      </p:sp>
      <p:sp>
        <p:nvSpPr>
          <p:cNvPr id="14" name="Google Shape;14;p3"/>
          <p:cNvSpPr txBox="1">
            <a:spLocks noGrp="1"/>
          </p:cNvSpPr>
          <p:nvPr>
            <p:ph type="subTitle" idx="1"/>
          </p:nvPr>
        </p:nvSpPr>
        <p:spPr>
          <a:xfrm>
            <a:off x="3762670" y="3720650"/>
            <a:ext cx="3068700" cy="4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1">
  <p:cSld name="CAPTION_ONLY_1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2">
  <p:cSld name="CAPTION_ONLY_1_1_1">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Design 3">
  <p:cSld name="CAPTION_ONLY_1_1_1_2">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938500" y="445025"/>
            <a:ext cx="47022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wo Lists">
  <p:cSld name="SECTION_TITLE_AND_DESCRIPTION_1_3">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938500" y="445025"/>
            <a:ext cx="4964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87" name="Google Shape;87;p24"/>
          <p:cNvSpPr txBox="1">
            <a:spLocks noGrp="1"/>
          </p:cNvSpPr>
          <p:nvPr>
            <p:ph type="body" idx="1"/>
          </p:nvPr>
        </p:nvSpPr>
        <p:spPr>
          <a:xfrm>
            <a:off x="1067241" y="2651775"/>
            <a:ext cx="3258900" cy="17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0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8" name="Google Shape;88;p24"/>
          <p:cNvSpPr txBox="1">
            <a:spLocks noGrp="1"/>
          </p:cNvSpPr>
          <p:nvPr>
            <p:ph type="body" idx="2"/>
          </p:nvPr>
        </p:nvSpPr>
        <p:spPr>
          <a:xfrm>
            <a:off x="4673852" y="2651775"/>
            <a:ext cx="3258900" cy="17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0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89" name="Google Shape;89;p24"/>
          <p:cNvSpPr txBox="1">
            <a:spLocks noGrp="1"/>
          </p:cNvSpPr>
          <p:nvPr>
            <p:ph type="title" idx="3"/>
          </p:nvPr>
        </p:nvSpPr>
        <p:spPr>
          <a:xfrm>
            <a:off x="1213499"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90" name="Google Shape;90;p24"/>
          <p:cNvSpPr txBox="1">
            <a:spLocks noGrp="1"/>
          </p:cNvSpPr>
          <p:nvPr>
            <p:ph type="title" idx="4"/>
          </p:nvPr>
        </p:nvSpPr>
        <p:spPr>
          <a:xfrm>
            <a:off x="4820099"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Four Columns">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25"/>
          <p:cNvSpPr txBox="1">
            <a:spLocks noGrp="1"/>
          </p:cNvSpPr>
          <p:nvPr>
            <p:ph type="title" idx="2"/>
          </p:nvPr>
        </p:nvSpPr>
        <p:spPr>
          <a:xfrm>
            <a:off x="89838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4" name="Google Shape;94;p25"/>
          <p:cNvSpPr txBox="1">
            <a:spLocks noGrp="1"/>
          </p:cNvSpPr>
          <p:nvPr>
            <p:ph type="subTitle" idx="1"/>
          </p:nvPr>
        </p:nvSpPr>
        <p:spPr>
          <a:xfrm>
            <a:off x="89838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5" name="Google Shape;95;p25"/>
          <p:cNvSpPr txBox="1">
            <a:spLocks noGrp="1"/>
          </p:cNvSpPr>
          <p:nvPr>
            <p:ph type="title" idx="3"/>
          </p:nvPr>
        </p:nvSpPr>
        <p:spPr>
          <a:xfrm>
            <a:off x="279026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6" name="Google Shape;96;p25"/>
          <p:cNvSpPr txBox="1">
            <a:spLocks noGrp="1"/>
          </p:cNvSpPr>
          <p:nvPr>
            <p:ph type="subTitle" idx="4"/>
          </p:nvPr>
        </p:nvSpPr>
        <p:spPr>
          <a:xfrm>
            <a:off x="279026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7" name="Google Shape;97;p25"/>
          <p:cNvSpPr txBox="1">
            <a:spLocks noGrp="1"/>
          </p:cNvSpPr>
          <p:nvPr>
            <p:ph type="title" idx="5"/>
          </p:nvPr>
        </p:nvSpPr>
        <p:spPr>
          <a:xfrm>
            <a:off x="468213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8" name="Google Shape;98;p25"/>
          <p:cNvSpPr txBox="1">
            <a:spLocks noGrp="1"/>
          </p:cNvSpPr>
          <p:nvPr>
            <p:ph type="subTitle" idx="6"/>
          </p:nvPr>
        </p:nvSpPr>
        <p:spPr>
          <a:xfrm>
            <a:off x="468213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9" name="Google Shape;99;p25"/>
          <p:cNvSpPr txBox="1">
            <a:spLocks noGrp="1"/>
          </p:cNvSpPr>
          <p:nvPr>
            <p:ph type="title" idx="7"/>
          </p:nvPr>
        </p:nvSpPr>
        <p:spPr>
          <a:xfrm>
            <a:off x="657401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00" name="Google Shape;100;p25"/>
          <p:cNvSpPr txBox="1">
            <a:spLocks noGrp="1"/>
          </p:cNvSpPr>
          <p:nvPr>
            <p:ph type="subTitle" idx="8"/>
          </p:nvPr>
        </p:nvSpPr>
        <p:spPr>
          <a:xfrm>
            <a:off x="657401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hree Numbers">
  <p:cSld name="CAPTION_ONLY_1_1_1_1">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hasCustomPrompt="1"/>
          </p:nvPr>
        </p:nvSpPr>
        <p:spPr>
          <a:xfrm>
            <a:off x="4996800" y="6618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 name="Google Shape;103;p26"/>
          <p:cNvSpPr txBox="1">
            <a:spLocks noGrp="1"/>
          </p:cNvSpPr>
          <p:nvPr>
            <p:ph type="subTitle" idx="1"/>
          </p:nvPr>
        </p:nvSpPr>
        <p:spPr>
          <a:xfrm>
            <a:off x="4911000" y="12658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04" name="Google Shape;104;p26"/>
          <p:cNvSpPr txBox="1">
            <a:spLocks noGrp="1"/>
          </p:cNvSpPr>
          <p:nvPr>
            <p:ph type="title" idx="2" hasCustomPrompt="1"/>
          </p:nvPr>
        </p:nvSpPr>
        <p:spPr>
          <a:xfrm>
            <a:off x="4996800" y="209919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5" name="Google Shape;105;p26"/>
          <p:cNvSpPr txBox="1">
            <a:spLocks noGrp="1"/>
          </p:cNvSpPr>
          <p:nvPr>
            <p:ph type="subTitle" idx="3"/>
          </p:nvPr>
        </p:nvSpPr>
        <p:spPr>
          <a:xfrm>
            <a:off x="4911000" y="270320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06" name="Google Shape;106;p26"/>
          <p:cNvSpPr txBox="1">
            <a:spLocks noGrp="1"/>
          </p:cNvSpPr>
          <p:nvPr>
            <p:ph type="title" idx="4" hasCustomPrompt="1"/>
          </p:nvPr>
        </p:nvSpPr>
        <p:spPr>
          <a:xfrm>
            <a:off x="4996800" y="35365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26"/>
          <p:cNvSpPr txBox="1">
            <a:spLocks noGrp="1"/>
          </p:cNvSpPr>
          <p:nvPr>
            <p:ph type="subTitle" idx="5"/>
          </p:nvPr>
        </p:nvSpPr>
        <p:spPr>
          <a:xfrm>
            <a:off x="4911000" y="41405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chemeClr val="accent1"/>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Six Columns  ">
  <p:cSld name="SECTION_TITLE_AND_DESCRIPTION_1_1_1">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353849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0" name="Google Shape;110;p27"/>
          <p:cNvSpPr txBox="1">
            <a:spLocks noGrp="1"/>
          </p:cNvSpPr>
          <p:nvPr>
            <p:ph type="subTitle" idx="1"/>
          </p:nvPr>
        </p:nvSpPr>
        <p:spPr>
          <a:xfrm>
            <a:off x="3538498"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1" name="Google Shape;111;p27"/>
          <p:cNvSpPr txBox="1">
            <a:spLocks noGrp="1"/>
          </p:cNvSpPr>
          <p:nvPr>
            <p:ph type="title" idx="2"/>
          </p:nvPr>
        </p:nvSpPr>
        <p:spPr>
          <a:xfrm>
            <a:off x="6028553"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2" name="Google Shape;112;p27"/>
          <p:cNvSpPr txBox="1">
            <a:spLocks noGrp="1"/>
          </p:cNvSpPr>
          <p:nvPr>
            <p:ph type="subTitle" idx="3"/>
          </p:nvPr>
        </p:nvSpPr>
        <p:spPr>
          <a:xfrm>
            <a:off x="6028552"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3" name="Google Shape;113;p2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7"/>
          <p:cNvSpPr txBox="1">
            <a:spLocks noGrp="1"/>
          </p:cNvSpPr>
          <p:nvPr>
            <p:ph type="title" idx="5"/>
          </p:nvPr>
        </p:nvSpPr>
        <p:spPr>
          <a:xfrm>
            <a:off x="104844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5" name="Google Shape;115;p27"/>
          <p:cNvSpPr txBox="1">
            <a:spLocks noGrp="1"/>
          </p:cNvSpPr>
          <p:nvPr>
            <p:ph type="subTitle" idx="6"/>
          </p:nvPr>
        </p:nvSpPr>
        <p:spPr>
          <a:xfrm>
            <a:off x="1048450"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6" name="Google Shape;116;p27"/>
          <p:cNvSpPr txBox="1">
            <a:spLocks noGrp="1"/>
          </p:cNvSpPr>
          <p:nvPr>
            <p:ph type="title" idx="7"/>
          </p:nvPr>
        </p:nvSpPr>
        <p:spPr>
          <a:xfrm>
            <a:off x="353849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7" name="Google Shape;117;p27"/>
          <p:cNvSpPr txBox="1">
            <a:spLocks noGrp="1"/>
          </p:cNvSpPr>
          <p:nvPr>
            <p:ph type="subTitle" idx="8"/>
          </p:nvPr>
        </p:nvSpPr>
        <p:spPr>
          <a:xfrm>
            <a:off x="3538498"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8" name="Google Shape;118;p27"/>
          <p:cNvSpPr txBox="1">
            <a:spLocks noGrp="1"/>
          </p:cNvSpPr>
          <p:nvPr>
            <p:ph type="title" idx="9"/>
          </p:nvPr>
        </p:nvSpPr>
        <p:spPr>
          <a:xfrm>
            <a:off x="6028553"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9" name="Google Shape;119;p27"/>
          <p:cNvSpPr txBox="1">
            <a:spLocks noGrp="1"/>
          </p:cNvSpPr>
          <p:nvPr>
            <p:ph type="subTitle" idx="13"/>
          </p:nvPr>
        </p:nvSpPr>
        <p:spPr>
          <a:xfrm>
            <a:off x="6028552"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0" name="Google Shape;120;p27"/>
          <p:cNvSpPr txBox="1">
            <a:spLocks noGrp="1"/>
          </p:cNvSpPr>
          <p:nvPr>
            <p:ph type="title" idx="14"/>
          </p:nvPr>
        </p:nvSpPr>
        <p:spPr>
          <a:xfrm>
            <a:off x="104844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21" name="Google Shape;121;p27"/>
          <p:cNvSpPr txBox="1">
            <a:spLocks noGrp="1"/>
          </p:cNvSpPr>
          <p:nvPr>
            <p:ph type="subTitle" idx="15"/>
          </p:nvPr>
        </p:nvSpPr>
        <p:spPr>
          <a:xfrm>
            <a:off x="1048450"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Four Columns 1">
  <p:cSld name="TITLE_1_1_2_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938500" y="445025"/>
            <a:ext cx="50436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4" name="Google Shape;124;p28"/>
          <p:cNvSpPr txBox="1">
            <a:spLocks noGrp="1"/>
          </p:cNvSpPr>
          <p:nvPr>
            <p:ph type="title" idx="2"/>
          </p:nvPr>
        </p:nvSpPr>
        <p:spPr>
          <a:xfrm>
            <a:off x="1338238" y="2359825"/>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5" name="Google Shape;125;p28"/>
          <p:cNvSpPr txBox="1">
            <a:spLocks noGrp="1"/>
          </p:cNvSpPr>
          <p:nvPr>
            <p:ph type="subTitle" idx="1"/>
          </p:nvPr>
        </p:nvSpPr>
        <p:spPr>
          <a:xfrm>
            <a:off x="1338238" y="1713051"/>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6" name="Google Shape;126;p28"/>
          <p:cNvSpPr txBox="1">
            <a:spLocks noGrp="1"/>
          </p:cNvSpPr>
          <p:nvPr>
            <p:ph type="title" idx="3"/>
          </p:nvPr>
        </p:nvSpPr>
        <p:spPr>
          <a:xfrm>
            <a:off x="1338238" y="3988950"/>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7" name="Google Shape;127;p28"/>
          <p:cNvSpPr txBox="1">
            <a:spLocks noGrp="1"/>
          </p:cNvSpPr>
          <p:nvPr>
            <p:ph type="subTitle" idx="4"/>
          </p:nvPr>
        </p:nvSpPr>
        <p:spPr>
          <a:xfrm>
            <a:off x="1338238" y="3342176"/>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8" name="Google Shape;128;p28"/>
          <p:cNvSpPr txBox="1">
            <a:spLocks noGrp="1"/>
          </p:cNvSpPr>
          <p:nvPr>
            <p:ph type="title" idx="5"/>
          </p:nvPr>
        </p:nvSpPr>
        <p:spPr>
          <a:xfrm>
            <a:off x="5078163" y="2359825"/>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29" name="Google Shape;129;p28"/>
          <p:cNvSpPr txBox="1">
            <a:spLocks noGrp="1"/>
          </p:cNvSpPr>
          <p:nvPr>
            <p:ph type="subTitle" idx="6"/>
          </p:nvPr>
        </p:nvSpPr>
        <p:spPr>
          <a:xfrm>
            <a:off x="5078163" y="1713051"/>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30" name="Google Shape;130;p28"/>
          <p:cNvSpPr txBox="1">
            <a:spLocks noGrp="1"/>
          </p:cNvSpPr>
          <p:nvPr>
            <p:ph type="title" idx="7"/>
          </p:nvPr>
        </p:nvSpPr>
        <p:spPr>
          <a:xfrm>
            <a:off x="5078163" y="3988950"/>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31" name="Google Shape;131;p28"/>
          <p:cNvSpPr txBox="1">
            <a:spLocks noGrp="1"/>
          </p:cNvSpPr>
          <p:nvPr>
            <p:ph type="subTitle" idx="8"/>
          </p:nvPr>
        </p:nvSpPr>
        <p:spPr>
          <a:xfrm>
            <a:off x="5078163" y="3342176"/>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p:cSld name="SECTION_TITLE_AND_DESCRIPTION_1_2">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9"/>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34" name="Google Shape;134;p29"/>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ext 1">
  <p:cSld name="TITLE_ONLY_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0"/>
          <p:cNvSpPr txBox="1">
            <a:spLocks noGrp="1"/>
          </p:cNvSpPr>
          <p:nvPr>
            <p:ph type="subTitle" idx="1"/>
          </p:nvPr>
        </p:nvSpPr>
        <p:spPr>
          <a:xfrm>
            <a:off x="93850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ext 2">
  <p:cSld name="CAPTION_ONLY_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p:cSld name="SECTION_HEADER_2">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2062800" y="2442050"/>
            <a:ext cx="5018400" cy="598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3" name="Google Shape;143;p32"/>
          <p:cNvSpPr txBox="1">
            <a:spLocks noGrp="1"/>
          </p:cNvSpPr>
          <p:nvPr>
            <p:ph type="subTitle" idx="1"/>
          </p:nvPr>
        </p:nvSpPr>
        <p:spPr>
          <a:xfrm>
            <a:off x="2896500" y="3391325"/>
            <a:ext cx="33510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 Credits">
  <p:cSld name="SECTION_HEADER_1">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924870" y="760375"/>
            <a:ext cx="30687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6" name="Google Shape;146;p33"/>
          <p:cNvSpPr txBox="1">
            <a:spLocks noGrp="1"/>
          </p:cNvSpPr>
          <p:nvPr>
            <p:ph type="subTitle" idx="1"/>
          </p:nvPr>
        </p:nvSpPr>
        <p:spPr>
          <a:xfrm>
            <a:off x="924875" y="1684275"/>
            <a:ext cx="3305400" cy="10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147" name="Google Shape;147;p33"/>
          <p:cNvSpPr txBox="1"/>
          <p:nvPr/>
        </p:nvSpPr>
        <p:spPr>
          <a:xfrm>
            <a:off x="924875" y="3570000"/>
            <a:ext cx="3305400" cy="6669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000">
                <a:solidFill>
                  <a:schemeClr val="accent1"/>
                </a:solidFill>
                <a:latin typeface="Montserrat Medium"/>
                <a:ea typeface="Montserrat Medium"/>
                <a:cs typeface="Montserrat Medium"/>
                <a:sym typeface="Montserrat Medium"/>
              </a:rPr>
              <a:t>CREDITS: This presentation template was created by </a:t>
            </a:r>
            <a:r>
              <a:rPr lang="en" sz="1000">
                <a:solidFill>
                  <a:schemeClr val="accent1"/>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Slidesgo</a:t>
            </a:r>
            <a:r>
              <a:rPr lang="en" sz="1000">
                <a:solidFill>
                  <a:schemeClr val="accent1"/>
                </a:solidFill>
                <a:latin typeface="Montserrat Medium"/>
                <a:ea typeface="Montserrat Medium"/>
                <a:cs typeface="Montserrat Medium"/>
                <a:sym typeface="Montserrat Medium"/>
              </a:rPr>
              <a:t>, including icons by </a:t>
            </a:r>
            <a:r>
              <a:rPr lang="en" sz="1000">
                <a:solidFill>
                  <a:schemeClr val="accent1"/>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Flaticon</a:t>
            </a:r>
            <a:r>
              <a:rPr lang="en" sz="1000">
                <a:solidFill>
                  <a:schemeClr val="accent1"/>
                </a:solidFill>
                <a:latin typeface="Montserrat Medium"/>
                <a:ea typeface="Montserrat Medium"/>
                <a:cs typeface="Montserrat Medium"/>
                <a:sym typeface="Montserrat Medium"/>
              </a:rPr>
              <a:t>, and infographics &amp; images by </a:t>
            </a:r>
            <a:r>
              <a:rPr lang="en" sz="1000">
                <a:solidFill>
                  <a:schemeClr val="accent1"/>
                </a:solidFill>
                <a:uFill>
                  <a:noFill/>
                </a:uFill>
                <a:latin typeface="Montserrat Medium"/>
                <a:ea typeface="Montserrat Medium"/>
                <a:cs typeface="Montserrat Medium"/>
                <a:sym typeface="Montserrat Medium"/>
                <a:hlinkClick r:id="rId5">
                  <a:extLst>
                    <a:ext uri="{A12FA001-AC4F-418D-AE19-62706E023703}">
                      <ahyp:hlinkClr xmlns:ahyp="http://schemas.microsoft.com/office/drawing/2018/hyperlinkcolor" val="tx"/>
                    </a:ext>
                  </a:extLst>
                </a:hlinkClick>
              </a:rPr>
              <a:t>Freepik</a:t>
            </a:r>
            <a:r>
              <a:rPr lang="en" sz="1000">
                <a:solidFill>
                  <a:schemeClr val="accent1"/>
                </a:solidFill>
                <a:latin typeface="Montserrat Medium"/>
                <a:ea typeface="Montserrat Medium"/>
                <a:cs typeface="Montserrat Medium"/>
                <a:sym typeface="Montserrat Medium"/>
              </a:rPr>
              <a:t>. </a:t>
            </a:r>
            <a:endParaRPr sz="1000">
              <a:solidFill>
                <a:schemeClr val="accent1"/>
              </a:solidFill>
              <a:latin typeface="Montserrat Medium"/>
              <a:ea typeface="Montserrat Medium"/>
              <a:cs typeface="Montserrat Medium"/>
              <a:sym typeface="Montserrat Medium"/>
            </a:endParaRPr>
          </a:p>
          <a:p>
            <a:pPr marL="0" lvl="0" indent="0" algn="l" rtl="0">
              <a:spcBef>
                <a:spcPts val="300"/>
              </a:spcBef>
              <a:spcAft>
                <a:spcPts val="0"/>
              </a:spcAft>
              <a:buNone/>
            </a:pPr>
            <a:endParaRPr sz="1000">
              <a:solidFill>
                <a:schemeClr val="accent1"/>
              </a:solidFill>
              <a:latin typeface="Montserrat Medium"/>
              <a:ea typeface="Montserrat Medium"/>
              <a:cs typeface="Montserrat Medium"/>
              <a:sym typeface="Montserrat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Bullet points 1">
  <p:cSld name="SECTION_TITLE_AND_DESCRIPTION_1_1_2">
    <p:bg>
      <p:bgPr>
        <a:blipFill>
          <a:blip r:embed="rId2">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0" name="Google Shape;150;p3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list">
  <p:cSld name="TITLE_AND_TWO_COLUMNS_1">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53" name="Google Shape;153;p35"/>
          <p:cNvSpPr txBox="1">
            <a:spLocks noGrp="1"/>
          </p:cNvSpPr>
          <p:nvPr>
            <p:ph type="body" idx="1"/>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938500"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337175" y="1297125"/>
            <a:ext cx="2837400" cy="125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7"/>
          <p:cNvSpPr txBox="1">
            <a:spLocks noGrp="1"/>
          </p:cNvSpPr>
          <p:nvPr>
            <p:ph type="body" idx="1"/>
          </p:nvPr>
        </p:nvSpPr>
        <p:spPr>
          <a:xfrm>
            <a:off x="5337175" y="2593875"/>
            <a:ext cx="2837400" cy="1252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1600"/>
              </a:spcBef>
              <a:spcAft>
                <a:spcPts val="0"/>
              </a:spcAft>
              <a:buClr>
                <a:schemeClr val="lt1"/>
              </a:buClr>
              <a:buSzPts val="1600"/>
              <a:buChar char="○"/>
              <a:defRPr sz="1600">
                <a:solidFill>
                  <a:schemeClr val="lt1"/>
                </a:solidFill>
              </a:defRPr>
            </a:lvl2pPr>
            <a:lvl3pPr marL="1371600" lvl="2" indent="-330200" rtl="0">
              <a:spcBef>
                <a:spcPts val="1600"/>
              </a:spcBef>
              <a:spcAft>
                <a:spcPts val="0"/>
              </a:spcAft>
              <a:buClr>
                <a:schemeClr val="lt1"/>
              </a:buClr>
              <a:buSzPts val="1600"/>
              <a:buChar char="■"/>
              <a:defRPr sz="1600">
                <a:solidFill>
                  <a:schemeClr val="lt1"/>
                </a:solidFill>
              </a:defRPr>
            </a:lvl3pPr>
            <a:lvl4pPr marL="1828800" lvl="3" indent="-330200" rtl="0">
              <a:spcBef>
                <a:spcPts val="1600"/>
              </a:spcBef>
              <a:spcAft>
                <a:spcPts val="0"/>
              </a:spcAft>
              <a:buClr>
                <a:schemeClr val="lt1"/>
              </a:buClr>
              <a:buSzPts val="1600"/>
              <a:buChar char="●"/>
              <a:defRPr sz="1600">
                <a:solidFill>
                  <a:schemeClr val="lt1"/>
                </a:solidFill>
              </a:defRPr>
            </a:lvl4pPr>
            <a:lvl5pPr marL="2286000" lvl="4" indent="-330200" rtl="0">
              <a:spcBef>
                <a:spcPts val="1600"/>
              </a:spcBef>
              <a:spcAft>
                <a:spcPts val="0"/>
              </a:spcAft>
              <a:buClr>
                <a:schemeClr val="lt1"/>
              </a:buClr>
              <a:buSzPts val="1600"/>
              <a:buChar char="○"/>
              <a:defRPr sz="1600">
                <a:solidFill>
                  <a:schemeClr val="lt1"/>
                </a:solidFill>
              </a:defRPr>
            </a:lvl5pPr>
            <a:lvl6pPr marL="2743200" lvl="5" indent="-330200" rtl="0">
              <a:spcBef>
                <a:spcPts val="1600"/>
              </a:spcBef>
              <a:spcAft>
                <a:spcPts val="0"/>
              </a:spcAft>
              <a:buClr>
                <a:schemeClr val="lt1"/>
              </a:buClr>
              <a:buSzPts val="1600"/>
              <a:buChar char="■"/>
              <a:defRPr sz="1600">
                <a:solidFill>
                  <a:schemeClr val="lt1"/>
                </a:solidFill>
              </a:defRPr>
            </a:lvl6pPr>
            <a:lvl7pPr marL="3200400" lvl="6" indent="-330200" rtl="0">
              <a:spcBef>
                <a:spcPts val="1600"/>
              </a:spcBef>
              <a:spcAft>
                <a:spcPts val="0"/>
              </a:spcAft>
              <a:buClr>
                <a:schemeClr val="lt1"/>
              </a:buClr>
              <a:buSzPts val="1600"/>
              <a:buChar char="●"/>
              <a:defRPr sz="1600">
                <a:solidFill>
                  <a:schemeClr val="lt1"/>
                </a:solidFill>
              </a:defRPr>
            </a:lvl7pPr>
            <a:lvl8pPr marL="3657600" lvl="7" indent="-330200" rtl="0">
              <a:spcBef>
                <a:spcPts val="1600"/>
              </a:spcBef>
              <a:spcAft>
                <a:spcPts val="0"/>
              </a:spcAft>
              <a:buClr>
                <a:schemeClr val="lt1"/>
              </a:buClr>
              <a:buSzPts val="1600"/>
              <a:buChar char="○"/>
              <a:defRPr sz="1600">
                <a:solidFill>
                  <a:schemeClr val="lt1"/>
                </a:solidFill>
              </a:defRPr>
            </a:lvl8pPr>
            <a:lvl9pPr marL="4114800" lvl="8" indent="-330200" rtl="0">
              <a:spcBef>
                <a:spcPts val="1600"/>
              </a:spcBef>
              <a:spcAft>
                <a:spcPts val="1600"/>
              </a:spcAft>
              <a:buClr>
                <a:schemeClr val="lt1"/>
              </a:buClr>
              <a:buSzPts val="1600"/>
              <a:buChar char="■"/>
              <a:defRPr sz="16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29477" y="436183"/>
            <a:ext cx="2746500" cy="4090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3000">
                <a:solidFill>
                  <a:schemeClr val="accent1"/>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pic>
        <p:nvPicPr>
          <p:cNvPr id="29" name="Google Shape;29;p8"/>
          <p:cNvPicPr preferRelativeResize="0"/>
          <p:nvPr/>
        </p:nvPicPr>
        <p:blipFill>
          <a:blip r:embed="rId3">
            <a:alphaModFix/>
          </a:blip>
          <a:stretch>
            <a:fillRect/>
          </a:stretch>
        </p:blipFill>
        <p:spPr>
          <a:xfrm rot="5400000">
            <a:off x="3278924" y="414050"/>
            <a:ext cx="7626551" cy="2883799"/>
          </a:xfrm>
          <a:prstGeom prst="rect">
            <a:avLst/>
          </a:prstGeom>
          <a:noFill/>
          <a:ln>
            <a:noFill/>
          </a:ln>
        </p:spPr>
      </p:pic>
      <p:pic>
        <p:nvPicPr>
          <p:cNvPr id="30" name="Google Shape;30;p8"/>
          <p:cNvPicPr preferRelativeResize="0"/>
          <p:nvPr/>
        </p:nvPicPr>
        <p:blipFill>
          <a:blip r:embed="rId3">
            <a:alphaModFix/>
          </a:blip>
          <a:stretch>
            <a:fillRect/>
          </a:stretch>
        </p:blipFill>
        <p:spPr>
          <a:xfrm rot="5400000" flipH="1">
            <a:off x="4822414" y="-351911"/>
            <a:ext cx="9309797" cy="35202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938500" y="1769575"/>
            <a:ext cx="28716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3" name="Google Shape;33;p9"/>
          <p:cNvSpPr txBox="1">
            <a:spLocks noGrp="1"/>
          </p:cNvSpPr>
          <p:nvPr>
            <p:ph type="body" idx="2"/>
          </p:nvPr>
        </p:nvSpPr>
        <p:spPr>
          <a:xfrm>
            <a:off x="4703375" y="909600"/>
            <a:ext cx="3468900" cy="3324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34" name="Google Shape;34;p9"/>
          <p:cNvSpPr txBox="1">
            <a:spLocks noGrp="1"/>
          </p:cNvSpPr>
          <p:nvPr>
            <p:ph type="title"/>
          </p:nvPr>
        </p:nvSpPr>
        <p:spPr>
          <a:xfrm>
            <a:off x="938500" y="445025"/>
            <a:ext cx="32238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hyperlink" Target="https://www.khou.com/article/news/crime/teens-involved-in-fatal-crash/285-76491702-23af-45f9-b939-3e8286cb8d98"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6"/>
          <p:cNvSpPr txBox="1">
            <a:spLocks noGrp="1"/>
          </p:cNvSpPr>
          <p:nvPr>
            <p:ph type="ctrTitle"/>
          </p:nvPr>
        </p:nvSpPr>
        <p:spPr>
          <a:xfrm>
            <a:off x="2175900" y="1950100"/>
            <a:ext cx="4792200" cy="644700"/>
          </a:xfrm>
          <a:prstGeom prst="rect">
            <a:avLst/>
          </a:prstGeom>
          <a:effectLst>
            <a:outerShdw blurRad="142875" dist="19050" dir="8760000" algn="bl" rotWithShape="0">
              <a:srgbClr val="76A5AF">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a:t>INQUIRY</a:t>
            </a:r>
            <a:endParaRPr/>
          </a:p>
        </p:txBody>
      </p:sp>
      <p:sp>
        <p:nvSpPr>
          <p:cNvPr id="159" name="Google Shape;159;p36"/>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Cars, Constitutions, &amp; Courts</a:t>
            </a:r>
            <a:endParaRPr/>
          </a:p>
        </p:txBody>
      </p:sp>
      <p:sp>
        <p:nvSpPr>
          <p:cNvPr id="160" name="Google Shape;160;p36"/>
          <p:cNvSpPr txBox="1">
            <a:spLocks noGrp="1"/>
          </p:cNvSpPr>
          <p:nvPr>
            <p:ph type="ctrTitle"/>
          </p:nvPr>
        </p:nvSpPr>
        <p:spPr>
          <a:xfrm>
            <a:off x="2941650" y="3059563"/>
            <a:ext cx="3260700" cy="464700"/>
          </a:xfrm>
          <a:prstGeom prst="rect">
            <a:avLst/>
          </a:prstGeom>
          <a:effectLst>
            <a:outerShdw blurRad="100013" dist="19050" dir="8460000" algn="bl" rotWithShape="0">
              <a:srgbClr val="76A5AF">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2200" b="0">
                <a:latin typeface="Montserrat ExtraLight"/>
                <a:ea typeface="Montserrat ExtraLight"/>
                <a:cs typeface="Montserrat ExtraLight"/>
                <a:sym typeface="Montserrat ExtraLight"/>
              </a:rPr>
              <a:t>Based Learning</a:t>
            </a:r>
            <a:endParaRPr sz="2200" b="0">
              <a:latin typeface="Montserrat ExtraLight"/>
              <a:ea typeface="Montserrat ExtraLight"/>
              <a:cs typeface="Montserrat ExtraLight"/>
              <a:sym typeface="Montserrat ExtraLight"/>
            </a:endParaRPr>
          </a:p>
          <a:p>
            <a:pPr marL="0" lvl="0" indent="0" algn="ctr" rtl="0">
              <a:spcBef>
                <a:spcPts val="0"/>
              </a:spcBef>
              <a:spcAft>
                <a:spcPts val="0"/>
              </a:spcAft>
              <a:buNone/>
            </a:pPr>
            <a:endParaRPr sz="900" b="0">
              <a:latin typeface="Montserrat ExtraLight"/>
              <a:ea typeface="Montserrat ExtraLight"/>
              <a:cs typeface="Montserrat ExtraLight"/>
              <a:sym typeface="Montserrat ExtraLight"/>
            </a:endParaRPr>
          </a:p>
          <a:p>
            <a:pPr marL="0" lvl="0" indent="0" algn="ctr" rtl="0">
              <a:spcBef>
                <a:spcPts val="0"/>
              </a:spcBef>
              <a:spcAft>
                <a:spcPts val="0"/>
              </a:spcAft>
              <a:buNone/>
            </a:pPr>
            <a:endParaRPr sz="2200" b="0">
              <a:latin typeface="Montserrat ExtraLight"/>
              <a:ea typeface="Montserrat ExtraLight"/>
              <a:cs typeface="Montserrat ExtraLight"/>
              <a:sym typeface="Montserrat ExtraLight"/>
            </a:endParaRPr>
          </a:p>
        </p:txBody>
      </p:sp>
      <p:cxnSp>
        <p:nvCxnSpPr>
          <p:cNvPr id="161" name="Google Shape;161;p36"/>
          <p:cNvCxnSpPr/>
          <p:nvPr/>
        </p:nvCxnSpPr>
        <p:spPr>
          <a:xfrm>
            <a:off x="3190500" y="256517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162" name="Google Shape;162;p36"/>
          <p:cNvCxnSpPr/>
          <p:nvPr/>
        </p:nvCxnSpPr>
        <p:spPr>
          <a:xfrm>
            <a:off x="3190500" y="3704647"/>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5"/>
          <p:cNvSpPr txBox="1">
            <a:spLocks noGrp="1"/>
          </p:cNvSpPr>
          <p:nvPr>
            <p:ph type="title" idx="4"/>
          </p:nvPr>
        </p:nvSpPr>
        <p:spPr>
          <a:xfrm>
            <a:off x="224625" y="128600"/>
            <a:ext cx="86304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With your partner, decide which of these are </a:t>
            </a:r>
            <a:r>
              <a:rPr lang="en" sz="2200">
                <a:solidFill>
                  <a:schemeClr val="dk2"/>
                </a:solidFill>
              </a:rPr>
              <a:t>EXAMPLES</a:t>
            </a:r>
            <a:r>
              <a:rPr lang="en" sz="2200"/>
              <a:t> of </a:t>
            </a:r>
            <a:r>
              <a:rPr lang="en" sz="2200">
                <a:solidFill>
                  <a:schemeClr val="dk2"/>
                </a:solidFill>
              </a:rPr>
              <a:t>Errors of Law</a:t>
            </a:r>
            <a:r>
              <a:rPr lang="en" sz="2200"/>
              <a:t> and which are </a:t>
            </a:r>
            <a:r>
              <a:rPr lang="en" sz="2200">
                <a:solidFill>
                  <a:schemeClr val="dk2"/>
                </a:solidFill>
              </a:rPr>
              <a:t>NON-EXAMPLES</a:t>
            </a:r>
            <a:r>
              <a:rPr lang="en" sz="2200"/>
              <a:t>. </a:t>
            </a:r>
            <a:endParaRPr sz="2200"/>
          </a:p>
        </p:txBody>
      </p:sp>
      <p:cxnSp>
        <p:nvCxnSpPr>
          <p:cNvPr id="249" name="Google Shape;249;p45"/>
          <p:cNvCxnSpPr/>
          <p:nvPr/>
        </p:nvCxnSpPr>
        <p:spPr>
          <a:xfrm>
            <a:off x="224625" y="1307447"/>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50" name="Google Shape;250;p45"/>
          <p:cNvSpPr txBox="1">
            <a:spLocks noGrp="1"/>
          </p:cNvSpPr>
          <p:nvPr>
            <p:ph type="subTitle" idx="1"/>
          </p:nvPr>
        </p:nvSpPr>
        <p:spPr>
          <a:xfrm>
            <a:off x="0" y="1336650"/>
            <a:ext cx="4851300" cy="1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p>
        </p:txBody>
      </p:sp>
      <p:sp>
        <p:nvSpPr>
          <p:cNvPr id="251" name="Google Shape;251;p45"/>
          <p:cNvSpPr txBox="1">
            <a:spLocks noGrp="1"/>
          </p:cNvSpPr>
          <p:nvPr>
            <p:ph type="subTitle" idx="1"/>
          </p:nvPr>
        </p:nvSpPr>
        <p:spPr>
          <a:xfrm>
            <a:off x="224628" y="871938"/>
            <a:ext cx="5121600" cy="4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rPr>
              <a:t>— Think Like an Attorney!</a:t>
            </a:r>
            <a:endParaRPr>
              <a:solidFill>
                <a:schemeClr val="accent1"/>
              </a:solidFill>
            </a:endParaRPr>
          </a:p>
        </p:txBody>
      </p:sp>
      <p:pic>
        <p:nvPicPr>
          <p:cNvPr id="252" name="Google Shape;252;p45"/>
          <p:cNvPicPr preferRelativeResize="0"/>
          <p:nvPr/>
        </p:nvPicPr>
        <p:blipFill>
          <a:blip r:embed="rId3">
            <a:alphaModFix/>
          </a:blip>
          <a:stretch>
            <a:fillRect/>
          </a:stretch>
        </p:blipFill>
        <p:spPr>
          <a:xfrm>
            <a:off x="2515062" y="1544900"/>
            <a:ext cx="2400310" cy="984112"/>
          </a:xfrm>
          <a:prstGeom prst="rect">
            <a:avLst/>
          </a:prstGeom>
          <a:noFill/>
          <a:ln>
            <a:noFill/>
          </a:ln>
        </p:spPr>
      </p:pic>
      <p:sp>
        <p:nvSpPr>
          <p:cNvPr id="253" name="Google Shape;253;p45"/>
          <p:cNvSpPr/>
          <p:nvPr/>
        </p:nvSpPr>
        <p:spPr>
          <a:xfrm>
            <a:off x="4018775" y="3275375"/>
            <a:ext cx="2079000" cy="182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2"/>
                </a:solidFill>
                <a:latin typeface="Montserrat"/>
                <a:ea typeface="Montserrat"/>
                <a:cs typeface="Montserrat"/>
                <a:sym typeface="Montserrat"/>
              </a:rPr>
              <a:t>3. </a:t>
            </a:r>
            <a:r>
              <a:rPr lang="en" sz="1300">
                <a:solidFill>
                  <a:schemeClr val="dk1"/>
                </a:solidFill>
                <a:latin typeface="Montserrat"/>
                <a:ea typeface="Montserrat"/>
                <a:cs typeface="Montserrat"/>
                <a:sym typeface="Montserrat"/>
              </a:rPr>
              <a:t>Claiming the judge should have excluded the blood test (toxicology) evidence because police did not have a search warrant.</a:t>
            </a:r>
            <a:endParaRPr sz="1300">
              <a:solidFill>
                <a:schemeClr val="dk1"/>
              </a:solidFill>
            </a:endParaRPr>
          </a:p>
        </p:txBody>
      </p:sp>
      <p:sp>
        <p:nvSpPr>
          <p:cNvPr id="254" name="Google Shape;254;p45"/>
          <p:cNvSpPr/>
          <p:nvPr/>
        </p:nvSpPr>
        <p:spPr>
          <a:xfrm>
            <a:off x="6291625" y="3056375"/>
            <a:ext cx="2079000" cy="182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2"/>
                </a:solidFill>
                <a:latin typeface="Montserrat"/>
                <a:ea typeface="Montserrat"/>
                <a:cs typeface="Montserrat"/>
                <a:sym typeface="Montserrat"/>
              </a:rPr>
              <a:t>4. </a:t>
            </a:r>
            <a:r>
              <a:rPr lang="en" sz="1300">
                <a:solidFill>
                  <a:schemeClr val="dk1"/>
                </a:solidFill>
                <a:latin typeface="Montserrat"/>
                <a:ea typeface="Montserrat"/>
                <a:cs typeface="Montserrat"/>
                <a:sym typeface="Montserrat"/>
              </a:rPr>
              <a:t>Claiming the expert witness for the defense had more experience and knowledge than the prosecution’s witness.</a:t>
            </a:r>
            <a:endParaRPr sz="1200">
              <a:solidFill>
                <a:schemeClr val="dk1"/>
              </a:solidFill>
            </a:endParaRPr>
          </a:p>
        </p:txBody>
      </p:sp>
      <p:sp>
        <p:nvSpPr>
          <p:cNvPr id="255" name="Google Shape;255;p45"/>
          <p:cNvSpPr/>
          <p:nvPr/>
        </p:nvSpPr>
        <p:spPr>
          <a:xfrm>
            <a:off x="6623525" y="1129525"/>
            <a:ext cx="2079000" cy="182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solidFill>
                  <a:schemeClr val="dk2"/>
                </a:solidFill>
                <a:latin typeface="Montserrat"/>
                <a:ea typeface="Montserrat"/>
                <a:cs typeface="Montserrat"/>
                <a:sym typeface="Montserrat"/>
              </a:rPr>
              <a:t>5. </a:t>
            </a:r>
            <a:r>
              <a:rPr lang="en" sz="1300">
                <a:solidFill>
                  <a:schemeClr val="dk1"/>
                </a:solidFill>
                <a:latin typeface="Montserrat"/>
                <a:ea typeface="Montserrat"/>
                <a:cs typeface="Montserrat"/>
                <a:sym typeface="Montserrat"/>
              </a:rPr>
              <a:t>Claiming the sentence is “cruel and unusual punishment” for a 1st time offender, because it is so long.</a:t>
            </a:r>
            <a:endParaRPr sz="1200">
              <a:solidFill>
                <a:schemeClr val="dk1"/>
              </a:solidFill>
            </a:endParaRPr>
          </a:p>
        </p:txBody>
      </p:sp>
      <p:sp>
        <p:nvSpPr>
          <p:cNvPr id="256" name="Google Shape;256;p45"/>
          <p:cNvSpPr/>
          <p:nvPr/>
        </p:nvSpPr>
        <p:spPr>
          <a:xfrm>
            <a:off x="224625" y="1454975"/>
            <a:ext cx="2079000" cy="182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2"/>
                </a:solidFill>
                <a:latin typeface="Montserrat"/>
                <a:ea typeface="Montserrat"/>
                <a:cs typeface="Montserrat"/>
                <a:sym typeface="Montserrat"/>
              </a:rPr>
              <a:t>1. </a:t>
            </a:r>
            <a:r>
              <a:rPr lang="en">
                <a:solidFill>
                  <a:schemeClr val="dk1"/>
                </a:solidFill>
                <a:latin typeface="Montserrat"/>
                <a:ea typeface="Montserrat"/>
                <a:cs typeface="Montserrat"/>
                <a:sym typeface="Montserrat"/>
              </a:rPr>
              <a:t>Claiming that the defendant is innocent and the jury made a major mistake.</a:t>
            </a:r>
            <a:endParaRPr sz="1300">
              <a:solidFill>
                <a:schemeClr val="dk1"/>
              </a:solidFill>
              <a:latin typeface="Montserrat"/>
              <a:ea typeface="Montserrat"/>
              <a:cs typeface="Montserrat"/>
              <a:sym typeface="Montserrat"/>
            </a:endParaRPr>
          </a:p>
        </p:txBody>
      </p:sp>
      <p:sp>
        <p:nvSpPr>
          <p:cNvPr id="257" name="Google Shape;257;p45"/>
          <p:cNvSpPr/>
          <p:nvPr/>
        </p:nvSpPr>
        <p:spPr>
          <a:xfrm>
            <a:off x="1745925" y="3093750"/>
            <a:ext cx="2079000" cy="1820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2"/>
                </a:solidFill>
                <a:latin typeface="Montserrat"/>
                <a:ea typeface="Montserrat"/>
                <a:cs typeface="Montserrat"/>
                <a:sym typeface="Montserrat"/>
              </a:rPr>
              <a:t>2. </a:t>
            </a:r>
            <a:r>
              <a:rPr lang="en" sz="1300">
                <a:solidFill>
                  <a:schemeClr val="dk1"/>
                </a:solidFill>
                <a:latin typeface="Montserrat"/>
                <a:ea typeface="Montserrat"/>
                <a:cs typeface="Montserrat"/>
                <a:sym typeface="Montserrat"/>
              </a:rPr>
              <a:t>Claiming the jury overheard the bailiff talking about the evidence with the judge in the hallway when the trial was in recess.</a:t>
            </a:r>
            <a:endParaRPr sz="1100">
              <a:solidFill>
                <a:schemeClr val="dk1"/>
              </a:solidFill>
            </a:endParaRPr>
          </a:p>
        </p:txBody>
      </p:sp>
      <p:pic>
        <p:nvPicPr>
          <p:cNvPr id="258" name="Google Shape;258;p45"/>
          <p:cNvPicPr preferRelativeResize="0"/>
          <p:nvPr/>
        </p:nvPicPr>
        <p:blipFill>
          <a:blip r:embed="rId4">
            <a:alphaModFix/>
          </a:blip>
          <a:stretch>
            <a:fillRect/>
          </a:stretch>
        </p:blipFill>
        <p:spPr>
          <a:xfrm>
            <a:off x="4602262" y="1858650"/>
            <a:ext cx="1806588" cy="1235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6"/>
          <p:cNvSpPr txBox="1">
            <a:spLocks noGrp="1"/>
          </p:cNvSpPr>
          <p:nvPr>
            <p:ph type="title" idx="4"/>
          </p:nvPr>
        </p:nvSpPr>
        <p:spPr>
          <a:xfrm>
            <a:off x="224625" y="128600"/>
            <a:ext cx="86304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Were you right?</a:t>
            </a:r>
            <a:endParaRPr sz="2200"/>
          </a:p>
          <a:p>
            <a:pPr marL="0" lvl="0" indent="0" algn="l" rtl="0">
              <a:spcBef>
                <a:spcPts val="0"/>
              </a:spcBef>
              <a:spcAft>
                <a:spcPts val="0"/>
              </a:spcAft>
              <a:buNone/>
            </a:pPr>
            <a:r>
              <a:rPr lang="en" sz="2200">
                <a:solidFill>
                  <a:schemeClr val="lt1"/>
                </a:solidFill>
              </a:rPr>
              <a:t>EXAMPLES of Errors of Law</a:t>
            </a:r>
            <a:r>
              <a:rPr lang="en" sz="2200"/>
              <a:t> and </a:t>
            </a:r>
            <a:r>
              <a:rPr lang="en" sz="2200">
                <a:solidFill>
                  <a:schemeClr val="dk2"/>
                </a:solidFill>
              </a:rPr>
              <a:t>NON-EXAMPLES</a:t>
            </a:r>
            <a:r>
              <a:rPr lang="en" sz="2200"/>
              <a:t>: </a:t>
            </a:r>
            <a:endParaRPr sz="2200"/>
          </a:p>
        </p:txBody>
      </p:sp>
      <p:cxnSp>
        <p:nvCxnSpPr>
          <p:cNvPr id="264" name="Google Shape;264;p46"/>
          <p:cNvCxnSpPr/>
          <p:nvPr/>
        </p:nvCxnSpPr>
        <p:spPr>
          <a:xfrm>
            <a:off x="224625" y="1307447"/>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65" name="Google Shape;265;p46"/>
          <p:cNvSpPr txBox="1">
            <a:spLocks noGrp="1"/>
          </p:cNvSpPr>
          <p:nvPr>
            <p:ph type="subTitle" idx="1"/>
          </p:nvPr>
        </p:nvSpPr>
        <p:spPr>
          <a:xfrm>
            <a:off x="0" y="1336650"/>
            <a:ext cx="4851300" cy="12351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2"/>
              </a:buClr>
              <a:buSzPts val="1500"/>
              <a:buAutoNum type="arabicPeriod"/>
            </a:pPr>
            <a:r>
              <a:rPr lang="en" sz="1500" strike="sngStrike">
                <a:solidFill>
                  <a:schemeClr val="dk2"/>
                </a:solidFill>
              </a:rPr>
              <a:t>Claiming that the defendant is truly innocent and a major miscarriage of justice has taken place.</a:t>
            </a:r>
            <a:endParaRPr sz="1500" strike="sngStrike">
              <a:solidFill>
                <a:schemeClr val="dk2"/>
              </a:solidFill>
            </a:endParaRPr>
          </a:p>
          <a:p>
            <a:pPr marL="457200" lvl="0" indent="-323850" algn="l" rtl="0">
              <a:spcBef>
                <a:spcPts val="0"/>
              </a:spcBef>
              <a:spcAft>
                <a:spcPts val="0"/>
              </a:spcAft>
              <a:buSzPts val="1500"/>
              <a:buAutoNum type="arabicPeriod"/>
            </a:pPr>
            <a:r>
              <a:rPr lang="en" sz="1500" b="1"/>
              <a:t>Claiming the jury overheard the bailiff talking about the evidence with the judge in the hallway when the trial was in recess.</a:t>
            </a:r>
            <a:endParaRPr sz="1500" b="1">
              <a:solidFill>
                <a:schemeClr val="dk2"/>
              </a:solidFill>
            </a:endParaRPr>
          </a:p>
          <a:p>
            <a:pPr marL="457200" lvl="0" indent="-323850" algn="l" rtl="0">
              <a:spcBef>
                <a:spcPts val="0"/>
              </a:spcBef>
              <a:spcAft>
                <a:spcPts val="0"/>
              </a:spcAft>
              <a:buSzPts val="1500"/>
              <a:buAutoNum type="arabicPeriod"/>
            </a:pPr>
            <a:r>
              <a:rPr lang="en" sz="1500" b="1"/>
              <a:t>Claiming the judge should have excluded the blood test (toxicology) evidence because police did not have a warrant.</a:t>
            </a:r>
            <a:endParaRPr sz="1500" b="1"/>
          </a:p>
          <a:p>
            <a:pPr marL="457200" lvl="0" indent="-323850" algn="l" rtl="0">
              <a:spcBef>
                <a:spcPts val="0"/>
              </a:spcBef>
              <a:spcAft>
                <a:spcPts val="0"/>
              </a:spcAft>
              <a:buClr>
                <a:schemeClr val="dk2"/>
              </a:buClr>
              <a:buSzPts val="1500"/>
              <a:buAutoNum type="arabicPeriod"/>
            </a:pPr>
            <a:r>
              <a:rPr lang="en" sz="1500" strike="sngStrike">
                <a:solidFill>
                  <a:schemeClr val="dk2"/>
                </a:solidFill>
              </a:rPr>
              <a:t>Claiming the expert witness for the defense had more experience and knowledge than the prosecution’s witness.</a:t>
            </a:r>
            <a:endParaRPr sz="1500" strike="sngStrike"/>
          </a:p>
          <a:p>
            <a:pPr marL="457200" lvl="0" indent="-323850" algn="l" rtl="0">
              <a:spcBef>
                <a:spcPts val="0"/>
              </a:spcBef>
              <a:spcAft>
                <a:spcPts val="0"/>
              </a:spcAft>
              <a:buSzPts val="1500"/>
              <a:buAutoNum type="arabicPeriod"/>
            </a:pPr>
            <a:r>
              <a:rPr lang="en" sz="1500" b="1"/>
              <a:t>Claiming the punishment amounts to “cruel and unusual punishment.”</a:t>
            </a:r>
            <a:endParaRPr sz="1500" b="1">
              <a:solidFill>
                <a:schemeClr val="dk2"/>
              </a:solidFill>
            </a:endParaRPr>
          </a:p>
        </p:txBody>
      </p:sp>
      <p:pic>
        <p:nvPicPr>
          <p:cNvPr id="266" name="Google Shape;266;p46"/>
          <p:cNvPicPr preferRelativeResize="0"/>
          <p:nvPr/>
        </p:nvPicPr>
        <p:blipFill>
          <a:blip r:embed="rId3">
            <a:alphaModFix/>
          </a:blip>
          <a:stretch>
            <a:fillRect/>
          </a:stretch>
        </p:blipFill>
        <p:spPr>
          <a:xfrm>
            <a:off x="5185249" y="2070900"/>
            <a:ext cx="3544526" cy="1453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7"/>
          <p:cNvSpPr txBox="1">
            <a:spLocks noGrp="1"/>
          </p:cNvSpPr>
          <p:nvPr>
            <p:ph type="title"/>
          </p:nvPr>
        </p:nvSpPr>
        <p:spPr>
          <a:xfrm>
            <a:off x="3762675" y="3177750"/>
            <a:ext cx="5280300" cy="9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a:t>Now, you will evaluate Amber’s claims on Appeal. She is claiming 4 separate Errors of Law in her case.</a:t>
            </a:r>
            <a:endParaRPr sz="1700"/>
          </a:p>
        </p:txBody>
      </p:sp>
      <p:sp>
        <p:nvSpPr>
          <p:cNvPr id="272" name="Google Shape;272;p47"/>
          <p:cNvSpPr txBox="1">
            <a:spLocks noGrp="1"/>
          </p:cNvSpPr>
          <p:nvPr>
            <p:ph type="title" idx="2"/>
          </p:nvPr>
        </p:nvSpPr>
        <p:spPr>
          <a:xfrm>
            <a:off x="1048270" y="3287500"/>
            <a:ext cx="2412900" cy="93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a:t>Court of Appeals</a:t>
            </a:r>
            <a:endParaRPr sz="3600"/>
          </a:p>
        </p:txBody>
      </p:sp>
      <p:sp>
        <p:nvSpPr>
          <p:cNvPr id="273" name="Google Shape;273;p47"/>
          <p:cNvSpPr txBox="1">
            <a:spLocks noGrp="1"/>
          </p:cNvSpPr>
          <p:nvPr>
            <p:ph type="subTitle" idx="1"/>
          </p:nvPr>
        </p:nvSpPr>
        <p:spPr>
          <a:xfrm>
            <a:off x="3842028" y="4177650"/>
            <a:ext cx="5121600" cy="4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 </a:t>
            </a:r>
            <a:r>
              <a:rPr lang="en"/>
              <a:t>Think Like a Judge on the Court of Appeals</a:t>
            </a:r>
            <a:endParaRPr/>
          </a:p>
        </p:txBody>
      </p:sp>
      <p:cxnSp>
        <p:nvCxnSpPr>
          <p:cNvPr id="274" name="Google Shape;274;p47"/>
          <p:cNvCxnSpPr/>
          <p:nvPr/>
        </p:nvCxnSpPr>
        <p:spPr>
          <a:xfrm>
            <a:off x="3610750" y="3253297"/>
            <a:ext cx="0" cy="9999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275" name="Google Shape;275;p47"/>
          <p:cNvPicPr preferRelativeResize="0"/>
          <p:nvPr/>
        </p:nvPicPr>
        <p:blipFill rotWithShape="1">
          <a:blip r:embed="rId3">
            <a:alphaModFix/>
          </a:blip>
          <a:srcRect l="22175" r="18817"/>
          <a:stretch/>
        </p:blipFill>
        <p:spPr>
          <a:xfrm>
            <a:off x="4392025" y="228600"/>
            <a:ext cx="4571602" cy="2872950"/>
          </a:xfrm>
          <a:prstGeom prst="rect">
            <a:avLst/>
          </a:prstGeom>
          <a:noFill/>
          <a:ln>
            <a:noFill/>
          </a:ln>
        </p:spPr>
      </p:pic>
      <p:pic>
        <p:nvPicPr>
          <p:cNvPr id="276" name="Google Shape;276;p47"/>
          <p:cNvPicPr preferRelativeResize="0"/>
          <p:nvPr/>
        </p:nvPicPr>
        <p:blipFill>
          <a:blip r:embed="rId4">
            <a:alphaModFix/>
          </a:blip>
          <a:stretch>
            <a:fillRect/>
          </a:stretch>
        </p:blipFill>
        <p:spPr>
          <a:xfrm>
            <a:off x="245450" y="228600"/>
            <a:ext cx="4021734" cy="28729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8"/>
          <p:cNvSpPr txBox="1">
            <a:spLocks noGrp="1"/>
          </p:cNvSpPr>
          <p:nvPr>
            <p:ph type="ctrTitle"/>
          </p:nvPr>
        </p:nvSpPr>
        <p:spPr>
          <a:xfrm>
            <a:off x="118925" y="1620475"/>
            <a:ext cx="36573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a:t>4th Amend.</a:t>
            </a:r>
            <a:endParaRPr sz="4300"/>
          </a:p>
          <a:p>
            <a:pPr marL="0" lvl="0" indent="0" algn="ctr" rtl="0">
              <a:spcBef>
                <a:spcPts val="0"/>
              </a:spcBef>
              <a:spcAft>
                <a:spcPts val="0"/>
              </a:spcAft>
              <a:buNone/>
            </a:pPr>
            <a:r>
              <a:rPr lang="en" sz="4300"/>
              <a:t>Error</a:t>
            </a:r>
            <a:endParaRPr sz="4300"/>
          </a:p>
        </p:txBody>
      </p:sp>
      <p:sp>
        <p:nvSpPr>
          <p:cNvPr id="282" name="Google Shape;282;p48"/>
          <p:cNvSpPr txBox="1">
            <a:spLocks noGrp="1"/>
          </p:cNvSpPr>
          <p:nvPr>
            <p:ph type="subTitle" idx="1"/>
          </p:nvPr>
        </p:nvSpPr>
        <p:spPr>
          <a:xfrm>
            <a:off x="2321250" y="3549850"/>
            <a:ext cx="6638100" cy="4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rPr>
              <a:t>4th Amendment Unreasonable Search and Seizure violation</a:t>
            </a:r>
            <a:r>
              <a:rPr lang="en" sz="1800">
                <a:solidFill>
                  <a:schemeClr val="lt1"/>
                </a:solidFill>
              </a:rPr>
              <a:t> because she did not consent to the blood draw for the blood alcohol (toxicology) test.</a:t>
            </a:r>
            <a:endParaRPr sz="1550" b="1">
              <a:solidFill>
                <a:schemeClr val="lt1"/>
              </a:solidFill>
            </a:endParaRPr>
          </a:p>
          <a:p>
            <a:pPr marL="0" lvl="0" indent="0" algn="ctr" rtl="0">
              <a:spcBef>
                <a:spcPts val="0"/>
              </a:spcBef>
              <a:spcAft>
                <a:spcPts val="0"/>
              </a:spcAft>
              <a:buNone/>
            </a:pPr>
            <a:endParaRPr/>
          </a:p>
        </p:txBody>
      </p:sp>
      <p:pic>
        <p:nvPicPr>
          <p:cNvPr id="283" name="Google Shape;283;p48"/>
          <p:cNvPicPr preferRelativeResize="0"/>
          <p:nvPr/>
        </p:nvPicPr>
        <p:blipFill>
          <a:blip r:embed="rId3">
            <a:alphaModFix/>
          </a:blip>
          <a:stretch>
            <a:fillRect/>
          </a:stretch>
        </p:blipFill>
        <p:spPr>
          <a:xfrm>
            <a:off x="4784450" y="383275"/>
            <a:ext cx="2905750" cy="2905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9"/>
          <p:cNvSpPr txBox="1">
            <a:spLocks noGrp="1"/>
          </p:cNvSpPr>
          <p:nvPr>
            <p:ph type="ctrTitle"/>
          </p:nvPr>
        </p:nvSpPr>
        <p:spPr>
          <a:xfrm>
            <a:off x="118925" y="1620475"/>
            <a:ext cx="36573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a:t>4th Amend.</a:t>
            </a:r>
            <a:endParaRPr sz="4300"/>
          </a:p>
          <a:p>
            <a:pPr marL="0" lvl="0" indent="0" algn="ctr" rtl="0">
              <a:spcBef>
                <a:spcPts val="0"/>
              </a:spcBef>
              <a:spcAft>
                <a:spcPts val="0"/>
              </a:spcAft>
              <a:buNone/>
            </a:pPr>
            <a:r>
              <a:rPr lang="en" sz="4300"/>
              <a:t>Error</a:t>
            </a:r>
            <a:endParaRPr sz="4300"/>
          </a:p>
        </p:txBody>
      </p:sp>
      <p:sp>
        <p:nvSpPr>
          <p:cNvPr id="289" name="Google Shape;289;p49"/>
          <p:cNvSpPr txBox="1">
            <a:spLocks noGrp="1"/>
          </p:cNvSpPr>
          <p:nvPr>
            <p:ph type="subTitle" idx="1"/>
          </p:nvPr>
        </p:nvSpPr>
        <p:spPr>
          <a:xfrm>
            <a:off x="2321250" y="3549850"/>
            <a:ext cx="6638100" cy="4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rPr>
              <a:t>4th Amendment Unreasonable Search and Seizure violation</a:t>
            </a:r>
            <a:r>
              <a:rPr lang="en" sz="1800">
                <a:solidFill>
                  <a:schemeClr val="lt1"/>
                </a:solidFill>
              </a:rPr>
              <a:t> because the data in the Event Data Recorder (a.k.a. “Black box”) in her car was her personal property and was obtained without a warrant.</a:t>
            </a:r>
            <a:endParaRPr sz="1550" b="1">
              <a:solidFill>
                <a:schemeClr val="lt1"/>
              </a:solidFill>
            </a:endParaRPr>
          </a:p>
          <a:p>
            <a:pPr marL="0" lvl="0" indent="0" algn="ctr" rtl="0">
              <a:spcBef>
                <a:spcPts val="0"/>
              </a:spcBef>
              <a:spcAft>
                <a:spcPts val="0"/>
              </a:spcAft>
              <a:buNone/>
            </a:pPr>
            <a:endParaRPr/>
          </a:p>
        </p:txBody>
      </p:sp>
      <p:pic>
        <p:nvPicPr>
          <p:cNvPr id="290" name="Google Shape;290;p49"/>
          <p:cNvPicPr preferRelativeResize="0"/>
          <p:nvPr/>
        </p:nvPicPr>
        <p:blipFill>
          <a:blip r:embed="rId3">
            <a:alphaModFix/>
          </a:blip>
          <a:stretch>
            <a:fillRect/>
          </a:stretch>
        </p:blipFill>
        <p:spPr>
          <a:xfrm>
            <a:off x="4342975" y="466525"/>
            <a:ext cx="4598600" cy="295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0"/>
          <p:cNvSpPr txBox="1">
            <a:spLocks noGrp="1"/>
          </p:cNvSpPr>
          <p:nvPr>
            <p:ph type="ctrTitle"/>
          </p:nvPr>
        </p:nvSpPr>
        <p:spPr>
          <a:xfrm>
            <a:off x="118925" y="1620475"/>
            <a:ext cx="36573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a:t>6th Amend.</a:t>
            </a:r>
            <a:endParaRPr sz="4300"/>
          </a:p>
          <a:p>
            <a:pPr marL="0" lvl="0" indent="0" algn="ctr" rtl="0">
              <a:spcBef>
                <a:spcPts val="0"/>
              </a:spcBef>
              <a:spcAft>
                <a:spcPts val="0"/>
              </a:spcAft>
              <a:buNone/>
            </a:pPr>
            <a:r>
              <a:rPr lang="en" sz="4300"/>
              <a:t>Error</a:t>
            </a:r>
            <a:endParaRPr sz="4300"/>
          </a:p>
        </p:txBody>
      </p:sp>
      <p:sp>
        <p:nvSpPr>
          <p:cNvPr id="296" name="Google Shape;296;p50"/>
          <p:cNvSpPr txBox="1">
            <a:spLocks noGrp="1"/>
          </p:cNvSpPr>
          <p:nvPr>
            <p:ph type="subTitle" idx="1"/>
          </p:nvPr>
        </p:nvSpPr>
        <p:spPr>
          <a:xfrm>
            <a:off x="2321250" y="3549850"/>
            <a:ext cx="6638100" cy="4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chemeClr val="lt1"/>
                </a:solidFill>
              </a:rPr>
              <a:t>6th Amendment Confrontation Clause violation,</a:t>
            </a:r>
            <a:r>
              <a:rPr lang="en" sz="1700">
                <a:solidFill>
                  <a:schemeClr val="lt1"/>
                </a:solidFill>
              </a:rPr>
              <a:t> claiming that the data from the Event Data Recorder (a.k.a. “black box”) in her car equals inadmissible hearsay and that there is no way to cross-examine the computer-generated report used at trial. </a:t>
            </a:r>
            <a:endParaRPr sz="1700">
              <a:solidFill>
                <a:schemeClr val="lt1"/>
              </a:solidFill>
            </a:endParaRPr>
          </a:p>
          <a:p>
            <a:pPr marL="0" lvl="0" indent="0" algn="ctr" rtl="0">
              <a:spcBef>
                <a:spcPts val="0"/>
              </a:spcBef>
              <a:spcAft>
                <a:spcPts val="0"/>
              </a:spcAft>
              <a:buNone/>
            </a:pPr>
            <a:endParaRPr/>
          </a:p>
        </p:txBody>
      </p:sp>
      <p:pic>
        <p:nvPicPr>
          <p:cNvPr id="297" name="Google Shape;297;p50"/>
          <p:cNvPicPr preferRelativeResize="0"/>
          <p:nvPr/>
        </p:nvPicPr>
        <p:blipFill>
          <a:blip r:embed="rId3">
            <a:alphaModFix/>
          </a:blip>
          <a:stretch>
            <a:fillRect/>
          </a:stretch>
        </p:blipFill>
        <p:spPr>
          <a:xfrm>
            <a:off x="4342975" y="466525"/>
            <a:ext cx="4598600" cy="2952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1"/>
          <p:cNvSpPr txBox="1">
            <a:spLocks noGrp="1"/>
          </p:cNvSpPr>
          <p:nvPr>
            <p:ph type="ctrTitle"/>
          </p:nvPr>
        </p:nvSpPr>
        <p:spPr>
          <a:xfrm>
            <a:off x="118925" y="1620475"/>
            <a:ext cx="3657300" cy="64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a:t>8th Amend.</a:t>
            </a:r>
            <a:endParaRPr sz="4300"/>
          </a:p>
          <a:p>
            <a:pPr marL="0" lvl="0" indent="0" algn="ctr" rtl="0">
              <a:spcBef>
                <a:spcPts val="0"/>
              </a:spcBef>
              <a:spcAft>
                <a:spcPts val="0"/>
              </a:spcAft>
              <a:buNone/>
            </a:pPr>
            <a:r>
              <a:rPr lang="en" sz="4300"/>
              <a:t>Error</a:t>
            </a:r>
            <a:endParaRPr sz="4300"/>
          </a:p>
        </p:txBody>
      </p:sp>
      <p:sp>
        <p:nvSpPr>
          <p:cNvPr id="303" name="Google Shape;303;p51"/>
          <p:cNvSpPr txBox="1">
            <a:spLocks noGrp="1"/>
          </p:cNvSpPr>
          <p:nvPr>
            <p:ph type="subTitle" idx="1"/>
          </p:nvPr>
        </p:nvSpPr>
        <p:spPr>
          <a:xfrm>
            <a:off x="3431775" y="3549850"/>
            <a:ext cx="5527500" cy="130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1"/>
                </a:solidFill>
              </a:rPr>
              <a:t>8th Amendment Cruel and Unusual Punishment</a:t>
            </a:r>
            <a:r>
              <a:rPr lang="en" sz="1800">
                <a:solidFill>
                  <a:schemeClr val="lt1"/>
                </a:solidFill>
              </a:rPr>
              <a:t> for the sentence of 25 years.</a:t>
            </a:r>
            <a:endParaRPr sz="1800">
              <a:solidFill>
                <a:schemeClr val="lt1"/>
              </a:solidFill>
            </a:endParaRPr>
          </a:p>
          <a:p>
            <a:pPr marL="0" lvl="0" indent="0" algn="l" rtl="0">
              <a:spcBef>
                <a:spcPts val="0"/>
              </a:spcBef>
              <a:spcAft>
                <a:spcPts val="0"/>
              </a:spcAft>
              <a:buNone/>
            </a:pPr>
            <a:r>
              <a:rPr lang="en" sz="1700">
                <a:solidFill>
                  <a:schemeClr val="lt1"/>
                </a:solidFill>
              </a:rPr>
              <a:t>(See also: Article I, Section 13 of the Texas Constitution)</a:t>
            </a:r>
            <a:endParaRPr sz="2200">
              <a:solidFill>
                <a:schemeClr val="lt1"/>
              </a:solidFill>
            </a:endParaRPr>
          </a:p>
          <a:p>
            <a:pPr marL="0" lvl="0" indent="0" algn="ctr" rtl="0">
              <a:spcBef>
                <a:spcPts val="0"/>
              </a:spcBef>
              <a:spcAft>
                <a:spcPts val="0"/>
              </a:spcAft>
              <a:buNone/>
            </a:pPr>
            <a:endParaRPr/>
          </a:p>
        </p:txBody>
      </p:sp>
      <p:pic>
        <p:nvPicPr>
          <p:cNvPr id="304" name="Google Shape;304;p51"/>
          <p:cNvPicPr preferRelativeResize="0"/>
          <p:nvPr/>
        </p:nvPicPr>
        <p:blipFill>
          <a:blip r:embed="rId3">
            <a:alphaModFix/>
          </a:blip>
          <a:stretch>
            <a:fillRect/>
          </a:stretch>
        </p:blipFill>
        <p:spPr>
          <a:xfrm>
            <a:off x="4562350" y="609525"/>
            <a:ext cx="3657300" cy="24875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52"/>
          <p:cNvSpPr/>
          <p:nvPr/>
        </p:nvSpPr>
        <p:spPr>
          <a:xfrm>
            <a:off x="359050" y="83500"/>
            <a:ext cx="8642100" cy="4926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i="1">
                <a:solidFill>
                  <a:schemeClr val="dk1"/>
                </a:solidFill>
                <a:latin typeface="Montserrat"/>
                <a:ea typeface="Montserrat"/>
                <a:cs typeface="Montserrat"/>
                <a:sym typeface="Montserrat"/>
              </a:rPr>
              <a:t>Side Note: </a:t>
            </a:r>
            <a:r>
              <a:rPr lang="en" sz="1800">
                <a:solidFill>
                  <a:schemeClr val="dk1"/>
                </a:solidFill>
                <a:latin typeface="Montserrat"/>
                <a:ea typeface="Montserrat"/>
                <a:cs typeface="Montserrat"/>
                <a:sym typeface="Montserrat"/>
              </a:rPr>
              <a:t>Amber is also being sued for $1.2 million by Edgar Lewis (injured) and for $3 million by the parents of Daniel Smith (deceased). The constitutional protections above (and others like the “right to remain silent”) do not extend to civil cases where Amber is subject to depositions and discovery. The “burden of proof” in civil cases is also lower than in criminal cases.</a:t>
            </a:r>
            <a:endParaRPr sz="1800">
              <a:solidFill>
                <a:schemeClr val="dk1"/>
              </a:solidFill>
              <a:latin typeface="Montserrat"/>
              <a:ea typeface="Montserrat"/>
              <a:cs typeface="Montserrat"/>
              <a:sym typeface="Montserrat"/>
            </a:endParaRPr>
          </a:p>
          <a:p>
            <a:pPr marL="0" lvl="0" indent="0" algn="ctr" rtl="0">
              <a:spcBef>
                <a:spcPts val="1600"/>
              </a:spcBef>
              <a:spcAft>
                <a:spcPts val="0"/>
              </a:spcAft>
              <a:buNone/>
            </a:pPr>
            <a:r>
              <a:rPr lang="en" sz="1600" b="1">
                <a:solidFill>
                  <a:schemeClr val="dk1"/>
                </a:solidFill>
                <a:latin typeface="Montserrat"/>
                <a:ea typeface="Montserrat"/>
                <a:cs typeface="Montserrat"/>
                <a:sym typeface="Montserrat"/>
              </a:rPr>
              <a:t>Criminal Cases = Beyond a Reasonable Doubt [99.9%]</a:t>
            </a:r>
            <a:endParaRPr sz="16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1600" b="1">
                <a:solidFill>
                  <a:schemeClr val="dk1"/>
                </a:solidFill>
                <a:latin typeface="Montserrat"/>
                <a:ea typeface="Montserrat"/>
                <a:cs typeface="Montserrat"/>
                <a:sym typeface="Montserrat"/>
              </a:rPr>
              <a:t>Civil Cases = Preponderance of the Evidence [&gt;50%]</a:t>
            </a:r>
            <a:endParaRPr sz="1600" b="1">
              <a:solidFill>
                <a:schemeClr val="dk1"/>
              </a:solidFill>
              <a:latin typeface="Montserrat"/>
              <a:ea typeface="Montserrat"/>
              <a:cs typeface="Montserrat"/>
              <a:sym typeface="Montserrat"/>
            </a:endParaRPr>
          </a:p>
        </p:txBody>
      </p:sp>
      <p:pic>
        <p:nvPicPr>
          <p:cNvPr id="310" name="Google Shape;310;p52"/>
          <p:cNvPicPr preferRelativeResize="0"/>
          <p:nvPr/>
        </p:nvPicPr>
        <p:blipFill>
          <a:blip r:embed="rId3">
            <a:alphaModFix/>
          </a:blip>
          <a:stretch>
            <a:fillRect/>
          </a:stretch>
        </p:blipFill>
        <p:spPr>
          <a:xfrm>
            <a:off x="893425" y="2864000"/>
            <a:ext cx="4326825" cy="2023125"/>
          </a:xfrm>
          <a:prstGeom prst="rect">
            <a:avLst/>
          </a:prstGeom>
          <a:noFill/>
          <a:ln>
            <a:noFill/>
          </a:ln>
        </p:spPr>
      </p:pic>
      <p:pic>
        <p:nvPicPr>
          <p:cNvPr id="311" name="Google Shape;311;p52"/>
          <p:cNvPicPr preferRelativeResize="0"/>
          <p:nvPr/>
        </p:nvPicPr>
        <p:blipFill>
          <a:blip r:embed="rId4">
            <a:alphaModFix/>
          </a:blip>
          <a:stretch>
            <a:fillRect/>
          </a:stretch>
        </p:blipFill>
        <p:spPr>
          <a:xfrm>
            <a:off x="5420850" y="2864000"/>
            <a:ext cx="3041196" cy="2023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53"/>
          <p:cNvSpPr txBox="1">
            <a:spLocks noGrp="1"/>
          </p:cNvSpPr>
          <p:nvPr>
            <p:ph type="subTitle" idx="1"/>
          </p:nvPr>
        </p:nvSpPr>
        <p:spPr>
          <a:xfrm>
            <a:off x="2481900" y="1958325"/>
            <a:ext cx="4180200" cy="4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Criminal charges, jail time, and lawsuits aren’t hypothetical outcomes.   </a:t>
            </a:r>
            <a:endParaRPr/>
          </a:p>
        </p:txBody>
      </p:sp>
      <p:sp>
        <p:nvSpPr>
          <p:cNvPr id="317" name="Google Shape;317;p53"/>
          <p:cNvSpPr txBox="1">
            <a:spLocks noGrp="1"/>
          </p:cNvSpPr>
          <p:nvPr>
            <p:ph type="ctrTitle"/>
          </p:nvPr>
        </p:nvSpPr>
        <p:spPr>
          <a:xfrm>
            <a:off x="1850525" y="1157925"/>
            <a:ext cx="5442900" cy="100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 could happen to you.</a:t>
            </a:r>
            <a:endParaRPr/>
          </a:p>
        </p:txBody>
      </p:sp>
      <p:pic>
        <p:nvPicPr>
          <p:cNvPr id="318" name="Google Shape;318;p53">
            <a:hlinkClick r:id="rId3"/>
          </p:cNvPr>
          <p:cNvPicPr preferRelativeResize="0"/>
          <p:nvPr/>
        </p:nvPicPr>
        <p:blipFill>
          <a:blip r:embed="rId4">
            <a:alphaModFix/>
          </a:blip>
          <a:stretch>
            <a:fillRect/>
          </a:stretch>
        </p:blipFill>
        <p:spPr>
          <a:xfrm>
            <a:off x="3060039" y="2772475"/>
            <a:ext cx="3023875" cy="1700924"/>
          </a:xfrm>
          <a:prstGeom prst="rect">
            <a:avLst/>
          </a:prstGeom>
          <a:noFill/>
          <a:ln>
            <a:noFill/>
          </a:ln>
        </p:spPr>
      </p:pic>
      <p:sp>
        <p:nvSpPr>
          <p:cNvPr id="319" name="Google Shape;319;p53"/>
          <p:cNvSpPr txBox="1"/>
          <p:nvPr/>
        </p:nvSpPr>
        <p:spPr>
          <a:xfrm>
            <a:off x="3060050" y="4473400"/>
            <a:ext cx="302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latin typeface="Montserrat"/>
                <a:ea typeface="Montserrat"/>
                <a:cs typeface="Montserrat"/>
                <a:sym typeface="Montserrat"/>
                <a:hlinkClick r:id="rId3"/>
              </a:rPr>
              <a:t>May 2022, Harris County - Link</a:t>
            </a:r>
            <a:endParaRPr>
              <a:solidFill>
                <a:schemeClr val="dk2"/>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4"/>
          <p:cNvSpPr txBox="1">
            <a:spLocks noGrp="1"/>
          </p:cNvSpPr>
          <p:nvPr>
            <p:ph type="title"/>
          </p:nvPr>
        </p:nvSpPr>
        <p:spPr>
          <a:xfrm>
            <a:off x="291575" y="445025"/>
            <a:ext cx="64050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Summary: </a:t>
            </a:r>
            <a:r>
              <a:rPr lang="en"/>
              <a:t>Amber is alleging the following Errors of LAW in her appeal:</a:t>
            </a:r>
            <a:endParaRPr/>
          </a:p>
          <a:p>
            <a:pPr marL="0" lvl="0" indent="0" algn="l" rtl="0">
              <a:spcBef>
                <a:spcPts val="0"/>
              </a:spcBef>
              <a:spcAft>
                <a:spcPts val="0"/>
              </a:spcAft>
              <a:buNone/>
            </a:pPr>
            <a:endParaRPr>
              <a:solidFill>
                <a:schemeClr val="accent1"/>
              </a:solidFill>
            </a:endParaRPr>
          </a:p>
        </p:txBody>
      </p:sp>
      <p:sp>
        <p:nvSpPr>
          <p:cNvPr id="325" name="Google Shape;325;p54"/>
          <p:cNvSpPr txBox="1">
            <a:spLocks noGrp="1"/>
          </p:cNvSpPr>
          <p:nvPr>
            <p:ph type="body" idx="1"/>
          </p:nvPr>
        </p:nvSpPr>
        <p:spPr>
          <a:xfrm>
            <a:off x="291575" y="1561775"/>
            <a:ext cx="5837100" cy="276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a:t>4th Amendment Unreasonable Search and Seizure violation</a:t>
            </a:r>
            <a:r>
              <a:rPr lang="en" sz="1300"/>
              <a:t> because she did not consent to the blood draw for the blood alcohol (toxicology) test.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4th Amendment Unreasonable Search and Seizure violation</a:t>
            </a:r>
            <a:r>
              <a:rPr lang="en" sz="1300"/>
              <a:t> because the data in the Event Data Recorder (a.k.a. “Black box”) in her car was her personal property and was obtained without a warrant.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6th Amendment Confrontation Clause violation,</a:t>
            </a:r>
            <a:r>
              <a:rPr lang="en" sz="1300"/>
              <a:t> claiming that the data from the Event Data Recorder (a.k.a. “black box”) in her car equals inadmissible hearsay and that there is no way to cross-examine the computer-generated report used at trial.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8th Amendment Cruel and Unusual Punishment</a:t>
            </a:r>
            <a:r>
              <a:rPr lang="en" sz="1300"/>
              <a:t> for the sentence of 25 years. (See also: Article I, Section 13 of the Texas Constitution) </a:t>
            </a:r>
            <a:endParaRPr sz="1300"/>
          </a:p>
        </p:txBody>
      </p:sp>
      <p:cxnSp>
        <p:nvCxnSpPr>
          <p:cNvPr id="326" name="Google Shape;326;p54"/>
          <p:cNvCxnSpPr/>
          <p:nvPr/>
        </p:nvCxnSpPr>
        <p:spPr>
          <a:xfrm>
            <a:off x="248700" y="445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327" name="Google Shape;327;p54"/>
          <p:cNvPicPr preferRelativeResize="0"/>
          <p:nvPr/>
        </p:nvPicPr>
        <p:blipFill>
          <a:blip r:embed="rId3">
            <a:alphaModFix/>
          </a:blip>
          <a:stretch>
            <a:fillRect/>
          </a:stretch>
        </p:blipFill>
        <p:spPr>
          <a:xfrm>
            <a:off x="6442075" y="1602125"/>
            <a:ext cx="2524550" cy="1620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7"/>
          <p:cNvSpPr txBox="1">
            <a:spLocks noGrp="1"/>
          </p:cNvSpPr>
          <p:nvPr>
            <p:ph type="title"/>
          </p:nvPr>
        </p:nvSpPr>
        <p:spPr>
          <a:xfrm>
            <a:off x="385275" y="205800"/>
            <a:ext cx="40779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Btw, this case is based on actual events…* </a:t>
            </a:r>
            <a:endParaRPr/>
          </a:p>
        </p:txBody>
      </p:sp>
      <p:sp>
        <p:nvSpPr>
          <p:cNvPr id="168" name="Google Shape;168;p37"/>
          <p:cNvSpPr txBox="1">
            <a:spLocks noGrp="1"/>
          </p:cNvSpPr>
          <p:nvPr>
            <p:ph type="body" idx="1"/>
          </p:nvPr>
        </p:nvSpPr>
        <p:spPr>
          <a:xfrm>
            <a:off x="385275" y="1417428"/>
            <a:ext cx="7539300" cy="300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50"/>
              <a:t>You and your partner sit on The Court of Appeals. </a:t>
            </a:r>
            <a:endParaRPr sz="1950"/>
          </a:p>
          <a:p>
            <a:pPr marL="0" lvl="0" indent="0" algn="l" rtl="0">
              <a:spcBef>
                <a:spcPts val="0"/>
              </a:spcBef>
              <a:spcAft>
                <a:spcPts val="0"/>
              </a:spcAft>
              <a:buNone/>
            </a:pPr>
            <a:endParaRPr sz="1950"/>
          </a:p>
          <a:p>
            <a:pPr marL="0" lvl="0" indent="0" algn="l" rtl="0">
              <a:spcBef>
                <a:spcPts val="0"/>
              </a:spcBef>
              <a:spcAft>
                <a:spcPts val="0"/>
              </a:spcAft>
              <a:buNone/>
            </a:pPr>
            <a:r>
              <a:rPr lang="en" sz="1950"/>
              <a:t>With your partner, you will need to decide:</a:t>
            </a:r>
            <a:endParaRPr sz="1950"/>
          </a:p>
          <a:p>
            <a:pPr marL="0" lvl="0" indent="0" algn="l" rtl="0">
              <a:spcBef>
                <a:spcPts val="0"/>
              </a:spcBef>
              <a:spcAft>
                <a:spcPts val="0"/>
              </a:spcAft>
              <a:buNone/>
            </a:pPr>
            <a:endParaRPr sz="1950"/>
          </a:p>
          <a:p>
            <a:pPr marL="457200" lvl="0" indent="-352425" algn="l" rtl="0">
              <a:spcBef>
                <a:spcPts val="0"/>
              </a:spcBef>
              <a:spcAft>
                <a:spcPts val="0"/>
              </a:spcAft>
              <a:buClr>
                <a:schemeClr val="accent1"/>
              </a:buClr>
              <a:buSzPts val="1950"/>
              <a:buFont typeface="Montserrat ExtraBold"/>
              <a:buAutoNum type="arabicPeriod"/>
            </a:pPr>
            <a:r>
              <a:rPr lang="en" sz="1950"/>
              <a:t>Questions of LAW</a:t>
            </a:r>
            <a:endParaRPr sz="1950"/>
          </a:p>
          <a:p>
            <a:pPr marL="457200" lvl="0" indent="-352425" algn="l" rtl="0">
              <a:spcBef>
                <a:spcPts val="0"/>
              </a:spcBef>
              <a:spcAft>
                <a:spcPts val="0"/>
              </a:spcAft>
              <a:buClr>
                <a:schemeClr val="accent1"/>
              </a:buClr>
              <a:buSzPts val="1950"/>
              <a:buFont typeface="Montserrat ExtraBold"/>
              <a:buAutoNum type="arabicPeriod"/>
            </a:pPr>
            <a:r>
              <a:rPr lang="en" sz="1950"/>
              <a:t>Questions of MORALITY and FAIRNESS (which are different from questions of law!)</a:t>
            </a:r>
            <a:endParaRPr sz="1950"/>
          </a:p>
          <a:p>
            <a:pPr marL="457200" lvl="0" indent="0" algn="l" rtl="0">
              <a:spcBef>
                <a:spcPts val="0"/>
              </a:spcBef>
              <a:spcAft>
                <a:spcPts val="0"/>
              </a:spcAft>
              <a:buNone/>
            </a:pPr>
            <a:endParaRPr sz="1950"/>
          </a:p>
          <a:p>
            <a:pPr marL="0" lvl="0" indent="0" algn="l" rtl="0">
              <a:spcBef>
                <a:spcPts val="0"/>
              </a:spcBef>
              <a:spcAft>
                <a:spcPts val="0"/>
              </a:spcAft>
              <a:buNone/>
            </a:pPr>
            <a:r>
              <a:rPr lang="en" sz="1950" b="1">
                <a:solidFill>
                  <a:schemeClr val="dk2"/>
                </a:solidFill>
              </a:rPr>
              <a:t>Be prepared to defend your conclusions to the class!</a:t>
            </a:r>
            <a:endParaRPr sz="1950" b="1">
              <a:solidFill>
                <a:schemeClr val="dk2"/>
              </a:solidFill>
            </a:endParaRPr>
          </a:p>
          <a:p>
            <a:pPr marL="0" lvl="0" indent="0" algn="l" rtl="0">
              <a:spcBef>
                <a:spcPts val="0"/>
              </a:spcBef>
              <a:spcAft>
                <a:spcPts val="1600"/>
              </a:spcAft>
              <a:buNone/>
            </a:pPr>
            <a:endParaRPr/>
          </a:p>
        </p:txBody>
      </p:sp>
      <p:cxnSp>
        <p:nvCxnSpPr>
          <p:cNvPr id="169" name="Google Shape;169;p37"/>
          <p:cNvCxnSpPr/>
          <p:nvPr/>
        </p:nvCxnSpPr>
        <p:spPr>
          <a:xfrm>
            <a:off x="472975" y="174797"/>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170" name="Google Shape;170;p37"/>
          <p:cNvSpPr txBox="1"/>
          <p:nvPr/>
        </p:nvSpPr>
        <p:spPr>
          <a:xfrm>
            <a:off x="1161900" y="4534200"/>
            <a:ext cx="6820200" cy="360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50">
                <a:solidFill>
                  <a:schemeClr val="accent5"/>
                </a:solidFill>
                <a:latin typeface="Montserrat ExtraBold"/>
                <a:ea typeface="Montserrat ExtraBold"/>
                <a:cs typeface="Montserrat ExtraBold"/>
                <a:sym typeface="Montserrat ExtraBold"/>
              </a:rPr>
              <a:t>*Some details have been altered, such as names and locations.</a:t>
            </a:r>
            <a:endParaRPr sz="1150">
              <a:solidFill>
                <a:schemeClr val="accent5"/>
              </a:solidFill>
              <a:latin typeface="Montserrat ExtraBold"/>
              <a:ea typeface="Montserrat ExtraBold"/>
              <a:cs typeface="Montserrat ExtraBold"/>
              <a:sym typeface="Montserrat Extra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
        <p:nvSpPr>
          <p:cNvPr id="332" name="Google Shape;332;p55"/>
          <p:cNvSpPr txBox="1">
            <a:spLocks noGrp="1"/>
          </p:cNvSpPr>
          <p:nvPr>
            <p:ph type="title"/>
          </p:nvPr>
        </p:nvSpPr>
        <p:spPr>
          <a:xfrm>
            <a:off x="192050" y="177325"/>
            <a:ext cx="8733900" cy="112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rgbClr val="D5A6BD"/>
                </a:solidFill>
              </a:rPr>
              <a:t>With your partner, discuss the 4 issues that form the basis for Amber’s appeal. </a:t>
            </a:r>
            <a:r>
              <a:rPr lang="en" sz="1700">
                <a:solidFill>
                  <a:schemeClr val="dk2"/>
                </a:solidFill>
              </a:rPr>
              <a:t>Be prepared to use the information in the legal background to support your decisions regarding each ERROR/Question of Law!</a:t>
            </a:r>
            <a:endParaRPr sz="17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8"/>
          <p:cNvSpPr txBox="1">
            <a:spLocks noGrp="1"/>
          </p:cNvSpPr>
          <p:nvPr>
            <p:ph type="title" idx="6"/>
          </p:nvPr>
        </p:nvSpPr>
        <p:spPr>
          <a:xfrm>
            <a:off x="156775" y="2527825"/>
            <a:ext cx="2607300" cy="7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2"/>
                </a:solidFill>
              </a:rPr>
              <a:t>Meet </a:t>
            </a:r>
            <a:r>
              <a:rPr lang="en" sz="3500"/>
              <a:t>Amber Jones.</a:t>
            </a:r>
            <a:endParaRPr sz="3500"/>
          </a:p>
        </p:txBody>
      </p:sp>
      <p:sp>
        <p:nvSpPr>
          <p:cNvPr id="176" name="Google Shape;176;p38"/>
          <p:cNvSpPr txBox="1">
            <a:spLocks noGrp="1"/>
          </p:cNvSpPr>
          <p:nvPr>
            <p:ph type="title"/>
          </p:nvPr>
        </p:nvSpPr>
        <p:spPr>
          <a:xfrm>
            <a:off x="3538497" y="2615575"/>
            <a:ext cx="20670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TARGET</a:t>
            </a:r>
            <a:endParaRPr/>
          </a:p>
        </p:txBody>
      </p:sp>
      <p:sp>
        <p:nvSpPr>
          <p:cNvPr id="177" name="Google Shape;177;p38"/>
          <p:cNvSpPr txBox="1">
            <a:spLocks noGrp="1"/>
          </p:cNvSpPr>
          <p:nvPr>
            <p:ph type="subTitle" idx="1"/>
          </p:nvPr>
        </p:nvSpPr>
        <p:spPr>
          <a:xfrm>
            <a:off x="3538497" y="3148075"/>
            <a:ext cx="20670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Here you can describe the topic of the section</a:t>
            </a:r>
            <a:endParaRPr/>
          </a:p>
        </p:txBody>
      </p:sp>
      <p:sp>
        <p:nvSpPr>
          <p:cNvPr id="178" name="Google Shape;178;p38"/>
          <p:cNvSpPr txBox="1">
            <a:spLocks noGrp="1"/>
          </p:cNvSpPr>
          <p:nvPr>
            <p:ph type="title" idx="7"/>
          </p:nvPr>
        </p:nvSpPr>
        <p:spPr>
          <a:xfrm>
            <a:off x="3538500" y="1770700"/>
            <a:ext cx="2067000" cy="7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02</a:t>
            </a:r>
            <a:endParaRPr/>
          </a:p>
        </p:txBody>
      </p:sp>
      <p:sp>
        <p:nvSpPr>
          <p:cNvPr id="179" name="Google Shape;179;p38"/>
          <p:cNvSpPr txBox="1">
            <a:spLocks noGrp="1"/>
          </p:cNvSpPr>
          <p:nvPr>
            <p:ph type="title" idx="8"/>
          </p:nvPr>
        </p:nvSpPr>
        <p:spPr>
          <a:xfrm>
            <a:off x="6551850" y="2966850"/>
            <a:ext cx="2277300" cy="72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a:t>Amber </a:t>
            </a:r>
            <a:endParaRPr sz="3400"/>
          </a:p>
          <a:p>
            <a:pPr marL="0" lvl="0" indent="0" algn="ctr" rtl="0">
              <a:spcBef>
                <a:spcPts val="0"/>
              </a:spcBef>
              <a:spcAft>
                <a:spcPts val="0"/>
              </a:spcAft>
              <a:buNone/>
            </a:pPr>
            <a:r>
              <a:rPr lang="en" sz="3400"/>
              <a:t>is on Summer Break!</a:t>
            </a:r>
            <a:endParaRPr sz="3400"/>
          </a:p>
        </p:txBody>
      </p:sp>
      <p:cxnSp>
        <p:nvCxnSpPr>
          <p:cNvPr id="180" name="Google Shape;180;p38"/>
          <p:cNvCxnSpPr/>
          <p:nvPr/>
        </p:nvCxnSpPr>
        <p:spPr>
          <a:xfrm>
            <a:off x="4373400" y="2546160"/>
            <a:ext cx="3972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81" name="Google Shape;181;p38"/>
          <p:cNvPicPr preferRelativeResize="0"/>
          <p:nvPr/>
        </p:nvPicPr>
        <p:blipFill>
          <a:blip r:embed="rId3">
            <a:alphaModFix/>
          </a:blip>
          <a:stretch>
            <a:fillRect/>
          </a:stretch>
        </p:blipFill>
        <p:spPr>
          <a:xfrm>
            <a:off x="2855407" y="0"/>
            <a:ext cx="3433186" cy="5143501"/>
          </a:xfrm>
          <a:prstGeom prst="rect">
            <a:avLst/>
          </a:prstGeom>
          <a:noFill/>
          <a:ln>
            <a:noFill/>
          </a:ln>
        </p:spPr>
      </p:pic>
      <p:sp>
        <p:nvSpPr>
          <p:cNvPr id="182" name="Google Shape;182;p38"/>
          <p:cNvSpPr txBox="1"/>
          <p:nvPr/>
        </p:nvSpPr>
        <p:spPr>
          <a:xfrm rot="1045651">
            <a:off x="4622289" y="3492232"/>
            <a:ext cx="3000011" cy="89258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600" b="1">
                <a:solidFill>
                  <a:schemeClr val="lt1"/>
                </a:solidFill>
                <a:latin typeface="Architects Daughter"/>
                <a:ea typeface="Architects Daughter"/>
                <a:cs typeface="Architects Daughter"/>
                <a:sym typeface="Architects Daughter"/>
              </a:rPr>
              <a:t>LUCKY!</a:t>
            </a:r>
            <a:endParaRPr sz="2400" b="1">
              <a:solidFill>
                <a:schemeClr val="lt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9"/>
          <p:cNvSpPr txBox="1">
            <a:spLocks noGrp="1"/>
          </p:cNvSpPr>
          <p:nvPr>
            <p:ph type="title"/>
          </p:nvPr>
        </p:nvSpPr>
        <p:spPr>
          <a:xfrm>
            <a:off x="4832350" y="2008900"/>
            <a:ext cx="3252900" cy="125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This is </a:t>
            </a:r>
            <a:r>
              <a:rPr lang="en">
                <a:solidFill>
                  <a:schemeClr val="dk2"/>
                </a:solidFill>
              </a:rPr>
              <a:t>Daniel</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Amber and Daniel are friends.</a:t>
            </a:r>
            <a:endParaRPr/>
          </a:p>
        </p:txBody>
      </p:sp>
      <p:cxnSp>
        <p:nvCxnSpPr>
          <p:cNvPr id="188" name="Google Shape;188;p39"/>
          <p:cNvCxnSpPr/>
          <p:nvPr/>
        </p:nvCxnSpPr>
        <p:spPr>
          <a:xfrm>
            <a:off x="4720325" y="1540302"/>
            <a:ext cx="0" cy="21897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89" name="Google Shape;189;p39"/>
          <p:cNvPicPr preferRelativeResize="0"/>
          <p:nvPr/>
        </p:nvPicPr>
        <p:blipFill rotWithShape="1">
          <a:blip r:embed="rId3">
            <a:alphaModFix/>
          </a:blip>
          <a:srcRect l="44236" r="3299"/>
          <a:stretch/>
        </p:blipFill>
        <p:spPr>
          <a:xfrm>
            <a:off x="-422250" y="-236700"/>
            <a:ext cx="4714800" cy="5616900"/>
          </a:xfrm>
          <a:prstGeom prst="flowChartDelay">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40"/>
          <p:cNvSpPr txBox="1">
            <a:spLocks noGrp="1"/>
          </p:cNvSpPr>
          <p:nvPr>
            <p:ph type="title"/>
          </p:nvPr>
        </p:nvSpPr>
        <p:spPr>
          <a:xfrm>
            <a:off x="390525" y="1945500"/>
            <a:ext cx="3579900" cy="12525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Amber and Daniel are out on the night of July 6, 2018.</a:t>
            </a:r>
            <a:endParaRPr/>
          </a:p>
        </p:txBody>
      </p:sp>
      <p:cxnSp>
        <p:nvCxnSpPr>
          <p:cNvPr id="195" name="Google Shape;195;p40"/>
          <p:cNvCxnSpPr/>
          <p:nvPr/>
        </p:nvCxnSpPr>
        <p:spPr>
          <a:xfrm>
            <a:off x="4272650" y="1391177"/>
            <a:ext cx="0" cy="21897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196" name="Google Shape;196;p40"/>
          <p:cNvPicPr preferRelativeResize="0"/>
          <p:nvPr/>
        </p:nvPicPr>
        <p:blipFill rotWithShape="1">
          <a:blip r:embed="rId3">
            <a:alphaModFix/>
          </a:blip>
          <a:srcRect t="8765" b="8773"/>
          <a:stretch/>
        </p:blipFill>
        <p:spPr>
          <a:xfrm flipH="1">
            <a:off x="5187975" y="-322425"/>
            <a:ext cx="4714800" cy="5616900"/>
          </a:xfrm>
          <a:prstGeom prst="flowChartDelay">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41"/>
          <p:cNvPicPr preferRelativeResize="0"/>
          <p:nvPr/>
        </p:nvPicPr>
        <p:blipFill>
          <a:blip r:embed="rId3">
            <a:alphaModFix/>
          </a:blip>
          <a:stretch>
            <a:fillRect/>
          </a:stretch>
        </p:blipFill>
        <p:spPr>
          <a:xfrm>
            <a:off x="153625" y="327750"/>
            <a:ext cx="3314273" cy="2208966"/>
          </a:xfrm>
          <a:prstGeom prst="rect">
            <a:avLst/>
          </a:prstGeom>
          <a:noFill/>
          <a:ln>
            <a:noFill/>
          </a:ln>
        </p:spPr>
      </p:pic>
      <p:pic>
        <p:nvPicPr>
          <p:cNvPr id="202" name="Google Shape;202;p41"/>
          <p:cNvPicPr preferRelativeResize="0"/>
          <p:nvPr/>
        </p:nvPicPr>
        <p:blipFill>
          <a:blip r:embed="rId4">
            <a:alphaModFix/>
          </a:blip>
          <a:stretch>
            <a:fillRect/>
          </a:stretch>
        </p:blipFill>
        <p:spPr>
          <a:xfrm>
            <a:off x="153613" y="2630200"/>
            <a:ext cx="3314299" cy="2210601"/>
          </a:xfrm>
          <a:prstGeom prst="rect">
            <a:avLst/>
          </a:prstGeom>
          <a:noFill/>
          <a:ln>
            <a:noFill/>
          </a:ln>
        </p:spPr>
      </p:pic>
      <p:pic>
        <p:nvPicPr>
          <p:cNvPr id="203" name="Google Shape;203;p41"/>
          <p:cNvPicPr preferRelativeResize="0"/>
          <p:nvPr/>
        </p:nvPicPr>
        <p:blipFill rotWithShape="1">
          <a:blip r:embed="rId5">
            <a:alphaModFix/>
          </a:blip>
          <a:srcRect l="11355"/>
          <a:stretch/>
        </p:blipFill>
        <p:spPr>
          <a:xfrm>
            <a:off x="3598800" y="152400"/>
            <a:ext cx="3849277" cy="2444401"/>
          </a:xfrm>
          <a:prstGeom prst="rect">
            <a:avLst/>
          </a:prstGeom>
          <a:noFill/>
          <a:ln>
            <a:noFill/>
          </a:ln>
        </p:spPr>
      </p:pic>
      <p:pic>
        <p:nvPicPr>
          <p:cNvPr id="204" name="Google Shape;204;p41"/>
          <p:cNvPicPr preferRelativeResize="0"/>
          <p:nvPr/>
        </p:nvPicPr>
        <p:blipFill>
          <a:blip r:embed="rId6">
            <a:alphaModFix/>
          </a:blip>
          <a:stretch>
            <a:fillRect/>
          </a:stretch>
        </p:blipFill>
        <p:spPr>
          <a:xfrm>
            <a:off x="6258750" y="1828625"/>
            <a:ext cx="2780723" cy="3162476"/>
          </a:xfrm>
          <a:prstGeom prst="rect">
            <a:avLst/>
          </a:prstGeom>
          <a:noFill/>
          <a:ln>
            <a:noFill/>
          </a:ln>
        </p:spPr>
      </p:pic>
      <p:sp>
        <p:nvSpPr>
          <p:cNvPr id="205" name="Google Shape;205;p41"/>
          <p:cNvSpPr txBox="1">
            <a:spLocks noGrp="1"/>
          </p:cNvSpPr>
          <p:nvPr>
            <p:ph type="title" idx="4294967295"/>
          </p:nvPr>
        </p:nvSpPr>
        <p:spPr>
          <a:xfrm>
            <a:off x="3598800" y="2678500"/>
            <a:ext cx="2438100" cy="204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What </a:t>
            </a:r>
            <a:r>
              <a:rPr lang="en" sz="2700">
                <a:solidFill>
                  <a:schemeClr val="dk2"/>
                </a:solidFill>
              </a:rPr>
              <a:t>questions</a:t>
            </a:r>
            <a:r>
              <a:rPr lang="en" sz="2700"/>
              <a:t> are you asking at this point?</a:t>
            </a:r>
            <a:r>
              <a:rPr lang="en" sz="2600"/>
              <a:t> </a:t>
            </a:r>
            <a:endParaRPr sz="2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2"/>
          <p:cNvSpPr txBox="1">
            <a:spLocks noGrp="1"/>
          </p:cNvSpPr>
          <p:nvPr>
            <p:ph type="subTitle" idx="1"/>
          </p:nvPr>
        </p:nvSpPr>
        <p:spPr>
          <a:xfrm>
            <a:off x="3392025" y="4604700"/>
            <a:ext cx="4180200" cy="4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Think Like the Jury</a:t>
            </a:r>
            <a:endParaRPr/>
          </a:p>
        </p:txBody>
      </p:sp>
      <p:sp>
        <p:nvSpPr>
          <p:cNvPr id="211" name="Google Shape;211;p42"/>
          <p:cNvSpPr txBox="1">
            <a:spLocks noGrp="1"/>
          </p:cNvSpPr>
          <p:nvPr>
            <p:ph type="ctrTitle"/>
          </p:nvPr>
        </p:nvSpPr>
        <p:spPr>
          <a:xfrm>
            <a:off x="152400" y="2698050"/>
            <a:ext cx="8740200" cy="207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Read the </a:t>
            </a:r>
            <a:r>
              <a:rPr lang="en">
                <a:solidFill>
                  <a:schemeClr val="dk2"/>
                </a:solidFill>
              </a:rPr>
              <a:t>Facts of the Case</a:t>
            </a:r>
            <a:r>
              <a:rPr lang="en"/>
              <a:t> and discuss with your partner. You should both be able to describe the crash and how the evidence supported a conviction.</a:t>
            </a:r>
            <a:endParaRPr/>
          </a:p>
        </p:txBody>
      </p:sp>
      <p:pic>
        <p:nvPicPr>
          <p:cNvPr id="212" name="Google Shape;212;p42"/>
          <p:cNvPicPr preferRelativeResize="0"/>
          <p:nvPr/>
        </p:nvPicPr>
        <p:blipFill>
          <a:blip r:embed="rId3">
            <a:alphaModFix/>
          </a:blip>
          <a:stretch>
            <a:fillRect/>
          </a:stretch>
        </p:blipFill>
        <p:spPr>
          <a:xfrm>
            <a:off x="152400" y="152400"/>
            <a:ext cx="3819407" cy="2545650"/>
          </a:xfrm>
          <a:prstGeom prst="rect">
            <a:avLst/>
          </a:prstGeom>
          <a:noFill/>
          <a:ln>
            <a:noFill/>
          </a:ln>
        </p:spPr>
      </p:pic>
      <p:pic>
        <p:nvPicPr>
          <p:cNvPr id="213" name="Google Shape;213;p42"/>
          <p:cNvPicPr preferRelativeResize="0"/>
          <p:nvPr/>
        </p:nvPicPr>
        <p:blipFill>
          <a:blip r:embed="rId4">
            <a:alphaModFix/>
          </a:blip>
          <a:stretch>
            <a:fillRect/>
          </a:stretch>
        </p:blipFill>
        <p:spPr>
          <a:xfrm>
            <a:off x="4124207" y="152400"/>
            <a:ext cx="3680589" cy="2454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3"/>
          <p:cNvSpPr txBox="1">
            <a:spLocks noGrp="1"/>
          </p:cNvSpPr>
          <p:nvPr>
            <p:ph type="title"/>
          </p:nvPr>
        </p:nvSpPr>
        <p:spPr>
          <a:xfrm>
            <a:off x="3762675" y="3177750"/>
            <a:ext cx="5280300" cy="99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700"/>
              <a:t>Before you analyze the appeal (and the potential errors of law), discuss your personal opinions on this case.   </a:t>
            </a:r>
            <a:endParaRPr sz="1700"/>
          </a:p>
        </p:txBody>
      </p:sp>
      <p:sp>
        <p:nvSpPr>
          <p:cNvPr id="219" name="Google Shape;219;p43"/>
          <p:cNvSpPr txBox="1">
            <a:spLocks noGrp="1"/>
          </p:cNvSpPr>
          <p:nvPr>
            <p:ph type="title" idx="2"/>
          </p:nvPr>
        </p:nvSpPr>
        <p:spPr>
          <a:xfrm>
            <a:off x="1048270" y="3287500"/>
            <a:ext cx="2412900" cy="93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600"/>
              <a:t>Opinions</a:t>
            </a:r>
            <a:endParaRPr sz="3600"/>
          </a:p>
        </p:txBody>
      </p:sp>
      <p:sp>
        <p:nvSpPr>
          <p:cNvPr id="220" name="Google Shape;220;p43"/>
          <p:cNvSpPr txBox="1">
            <a:spLocks noGrp="1"/>
          </p:cNvSpPr>
          <p:nvPr>
            <p:ph type="subTitle" idx="1"/>
          </p:nvPr>
        </p:nvSpPr>
        <p:spPr>
          <a:xfrm>
            <a:off x="3842028" y="4177650"/>
            <a:ext cx="5121600" cy="4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 </a:t>
            </a:r>
            <a:r>
              <a:rPr lang="en"/>
              <a:t>Think Like Yourself (go ahead and get it out of the way so you can be </a:t>
            </a:r>
            <a:r>
              <a:rPr lang="en" b="1">
                <a:solidFill>
                  <a:schemeClr val="dk2"/>
                </a:solidFill>
              </a:rPr>
              <a:t>unbiased</a:t>
            </a:r>
            <a:r>
              <a:rPr lang="en"/>
              <a:t> when you need to be!)</a:t>
            </a:r>
            <a:endParaRPr/>
          </a:p>
        </p:txBody>
      </p:sp>
      <p:cxnSp>
        <p:nvCxnSpPr>
          <p:cNvPr id="221" name="Google Shape;221;p43"/>
          <p:cNvCxnSpPr/>
          <p:nvPr/>
        </p:nvCxnSpPr>
        <p:spPr>
          <a:xfrm>
            <a:off x="3610750" y="3253297"/>
            <a:ext cx="0" cy="9999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222" name="Google Shape;222;p43"/>
          <p:cNvPicPr preferRelativeResize="0"/>
          <p:nvPr/>
        </p:nvPicPr>
        <p:blipFill>
          <a:blip r:embed="rId3">
            <a:alphaModFix/>
          </a:blip>
          <a:stretch>
            <a:fillRect/>
          </a:stretch>
        </p:blipFill>
        <p:spPr>
          <a:xfrm>
            <a:off x="152400" y="152400"/>
            <a:ext cx="7747282" cy="2872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4"/>
          <p:cNvSpPr txBox="1">
            <a:spLocks noGrp="1"/>
          </p:cNvSpPr>
          <p:nvPr>
            <p:ph type="title" idx="4"/>
          </p:nvPr>
        </p:nvSpPr>
        <p:spPr>
          <a:xfrm>
            <a:off x="224625" y="128600"/>
            <a:ext cx="86304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appeal her conviction, Amber must claim that there has been an </a:t>
            </a:r>
            <a:r>
              <a:rPr lang="en">
                <a:solidFill>
                  <a:schemeClr val="dk2"/>
                </a:solidFill>
              </a:rPr>
              <a:t>Error of Law</a:t>
            </a:r>
            <a:r>
              <a:rPr lang="en"/>
              <a:t> </a:t>
            </a:r>
            <a:endParaRPr/>
          </a:p>
        </p:txBody>
      </p:sp>
      <p:cxnSp>
        <p:nvCxnSpPr>
          <p:cNvPr id="228" name="Google Shape;228;p44"/>
          <p:cNvCxnSpPr/>
          <p:nvPr/>
        </p:nvCxnSpPr>
        <p:spPr>
          <a:xfrm>
            <a:off x="224625" y="1307447"/>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29" name="Google Shape;229;p44"/>
          <p:cNvSpPr txBox="1">
            <a:spLocks noGrp="1"/>
          </p:cNvSpPr>
          <p:nvPr>
            <p:ph type="title"/>
          </p:nvPr>
        </p:nvSpPr>
        <p:spPr>
          <a:xfrm>
            <a:off x="3538497" y="2767975"/>
            <a:ext cx="20670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JUPITER</a:t>
            </a:r>
            <a:endParaRPr/>
          </a:p>
        </p:txBody>
      </p:sp>
      <p:sp>
        <p:nvSpPr>
          <p:cNvPr id="230" name="Google Shape;230;p44"/>
          <p:cNvSpPr txBox="1">
            <a:spLocks noGrp="1"/>
          </p:cNvSpPr>
          <p:nvPr>
            <p:ph type="subTitle" idx="1"/>
          </p:nvPr>
        </p:nvSpPr>
        <p:spPr>
          <a:xfrm>
            <a:off x="3538497" y="3452875"/>
            <a:ext cx="20670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a gas giant and the biggest planet in the Solar System</a:t>
            </a:r>
            <a:endParaRPr/>
          </a:p>
        </p:txBody>
      </p:sp>
      <p:sp>
        <p:nvSpPr>
          <p:cNvPr id="231" name="Google Shape;231;p44"/>
          <p:cNvSpPr txBox="1">
            <a:spLocks noGrp="1"/>
          </p:cNvSpPr>
          <p:nvPr>
            <p:ph type="title" idx="2"/>
          </p:nvPr>
        </p:nvSpPr>
        <p:spPr>
          <a:xfrm>
            <a:off x="6028553" y="2767975"/>
            <a:ext cx="2067000" cy="54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a:t>
            </a:r>
            <a:endParaRPr/>
          </a:p>
        </p:txBody>
      </p:sp>
      <p:sp>
        <p:nvSpPr>
          <p:cNvPr id="232" name="Google Shape;232;p44"/>
          <p:cNvSpPr txBox="1">
            <a:spLocks noGrp="1"/>
          </p:cNvSpPr>
          <p:nvPr>
            <p:ph type="subTitle" idx="3"/>
          </p:nvPr>
        </p:nvSpPr>
        <p:spPr>
          <a:xfrm>
            <a:off x="6028553" y="3452875"/>
            <a:ext cx="2067000" cy="123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very poisonous atmosphere</a:t>
            </a:r>
            <a:endParaRPr/>
          </a:p>
        </p:txBody>
      </p:sp>
      <p:cxnSp>
        <p:nvCxnSpPr>
          <p:cNvPr id="233" name="Google Shape;233;p44"/>
          <p:cNvCxnSpPr/>
          <p:nvPr/>
        </p:nvCxnSpPr>
        <p:spPr>
          <a:xfrm>
            <a:off x="4436097" y="3388898"/>
            <a:ext cx="2718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cxnSp>
        <p:nvCxnSpPr>
          <p:cNvPr id="234" name="Google Shape;234;p44"/>
          <p:cNvCxnSpPr/>
          <p:nvPr/>
        </p:nvCxnSpPr>
        <p:spPr>
          <a:xfrm>
            <a:off x="6926150" y="3388898"/>
            <a:ext cx="2718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35" name="Google Shape;235;p44"/>
          <p:cNvSpPr/>
          <p:nvPr/>
        </p:nvSpPr>
        <p:spPr>
          <a:xfrm>
            <a:off x="4229697" y="1887150"/>
            <a:ext cx="684600" cy="684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4"/>
          <p:cNvSpPr/>
          <p:nvPr/>
        </p:nvSpPr>
        <p:spPr>
          <a:xfrm>
            <a:off x="6719750" y="1887150"/>
            <a:ext cx="684600" cy="684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4"/>
          <p:cNvSpPr/>
          <p:nvPr/>
        </p:nvSpPr>
        <p:spPr>
          <a:xfrm>
            <a:off x="6850102" y="2024450"/>
            <a:ext cx="423884" cy="409986"/>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 name="Google Shape;238;p44"/>
          <p:cNvGrpSpPr/>
          <p:nvPr/>
        </p:nvGrpSpPr>
        <p:grpSpPr>
          <a:xfrm>
            <a:off x="4408944" y="2017503"/>
            <a:ext cx="326106" cy="423908"/>
            <a:chOff x="3990517" y="3354173"/>
            <a:chExt cx="279559" cy="363402"/>
          </a:xfrm>
        </p:grpSpPr>
        <p:sp>
          <p:nvSpPr>
            <p:cNvPr id="239" name="Google Shape;239;p44"/>
            <p:cNvSpPr/>
            <p:nvPr/>
          </p:nvSpPr>
          <p:spPr>
            <a:xfrm>
              <a:off x="3990517" y="3354173"/>
              <a:ext cx="279559" cy="363402"/>
            </a:xfrm>
            <a:custGeom>
              <a:avLst/>
              <a:gdLst/>
              <a:ahLst/>
              <a:cxnLst/>
              <a:rect l="l" t="t" r="r" b="b"/>
              <a:pathLst>
                <a:path w="8776" h="11408" extrusionOk="0">
                  <a:moveTo>
                    <a:pt x="6322" y="346"/>
                  </a:moveTo>
                  <a:lnTo>
                    <a:pt x="6322" y="715"/>
                  </a:lnTo>
                  <a:lnTo>
                    <a:pt x="5537" y="715"/>
                  </a:lnTo>
                  <a:lnTo>
                    <a:pt x="5537" y="346"/>
                  </a:lnTo>
                  <a:close/>
                  <a:moveTo>
                    <a:pt x="6692" y="1049"/>
                  </a:moveTo>
                  <a:lnTo>
                    <a:pt x="6692" y="5121"/>
                  </a:lnTo>
                  <a:lnTo>
                    <a:pt x="5179" y="5121"/>
                  </a:lnTo>
                  <a:lnTo>
                    <a:pt x="5179" y="1049"/>
                  </a:lnTo>
                  <a:close/>
                  <a:moveTo>
                    <a:pt x="5763" y="5466"/>
                  </a:moveTo>
                  <a:lnTo>
                    <a:pt x="5763" y="6014"/>
                  </a:lnTo>
                  <a:lnTo>
                    <a:pt x="5465" y="6014"/>
                  </a:lnTo>
                  <a:lnTo>
                    <a:pt x="5465" y="5466"/>
                  </a:lnTo>
                  <a:close/>
                  <a:moveTo>
                    <a:pt x="6394" y="5466"/>
                  </a:moveTo>
                  <a:lnTo>
                    <a:pt x="6394" y="6633"/>
                  </a:lnTo>
                  <a:lnTo>
                    <a:pt x="6096" y="6633"/>
                  </a:lnTo>
                  <a:lnTo>
                    <a:pt x="6096" y="5466"/>
                  </a:lnTo>
                  <a:close/>
                  <a:moveTo>
                    <a:pt x="6953" y="8038"/>
                  </a:moveTo>
                  <a:cubicBezTo>
                    <a:pt x="7168" y="8038"/>
                    <a:pt x="7346" y="8216"/>
                    <a:pt x="7346" y="8443"/>
                  </a:cubicBezTo>
                  <a:cubicBezTo>
                    <a:pt x="7346" y="8669"/>
                    <a:pt x="7168" y="8847"/>
                    <a:pt x="6953" y="8847"/>
                  </a:cubicBezTo>
                  <a:lnTo>
                    <a:pt x="4584" y="8847"/>
                  </a:lnTo>
                  <a:lnTo>
                    <a:pt x="4584" y="8038"/>
                  </a:lnTo>
                  <a:close/>
                  <a:moveTo>
                    <a:pt x="6549" y="9193"/>
                  </a:moveTo>
                  <a:cubicBezTo>
                    <a:pt x="6537" y="9502"/>
                    <a:pt x="6275" y="9740"/>
                    <a:pt x="5965" y="9740"/>
                  </a:cubicBezTo>
                  <a:lnTo>
                    <a:pt x="4584" y="9740"/>
                  </a:lnTo>
                  <a:lnTo>
                    <a:pt x="4584" y="9193"/>
                  </a:lnTo>
                  <a:close/>
                  <a:moveTo>
                    <a:pt x="5882" y="10086"/>
                  </a:moveTo>
                  <a:lnTo>
                    <a:pt x="5882" y="10359"/>
                  </a:lnTo>
                  <a:lnTo>
                    <a:pt x="4584" y="10359"/>
                  </a:lnTo>
                  <a:lnTo>
                    <a:pt x="4584" y="10086"/>
                  </a:lnTo>
                  <a:close/>
                  <a:moveTo>
                    <a:pt x="4953" y="1"/>
                  </a:moveTo>
                  <a:cubicBezTo>
                    <a:pt x="4870" y="1"/>
                    <a:pt x="4787" y="72"/>
                    <a:pt x="4787" y="168"/>
                  </a:cubicBezTo>
                  <a:cubicBezTo>
                    <a:pt x="4787" y="263"/>
                    <a:pt x="4870" y="334"/>
                    <a:pt x="4953" y="334"/>
                  </a:cubicBezTo>
                  <a:lnTo>
                    <a:pt x="5144" y="334"/>
                  </a:lnTo>
                  <a:lnTo>
                    <a:pt x="5144" y="703"/>
                  </a:lnTo>
                  <a:lnTo>
                    <a:pt x="4953" y="703"/>
                  </a:lnTo>
                  <a:cubicBezTo>
                    <a:pt x="4870" y="703"/>
                    <a:pt x="4787" y="775"/>
                    <a:pt x="4787" y="870"/>
                  </a:cubicBezTo>
                  <a:lnTo>
                    <a:pt x="4787" y="1334"/>
                  </a:lnTo>
                  <a:lnTo>
                    <a:pt x="4370" y="1334"/>
                  </a:lnTo>
                  <a:cubicBezTo>
                    <a:pt x="3644" y="1334"/>
                    <a:pt x="2929" y="1513"/>
                    <a:pt x="2310" y="1846"/>
                  </a:cubicBezTo>
                  <a:cubicBezTo>
                    <a:pt x="2215" y="1894"/>
                    <a:pt x="2191" y="2001"/>
                    <a:pt x="2227" y="2073"/>
                  </a:cubicBezTo>
                  <a:cubicBezTo>
                    <a:pt x="2262" y="2132"/>
                    <a:pt x="2322" y="2168"/>
                    <a:pt x="2381" y="2168"/>
                  </a:cubicBezTo>
                  <a:cubicBezTo>
                    <a:pt x="2405" y="2168"/>
                    <a:pt x="2441" y="2168"/>
                    <a:pt x="2453" y="2144"/>
                  </a:cubicBezTo>
                  <a:cubicBezTo>
                    <a:pt x="3036" y="1835"/>
                    <a:pt x="3691" y="1668"/>
                    <a:pt x="4358" y="1668"/>
                  </a:cubicBezTo>
                  <a:lnTo>
                    <a:pt x="4775" y="1668"/>
                  </a:lnTo>
                  <a:lnTo>
                    <a:pt x="4775" y="3382"/>
                  </a:lnTo>
                  <a:lnTo>
                    <a:pt x="4358" y="3382"/>
                  </a:lnTo>
                  <a:cubicBezTo>
                    <a:pt x="3060" y="3382"/>
                    <a:pt x="2024" y="4430"/>
                    <a:pt x="2024" y="5716"/>
                  </a:cubicBezTo>
                  <a:cubicBezTo>
                    <a:pt x="2024" y="6954"/>
                    <a:pt x="2977" y="7966"/>
                    <a:pt x="4191" y="8038"/>
                  </a:cubicBezTo>
                  <a:lnTo>
                    <a:pt x="4191" y="9740"/>
                  </a:lnTo>
                  <a:cubicBezTo>
                    <a:pt x="2048" y="9645"/>
                    <a:pt x="346" y="7883"/>
                    <a:pt x="346" y="5716"/>
                  </a:cubicBezTo>
                  <a:cubicBezTo>
                    <a:pt x="346" y="4454"/>
                    <a:pt x="917" y="3299"/>
                    <a:pt x="1917" y="2525"/>
                  </a:cubicBezTo>
                  <a:cubicBezTo>
                    <a:pt x="1989" y="2466"/>
                    <a:pt x="2012" y="2358"/>
                    <a:pt x="1953" y="2287"/>
                  </a:cubicBezTo>
                  <a:cubicBezTo>
                    <a:pt x="1918" y="2238"/>
                    <a:pt x="1867" y="2214"/>
                    <a:pt x="1817" y="2214"/>
                  </a:cubicBezTo>
                  <a:cubicBezTo>
                    <a:pt x="1780" y="2214"/>
                    <a:pt x="1744" y="2226"/>
                    <a:pt x="1715" y="2251"/>
                  </a:cubicBezTo>
                  <a:cubicBezTo>
                    <a:pt x="1191" y="2656"/>
                    <a:pt x="762" y="3180"/>
                    <a:pt x="465" y="3751"/>
                  </a:cubicBezTo>
                  <a:cubicBezTo>
                    <a:pt x="143" y="4371"/>
                    <a:pt x="0" y="5037"/>
                    <a:pt x="0" y="5716"/>
                  </a:cubicBezTo>
                  <a:cubicBezTo>
                    <a:pt x="0" y="8073"/>
                    <a:pt x="1858" y="9990"/>
                    <a:pt x="4191" y="10086"/>
                  </a:cubicBezTo>
                  <a:lnTo>
                    <a:pt x="4191" y="10359"/>
                  </a:lnTo>
                  <a:lnTo>
                    <a:pt x="2036" y="10359"/>
                  </a:lnTo>
                  <a:cubicBezTo>
                    <a:pt x="1739" y="10359"/>
                    <a:pt x="1512" y="10598"/>
                    <a:pt x="1512" y="10883"/>
                  </a:cubicBezTo>
                  <a:cubicBezTo>
                    <a:pt x="1512" y="11181"/>
                    <a:pt x="1750" y="11407"/>
                    <a:pt x="2036" y="11407"/>
                  </a:cubicBezTo>
                  <a:lnTo>
                    <a:pt x="8263" y="11407"/>
                  </a:lnTo>
                  <a:cubicBezTo>
                    <a:pt x="8561" y="11407"/>
                    <a:pt x="8775" y="11169"/>
                    <a:pt x="8775" y="10883"/>
                  </a:cubicBezTo>
                  <a:cubicBezTo>
                    <a:pt x="8775" y="10598"/>
                    <a:pt x="8537" y="10359"/>
                    <a:pt x="8263" y="10359"/>
                  </a:cubicBezTo>
                  <a:lnTo>
                    <a:pt x="7465" y="10359"/>
                  </a:lnTo>
                  <a:cubicBezTo>
                    <a:pt x="7382" y="10359"/>
                    <a:pt x="7311" y="10443"/>
                    <a:pt x="7311" y="10526"/>
                  </a:cubicBezTo>
                  <a:cubicBezTo>
                    <a:pt x="7311" y="10621"/>
                    <a:pt x="7382" y="10693"/>
                    <a:pt x="7465" y="10693"/>
                  </a:cubicBezTo>
                  <a:lnTo>
                    <a:pt x="8263" y="10693"/>
                  </a:lnTo>
                  <a:cubicBezTo>
                    <a:pt x="8358" y="10693"/>
                    <a:pt x="8454" y="10776"/>
                    <a:pt x="8454" y="10883"/>
                  </a:cubicBezTo>
                  <a:cubicBezTo>
                    <a:pt x="8454" y="10990"/>
                    <a:pt x="8358" y="11074"/>
                    <a:pt x="8263" y="11074"/>
                  </a:cubicBezTo>
                  <a:lnTo>
                    <a:pt x="2084" y="11074"/>
                  </a:lnTo>
                  <a:cubicBezTo>
                    <a:pt x="1977" y="11074"/>
                    <a:pt x="1893" y="10990"/>
                    <a:pt x="1893" y="10883"/>
                  </a:cubicBezTo>
                  <a:cubicBezTo>
                    <a:pt x="1893" y="10776"/>
                    <a:pt x="1977" y="10693"/>
                    <a:pt x="2084" y="10693"/>
                  </a:cubicBezTo>
                  <a:lnTo>
                    <a:pt x="6787" y="10693"/>
                  </a:lnTo>
                  <a:cubicBezTo>
                    <a:pt x="6870" y="10693"/>
                    <a:pt x="6953" y="10621"/>
                    <a:pt x="6953" y="10526"/>
                  </a:cubicBezTo>
                  <a:cubicBezTo>
                    <a:pt x="6953" y="10443"/>
                    <a:pt x="6870" y="10359"/>
                    <a:pt x="6787" y="10359"/>
                  </a:cubicBezTo>
                  <a:lnTo>
                    <a:pt x="6203" y="10359"/>
                  </a:lnTo>
                  <a:lnTo>
                    <a:pt x="6203" y="10050"/>
                  </a:lnTo>
                  <a:cubicBezTo>
                    <a:pt x="6596" y="9943"/>
                    <a:pt x="6870" y="9609"/>
                    <a:pt x="6870" y="9193"/>
                  </a:cubicBezTo>
                  <a:lnTo>
                    <a:pt x="6930" y="9193"/>
                  </a:lnTo>
                  <a:cubicBezTo>
                    <a:pt x="7334" y="9193"/>
                    <a:pt x="7680" y="8859"/>
                    <a:pt x="7680" y="8443"/>
                  </a:cubicBezTo>
                  <a:cubicBezTo>
                    <a:pt x="7680" y="8038"/>
                    <a:pt x="7346" y="7704"/>
                    <a:pt x="6930" y="7704"/>
                  </a:cubicBezTo>
                  <a:lnTo>
                    <a:pt x="4406" y="7704"/>
                  </a:lnTo>
                  <a:cubicBezTo>
                    <a:pt x="3298" y="7704"/>
                    <a:pt x="2405" y="6811"/>
                    <a:pt x="2405" y="5704"/>
                  </a:cubicBezTo>
                  <a:cubicBezTo>
                    <a:pt x="2405" y="4609"/>
                    <a:pt x="3298" y="3716"/>
                    <a:pt x="4406" y="3716"/>
                  </a:cubicBezTo>
                  <a:lnTo>
                    <a:pt x="4822" y="3716"/>
                  </a:lnTo>
                  <a:lnTo>
                    <a:pt x="4822" y="5287"/>
                  </a:lnTo>
                  <a:cubicBezTo>
                    <a:pt x="4822" y="5383"/>
                    <a:pt x="4894" y="5454"/>
                    <a:pt x="4989" y="5454"/>
                  </a:cubicBezTo>
                  <a:lnTo>
                    <a:pt x="5108" y="5454"/>
                  </a:lnTo>
                  <a:lnTo>
                    <a:pt x="5108" y="6180"/>
                  </a:lnTo>
                  <a:cubicBezTo>
                    <a:pt x="5108" y="6276"/>
                    <a:pt x="5179" y="6347"/>
                    <a:pt x="5263" y="6347"/>
                  </a:cubicBezTo>
                  <a:lnTo>
                    <a:pt x="5727" y="6347"/>
                  </a:lnTo>
                  <a:lnTo>
                    <a:pt x="5727" y="6788"/>
                  </a:lnTo>
                  <a:cubicBezTo>
                    <a:pt x="5727" y="6883"/>
                    <a:pt x="5799" y="6954"/>
                    <a:pt x="5894" y="6954"/>
                  </a:cubicBezTo>
                  <a:lnTo>
                    <a:pt x="6537" y="6954"/>
                  </a:lnTo>
                  <a:cubicBezTo>
                    <a:pt x="6620" y="6954"/>
                    <a:pt x="6692" y="6883"/>
                    <a:pt x="6692" y="6788"/>
                  </a:cubicBezTo>
                  <a:lnTo>
                    <a:pt x="6692" y="5454"/>
                  </a:lnTo>
                  <a:lnTo>
                    <a:pt x="6811" y="5454"/>
                  </a:lnTo>
                  <a:cubicBezTo>
                    <a:pt x="6906" y="5454"/>
                    <a:pt x="6977" y="5383"/>
                    <a:pt x="6977" y="5287"/>
                  </a:cubicBezTo>
                  <a:lnTo>
                    <a:pt x="6977" y="870"/>
                  </a:lnTo>
                  <a:cubicBezTo>
                    <a:pt x="6977" y="775"/>
                    <a:pt x="6906" y="703"/>
                    <a:pt x="6811" y="703"/>
                  </a:cubicBezTo>
                  <a:lnTo>
                    <a:pt x="6620" y="703"/>
                  </a:lnTo>
                  <a:lnTo>
                    <a:pt x="6620" y="334"/>
                  </a:lnTo>
                  <a:lnTo>
                    <a:pt x="6811" y="334"/>
                  </a:lnTo>
                  <a:cubicBezTo>
                    <a:pt x="6906" y="334"/>
                    <a:pt x="6977" y="263"/>
                    <a:pt x="6977" y="168"/>
                  </a:cubicBezTo>
                  <a:cubicBezTo>
                    <a:pt x="6977" y="72"/>
                    <a:pt x="6906" y="1"/>
                    <a:pt x="68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4"/>
            <p:cNvSpPr/>
            <p:nvPr/>
          </p:nvSpPr>
          <p:spPr>
            <a:xfrm>
              <a:off x="4102009" y="3418680"/>
              <a:ext cx="36824" cy="37175"/>
            </a:xfrm>
            <a:custGeom>
              <a:avLst/>
              <a:gdLst/>
              <a:ahLst/>
              <a:cxnLst/>
              <a:rect l="l" t="t" r="r" b="b"/>
              <a:pathLst>
                <a:path w="1156" h="1167" extrusionOk="0">
                  <a:moveTo>
                    <a:pt x="572" y="345"/>
                  </a:moveTo>
                  <a:cubicBezTo>
                    <a:pt x="715" y="345"/>
                    <a:pt x="810" y="452"/>
                    <a:pt x="810" y="583"/>
                  </a:cubicBezTo>
                  <a:cubicBezTo>
                    <a:pt x="810" y="714"/>
                    <a:pt x="715" y="822"/>
                    <a:pt x="572" y="822"/>
                  </a:cubicBezTo>
                  <a:cubicBezTo>
                    <a:pt x="441" y="822"/>
                    <a:pt x="334" y="714"/>
                    <a:pt x="334" y="583"/>
                  </a:cubicBezTo>
                  <a:cubicBezTo>
                    <a:pt x="334" y="452"/>
                    <a:pt x="441" y="345"/>
                    <a:pt x="572" y="345"/>
                  </a:cubicBezTo>
                  <a:close/>
                  <a:moveTo>
                    <a:pt x="572" y="0"/>
                  </a:moveTo>
                  <a:cubicBezTo>
                    <a:pt x="263" y="0"/>
                    <a:pt x="1" y="262"/>
                    <a:pt x="1" y="583"/>
                  </a:cubicBezTo>
                  <a:cubicBezTo>
                    <a:pt x="1" y="893"/>
                    <a:pt x="251" y="1167"/>
                    <a:pt x="572" y="1167"/>
                  </a:cubicBezTo>
                  <a:cubicBezTo>
                    <a:pt x="894" y="1167"/>
                    <a:pt x="1156" y="893"/>
                    <a:pt x="1156" y="583"/>
                  </a:cubicBezTo>
                  <a:cubicBezTo>
                    <a:pt x="1156" y="274"/>
                    <a:pt x="906" y="0"/>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4"/>
            <p:cNvSpPr/>
            <p:nvPr/>
          </p:nvSpPr>
          <p:spPr>
            <a:xfrm>
              <a:off x="4083820" y="3615129"/>
              <a:ext cx="37175" cy="36824"/>
            </a:xfrm>
            <a:custGeom>
              <a:avLst/>
              <a:gdLst/>
              <a:ahLst/>
              <a:cxnLst/>
              <a:rect l="l" t="t" r="r" b="b"/>
              <a:pathLst>
                <a:path w="1167" h="1156" extrusionOk="0">
                  <a:moveTo>
                    <a:pt x="584" y="346"/>
                  </a:moveTo>
                  <a:cubicBezTo>
                    <a:pt x="715" y="346"/>
                    <a:pt x="822" y="441"/>
                    <a:pt x="822" y="584"/>
                  </a:cubicBezTo>
                  <a:cubicBezTo>
                    <a:pt x="822" y="715"/>
                    <a:pt x="715" y="822"/>
                    <a:pt x="584" y="822"/>
                  </a:cubicBezTo>
                  <a:cubicBezTo>
                    <a:pt x="453" y="822"/>
                    <a:pt x="345" y="715"/>
                    <a:pt x="345" y="584"/>
                  </a:cubicBezTo>
                  <a:cubicBezTo>
                    <a:pt x="345" y="441"/>
                    <a:pt x="453" y="346"/>
                    <a:pt x="584" y="346"/>
                  </a:cubicBezTo>
                  <a:close/>
                  <a:moveTo>
                    <a:pt x="584" y="0"/>
                  </a:moveTo>
                  <a:cubicBezTo>
                    <a:pt x="274" y="0"/>
                    <a:pt x="0" y="251"/>
                    <a:pt x="0" y="584"/>
                  </a:cubicBezTo>
                  <a:cubicBezTo>
                    <a:pt x="0" y="905"/>
                    <a:pt x="250" y="1155"/>
                    <a:pt x="584" y="1155"/>
                  </a:cubicBezTo>
                  <a:cubicBezTo>
                    <a:pt x="905" y="1155"/>
                    <a:pt x="1167" y="893"/>
                    <a:pt x="1167" y="584"/>
                  </a:cubicBezTo>
                  <a:cubicBezTo>
                    <a:pt x="1167" y="262"/>
                    <a:pt x="905"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2" name="Google Shape;242;p44"/>
          <p:cNvPicPr preferRelativeResize="0"/>
          <p:nvPr/>
        </p:nvPicPr>
        <p:blipFill>
          <a:blip r:embed="rId3">
            <a:alphaModFix/>
          </a:blip>
          <a:stretch>
            <a:fillRect/>
          </a:stretch>
        </p:blipFill>
        <p:spPr>
          <a:xfrm>
            <a:off x="3538500" y="1018442"/>
            <a:ext cx="5316427" cy="3544285"/>
          </a:xfrm>
          <a:prstGeom prst="rect">
            <a:avLst/>
          </a:prstGeom>
          <a:noFill/>
          <a:ln>
            <a:noFill/>
          </a:ln>
        </p:spPr>
      </p:pic>
      <p:sp>
        <p:nvSpPr>
          <p:cNvPr id="243" name="Google Shape;243;p44"/>
          <p:cNvSpPr txBox="1">
            <a:spLocks noGrp="1"/>
          </p:cNvSpPr>
          <p:nvPr>
            <p:ph type="subTitle" idx="1"/>
          </p:nvPr>
        </p:nvSpPr>
        <p:spPr>
          <a:xfrm>
            <a:off x="0" y="1336650"/>
            <a:ext cx="3231300" cy="1235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b="1">
                <a:solidFill>
                  <a:schemeClr val="dk2"/>
                </a:solidFill>
              </a:rPr>
              <a:t>It is different from factual errors </a:t>
            </a:r>
            <a:r>
              <a:rPr lang="en"/>
              <a:t>(such as believing the evidence was inaccurate).</a:t>
            </a:r>
            <a:endParaRPr/>
          </a:p>
          <a:p>
            <a:pPr marL="457200" lvl="0" indent="-317500" algn="l" rtl="0">
              <a:spcBef>
                <a:spcPts val="0"/>
              </a:spcBef>
              <a:spcAft>
                <a:spcPts val="0"/>
              </a:spcAft>
              <a:buSzPts val="1400"/>
              <a:buChar char="●"/>
            </a:pPr>
            <a:r>
              <a:rPr lang="en" b="1">
                <a:solidFill>
                  <a:schemeClr val="dk2"/>
                </a:solidFill>
              </a:rPr>
              <a:t>The jury is the trier of fact</a:t>
            </a:r>
            <a:r>
              <a:rPr lang="en"/>
              <a:t> and decides what they believe to be the truth.</a:t>
            </a:r>
            <a:endParaRPr/>
          </a:p>
          <a:p>
            <a:pPr marL="457200" lvl="0" indent="-317500" algn="l" rtl="0">
              <a:spcBef>
                <a:spcPts val="0"/>
              </a:spcBef>
              <a:spcAft>
                <a:spcPts val="0"/>
              </a:spcAft>
              <a:buSzPts val="1400"/>
              <a:buChar char="●"/>
            </a:pPr>
            <a:r>
              <a:rPr lang="en"/>
              <a:t>Disagreeing with the jury’s verdict is not a valid reason for appeal. </a:t>
            </a:r>
            <a:endParaRPr/>
          </a:p>
          <a:p>
            <a:pPr marL="457200" lvl="0" indent="-317500" algn="l" rtl="0">
              <a:spcBef>
                <a:spcPts val="0"/>
              </a:spcBef>
              <a:spcAft>
                <a:spcPts val="0"/>
              </a:spcAft>
              <a:buSzPts val="1400"/>
              <a:buChar char="●"/>
            </a:pPr>
            <a:r>
              <a:rPr lang="en" b="1">
                <a:solidFill>
                  <a:schemeClr val="dk2"/>
                </a:solidFill>
              </a:rPr>
              <a:t>An error of law is a mistake</a:t>
            </a:r>
            <a:r>
              <a:rPr lang="en"/>
              <a:t> in which the law was not applied properly.</a:t>
            </a:r>
            <a:endParaRPr/>
          </a:p>
          <a:p>
            <a:pPr marL="457200" lvl="0" indent="-317500" algn="l" rtl="0">
              <a:spcBef>
                <a:spcPts val="0"/>
              </a:spcBef>
              <a:spcAft>
                <a:spcPts val="0"/>
              </a:spcAft>
              <a:buSzPts val="1400"/>
              <a:buChar char="●"/>
            </a:pPr>
            <a:r>
              <a:rPr lang="en" b="1">
                <a:solidFill>
                  <a:schemeClr val="dk2"/>
                </a:solidFill>
              </a:rPr>
              <a:t>Example: </a:t>
            </a:r>
            <a:r>
              <a:rPr lang="en"/>
              <a:t>An error of law could be something the judge did incorrectly at trial.</a:t>
            </a:r>
            <a:endParaRPr/>
          </a:p>
        </p:txBody>
      </p:sp>
    </p:spTree>
  </p:cSld>
  <p:clrMapOvr>
    <a:masterClrMapping/>
  </p:clrMapOvr>
</p:sld>
</file>

<file path=ppt/theme/theme1.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Futuristic Background by Slidesgo</vt:lpstr>
      <vt:lpstr>INQUIRY</vt:lpstr>
      <vt:lpstr>Btw, this case is based on actual events…* </vt:lpstr>
      <vt:lpstr>Meet Amber Jones.</vt:lpstr>
      <vt:lpstr>This is Daniel.  Amber and Daniel are friends.</vt:lpstr>
      <vt:lpstr>Amber and Daniel are out on the night of July 6, 2018.</vt:lpstr>
      <vt:lpstr>What questions are you asking at this point? </vt:lpstr>
      <vt:lpstr>Read the Facts of the Case and discuss with your partner. You should both be able to describe the crash and how the evidence supported a conviction.</vt:lpstr>
      <vt:lpstr>Before you analyze the appeal (and the potential errors of law), discuss your personal opinions on this case.   </vt:lpstr>
      <vt:lpstr>In order to appeal her conviction, Amber must claim that there has been an Error of Law </vt:lpstr>
      <vt:lpstr>With your partner, decide which of these are EXAMPLES of Errors of Law and which are NON-EXAMPLES. </vt:lpstr>
      <vt:lpstr>Were you right? EXAMPLES of Errors of Law and NON-EXAMPLES: </vt:lpstr>
      <vt:lpstr>Now, you will evaluate Amber’s claims on Appeal. She is claiming 4 separate Errors of Law in her case.</vt:lpstr>
      <vt:lpstr>4th Amend. Error</vt:lpstr>
      <vt:lpstr>4th Amend. Error</vt:lpstr>
      <vt:lpstr>6th Amend. Error</vt:lpstr>
      <vt:lpstr>8th Amend. Error</vt:lpstr>
      <vt:lpstr>PowerPoint Presentation</vt:lpstr>
      <vt:lpstr>It could happen to you.</vt:lpstr>
      <vt:lpstr>Summary: Amber is alleging the following Errors of LAW in her appeal: </vt:lpstr>
      <vt:lpstr>With your partner, discuss the 4 issues that form the basis for Amber’s appeal. Be prepared to use the information in the legal background to support your decisions regarding each ERROR/Question of Law!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INQUIRY</dc:title>
  <cp:revision>1</cp:revision>
  <dcterms:modified xsi:type="dcterms:W3CDTF">2023-06-12T14:48:38Z</dcterms:modified>
</cp:coreProperties>
</file>