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  <p:embeddedFont>
      <p:font typeface="Delius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21" Type="http://schemas.openxmlformats.org/officeDocument/2006/relationships/font" Target="fonts/Deliu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Nunito-regular.fntdata"/><Relationship Id="rId16" Type="http://schemas.openxmlformats.org/officeDocument/2006/relationships/slide" Target="slides/slide12.xml"/><Relationship Id="rId19" Type="http://schemas.openxmlformats.org/officeDocument/2006/relationships/font" Target="fonts/Nunito-italic.fntdata"/><Relationship Id="rId18" Type="http://schemas.openxmlformats.org/officeDocument/2006/relationships/font" Target="fonts/Nuni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2141ed46cac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2141ed46cac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95b965402b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95b965402b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23779da57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23779da57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95b965402b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95b965402b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ac7ad3def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ac7ad3def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2141ed46ca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2141ed46ca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22a2032cc7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22a2032cc7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22a2032cc7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22a2032cc7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2141ed46cac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2141ed46cac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2141ed46cac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2141ed46ca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2141ed46ca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2141ed46ca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864400" y="1287829"/>
            <a:ext cx="3410700" cy="17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849850" y="3562582"/>
            <a:ext cx="3447300" cy="9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/>
          <p:nvPr>
            <p:ph hasCustomPrompt="1" type="title"/>
          </p:nvPr>
        </p:nvSpPr>
        <p:spPr>
          <a:xfrm>
            <a:off x="1338750" y="1597550"/>
            <a:ext cx="6464700" cy="14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/>
          <p:nvPr>
            <p:ph idx="1" type="subTitle"/>
          </p:nvPr>
        </p:nvSpPr>
        <p:spPr>
          <a:xfrm>
            <a:off x="1340550" y="3100436"/>
            <a:ext cx="6464700" cy="512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rect b="b" l="l" r="r" t="t"/>
              <a:pathLst>
                <a:path extrusionOk="0" h="152663" w="275547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rotWithShape="0" algn="bl" dir="5400000" dist="66675">
                <a:schemeClr val="accent2">
                  <a:alpha val="32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rect b="b" l="l" r="r" t="t"/>
              <a:pathLst>
                <a:path extrusionOk="0" h="152675" w="16968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rect b="b" l="l" r="r" t="t"/>
              <a:pathLst>
                <a:path extrusionOk="0" h="135042" w="127552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rect b="b" l="l" r="r" t="t"/>
              <a:pathLst>
                <a:path extrusionOk="0" h="135042" w="126171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rect b="b" l="l" r="r" t="t"/>
              <a:pathLst>
                <a:path extrusionOk="0" h="130529" w="3621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rect b="b" l="l" r="r" t="t"/>
              <a:pathLst>
                <a:path extrusionOk="0" h="135042" w="127052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rect b="b" l="l" r="r" t="t"/>
              <a:pathLst>
                <a:path extrusionOk="0" h="6108" w="6108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4" name="Google Shape;284;p13"/>
          <p:cNvSpPr txBox="1"/>
          <p:nvPr>
            <p:ph type="title"/>
          </p:nvPr>
        </p:nvSpPr>
        <p:spPr>
          <a:xfrm>
            <a:off x="1513125" y="1893750"/>
            <a:ext cx="1993500" cy="11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5" name="Google Shape;285;p13"/>
          <p:cNvSpPr txBox="1"/>
          <p:nvPr>
            <p:ph idx="1" type="subTitle"/>
          </p:nvPr>
        </p:nvSpPr>
        <p:spPr>
          <a:xfrm>
            <a:off x="6119527" y="425358"/>
            <a:ext cx="20469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286" name="Google Shape;286;p13"/>
          <p:cNvSpPr txBox="1"/>
          <p:nvPr>
            <p:ph hasCustomPrompt="1" idx="2" type="title"/>
          </p:nvPr>
        </p:nvSpPr>
        <p:spPr>
          <a:xfrm>
            <a:off x="5229300" y="716400"/>
            <a:ext cx="7041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/>
          <p:nvPr>
            <p:ph idx="3" type="subTitle"/>
          </p:nvPr>
        </p:nvSpPr>
        <p:spPr>
          <a:xfrm>
            <a:off x="6119527" y="792148"/>
            <a:ext cx="20469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13"/>
          <p:cNvSpPr txBox="1"/>
          <p:nvPr>
            <p:ph idx="4" type="subTitle"/>
          </p:nvPr>
        </p:nvSpPr>
        <p:spPr>
          <a:xfrm>
            <a:off x="6119527" y="1482252"/>
            <a:ext cx="20469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289" name="Google Shape;289;p13"/>
          <p:cNvSpPr txBox="1"/>
          <p:nvPr>
            <p:ph hasCustomPrompt="1" idx="5" type="title"/>
          </p:nvPr>
        </p:nvSpPr>
        <p:spPr>
          <a:xfrm>
            <a:off x="5229300" y="1781930"/>
            <a:ext cx="7041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/>
          <p:nvPr>
            <p:ph idx="6" type="subTitle"/>
          </p:nvPr>
        </p:nvSpPr>
        <p:spPr>
          <a:xfrm>
            <a:off x="6119527" y="1853908"/>
            <a:ext cx="20469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13"/>
          <p:cNvSpPr txBox="1"/>
          <p:nvPr>
            <p:ph idx="7" type="subTitle"/>
          </p:nvPr>
        </p:nvSpPr>
        <p:spPr>
          <a:xfrm>
            <a:off x="6119527" y="2539146"/>
            <a:ext cx="20469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292" name="Google Shape;292;p13"/>
          <p:cNvSpPr txBox="1"/>
          <p:nvPr>
            <p:ph hasCustomPrompt="1" idx="8" type="title"/>
          </p:nvPr>
        </p:nvSpPr>
        <p:spPr>
          <a:xfrm>
            <a:off x="5229300" y="2847460"/>
            <a:ext cx="7041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/>
          <p:nvPr>
            <p:ph idx="9" type="subTitle"/>
          </p:nvPr>
        </p:nvSpPr>
        <p:spPr>
          <a:xfrm>
            <a:off x="6119527" y="2915668"/>
            <a:ext cx="20469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13"/>
          <p:cNvSpPr txBox="1"/>
          <p:nvPr>
            <p:ph idx="13" type="subTitle"/>
          </p:nvPr>
        </p:nvSpPr>
        <p:spPr>
          <a:xfrm>
            <a:off x="6119527" y="3596040"/>
            <a:ext cx="20469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295" name="Google Shape;295;p13"/>
          <p:cNvSpPr txBox="1"/>
          <p:nvPr>
            <p:ph hasCustomPrompt="1" idx="14" type="title"/>
          </p:nvPr>
        </p:nvSpPr>
        <p:spPr>
          <a:xfrm>
            <a:off x="5229300" y="3912989"/>
            <a:ext cx="7041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/>
          <p:nvPr>
            <p:ph idx="15" type="subTitle"/>
          </p:nvPr>
        </p:nvSpPr>
        <p:spPr>
          <a:xfrm>
            <a:off x="6119527" y="3977428"/>
            <a:ext cx="20469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99" name="Google Shape;299;p14"/>
            <p:cNvSpPr/>
            <p:nvPr/>
          </p:nvSpPr>
          <p:spPr>
            <a:xfrm>
              <a:off x="375925" y="956200"/>
              <a:ext cx="6888675" cy="3816575"/>
            </a:xfrm>
            <a:custGeom>
              <a:rect b="b" l="l" r="r" t="t"/>
              <a:pathLst>
                <a:path extrusionOk="0" h="152663" w="275547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rotWithShape="0" algn="bl" dir="5400000" dist="66675">
                <a:schemeClr val="accent2">
                  <a:alpha val="32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07875" y="955900"/>
              <a:ext cx="424200" cy="3816875"/>
            </a:xfrm>
            <a:custGeom>
              <a:rect b="b" l="l" r="r" t="t"/>
              <a:pathLst>
                <a:path extrusionOk="0" h="152675" w="16968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54821" y="1106228"/>
              <a:ext cx="3188800" cy="3530673"/>
            </a:xfrm>
            <a:custGeom>
              <a:rect b="b" l="l" r="r" t="t"/>
              <a:pathLst>
                <a:path extrusionOk="0" h="135042" w="127552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99172" y="1106228"/>
              <a:ext cx="3154275" cy="3530673"/>
            </a:xfrm>
            <a:custGeom>
              <a:rect b="b" l="l" r="r" t="t"/>
              <a:pathLst>
                <a:path extrusionOk="0" h="135042" w="126171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763850" y="1258925"/>
              <a:ext cx="90525" cy="3263225"/>
            </a:xfrm>
            <a:custGeom>
              <a:rect b="b" l="l" r="r" t="t"/>
              <a:pathLst>
                <a:path extrusionOk="0" h="130529" w="3621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03725" y="1074675"/>
              <a:ext cx="217900" cy="218200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03734" y="1131261"/>
              <a:ext cx="217900" cy="193172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885598" y="1106228"/>
              <a:ext cx="3176300" cy="3530673"/>
            </a:xfrm>
            <a:custGeom>
              <a:rect b="b" l="l" r="r" t="t"/>
              <a:pathLst>
                <a:path extrusionOk="0" h="135042" w="127052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884698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42723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45297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555800" y="152860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6850" y="152947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55800" y="199115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916850" y="1991750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55800" y="24953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916850" y="24956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800" y="2997225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916850" y="2998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555800" y="3503250"/>
              <a:ext cx="152700" cy="152700"/>
            </a:xfrm>
            <a:custGeom>
              <a:rect b="b" l="l" r="r" t="t"/>
              <a:pathLst>
                <a:path extrusionOk="0" h="6108" w="6108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16850" y="3504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555800" y="40449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916850" y="40455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15325" y="156372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15325" y="202657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15325" y="25308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15325" y="30329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15325" y="35386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15325" y="40804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76847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25072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7021099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980024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2" name="Google Shape;332;p14"/>
          <p:cNvSpPr txBox="1"/>
          <p:nvPr>
            <p:ph type="title"/>
          </p:nvPr>
        </p:nvSpPr>
        <p:spPr>
          <a:xfrm>
            <a:off x="2715750" y="3894713"/>
            <a:ext cx="3712500" cy="42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33" name="Google Shape;333;p14"/>
          <p:cNvSpPr txBox="1"/>
          <p:nvPr>
            <p:ph idx="1" type="subTitle"/>
          </p:nvPr>
        </p:nvSpPr>
        <p:spPr>
          <a:xfrm>
            <a:off x="2569500" y="1475992"/>
            <a:ext cx="4005000" cy="20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800">
                <a:latin typeface="Delius"/>
                <a:ea typeface="Delius"/>
                <a:cs typeface="Delius"/>
                <a:sym typeface="Deliu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5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336" name="Google Shape;336;p15"/>
            <p:cNvSpPr/>
            <p:nvPr/>
          </p:nvSpPr>
          <p:spPr>
            <a:xfrm>
              <a:off x="375925" y="956200"/>
              <a:ext cx="6888675" cy="3816575"/>
            </a:xfrm>
            <a:custGeom>
              <a:rect b="b" l="l" r="r" t="t"/>
              <a:pathLst>
                <a:path extrusionOk="0" h="152663" w="275547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rotWithShape="0" algn="bl" dir="5400000" dist="66675">
                <a:schemeClr val="accent2">
                  <a:alpha val="32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607875" y="955900"/>
              <a:ext cx="424200" cy="3816875"/>
            </a:xfrm>
            <a:custGeom>
              <a:rect b="b" l="l" r="r" t="t"/>
              <a:pathLst>
                <a:path extrusionOk="0" h="152675" w="16968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554821" y="1106228"/>
              <a:ext cx="3188800" cy="3530673"/>
            </a:xfrm>
            <a:custGeom>
              <a:rect b="b" l="l" r="r" t="t"/>
              <a:pathLst>
                <a:path extrusionOk="0" h="135042" w="127552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599172" y="1106228"/>
              <a:ext cx="3154275" cy="3530673"/>
            </a:xfrm>
            <a:custGeom>
              <a:rect b="b" l="l" r="r" t="t"/>
              <a:pathLst>
                <a:path extrusionOk="0" h="135042" w="126171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763850" y="1258925"/>
              <a:ext cx="90525" cy="3263225"/>
            </a:xfrm>
            <a:custGeom>
              <a:rect b="b" l="l" r="r" t="t"/>
              <a:pathLst>
                <a:path extrusionOk="0" h="130529" w="3621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703725" y="1074675"/>
              <a:ext cx="217900" cy="218200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703734" y="1131261"/>
              <a:ext cx="217900" cy="193172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85598" y="1106228"/>
              <a:ext cx="3176300" cy="3530673"/>
            </a:xfrm>
            <a:custGeom>
              <a:rect b="b" l="l" r="r" t="t"/>
              <a:pathLst>
                <a:path extrusionOk="0" h="135042" w="127052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84698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42723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45297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555800" y="152860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916850" y="152947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555800" y="199115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916850" y="1991750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555800" y="24953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3916850" y="24956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555800" y="2997225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916850" y="2998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555800" y="3503250"/>
              <a:ext cx="152700" cy="152700"/>
            </a:xfrm>
            <a:custGeom>
              <a:rect b="b" l="l" r="r" t="t"/>
              <a:pathLst>
                <a:path extrusionOk="0" h="6108" w="6108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916850" y="3504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3555800" y="40449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3916850" y="40455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3615325" y="156372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615325" y="202657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615325" y="25308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615325" y="30329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615325" y="35386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3615325" y="40804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576847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625072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7021099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6980024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9" name="Google Shape;369;p15"/>
          <p:cNvSpPr txBox="1"/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0" name="Google Shape;370;p15"/>
          <p:cNvSpPr txBox="1"/>
          <p:nvPr>
            <p:ph idx="1" type="subTitle"/>
          </p:nvPr>
        </p:nvSpPr>
        <p:spPr>
          <a:xfrm>
            <a:off x="6019483" y="612134"/>
            <a:ext cx="23226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371" name="Google Shape;371;p15"/>
          <p:cNvSpPr txBox="1"/>
          <p:nvPr>
            <p:ph idx="2" type="subTitle"/>
          </p:nvPr>
        </p:nvSpPr>
        <p:spPr>
          <a:xfrm>
            <a:off x="6019483" y="981884"/>
            <a:ext cx="2322600" cy="8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15"/>
          <p:cNvSpPr txBox="1"/>
          <p:nvPr>
            <p:ph idx="3" type="subTitle"/>
          </p:nvPr>
        </p:nvSpPr>
        <p:spPr>
          <a:xfrm>
            <a:off x="6019483" y="1929079"/>
            <a:ext cx="23226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373" name="Google Shape;373;p15"/>
          <p:cNvSpPr txBox="1"/>
          <p:nvPr>
            <p:ph idx="4" type="subTitle"/>
          </p:nvPr>
        </p:nvSpPr>
        <p:spPr>
          <a:xfrm>
            <a:off x="6019483" y="2298829"/>
            <a:ext cx="2322600" cy="8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15"/>
          <p:cNvSpPr txBox="1"/>
          <p:nvPr>
            <p:ph idx="5" type="subTitle"/>
          </p:nvPr>
        </p:nvSpPr>
        <p:spPr>
          <a:xfrm>
            <a:off x="6019483" y="3238729"/>
            <a:ext cx="23226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375" name="Google Shape;375;p15"/>
          <p:cNvSpPr txBox="1"/>
          <p:nvPr>
            <p:ph idx="6" type="subTitle"/>
          </p:nvPr>
        </p:nvSpPr>
        <p:spPr>
          <a:xfrm>
            <a:off x="6019483" y="3608479"/>
            <a:ext cx="2322600" cy="8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16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378" name="Google Shape;378;p16"/>
            <p:cNvSpPr/>
            <p:nvPr/>
          </p:nvSpPr>
          <p:spPr>
            <a:xfrm>
              <a:off x="375925" y="956200"/>
              <a:ext cx="6888675" cy="3816575"/>
            </a:xfrm>
            <a:custGeom>
              <a:rect b="b" l="l" r="r" t="t"/>
              <a:pathLst>
                <a:path extrusionOk="0" h="152663" w="275547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rotWithShape="0" algn="bl" dir="5400000" dist="66675">
                <a:schemeClr val="accent2">
                  <a:alpha val="32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3607875" y="955900"/>
              <a:ext cx="424200" cy="3816875"/>
            </a:xfrm>
            <a:custGeom>
              <a:rect b="b" l="l" r="r" t="t"/>
              <a:pathLst>
                <a:path extrusionOk="0" h="152675" w="16968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554821" y="1106228"/>
              <a:ext cx="3188800" cy="3530673"/>
            </a:xfrm>
            <a:custGeom>
              <a:rect b="b" l="l" r="r" t="t"/>
              <a:pathLst>
                <a:path extrusionOk="0" h="135042" w="127552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599172" y="1106228"/>
              <a:ext cx="3154275" cy="3530673"/>
            </a:xfrm>
            <a:custGeom>
              <a:rect b="b" l="l" r="r" t="t"/>
              <a:pathLst>
                <a:path extrusionOk="0" h="135042" w="126171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3763850" y="1258925"/>
              <a:ext cx="90525" cy="3263225"/>
            </a:xfrm>
            <a:custGeom>
              <a:rect b="b" l="l" r="r" t="t"/>
              <a:pathLst>
                <a:path extrusionOk="0" h="130529" w="3621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703725" y="1074675"/>
              <a:ext cx="217900" cy="218200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703734" y="1131261"/>
              <a:ext cx="217900" cy="193172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3885598" y="1106228"/>
              <a:ext cx="3176300" cy="3530673"/>
            </a:xfrm>
            <a:custGeom>
              <a:rect b="b" l="l" r="r" t="t"/>
              <a:pathLst>
                <a:path extrusionOk="0" h="135042" w="127052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3884698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3842723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645297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3555800" y="152860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3916850" y="152947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3555800" y="199115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916850" y="1991750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555800" y="24953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3916850" y="24956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555800" y="2997225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3916850" y="2998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555800" y="3503250"/>
              <a:ext cx="152700" cy="152700"/>
            </a:xfrm>
            <a:custGeom>
              <a:rect b="b" l="l" r="r" t="t"/>
              <a:pathLst>
                <a:path extrusionOk="0" h="6108" w="6108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3916850" y="3504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3555800" y="40449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3916850" y="40455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3615325" y="156372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3615325" y="202657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615325" y="25308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3615325" y="30329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3615325" y="35386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3615325" y="40804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576847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625072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7021099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6980024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1" name="Google Shape;411;p16"/>
          <p:cNvSpPr txBox="1"/>
          <p:nvPr>
            <p:ph type="title"/>
          </p:nvPr>
        </p:nvSpPr>
        <p:spPr>
          <a:xfrm>
            <a:off x="713100" y="1807650"/>
            <a:ext cx="3438000" cy="15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2" name="Google Shape;412;p16"/>
          <p:cNvSpPr txBox="1"/>
          <p:nvPr>
            <p:ph idx="1" type="subTitle"/>
          </p:nvPr>
        </p:nvSpPr>
        <p:spPr>
          <a:xfrm>
            <a:off x="5038750" y="1970775"/>
            <a:ext cx="15165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413" name="Google Shape;413;p16"/>
          <p:cNvSpPr txBox="1"/>
          <p:nvPr>
            <p:ph idx="2" type="subTitle"/>
          </p:nvPr>
        </p:nvSpPr>
        <p:spPr>
          <a:xfrm>
            <a:off x="5038750" y="2340525"/>
            <a:ext cx="1516500" cy="8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16"/>
          <p:cNvSpPr txBox="1"/>
          <p:nvPr>
            <p:ph idx="3" type="subTitle"/>
          </p:nvPr>
        </p:nvSpPr>
        <p:spPr>
          <a:xfrm>
            <a:off x="5038750" y="3401850"/>
            <a:ext cx="15165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415" name="Google Shape;415;p16"/>
          <p:cNvSpPr txBox="1"/>
          <p:nvPr>
            <p:ph idx="4" type="subTitle"/>
          </p:nvPr>
        </p:nvSpPr>
        <p:spPr>
          <a:xfrm>
            <a:off x="5038750" y="3771600"/>
            <a:ext cx="1516500" cy="8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16"/>
          <p:cNvSpPr txBox="1"/>
          <p:nvPr>
            <p:ph idx="5" type="subTitle"/>
          </p:nvPr>
        </p:nvSpPr>
        <p:spPr>
          <a:xfrm>
            <a:off x="6848750" y="1970775"/>
            <a:ext cx="15165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417" name="Google Shape;417;p16"/>
          <p:cNvSpPr txBox="1"/>
          <p:nvPr>
            <p:ph idx="6" type="subTitle"/>
          </p:nvPr>
        </p:nvSpPr>
        <p:spPr>
          <a:xfrm>
            <a:off x="6848750" y="2340525"/>
            <a:ext cx="1516500" cy="8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6"/>
          <p:cNvSpPr txBox="1"/>
          <p:nvPr>
            <p:ph idx="7" type="subTitle"/>
          </p:nvPr>
        </p:nvSpPr>
        <p:spPr>
          <a:xfrm>
            <a:off x="6848750" y="3401850"/>
            <a:ext cx="15165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419" name="Google Shape;419;p16"/>
          <p:cNvSpPr txBox="1"/>
          <p:nvPr>
            <p:ph idx="8" type="subTitle"/>
          </p:nvPr>
        </p:nvSpPr>
        <p:spPr>
          <a:xfrm>
            <a:off x="6848750" y="3771600"/>
            <a:ext cx="1516500" cy="8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16"/>
          <p:cNvSpPr txBox="1"/>
          <p:nvPr>
            <p:ph idx="9" type="subTitle"/>
          </p:nvPr>
        </p:nvSpPr>
        <p:spPr>
          <a:xfrm>
            <a:off x="5038750" y="539700"/>
            <a:ext cx="15165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421" name="Google Shape;421;p16"/>
          <p:cNvSpPr txBox="1"/>
          <p:nvPr>
            <p:ph idx="13" type="subTitle"/>
          </p:nvPr>
        </p:nvSpPr>
        <p:spPr>
          <a:xfrm>
            <a:off x="5038750" y="909450"/>
            <a:ext cx="1516500" cy="8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p16"/>
          <p:cNvSpPr txBox="1"/>
          <p:nvPr>
            <p:ph idx="14" type="subTitle"/>
          </p:nvPr>
        </p:nvSpPr>
        <p:spPr>
          <a:xfrm>
            <a:off x="6848750" y="539700"/>
            <a:ext cx="15165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423" name="Google Shape;423;p16"/>
          <p:cNvSpPr txBox="1"/>
          <p:nvPr>
            <p:ph idx="15" type="subTitle"/>
          </p:nvPr>
        </p:nvSpPr>
        <p:spPr>
          <a:xfrm>
            <a:off x="6848750" y="909450"/>
            <a:ext cx="1516500" cy="8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17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426" name="Google Shape;426;p17"/>
            <p:cNvSpPr/>
            <p:nvPr/>
          </p:nvSpPr>
          <p:spPr>
            <a:xfrm>
              <a:off x="375925" y="956200"/>
              <a:ext cx="6888675" cy="3816575"/>
            </a:xfrm>
            <a:custGeom>
              <a:rect b="b" l="l" r="r" t="t"/>
              <a:pathLst>
                <a:path extrusionOk="0" h="152663" w="275547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rotWithShape="0" algn="bl" dir="5400000" dist="66675">
                <a:schemeClr val="accent2">
                  <a:alpha val="32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3607875" y="955900"/>
              <a:ext cx="424200" cy="3816875"/>
            </a:xfrm>
            <a:custGeom>
              <a:rect b="b" l="l" r="r" t="t"/>
              <a:pathLst>
                <a:path extrusionOk="0" h="152675" w="16968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554821" y="1106228"/>
              <a:ext cx="3188800" cy="3530673"/>
            </a:xfrm>
            <a:custGeom>
              <a:rect b="b" l="l" r="r" t="t"/>
              <a:pathLst>
                <a:path extrusionOk="0" h="135042" w="127552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599172" y="1106228"/>
              <a:ext cx="3154275" cy="3530673"/>
            </a:xfrm>
            <a:custGeom>
              <a:rect b="b" l="l" r="r" t="t"/>
              <a:pathLst>
                <a:path extrusionOk="0" h="135042" w="126171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3763850" y="1258925"/>
              <a:ext cx="90525" cy="3263225"/>
            </a:xfrm>
            <a:custGeom>
              <a:rect b="b" l="l" r="r" t="t"/>
              <a:pathLst>
                <a:path extrusionOk="0" h="130529" w="3621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3703725" y="1074675"/>
              <a:ext cx="217900" cy="218200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3703734" y="1131261"/>
              <a:ext cx="217900" cy="193172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3885598" y="1106228"/>
              <a:ext cx="3176300" cy="3530673"/>
            </a:xfrm>
            <a:custGeom>
              <a:rect b="b" l="l" r="r" t="t"/>
              <a:pathLst>
                <a:path extrusionOk="0" h="135042" w="127052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884698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3842723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645297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3555800" y="152860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3916850" y="152947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3555800" y="199115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3916850" y="1991750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3555800" y="24953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3916850" y="24956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3555800" y="2997225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3916850" y="2998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3555800" y="3503250"/>
              <a:ext cx="152700" cy="152700"/>
            </a:xfrm>
            <a:custGeom>
              <a:rect b="b" l="l" r="r" t="t"/>
              <a:pathLst>
                <a:path extrusionOk="0" h="6108" w="6108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3916850" y="3504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3555800" y="40449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3916850" y="40455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3615325" y="156372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3615325" y="202657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3615325" y="25308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3615325" y="30329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3615325" y="35386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3615325" y="40804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576847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625072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7021099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6980024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9" name="Google Shape;459;p17"/>
          <p:cNvSpPr txBox="1"/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0" name="Google Shape;460;p17"/>
          <p:cNvSpPr txBox="1"/>
          <p:nvPr>
            <p:ph idx="1" type="subTitle"/>
          </p:nvPr>
        </p:nvSpPr>
        <p:spPr>
          <a:xfrm>
            <a:off x="1099300" y="2052625"/>
            <a:ext cx="26151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461" name="Google Shape;461;p17"/>
          <p:cNvSpPr txBox="1"/>
          <p:nvPr>
            <p:ph idx="2" type="subTitle"/>
          </p:nvPr>
        </p:nvSpPr>
        <p:spPr>
          <a:xfrm>
            <a:off x="1099300" y="2459963"/>
            <a:ext cx="26151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17"/>
          <p:cNvSpPr txBox="1"/>
          <p:nvPr>
            <p:ph idx="3" type="subTitle"/>
          </p:nvPr>
        </p:nvSpPr>
        <p:spPr>
          <a:xfrm>
            <a:off x="1099300" y="3355538"/>
            <a:ext cx="26151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463" name="Google Shape;463;p17"/>
          <p:cNvSpPr txBox="1"/>
          <p:nvPr>
            <p:ph idx="4" type="subTitle"/>
          </p:nvPr>
        </p:nvSpPr>
        <p:spPr>
          <a:xfrm>
            <a:off x="1099300" y="3762875"/>
            <a:ext cx="26151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4" name="Google Shape;464;p17"/>
          <p:cNvSpPr txBox="1"/>
          <p:nvPr>
            <p:ph idx="5" type="subTitle"/>
          </p:nvPr>
        </p:nvSpPr>
        <p:spPr>
          <a:xfrm>
            <a:off x="5429600" y="2052625"/>
            <a:ext cx="26151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465" name="Google Shape;465;p17"/>
          <p:cNvSpPr txBox="1"/>
          <p:nvPr>
            <p:ph idx="6" type="subTitle"/>
          </p:nvPr>
        </p:nvSpPr>
        <p:spPr>
          <a:xfrm>
            <a:off x="5429600" y="2459963"/>
            <a:ext cx="26151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17"/>
          <p:cNvSpPr txBox="1"/>
          <p:nvPr>
            <p:ph idx="7" type="subTitle"/>
          </p:nvPr>
        </p:nvSpPr>
        <p:spPr>
          <a:xfrm>
            <a:off x="5429600" y="3355538"/>
            <a:ext cx="26151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467" name="Google Shape;467;p17"/>
          <p:cNvSpPr txBox="1"/>
          <p:nvPr>
            <p:ph idx="8" type="subTitle"/>
          </p:nvPr>
        </p:nvSpPr>
        <p:spPr>
          <a:xfrm>
            <a:off x="5429600" y="3758677"/>
            <a:ext cx="26151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5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rect b="b" l="l" r="r" t="t"/>
              <a:pathLst>
                <a:path extrusionOk="0" h="152663" w="275547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rotWithShape="0" algn="bl" dir="5400000" dist="66675">
                <a:schemeClr val="accent2">
                  <a:alpha val="32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rect b="b" l="l" r="r" t="t"/>
              <a:pathLst>
                <a:path extrusionOk="0" h="152675" w="16968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rect b="b" l="l" r="r" t="t"/>
              <a:pathLst>
                <a:path extrusionOk="0" h="135042" w="127552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rect b="b" l="l" r="r" t="t"/>
              <a:pathLst>
                <a:path extrusionOk="0" h="135042" w="126171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rect b="b" l="l" r="r" t="t"/>
              <a:pathLst>
                <a:path extrusionOk="0" h="130529" w="3621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rect b="b" l="l" r="r" t="t"/>
              <a:pathLst>
                <a:path extrusionOk="0" h="135042" w="127052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rect b="b" l="l" r="r" t="t"/>
              <a:pathLst>
                <a:path extrusionOk="0" h="6108" w="6108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3" name="Google Shape;503;p18"/>
          <p:cNvSpPr txBox="1"/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4" name="Google Shape;504;p18"/>
          <p:cNvSpPr txBox="1"/>
          <p:nvPr>
            <p:ph idx="1" type="subTitle"/>
          </p:nvPr>
        </p:nvSpPr>
        <p:spPr>
          <a:xfrm>
            <a:off x="1099300" y="3044850"/>
            <a:ext cx="26151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505" name="Google Shape;505;p18"/>
          <p:cNvSpPr txBox="1"/>
          <p:nvPr>
            <p:ph idx="2" type="subTitle"/>
          </p:nvPr>
        </p:nvSpPr>
        <p:spPr>
          <a:xfrm>
            <a:off x="1099300" y="3452188"/>
            <a:ext cx="26151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8"/>
          <p:cNvSpPr txBox="1"/>
          <p:nvPr>
            <p:ph idx="3" type="subTitle"/>
          </p:nvPr>
        </p:nvSpPr>
        <p:spPr>
          <a:xfrm>
            <a:off x="5386300" y="3044850"/>
            <a:ext cx="26151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507" name="Google Shape;507;p18"/>
          <p:cNvSpPr txBox="1"/>
          <p:nvPr>
            <p:ph idx="4" type="subTitle"/>
          </p:nvPr>
        </p:nvSpPr>
        <p:spPr>
          <a:xfrm>
            <a:off x="5386300" y="3452188"/>
            <a:ext cx="26151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18"/>
          <p:cNvSpPr txBox="1"/>
          <p:nvPr>
            <p:ph idx="5" type="subTitle"/>
          </p:nvPr>
        </p:nvSpPr>
        <p:spPr>
          <a:xfrm>
            <a:off x="5386300" y="1184425"/>
            <a:ext cx="26151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509" name="Google Shape;509;p18"/>
          <p:cNvSpPr txBox="1"/>
          <p:nvPr>
            <p:ph idx="6" type="subTitle"/>
          </p:nvPr>
        </p:nvSpPr>
        <p:spPr>
          <a:xfrm>
            <a:off x="5386300" y="1591763"/>
            <a:ext cx="26151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6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"/>
          <p:cNvSpPr txBox="1"/>
          <p:nvPr>
            <p:ph type="title"/>
          </p:nvPr>
        </p:nvSpPr>
        <p:spPr>
          <a:xfrm>
            <a:off x="3752375" y="1600550"/>
            <a:ext cx="4368000" cy="13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12" name="Google Shape;512;p19"/>
          <p:cNvSpPr txBox="1"/>
          <p:nvPr>
            <p:ph idx="1" type="subTitle"/>
          </p:nvPr>
        </p:nvSpPr>
        <p:spPr>
          <a:xfrm>
            <a:off x="4363550" y="2846125"/>
            <a:ext cx="3145500" cy="7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13" name="Google Shape;513;p19"/>
          <p:cNvSpPr txBox="1"/>
          <p:nvPr>
            <p:ph hasCustomPrompt="1" idx="2" type="title"/>
          </p:nvPr>
        </p:nvSpPr>
        <p:spPr>
          <a:xfrm>
            <a:off x="5584250" y="935588"/>
            <a:ext cx="7041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7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20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16" name="Google Shape;516;p20"/>
            <p:cNvSpPr/>
            <p:nvPr/>
          </p:nvSpPr>
          <p:spPr>
            <a:xfrm>
              <a:off x="375925" y="956200"/>
              <a:ext cx="6888675" cy="3816575"/>
            </a:xfrm>
            <a:custGeom>
              <a:rect b="b" l="l" r="r" t="t"/>
              <a:pathLst>
                <a:path extrusionOk="0" h="152663" w="275547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rotWithShape="0" algn="bl" dir="5400000" dist="66675">
                <a:schemeClr val="accent2">
                  <a:alpha val="32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3607875" y="955900"/>
              <a:ext cx="424200" cy="3816875"/>
            </a:xfrm>
            <a:custGeom>
              <a:rect b="b" l="l" r="r" t="t"/>
              <a:pathLst>
                <a:path extrusionOk="0" h="152675" w="16968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554821" y="1106228"/>
              <a:ext cx="3188800" cy="3530673"/>
            </a:xfrm>
            <a:custGeom>
              <a:rect b="b" l="l" r="r" t="t"/>
              <a:pathLst>
                <a:path extrusionOk="0" h="135042" w="127552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599172" y="1106228"/>
              <a:ext cx="3154275" cy="3530673"/>
            </a:xfrm>
            <a:custGeom>
              <a:rect b="b" l="l" r="r" t="t"/>
              <a:pathLst>
                <a:path extrusionOk="0" h="135042" w="126171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3763850" y="1258925"/>
              <a:ext cx="90525" cy="3263225"/>
            </a:xfrm>
            <a:custGeom>
              <a:rect b="b" l="l" r="r" t="t"/>
              <a:pathLst>
                <a:path extrusionOk="0" h="130529" w="3621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3703725" y="1074675"/>
              <a:ext cx="217900" cy="218200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3703734" y="1131261"/>
              <a:ext cx="217900" cy="193172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3885598" y="1106228"/>
              <a:ext cx="3176300" cy="3530673"/>
            </a:xfrm>
            <a:custGeom>
              <a:rect b="b" l="l" r="r" t="t"/>
              <a:pathLst>
                <a:path extrusionOk="0" h="135042" w="127052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3884698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3842723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645297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555800" y="152860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3916850" y="152947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3555800" y="199115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3916850" y="1991750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3555800" y="24953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3916850" y="24956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3555800" y="2997225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3916850" y="2998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3555800" y="3503250"/>
              <a:ext cx="152700" cy="152700"/>
            </a:xfrm>
            <a:custGeom>
              <a:rect b="b" l="l" r="r" t="t"/>
              <a:pathLst>
                <a:path extrusionOk="0" h="6108" w="6108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3916850" y="3504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3555800" y="40449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3916850" y="40455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3615325" y="156372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3615325" y="202657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3615325" y="25308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3615325" y="30329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3615325" y="35386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3615325" y="40804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576847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625072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7021099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6980024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9" name="Google Shape;549;p20"/>
          <p:cNvSpPr txBox="1"/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0" name="Google Shape;550;p20"/>
          <p:cNvSpPr txBox="1"/>
          <p:nvPr>
            <p:ph idx="1" type="subTitle"/>
          </p:nvPr>
        </p:nvSpPr>
        <p:spPr>
          <a:xfrm>
            <a:off x="1713050" y="1667800"/>
            <a:ext cx="23226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551" name="Google Shape;551;p20"/>
          <p:cNvSpPr txBox="1"/>
          <p:nvPr>
            <p:ph idx="2" type="subTitle"/>
          </p:nvPr>
        </p:nvSpPr>
        <p:spPr>
          <a:xfrm>
            <a:off x="1713050" y="2037550"/>
            <a:ext cx="23226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20"/>
          <p:cNvSpPr txBox="1"/>
          <p:nvPr>
            <p:ph idx="3" type="subTitle"/>
          </p:nvPr>
        </p:nvSpPr>
        <p:spPr>
          <a:xfrm>
            <a:off x="1713050" y="3122375"/>
            <a:ext cx="23226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553" name="Google Shape;553;p20"/>
          <p:cNvSpPr txBox="1"/>
          <p:nvPr>
            <p:ph idx="4" type="subTitle"/>
          </p:nvPr>
        </p:nvSpPr>
        <p:spPr>
          <a:xfrm>
            <a:off x="1713050" y="3492125"/>
            <a:ext cx="23226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4" name="Google Shape;554;p20"/>
          <p:cNvSpPr txBox="1"/>
          <p:nvPr>
            <p:ph idx="5" type="subTitle"/>
          </p:nvPr>
        </p:nvSpPr>
        <p:spPr>
          <a:xfrm>
            <a:off x="5108350" y="1667800"/>
            <a:ext cx="23226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555" name="Google Shape;555;p20"/>
          <p:cNvSpPr txBox="1"/>
          <p:nvPr>
            <p:ph idx="6" type="subTitle"/>
          </p:nvPr>
        </p:nvSpPr>
        <p:spPr>
          <a:xfrm>
            <a:off x="5108350" y="2037550"/>
            <a:ext cx="23226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20"/>
          <p:cNvSpPr txBox="1"/>
          <p:nvPr>
            <p:ph idx="7" type="subTitle"/>
          </p:nvPr>
        </p:nvSpPr>
        <p:spPr>
          <a:xfrm>
            <a:off x="5108350" y="3122375"/>
            <a:ext cx="23226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557" name="Google Shape;557;p20"/>
          <p:cNvSpPr txBox="1"/>
          <p:nvPr>
            <p:ph idx="8" type="subTitle"/>
          </p:nvPr>
        </p:nvSpPr>
        <p:spPr>
          <a:xfrm>
            <a:off x="5108350" y="3492125"/>
            <a:ext cx="23226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13" name="Google Shape;13;p3"/>
            <p:cNvSpPr/>
            <p:nvPr/>
          </p:nvSpPr>
          <p:spPr>
            <a:xfrm>
              <a:off x="375925" y="956200"/>
              <a:ext cx="6888675" cy="3816575"/>
            </a:xfrm>
            <a:custGeom>
              <a:rect b="b" l="l" r="r" t="t"/>
              <a:pathLst>
                <a:path extrusionOk="0" h="152663" w="275547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rotWithShape="0" algn="bl" dir="5400000" dist="66675">
                <a:schemeClr val="accent2">
                  <a:alpha val="32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3607875" y="955900"/>
              <a:ext cx="424200" cy="3816875"/>
            </a:xfrm>
            <a:custGeom>
              <a:rect b="b" l="l" r="r" t="t"/>
              <a:pathLst>
                <a:path extrusionOk="0" h="152675" w="16968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4821" y="1106228"/>
              <a:ext cx="3188800" cy="3530673"/>
            </a:xfrm>
            <a:custGeom>
              <a:rect b="b" l="l" r="r" t="t"/>
              <a:pathLst>
                <a:path extrusionOk="0" h="135042" w="127552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599172" y="1106228"/>
              <a:ext cx="3154275" cy="3530673"/>
            </a:xfrm>
            <a:custGeom>
              <a:rect b="b" l="l" r="r" t="t"/>
              <a:pathLst>
                <a:path extrusionOk="0" h="135042" w="126171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763850" y="1258925"/>
              <a:ext cx="90525" cy="3263225"/>
            </a:xfrm>
            <a:custGeom>
              <a:rect b="b" l="l" r="r" t="t"/>
              <a:pathLst>
                <a:path extrusionOk="0" h="130529" w="3621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703725" y="1074675"/>
              <a:ext cx="217900" cy="218200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703734" y="1131261"/>
              <a:ext cx="217900" cy="193172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85598" y="1106228"/>
              <a:ext cx="3176300" cy="3530673"/>
            </a:xfrm>
            <a:custGeom>
              <a:rect b="b" l="l" r="r" t="t"/>
              <a:pathLst>
                <a:path extrusionOk="0" h="135042" w="127052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884698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842723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5297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555800" y="152860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16850" y="152947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555800" y="199115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916850" y="1991750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555800" y="24953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916850" y="24956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555800" y="2997225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916850" y="2998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5800" y="3503250"/>
              <a:ext cx="152700" cy="152700"/>
            </a:xfrm>
            <a:custGeom>
              <a:rect b="b" l="l" r="r" t="t"/>
              <a:pathLst>
                <a:path extrusionOk="0" h="6108" w="6108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16850" y="3504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555800" y="40449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916850" y="40455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615325" y="156372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15325" y="202657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15325" y="25308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15325" y="30329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615325" y="35386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615325" y="40804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76847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25072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021099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80024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3"/>
          <p:cNvSpPr txBox="1"/>
          <p:nvPr>
            <p:ph type="title"/>
          </p:nvPr>
        </p:nvSpPr>
        <p:spPr>
          <a:xfrm>
            <a:off x="5343575" y="1687525"/>
            <a:ext cx="2569500" cy="19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3"/>
          <p:cNvSpPr txBox="1"/>
          <p:nvPr>
            <p:ph idx="1" type="subTitle"/>
          </p:nvPr>
        </p:nvSpPr>
        <p:spPr>
          <a:xfrm>
            <a:off x="5343575" y="3603325"/>
            <a:ext cx="2763600" cy="7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8" name="Google Shape;48;p3"/>
          <p:cNvSpPr txBox="1"/>
          <p:nvPr>
            <p:ph hasCustomPrompt="1" idx="2" type="title"/>
          </p:nvPr>
        </p:nvSpPr>
        <p:spPr>
          <a:xfrm>
            <a:off x="5397275" y="952625"/>
            <a:ext cx="7041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CUSTOM_8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21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60" name="Google Shape;560;p21"/>
            <p:cNvSpPr/>
            <p:nvPr/>
          </p:nvSpPr>
          <p:spPr>
            <a:xfrm>
              <a:off x="375925" y="956200"/>
              <a:ext cx="6888675" cy="3816575"/>
            </a:xfrm>
            <a:custGeom>
              <a:rect b="b" l="l" r="r" t="t"/>
              <a:pathLst>
                <a:path extrusionOk="0" h="152663" w="275547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rotWithShape="0" algn="bl" dir="5400000" dist="66675">
                <a:schemeClr val="accent2">
                  <a:alpha val="32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3607875" y="955900"/>
              <a:ext cx="424200" cy="3816875"/>
            </a:xfrm>
            <a:custGeom>
              <a:rect b="b" l="l" r="r" t="t"/>
              <a:pathLst>
                <a:path extrusionOk="0" h="152675" w="16968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554821" y="1106228"/>
              <a:ext cx="3188800" cy="3530673"/>
            </a:xfrm>
            <a:custGeom>
              <a:rect b="b" l="l" r="r" t="t"/>
              <a:pathLst>
                <a:path extrusionOk="0" h="135042" w="127552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599172" y="1106228"/>
              <a:ext cx="3154275" cy="3530673"/>
            </a:xfrm>
            <a:custGeom>
              <a:rect b="b" l="l" r="r" t="t"/>
              <a:pathLst>
                <a:path extrusionOk="0" h="135042" w="126171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3763850" y="1258925"/>
              <a:ext cx="90525" cy="3263225"/>
            </a:xfrm>
            <a:custGeom>
              <a:rect b="b" l="l" r="r" t="t"/>
              <a:pathLst>
                <a:path extrusionOk="0" h="130529" w="3621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3703725" y="1074675"/>
              <a:ext cx="217900" cy="218200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3703734" y="1131261"/>
              <a:ext cx="217900" cy="193172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3885598" y="1106228"/>
              <a:ext cx="3176300" cy="3530673"/>
            </a:xfrm>
            <a:custGeom>
              <a:rect b="b" l="l" r="r" t="t"/>
              <a:pathLst>
                <a:path extrusionOk="0" h="135042" w="127052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3884698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3842723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645297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3555800" y="152860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3916850" y="152947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3555800" y="199115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3916850" y="1991750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3555800" y="24953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3916850" y="24956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3555800" y="2997225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3916850" y="2998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3555800" y="3503250"/>
              <a:ext cx="152700" cy="152700"/>
            </a:xfrm>
            <a:custGeom>
              <a:rect b="b" l="l" r="r" t="t"/>
              <a:pathLst>
                <a:path extrusionOk="0" h="6108" w="6108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3916850" y="3504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3555800" y="40449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3916850" y="40455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3615325" y="156372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3615325" y="202657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3615325" y="25308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3615325" y="30329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3615325" y="35386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3615325" y="40804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76847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625072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7021099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6980024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3" name="Google Shape;593;p21"/>
          <p:cNvSpPr txBox="1"/>
          <p:nvPr>
            <p:ph type="title"/>
          </p:nvPr>
        </p:nvSpPr>
        <p:spPr>
          <a:xfrm>
            <a:off x="1119686" y="1250275"/>
            <a:ext cx="2688300" cy="13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4" name="Google Shape;594;p21"/>
          <p:cNvSpPr txBox="1"/>
          <p:nvPr>
            <p:ph idx="1" type="subTitle"/>
          </p:nvPr>
        </p:nvSpPr>
        <p:spPr>
          <a:xfrm>
            <a:off x="1119575" y="2701246"/>
            <a:ext cx="2688300" cy="10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9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22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97" name="Google Shape;597;p22"/>
            <p:cNvSpPr/>
            <p:nvPr/>
          </p:nvSpPr>
          <p:spPr>
            <a:xfrm>
              <a:off x="375925" y="956200"/>
              <a:ext cx="6888675" cy="3816575"/>
            </a:xfrm>
            <a:custGeom>
              <a:rect b="b" l="l" r="r" t="t"/>
              <a:pathLst>
                <a:path extrusionOk="0" h="152663" w="275547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rotWithShape="0" algn="bl" dir="5400000" dist="66675">
                <a:schemeClr val="accent2">
                  <a:alpha val="32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3607875" y="955900"/>
              <a:ext cx="424200" cy="3816875"/>
            </a:xfrm>
            <a:custGeom>
              <a:rect b="b" l="l" r="r" t="t"/>
              <a:pathLst>
                <a:path extrusionOk="0" h="152675" w="16968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54821" y="1106228"/>
              <a:ext cx="3188800" cy="3530673"/>
            </a:xfrm>
            <a:custGeom>
              <a:rect b="b" l="l" r="r" t="t"/>
              <a:pathLst>
                <a:path extrusionOk="0" h="135042" w="127552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99172" y="1106228"/>
              <a:ext cx="3154275" cy="3530673"/>
            </a:xfrm>
            <a:custGeom>
              <a:rect b="b" l="l" r="r" t="t"/>
              <a:pathLst>
                <a:path extrusionOk="0" h="135042" w="126171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3763850" y="1258925"/>
              <a:ext cx="90525" cy="3263225"/>
            </a:xfrm>
            <a:custGeom>
              <a:rect b="b" l="l" r="r" t="t"/>
              <a:pathLst>
                <a:path extrusionOk="0" h="130529" w="3621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3703725" y="1074675"/>
              <a:ext cx="217900" cy="218200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3703734" y="1131261"/>
              <a:ext cx="217900" cy="193172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3885598" y="1106228"/>
              <a:ext cx="3176300" cy="3530673"/>
            </a:xfrm>
            <a:custGeom>
              <a:rect b="b" l="l" r="r" t="t"/>
              <a:pathLst>
                <a:path extrusionOk="0" h="135042" w="127052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3884698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3842723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645297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3555800" y="152860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3916850" y="152947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3555800" y="199115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3916850" y="1991750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3555800" y="24953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3916850" y="24956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3555800" y="2997225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3916850" y="2998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3555800" y="3503250"/>
              <a:ext cx="152700" cy="152700"/>
            </a:xfrm>
            <a:custGeom>
              <a:rect b="b" l="l" r="r" t="t"/>
              <a:pathLst>
                <a:path extrusionOk="0" h="6108" w="6108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3916850" y="3504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3555800" y="40449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3916850" y="40455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3615325" y="156372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3615325" y="202657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3615325" y="25308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3615325" y="30329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3615325" y="35386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3615325" y="40804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576847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625072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7021099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6980024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0" name="Google Shape;630;p22"/>
          <p:cNvSpPr txBox="1"/>
          <p:nvPr>
            <p:ph hasCustomPrompt="1" type="title"/>
          </p:nvPr>
        </p:nvSpPr>
        <p:spPr>
          <a:xfrm>
            <a:off x="3737526" y="1250950"/>
            <a:ext cx="1664100" cy="4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31" name="Google Shape;631;p22"/>
          <p:cNvSpPr txBox="1"/>
          <p:nvPr>
            <p:ph idx="1" type="subTitle"/>
          </p:nvPr>
        </p:nvSpPr>
        <p:spPr>
          <a:xfrm>
            <a:off x="3737526" y="1699147"/>
            <a:ext cx="16641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2" name="Google Shape;632;p22"/>
          <p:cNvSpPr txBox="1"/>
          <p:nvPr>
            <p:ph hasCustomPrompt="1" idx="2" type="title"/>
          </p:nvPr>
        </p:nvSpPr>
        <p:spPr>
          <a:xfrm>
            <a:off x="6204228" y="2332888"/>
            <a:ext cx="1664100" cy="4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33" name="Google Shape;633;p22"/>
          <p:cNvSpPr txBox="1"/>
          <p:nvPr>
            <p:ph idx="3" type="subTitle"/>
          </p:nvPr>
        </p:nvSpPr>
        <p:spPr>
          <a:xfrm>
            <a:off x="6204228" y="2781083"/>
            <a:ext cx="16641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4" name="Google Shape;634;p22"/>
          <p:cNvSpPr txBox="1"/>
          <p:nvPr>
            <p:ph hasCustomPrompt="1" idx="4" type="title"/>
          </p:nvPr>
        </p:nvSpPr>
        <p:spPr>
          <a:xfrm>
            <a:off x="1280116" y="2332888"/>
            <a:ext cx="1664100" cy="4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35" name="Google Shape;635;p22"/>
          <p:cNvSpPr txBox="1"/>
          <p:nvPr>
            <p:ph idx="5" type="subTitle"/>
          </p:nvPr>
        </p:nvSpPr>
        <p:spPr>
          <a:xfrm>
            <a:off x="1280116" y="2781083"/>
            <a:ext cx="16641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0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3"/>
          <p:cNvSpPr txBox="1"/>
          <p:nvPr>
            <p:ph type="title"/>
          </p:nvPr>
        </p:nvSpPr>
        <p:spPr>
          <a:xfrm>
            <a:off x="713100" y="1307525"/>
            <a:ext cx="2185500" cy="9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8" name="Google Shape;638;p23"/>
          <p:cNvSpPr txBox="1"/>
          <p:nvPr>
            <p:ph idx="1" type="subTitle"/>
          </p:nvPr>
        </p:nvSpPr>
        <p:spPr>
          <a:xfrm>
            <a:off x="713100" y="2366300"/>
            <a:ext cx="2609400" cy="14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_1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4"/>
          <p:cNvSpPr txBox="1"/>
          <p:nvPr>
            <p:ph type="title"/>
          </p:nvPr>
        </p:nvSpPr>
        <p:spPr>
          <a:xfrm>
            <a:off x="4938775" y="1738802"/>
            <a:ext cx="2962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1" name="Google Shape;641;p24"/>
          <p:cNvSpPr txBox="1"/>
          <p:nvPr>
            <p:ph idx="1" type="subTitle"/>
          </p:nvPr>
        </p:nvSpPr>
        <p:spPr>
          <a:xfrm>
            <a:off x="4938775" y="2369724"/>
            <a:ext cx="2962800" cy="1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10_1_1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5"/>
          <p:cNvSpPr txBox="1"/>
          <p:nvPr>
            <p:ph type="title"/>
          </p:nvPr>
        </p:nvSpPr>
        <p:spPr>
          <a:xfrm>
            <a:off x="3661725" y="660663"/>
            <a:ext cx="2962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4" name="Google Shape;644;p25"/>
          <p:cNvSpPr txBox="1"/>
          <p:nvPr>
            <p:ph idx="1" type="subTitle"/>
          </p:nvPr>
        </p:nvSpPr>
        <p:spPr>
          <a:xfrm>
            <a:off x="3657525" y="1291575"/>
            <a:ext cx="4773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25"/>
          <p:cNvSpPr txBox="1"/>
          <p:nvPr>
            <p:ph idx="2" type="subTitle"/>
          </p:nvPr>
        </p:nvSpPr>
        <p:spPr>
          <a:xfrm>
            <a:off x="3660825" y="2169890"/>
            <a:ext cx="22311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646" name="Google Shape;646;p25"/>
          <p:cNvSpPr txBox="1"/>
          <p:nvPr>
            <p:ph idx="3" type="subTitle"/>
          </p:nvPr>
        </p:nvSpPr>
        <p:spPr>
          <a:xfrm>
            <a:off x="3660825" y="2544139"/>
            <a:ext cx="22311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7" name="Google Shape;647;p25"/>
          <p:cNvSpPr txBox="1"/>
          <p:nvPr>
            <p:ph idx="4" type="subTitle"/>
          </p:nvPr>
        </p:nvSpPr>
        <p:spPr>
          <a:xfrm>
            <a:off x="6199725" y="2169890"/>
            <a:ext cx="22311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648" name="Google Shape;648;p25"/>
          <p:cNvSpPr txBox="1"/>
          <p:nvPr>
            <p:ph idx="5" type="subTitle"/>
          </p:nvPr>
        </p:nvSpPr>
        <p:spPr>
          <a:xfrm>
            <a:off x="6199725" y="2544139"/>
            <a:ext cx="22311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9" name="Google Shape;649;p25"/>
          <p:cNvSpPr txBox="1"/>
          <p:nvPr>
            <p:ph idx="6" type="subTitle"/>
          </p:nvPr>
        </p:nvSpPr>
        <p:spPr>
          <a:xfrm>
            <a:off x="3660825" y="3450065"/>
            <a:ext cx="22311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650" name="Google Shape;650;p25"/>
          <p:cNvSpPr txBox="1"/>
          <p:nvPr>
            <p:ph idx="7" type="subTitle"/>
          </p:nvPr>
        </p:nvSpPr>
        <p:spPr>
          <a:xfrm>
            <a:off x="3660825" y="3824314"/>
            <a:ext cx="22311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1" name="Google Shape;651;p25"/>
          <p:cNvSpPr txBox="1"/>
          <p:nvPr>
            <p:ph idx="8" type="subTitle"/>
          </p:nvPr>
        </p:nvSpPr>
        <p:spPr>
          <a:xfrm>
            <a:off x="6199725" y="3450065"/>
            <a:ext cx="22311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652" name="Google Shape;652;p25"/>
          <p:cNvSpPr txBox="1"/>
          <p:nvPr>
            <p:ph idx="9" type="subTitle"/>
          </p:nvPr>
        </p:nvSpPr>
        <p:spPr>
          <a:xfrm>
            <a:off x="6199725" y="3824314"/>
            <a:ext cx="22311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1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6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655" name="Google Shape;655;p26"/>
            <p:cNvSpPr/>
            <p:nvPr/>
          </p:nvSpPr>
          <p:spPr>
            <a:xfrm>
              <a:off x="375925" y="956200"/>
              <a:ext cx="6888675" cy="3816575"/>
            </a:xfrm>
            <a:custGeom>
              <a:rect b="b" l="l" r="r" t="t"/>
              <a:pathLst>
                <a:path extrusionOk="0" h="152663" w="275547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rotWithShape="0" algn="bl" dir="5400000" dist="66675">
                <a:schemeClr val="accent2">
                  <a:alpha val="32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607875" y="955900"/>
              <a:ext cx="424200" cy="3816875"/>
            </a:xfrm>
            <a:custGeom>
              <a:rect b="b" l="l" r="r" t="t"/>
              <a:pathLst>
                <a:path extrusionOk="0" h="152675" w="16968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554821" y="1106228"/>
              <a:ext cx="3188800" cy="3530673"/>
            </a:xfrm>
            <a:custGeom>
              <a:rect b="b" l="l" r="r" t="t"/>
              <a:pathLst>
                <a:path extrusionOk="0" h="135042" w="127552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599172" y="1106228"/>
              <a:ext cx="3154275" cy="3530673"/>
            </a:xfrm>
            <a:custGeom>
              <a:rect b="b" l="l" r="r" t="t"/>
              <a:pathLst>
                <a:path extrusionOk="0" h="135042" w="126171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763850" y="1258925"/>
              <a:ext cx="90525" cy="3263225"/>
            </a:xfrm>
            <a:custGeom>
              <a:rect b="b" l="l" r="r" t="t"/>
              <a:pathLst>
                <a:path extrusionOk="0" h="130529" w="3621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703725" y="1074675"/>
              <a:ext cx="217900" cy="218200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703734" y="1131261"/>
              <a:ext cx="217900" cy="193172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885598" y="1106228"/>
              <a:ext cx="3176300" cy="3530673"/>
            </a:xfrm>
            <a:custGeom>
              <a:rect b="b" l="l" r="r" t="t"/>
              <a:pathLst>
                <a:path extrusionOk="0" h="135042" w="127052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884698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842723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645297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555800" y="152860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916850" y="152947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555800" y="199115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916850" y="1991750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555800" y="24953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3916850" y="24956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3555800" y="2997225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3916850" y="2998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3555800" y="3503250"/>
              <a:ext cx="152700" cy="152700"/>
            </a:xfrm>
            <a:custGeom>
              <a:rect b="b" l="l" r="r" t="t"/>
              <a:pathLst>
                <a:path extrusionOk="0" h="6108" w="6108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3916850" y="3504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3555800" y="40449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916850" y="40455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3615325" y="156372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3615325" y="202657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3615325" y="25308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3615325" y="30329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3615325" y="35386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3615325" y="40804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576847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625072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7021099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6980024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8" name="Google Shape;688;p26"/>
          <p:cNvSpPr txBox="1"/>
          <p:nvPr>
            <p:ph type="title"/>
          </p:nvPr>
        </p:nvSpPr>
        <p:spPr>
          <a:xfrm>
            <a:off x="713100" y="1718738"/>
            <a:ext cx="3291900" cy="17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89" name="Google Shape;689;p26"/>
          <p:cNvSpPr txBox="1"/>
          <p:nvPr/>
        </p:nvSpPr>
        <p:spPr>
          <a:xfrm>
            <a:off x="5528550" y="3048000"/>
            <a:ext cx="25875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CUSTOM_12"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27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692" name="Google Shape;692;p27"/>
            <p:cNvSpPr/>
            <p:nvPr/>
          </p:nvSpPr>
          <p:spPr>
            <a:xfrm>
              <a:off x="375925" y="956200"/>
              <a:ext cx="6888675" cy="3816575"/>
            </a:xfrm>
            <a:custGeom>
              <a:rect b="b" l="l" r="r" t="t"/>
              <a:pathLst>
                <a:path extrusionOk="0" h="152663" w="275547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rotWithShape="0" algn="bl" dir="5400000" dist="66675">
                <a:schemeClr val="accent2">
                  <a:alpha val="32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3607875" y="955900"/>
              <a:ext cx="424200" cy="3816875"/>
            </a:xfrm>
            <a:custGeom>
              <a:rect b="b" l="l" r="r" t="t"/>
              <a:pathLst>
                <a:path extrusionOk="0" h="152675" w="16968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554821" y="1106228"/>
              <a:ext cx="3188800" cy="3530673"/>
            </a:xfrm>
            <a:custGeom>
              <a:rect b="b" l="l" r="r" t="t"/>
              <a:pathLst>
                <a:path extrusionOk="0" h="135042" w="127552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599172" y="1106228"/>
              <a:ext cx="3154275" cy="3530673"/>
            </a:xfrm>
            <a:custGeom>
              <a:rect b="b" l="l" r="r" t="t"/>
              <a:pathLst>
                <a:path extrusionOk="0" h="135042" w="126171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3763850" y="1258925"/>
              <a:ext cx="90525" cy="3263225"/>
            </a:xfrm>
            <a:custGeom>
              <a:rect b="b" l="l" r="r" t="t"/>
              <a:pathLst>
                <a:path extrusionOk="0" h="130529" w="3621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3703725" y="1074675"/>
              <a:ext cx="217900" cy="218200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3703734" y="1131261"/>
              <a:ext cx="217900" cy="193172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3885598" y="1106228"/>
              <a:ext cx="3176300" cy="3530673"/>
            </a:xfrm>
            <a:custGeom>
              <a:rect b="b" l="l" r="r" t="t"/>
              <a:pathLst>
                <a:path extrusionOk="0" h="135042" w="127052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3884698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3842723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645297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3555800" y="152860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3916850" y="152947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3555800" y="199115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3916850" y="1991750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3555800" y="24953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3916850" y="24956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3555800" y="2997225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3916850" y="2998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3555800" y="3503250"/>
              <a:ext cx="152700" cy="152700"/>
            </a:xfrm>
            <a:custGeom>
              <a:rect b="b" l="l" r="r" t="t"/>
              <a:pathLst>
                <a:path extrusionOk="0" h="6108" w="6108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3916850" y="3504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3555800" y="40449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3916850" y="40455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3615325" y="156372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3615325" y="202657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3615325" y="25308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3615325" y="30329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3615325" y="35386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3615325" y="40804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576847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625072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021099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6980024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5" name="Google Shape;725;p27"/>
          <p:cNvSpPr txBox="1"/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6" name="Google Shape;726;p27"/>
          <p:cNvSpPr txBox="1"/>
          <p:nvPr>
            <p:ph idx="1" type="subTitle"/>
          </p:nvPr>
        </p:nvSpPr>
        <p:spPr>
          <a:xfrm>
            <a:off x="713100" y="1731875"/>
            <a:ext cx="3438000" cy="26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7" name="Google Shape;727;p27"/>
          <p:cNvSpPr txBox="1"/>
          <p:nvPr>
            <p:ph idx="2" type="subTitle"/>
          </p:nvPr>
        </p:nvSpPr>
        <p:spPr>
          <a:xfrm>
            <a:off x="4992900" y="1731875"/>
            <a:ext cx="3438000" cy="26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12_1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730" name="Google Shape;730;p28"/>
            <p:cNvSpPr/>
            <p:nvPr/>
          </p:nvSpPr>
          <p:spPr>
            <a:xfrm>
              <a:off x="375925" y="956200"/>
              <a:ext cx="6888675" cy="3816575"/>
            </a:xfrm>
            <a:custGeom>
              <a:rect b="b" l="l" r="r" t="t"/>
              <a:pathLst>
                <a:path extrusionOk="0" h="152663" w="275547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rotWithShape="0" algn="bl" dir="5400000" dist="66675">
                <a:schemeClr val="accent2">
                  <a:alpha val="32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607875" y="955900"/>
              <a:ext cx="424200" cy="3816875"/>
            </a:xfrm>
            <a:custGeom>
              <a:rect b="b" l="l" r="r" t="t"/>
              <a:pathLst>
                <a:path extrusionOk="0" h="152675" w="16968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554821" y="1106228"/>
              <a:ext cx="3188800" cy="3530673"/>
            </a:xfrm>
            <a:custGeom>
              <a:rect b="b" l="l" r="r" t="t"/>
              <a:pathLst>
                <a:path extrusionOk="0" h="135042" w="127552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599172" y="1106228"/>
              <a:ext cx="3154275" cy="3530673"/>
            </a:xfrm>
            <a:custGeom>
              <a:rect b="b" l="l" r="r" t="t"/>
              <a:pathLst>
                <a:path extrusionOk="0" h="135042" w="126171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3763850" y="1258925"/>
              <a:ext cx="90525" cy="3263225"/>
            </a:xfrm>
            <a:custGeom>
              <a:rect b="b" l="l" r="r" t="t"/>
              <a:pathLst>
                <a:path extrusionOk="0" h="130529" w="3621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3703725" y="1074675"/>
              <a:ext cx="217900" cy="218200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3703734" y="1131261"/>
              <a:ext cx="217900" cy="193172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3885598" y="1106228"/>
              <a:ext cx="3176300" cy="3530673"/>
            </a:xfrm>
            <a:custGeom>
              <a:rect b="b" l="l" r="r" t="t"/>
              <a:pathLst>
                <a:path extrusionOk="0" h="135042" w="127052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3884698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3842723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645297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3555800" y="152860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3916850" y="152947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3555800" y="199115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916850" y="1991750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555800" y="24953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916850" y="24956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555800" y="2997225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3916850" y="2998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3555800" y="3503250"/>
              <a:ext cx="152700" cy="152700"/>
            </a:xfrm>
            <a:custGeom>
              <a:rect b="b" l="l" r="r" t="t"/>
              <a:pathLst>
                <a:path extrusionOk="0" h="6108" w="6108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3916850" y="3504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555800" y="40449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916850" y="40455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615325" y="156372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3615325" y="202657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3615325" y="25308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3615325" y="30329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615325" y="35386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3615325" y="40804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576847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625072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7021099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6980024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3" name="Google Shape;763;p28"/>
          <p:cNvSpPr txBox="1"/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4" name="Google Shape;764;p28"/>
          <p:cNvSpPr txBox="1"/>
          <p:nvPr>
            <p:ph idx="1" type="subTitle"/>
          </p:nvPr>
        </p:nvSpPr>
        <p:spPr>
          <a:xfrm>
            <a:off x="6463350" y="622275"/>
            <a:ext cx="19659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765" name="Google Shape;765;p28"/>
          <p:cNvSpPr txBox="1"/>
          <p:nvPr>
            <p:ph idx="2" type="subTitle"/>
          </p:nvPr>
        </p:nvSpPr>
        <p:spPr>
          <a:xfrm>
            <a:off x="6463350" y="1029613"/>
            <a:ext cx="19659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28"/>
          <p:cNvSpPr txBox="1"/>
          <p:nvPr>
            <p:ph idx="3" type="subTitle"/>
          </p:nvPr>
        </p:nvSpPr>
        <p:spPr>
          <a:xfrm>
            <a:off x="6463350" y="2460733"/>
            <a:ext cx="19659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7" name="Google Shape;767;p28"/>
          <p:cNvSpPr txBox="1"/>
          <p:nvPr>
            <p:ph idx="4" type="subTitle"/>
          </p:nvPr>
        </p:nvSpPr>
        <p:spPr>
          <a:xfrm>
            <a:off x="6463350" y="2053395"/>
            <a:ext cx="19659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768" name="Google Shape;768;p28"/>
          <p:cNvSpPr txBox="1"/>
          <p:nvPr>
            <p:ph idx="5" type="subTitle"/>
          </p:nvPr>
        </p:nvSpPr>
        <p:spPr>
          <a:xfrm>
            <a:off x="6463350" y="3891813"/>
            <a:ext cx="19659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9" name="Google Shape;769;p28"/>
          <p:cNvSpPr txBox="1"/>
          <p:nvPr>
            <p:ph idx="6" type="subTitle"/>
          </p:nvPr>
        </p:nvSpPr>
        <p:spPr>
          <a:xfrm>
            <a:off x="6463350" y="3484475"/>
            <a:ext cx="19659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3"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9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" type="body"/>
          </p:nvPr>
        </p:nvSpPr>
        <p:spPr>
          <a:xfrm>
            <a:off x="713100" y="1248300"/>
            <a:ext cx="7717800" cy="33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4" name="Google Shape;54;p5"/>
            <p:cNvSpPr/>
            <p:nvPr/>
          </p:nvSpPr>
          <p:spPr>
            <a:xfrm>
              <a:off x="375925" y="956200"/>
              <a:ext cx="6888675" cy="3816575"/>
            </a:xfrm>
            <a:custGeom>
              <a:rect b="b" l="l" r="r" t="t"/>
              <a:pathLst>
                <a:path extrusionOk="0" h="152663" w="275547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rotWithShape="0" algn="bl" dir="5400000" dist="66675">
                <a:schemeClr val="accent2">
                  <a:alpha val="32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07875" y="955900"/>
              <a:ext cx="424200" cy="3816875"/>
            </a:xfrm>
            <a:custGeom>
              <a:rect b="b" l="l" r="r" t="t"/>
              <a:pathLst>
                <a:path extrusionOk="0" h="152675" w="16968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54821" y="1106228"/>
              <a:ext cx="3188800" cy="3530673"/>
            </a:xfrm>
            <a:custGeom>
              <a:rect b="b" l="l" r="r" t="t"/>
              <a:pathLst>
                <a:path extrusionOk="0" h="135042" w="127552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99172" y="1106228"/>
              <a:ext cx="3154275" cy="3530673"/>
            </a:xfrm>
            <a:custGeom>
              <a:rect b="b" l="l" r="r" t="t"/>
              <a:pathLst>
                <a:path extrusionOk="0" h="135042" w="126171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763850" y="1258925"/>
              <a:ext cx="90525" cy="3263225"/>
            </a:xfrm>
            <a:custGeom>
              <a:rect b="b" l="l" r="r" t="t"/>
              <a:pathLst>
                <a:path extrusionOk="0" h="130529" w="3621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703725" y="1074675"/>
              <a:ext cx="217900" cy="218200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703734" y="1131261"/>
              <a:ext cx="217900" cy="193172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3885598" y="1106228"/>
              <a:ext cx="3176300" cy="3530673"/>
            </a:xfrm>
            <a:custGeom>
              <a:rect b="b" l="l" r="r" t="t"/>
              <a:pathLst>
                <a:path extrusionOk="0" h="135042" w="127052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3884698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842723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45297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555800" y="152860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916850" y="152947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555800" y="199115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16850" y="1991750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3555800" y="24953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916850" y="24956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555800" y="2997225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916850" y="2998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555800" y="3503250"/>
              <a:ext cx="152700" cy="152700"/>
            </a:xfrm>
            <a:custGeom>
              <a:rect b="b" l="l" r="r" t="t"/>
              <a:pathLst>
                <a:path extrusionOk="0" h="6108" w="6108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16850" y="3504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555800" y="40449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916850" y="40455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615325" y="156372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615325" y="202657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615325" y="25308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3615325" y="30329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3615325" y="35386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615325" y="40804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76847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25072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021099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80024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5"/>
          <p:cNvSpPr txBox="1"/>
          <p:nvPr>
            <p:ph idx="1" type="subTitle"/>
          </p:nvPr>
        </p:nvSpPr>
        <p:spPr>
          <a:xfrm>
            <a:off x="713100" y="2969263"/>
            <a:ext cx="26151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88" name="Google Shape;88;p5"/>
          <p:cNvSpPr txBox="1"/>
          <p:nvPr>
            <p:ph idx="2" type="subTitle"/>
          </p:nvPr>
        </p:nvSpPr>
        <p:spPr>
          <a:xfrm>
            <a:off x="713100" y="3372406"/>
            <a:ext cx="2615100" cy="1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"/>
          <p:cNvSpPr txBox="1"/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5"/>
          <p:cNvSpPr txBox="1"/>
          <p:nvPr>
            <p:ph idx="3" type="subTitle"/>
          </p:nvPr>
        </p:nvSpPr>
        <p:spPr>
          <a:xfrm>
            <a:off x="5176725" y="2969263"/>
            <a:ext cx="26151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b="1" sz="20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91" name="Google Shape;91;p5"/>
          <p:cNvSpPr txBox="1"/>
          <p:nvPr>
            <p:ph idx="4" type="subTitle"/>
          </p:nvPr>
        </p:nvSpPr>
        <p:spPr>
          <a:xfrm>
            <a:off x="5176725" y="3372406"/>
            <a:ext cx="2615100" cy="1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"/>
          <p:cNvSpPr txBox="1"/>
          <p:nvPr>
            <p:ph hasCustomPrompt="1" idx="5" type="title"/>
          </p:nvPr>
        </p:nvSpPr>
        <p:spPr>
          <a:xfrm>
            <a:off x="786375" y="2214800"/>
            <a:ext cx="7041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3" name="Google Shape;93;p5"/>
          <p:cNvSpPr txBox="1"/>
          <p:nvPr>
            <p:ph hasCustomPrompt="1" idx="6" type="title"/>
          </p:nvPr>
        </p:nvSpPr>
        <p:spPr>
          <a:xfrm>
            <a:off x="5258675" y="2214800"/>
            <a:ext cx="7041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6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96" name="Google Shape;96;p6"/>
            <p:cNvSpPr/>
            <p:nvPr/>
          </p:nvSpPr>
          <p:spPr>
            <a:xfrm>
              <a:off x="375925" y="956200"/>
              <a:ext cx="6888675" cy="3816575"/>
            </a:xfrm>
            <a:custGeom>
              <a:rect b="b" l="l" r="r" t="t"/>
              <a:pathLst>
                <a:path extrusionOk="0" h="152663" w="275547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rotWithShape="0" algn="bl" dir="5400000" dist="66675">
                <a:schemeClr val="accent2">
                  <a:alpha val="32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607875" y="955900"/>
              <a:ext cx="424200" cy="3816875"/>
            </a:xfrm>
            <a:custGeom>
              <a:rect b="b" l="l" r="r" t="t"/>
              <a:pathLst>
                <a:path extrusionOk="0" h="152675" w="16968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54821" y="1106228"/>
              <a:ext cx="3188800" cy="3530673"/>
            </a:xfrm>
            <a:custGeom>
              <a:rect b="b" l="l" r="r" t="t"/>
              <a:pathLst>
                <a:path extrusionOk="0" h="135042" w="127552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599172" y="1106228"/>
              <a:ext cx="3154275" cy="3530673"/>
            </a:xfrm>
            <a:custGeom>
              <a:rect b="b" l="l" r="r" t="t"/>
              <a:pathLst>
                <a:path extrusionOk="0" h="135042" w="126171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763850" y="1258925"/>
              <a:ext cx="90525" cy="3263225"/>
            </a:xfrm>
            <a:custGeom>
              <a:rect b="b" l="l" r="r" t="t"/>
              <a:pathLst>
                <a:path extrusionOk="0" h="130529" w="3621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703725" y="1074675"/>
              <a:ext cx="217900" cy="218200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3703734" y="1131261"/>
              <a:ext cx="217900" cy="193172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885598" y="1106228"/>
              <a:ext cx="3176300" cy="3530673"/>
            </a:xfrm>
            <a:custGeom>
              <a:rect b="b" l="l" r="r" t="t"/>
              <a:pathLst>
                <a:path extrusionOk="0" h="135042" w="127052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884698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842723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45297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3555800" y="152860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3916850" y="152947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3555800" y="199115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3916850" y="1991750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555800" y="24953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916850" y="24956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555800" y="2997225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16850" y="2998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555800" y="3503250"/>
              <a:ext cx="152700" cy="152700"/>
            </a:xfrm>
            <a:custGeom>
              <a:rect b="b" l="l" r="r" t="t"/>
              <a:pathLst>
                <a:path extrusionOk="0" h="6108" w="6108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916850" y="3504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555800" y="40449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916850" y="40455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615325" y="156372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615325" y="202657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615325" y="25308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3615325" y="30329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615325" y="35386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615325" y="40804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576847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25072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021099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80024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6"/>
          <p:cNvSpPr txBox="1"/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7"/>
          <p:cNvGrpSpPr/>
          <p:nvPr/>
        </p:nvGrpSpPr>
        <p:grpSpPr>
          <a:xfrm rot="624426">
            <a:off x="5860490" y="2057758"/>
            <a:ext cx="4761844" cy="5092095"/>
            <a:chOff x="7567300" y="1541100"/>
            <a:chExt cx="3167100" cy="3386750"/>
          </a:xfrm>
        </p:grpSpPr>
        <p:sp>
          <p:nvSpPr>
            <p:cNvPr id="132" name="Google Shape;132;p7"/>
            <p:cNvSpPr/>
            <p:nvPr/>
          </p:nvSpPr>
          <p:spPr>
            <a:xfrm>
              <a:off x="7597075" y="1552100"/>
              <a:ext cx="3137325" cy="3375750"/>
            </a:xfrm>
            <a:custGeom>
              <a:rect b="b" l="l" r="r" t="t"/>
              <a:pathLst>
                <a:path extrusionOk="0" h="135030" w="125493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67300" y="1541100"/>
              <a:ext cx="3137325" cy="3375725"/>
            </a:xfrm>
            <a:custGeom>
              <a:rect b="b" l="l" r="r" t="t"/>
              <a:pathLst>
                <a:path extrusionOk="0" h="135029" w="125493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8025700" y="19090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8025700" y="20709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8025700" y="22325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8025700" y="23944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25700" y="25564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025700" y="27183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025700" y="28799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8025700" y="30418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025700" y="32038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8025700" y="33657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8025700" y="35273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025700" y="36892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025700" y="38512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8025700" y="40131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025700" y="41747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025700" y="43366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8025700" y="44986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8025700" y="46605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" name="Google Shape;152;p7"/>
          <p:cNvGrpSpPr/>
          <p:nvPr/>
        </p:nvGrpSpPr>
        <p:grpSpPr>
          <a:xfrm rot="-179539">
            <a:off x="147394" y="539643"/>
            <a:ext cx="5053805" cy="5778793"/>
            <a:chOff x="1732250" y="435101"/>
            <a:chExt cx="5053990" cy="5779004"/>
          </a:xfrm>
        </p:grpSpPr>
        <p:sp>
          <p:nvSpPr>
            <p:cNvPr id="153" name="Google Shape;153;p7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fmla="val 1372" name="adj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fmla="val 1372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258861" y="940350"/>
              <a:ext cx="266210" cy="266210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258861" y="1747713"/>
              <a:ext cx="266210" cy="266734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258861" y="2627818"/>
              <a:ext cx="266210" cy="266734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258861" y="3505348"/>
              <a:ext cx="266210" cy="266210"/>
            </a:xfrm>
            <a:custGeom>
              <a:rect b="b" l="l" r="r" t="t"/>
              <a:pathLst>
                <a:path extrusionOk="0" h="6097" w="6097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2258861" y="4389077"/>
              <a:ext cx="266210" cy="266210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258861" y="5334720"/>
              <a:ext cx="266210" cy="266734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732250" y="1000167"/>
              <a:ext cx="688863" cy="144043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1732250" y="1808535"/>
              <a:ext cx="688863" cy="144043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1732250" y="2689164"/>
              <a:ext cx="688863" cy="144043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732250" y="3566170"/>
              <a:ext cx="688863" cy="144043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732250" y="4449375"/>
              <a:ext cx="688863" cy="144043"/>
            </a:xfrm>
            <a:custGeom>
              <a:rect b="b" l="l" r="r" t="t"/>
              <a:pathLst>
                <a:path extrusionOk="0" h="3299" w="15777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732250" y="5395541"/>
              <a:ext cx="688863" cy="144043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7"/>
          <p:cNvSpPr txBox="1"/>
          <p:nvPr>
            <p:ph type="title"/>
          </p:nvPr>
        </p:nvSpPr>
        <p:spPr>
          <a:xfrm rot="-180143">
            <a:off x="1328980" y="1530061"/>
            <a:ext cx="3127293" cy="14813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8" name="Google Shape;168;p7"/>
          <p:cNvSpPr txBox="1"/>
          <p:nvPr>
            <p:ph idx="1" type="subTitle"/>
          </p:nvPr>
        </p:nvSpPr>
        <p:spPr>
          <a:xfrm rot="-180143">
            <a:off x="1418315" y="3663009"/>
            <a:ext cx="3127293" cy="859479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171" name="Google Shape;171;p8"/>
            <p:cNvSpPr/>
            <p:nvPr/>
          </p:nvSpPr>
          <p:spPr>
            <a:xfrm>
              <a:off x="375925" y="956200"/>
              <a:ext cx="6888675" cy="3816575"/>
            </a:xfrm>
            <a:custGeom>
              <a:rect b="b" l="l" r="r" t="t"/>
              <a:pathLst>
                <a:path extrusionOk="0" h="152663" w="275547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rotWithShape="0" algn="bl" dir="5400000" dist="66675">
                <a:schemeClr val="accent2">
                  <a:alpha val="32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607875" y="955900"/>
              <a:ext cx="424200" cy="3816875"/>
            </a:xfrm>
            <a:custGeom>
              <a:rect b="b" l="l" r="r" t="t"/>
              <a:pathLst>
                <a:path extrusionOk="0" h="152675" w="16968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554821" y="1106228"/>
              <a:ext cx="3188800" cy="3530673"/>
            </a:xfrm>
            <a:custGeom>
              <a:rect b="b" l="l" r="r" t="t"/>
              <a:pathLst>
                <a:path extrusionOk="0" h="135042" w="127552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99172" y="1106228"/>
              <a:ext cx="3154275" cy="3530673"/>
            </a:xfrm>
            <a:custGeom>
              <a:rect b="b" l="l" r="r" t="t"/>
              <a:pathLst>
                <a:path extrusionOk="0" h="135042" w="126171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763850" y="1258925"/>
              <a:ext cx="90525" cy="3263225"/>
            </a:xfrm>
            <a:custGeom>
              <a:rect b="b" l="l" r="r" t="t"/>
              <a:pathLst>
                <a:path extrusionOk="0" h="130529" w="3621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703725" y="1074675"/>
              <a:ext cx="217900" cy="218200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703734" y="1131261"/>
              <a:ext cx="217900" cy="193172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885598" y="1106228"/>
              <a:ext cx="3176300" cy="3530673"/>
            </a:xfrm>
            <a:custGeom>
              <a:rect b="b" l="l" r="r" t="t"/>
              <a:pathLst>
                <a:path extrusionOk="0" h="135042" w="127052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884698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842723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645297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555800" y="152860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916850" y="152947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555800" y="199115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916850" y="1991750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555800" y="24953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916850" y="24956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555800" y="2997225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916850" y="2998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555800" y="3503250"/>
              <a:ext cx="152700" cy="152700"/>
            </a:xfrm>
            <a:custGeom>
              <a:rect b="b" l="l" r="r" t="t"/>
              <a:pathLst>
                <a:path extrusionOk="0" h="6108" w="6108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916850" y="3504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555800" y="40449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916850" y="40455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615325" y="156372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615325" y="202657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615325" y="25308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615325" y="30329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615325" y="35386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615325" y="40804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6847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25072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7021099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6980024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Google Shape;204;p8"/>
          <p:cNvSpPr txBox="1"/>
          <p:nvPr>
            <p:ph type="title"/>
          </p:nvPr>
        </p:nvSpPr>
        <p:spPr>
          <a:xfrm>
            <a:off x="3885000" y="1481500"/>
            <a:ext cx="3684900" cy="14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5" name="Google Shape;205;p8"/>
          <p:cNvSpPr txBox="1"/>
          <p:nvPr>
            <p:ph idx="1" type="subTitle"/>
          </p:nvPr>
        </p:nvSpPr>
        <p:spPr>
          <a:xfrm>
            <a:off x="3887408" y="2971742"/>
            <a:ext cx="3684900" cy="7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08" name="Google Shape;208;p9"/>
            <p:cNvSpPr/>
            <p:nvPr/>
          </p:nvSpPr>
          <p:spPr>
            <a:xfrm>
              <a:off x="375925" y="956200"/>
              <a:ext cx="6888675" cy="3816575"/>
            </a:xfrm>
            <a:custGeom>
              <a:rect b="b" l="l" r="r" t="t"/>
              <a:pathLst>
                <a:path extrusionOk="0" h="152663" w="275547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rotWithShape="0" algn="bl" dir="5400000" dist="66675">
                <a:schemeClr val="accent2">
                  <a:alpha val="32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607875" y="955900"/>
              <a:ext cx="424200" cy="3816875"/>
            </a:xfrm>
            <a:custGeom>
              <a:rect b="b" l="l" r="r" t="t"/>
              <a:pathLst>
                <a:path extrusionOk="0" h="152675" w="16968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54821" y="1106228"/>
              <a:ext cx="3188800" cy="3530673"/>
            </a:xfrm>
            <a:custGeom>
              <a:rect b="b" l="l" r="r" t="t"/>
              <a:pathLst>
                <a:path extrusionOk="0" h="135042" w="127552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99172" y="1106228"/>
              <a:ext cx="3154275" cy="3530673"/>
            </a:xfrm>
            <a:custGeom>
              <a:rect b="b" l="l" r="r" t="t"/>
              <a:pathLst>
                <a:path extrusionOk="0" h="135042" w="126171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763850" y="1258925"/>
              <a:ext cx="90525" cy="3263225"/>
            </a:xfrm>
            <a:custGeom>
              <a:rect b="b" l="l" r="r" t="t"/>
              <a:pathLst>
                <a:path extrusionOk="0" h="130529" w="3621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703725" y="1074675"/>
              <a:ext cx="217900" cy="218200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703734" y="1131261"/>
              <a:ext cx="217900" cy="193172"/>
            </a:xfrm>
            <a:custGeom>
              <a:rect b="b" l="l" r="r" t="t"/>
              <a:pathLst>
                <a:path extrusionOk="0" h="8728" w="8716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885598" y="1106228"/>
              <a:ext cx="3176300" cy="3530673"/>
            </a:xfrm>
            <a:custGeom>
              <a:rect b="b" l="l" r="r" t="t"/>
              <a:pathLst>
                <a:path extrusionOk="0" h="135042" w="127052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884698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842723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45297" y="1106228"/>
              <a:ext cx="3137325" cy="3530673"/>
            </a:xfrm>
            <a:custGeom>
              <a:rect b="b" l="l" r="r" t="t"/>
              <a:pathLst>
                <a:path extrusionOk="0" h="135042" w="125493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55800" y="152860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916850" y="152947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555800" y="1991150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916850" y="1991750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5800" y="24953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916850" y="24956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555800" y="2997225"/>
              <a:ext cx="152700" cy="152725"/>
            </a:xfrm>
            <a:custGeom>
              <a:rect b="b" l="l" r="r" t="t"/>
              <a:pathLst>
                <a:path extrusionOk="0" h="6109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916850" y="2998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555800" y="3503250"/>
              <a:ext cx="152700" cy="152700"/>
            </a:xfrm>
            <a:custGeom>
              <a:rect b="b" l="l" r="r" t="t"/>
              <a:pathLst>
                <a:path extrusionOk="0" h="6108" w="6108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16850" y="3504125"/>
              <a:ext cx="152425" cy="152425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555800" y="4044975"/>
              <a:ext cx="152700" cy="152425"/>
            </a:xfrm>
            <a:custGeom>
              <a:rect b="b" l="l" r="r" t="t"/>
              <a:pathLst>
                <a:path extrusionOk="0" h="6097" w="6108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916850" y="4045575"/>
              <a:ext cx="152425" cy="152725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15325" y="156372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615325" y="2026575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615325" y="25308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615325" y="30329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615325" y="353865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615325" y="4080400"/>
              <a:ext cx="394425" cy="82475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576847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25072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021099" y="1106228"/>
              <a:ext cx="18475" cy="3530673"/>
            </a:xfrm>
            <a:custGeom>
              <a:rect b="b" l="l" r="r" t="t"/>
              <a:pathLst>
                <a:path extrusionOk="0" h="135042" w="739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980024" y="1106228"/>
              <a:ext cx="18775" cy="3530673"/>
            </a:xfrm>
            <a:custGeom>
              <a:rect b="b" l="l" r="r" t="t"/>
              <a:pathLst>
                <a:path extrusionOk="0" h="135042" w="751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1" name="Google Shape;241;p9"/>
          <p:cNvSpPr txBox="1"/>
          <p:nvPr>
            <p:ph type="title"/>
          </p:nvPr>
        </p:nvSpPr>
        <p:spPr>
          <a:xfrm>
            <a:off x="952797" y="1520863"/>
            <a:ext cx="29718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2" name="Google Shape;242;p9"/>
          <p:cNvSpPr txBox="1"/>
          <p:nvPr>
            <p:ph idx="1" type="subTitle"/>
          </p:nvPr>
        </p:nvSpPr>
        <p:spPr>
          <a:xfrm>
            <a:off x="952675" y="2266831"/>
            <a:ext cx="2971800" cy="12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 txBox="1"/>
          <p:nvPr>
            <p:ph type="title"/>
          </p:nvPr>
        </p:nvSpPr>
        <p:spPr>
          <a:xfrm rot="-281821">
            <a:off x="817867" y="858276"/>
            <a:ext cx="2249454" cy="1773877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b="1" sz="28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b="1" sz="28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b="1" sz="28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b="1" sz="28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b="1" sz="28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b="1" sz="28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b="1" sz="28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b="1" sz="28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b="1" sz="28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cummingsc@friscoisd.org" TargetMode="External"/><Relationship Id="rId4" Type="http://schemas.openxmlformats.org/officeDocument/2006/relationships/hyperlink" Target="mailto:keend@friscoisd.or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30"/>
          <p:cNvGrpSpPr/>
          <p:nvPr/>
        </p:nvGrpSpPr>
        <p:grpSpPr>
          <a:xfrm rot="-523570">
            <a:off x="287807" y="-3050911"/>
            <a:ext cx="4761746" cy="5091991"/>
            <a:chOff x="7567300" y="1541100"/>
            <a:chExt cx="3167100" cy="3386750"/>
          </a:xfrm>
        </p:grpSpPr>
        <p:sp>
          <p:nvSpPr>
            <p:cNvPr id="777" name="Google Shape;777;p30"/>
            <p:cNvSpPr/>
            <p:nvPr/>
          </p:nvSpPr>
          <p:spPr>
            <a:xfrm>
              <a:off x="7597075" y="1552100"/>
              <a:ext cx="3137325" cy="3375750"/>
            </a:xfrm>
            <a:custGeom>
              <a:rect b="b" l="l" r="r" t="t"/>
              <a:pathLst>
                <a:path extrusionOk="0" h="135030" w="125493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0"/>
            <p:cNvSpPr/>
            <p:nvPr/>
          </p:nvSpPr>
          <p:spPr>
            <a:xfrm>
              <a:off x="7567300" y="1541100"/>
              <a:ext cx="3137325" cy="3375725"/>
            </a:xfrm>
            <a:custGeom>
              <a:rect b="b" l="l" r="r" t="t"/>
              <a:pathLst>
                <a:path extrusionOk="0" h="135029" w="125493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0"/>
            <p:cNvSpPr/>
            <p:nvPr/>
          </p:nvSpPr>
          <p:spPr>
            <a:xfrm>
              <a:off x="8025700" y="19090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8025700" y="20709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0"/>
            <p:cNvSpPr/>
            <p:nvPr/>
          </p:nvSpPr>
          <p:spPr>
            <a:xfrm>
              <a:off x="8025700" y="22325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8025700" y="23944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8025700" y="25564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8025700" y="27183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8025700" y="28799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0"/>
            <p:cNvSpPr/>
            <p:nvPr/>
          </p:nvSpPr>
          <p:spPr>
            <a:xfrm>
              <a:off x="8025700" y="30418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0"/>
            <p:cNvSpPr/>
            <p:nvPr/>
          </p:nvSpPr>
          <p:spPr>
            <a:xfrm>
              <a:off x="8025700" y="32038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0"/>
            <p:cNvSpPr/>
            <p:nvPr/>
          </p:nvSpPr>
          <p:spPr>
            <a:xfrm>
              <a:off x="8025700" y="33657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0"/>
            <p:cNvSpPr/>
            <p:nvPr/>
          </p:nvSpPr>
          <p:spPr>
            <a:xfrm>
              <a:off x="8025700" y="35273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8025700" y="36892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8025700" y="38512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8025700" y="40131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8025700" y="41747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8025700" y="43366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8025700" y="44986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8025700" y="46605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30"/>
          <p:cNvGrpSpPr/>
          <p:nvPr/>
        </p:nvGrpSpPr>
        <p:grpSpPr>
          <a:xfrm rot="624426">
            <a:off x="5269590" y="1426046"/>
            <a:ext cx="4761844" cy="5092095"/>
            <a:chOff x="7567300" y="1541100"/>
            <a:chExt cx="3167100" cy="3386750"/>
          </a:xfrm>
        </p:grpSpPr>
        <p:sp>
          <p:nvSpPr>
            <p:cNvPr id="798" name="Google Shape;798;p30"/>
            <p:cNvSpPr/>
            <p:nvPr/>
          </p:nvSpPr>
          <p:spPr>
            <a:xfrm>
              <a:off x="7597075" y="1552100"/>
              <a:ext cx="3137325" cy="3375750"/>
            </a:xfrm>
            <a:custGeom>
              <a:rect b="b" l="l" r="r" t="t"/>
              <a:pathLst>
                <a:path extrusionOk="0" h="135030" w="125493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7567300" y="1541100"/>
              <a:ext cx="3137325" cy="3375725"/>
            </a:xfrm>
            <a:custGeom>
              <a:rect b="b" l="l" r="r" t="t"/>
              <a:pathLst>
                <a:path extrusionOk="0" h="135029" w="125493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8025700" y="19090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8025700" y="20709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8025700" y="22325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8025700" y="23944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8025700" y="25564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8025700" y="27183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8025700" y="28799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8025700" y="30418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8025700" y="32038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8025700" y="33657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8025700" y="35273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8025700" y="36892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8025700" y="38512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8025700" y="40131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8025700" y="41747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8025700" y="43366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8025700" y="44986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8025700" y="46605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30"/>
          <p:cNvGrpSpPr/>
          <p:nvPr/>
        </p:nvGrpSpPr>
        <p:grpSpPr>
          <a:xfrm>
            <a:off x="1770350" y="435101"/>
            <a:ext cx="5053990" cy="5779004"/>
            <a:chOff x="1732250" y="435101"/>
            <a:chExt cx="5053990" cy="5779004"/>
          </a:xfrm>
        </p:grpSpPr>
        <p:sp>
          <p:nvSpPr>
            <p:cNvPr id="819" name="Google Shape;819;p30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fmla="val 1372" name="adj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fmla="val 1372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2258861" y="940350"/>
              <a:ext cx="266210" cy="266210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2258861" y="1747713"/>
              <a:ext cx="266210" cy="266734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2258861" y="2627818"/>
              <a:ext cx="266210" cy="266734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2258861" y="3505348"/>
              <a:ext cx="266210" cy="266210"/>
            </a:xfrm>
            <a:custGeom>
              <a:rect b="b" l="l" r="r" t="t"/>
              <a:pathLst>
                <a:path extrusionOk="0" h="6097" w="6097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2258861" y="4389077"/>
              <a:ext cx="266210" cy="266210"/>
            </a:xfrm>
            <a:custGeom>
              <a:rect b="b" l="l" r="r" t="t"/>
              <a:pathLst>
                <a:path extrusionOk="0" h="6097" w="6097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2258861" y="5334720"/>
              <a:ext cx="266210" cy="266734"/>
            </a:xfrm>
            <a:custGeom>
              <a:rect b="b" l="l" r="r" t="t"/>
              <a:pathLst>
                <a:path extrusionOk="0" h="6109" w="6097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1732250" y="1000167"/>
              <a:ext cx="688863" cy="144043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1732250" y="1808535"/>
              <a:ext cx="688863" cy="144043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1732250" y="2689164"/>
              <a:ext cx="688863" cy="144043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1732250" y="3566170"/>
              <a:ext cx="688863" cy="144043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1732250" y="4449375"/>
              <a:ext cx="688863" cy="144043"/>
            </a:xfrm>
            <a:custGeom>
              <a:rect b="b" l="l" r="r" t="t"/>
              <a:pathLst>
                <a:path extrusionOk="0" h="3299" w="15777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1732250" y="5395541"/>
              <a:ext cx="688863" cy="144043"/>
            </a:xfrm>
            <a:custGeom>
              <a:rect b="b" l="l" r="r" t="t"/>
              <a:pathLst>
                <a:path extrusionOk="0" h="3299" w="15777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3" name="Google Shape;833;p30"/>
          <p:cNvSpPr txBox="1"/>
          <p:nvPr>
            <p:ph idx="1" type="subTitle"/>
          </p:nvPr>
        </p:nvSpPr>
        <p:spPr>
          <a:xfrm>
            <a:off x="2849850" y="3562582"/>
            <a:ext cx="3447300" cy="9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Ideas for Success on Your First Day of School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834" name="Google Shape;834;p30"/>
          <p:cNvSpPr/>
          <p:nvPr/>
        </p:nvSpPr>
        <p:spPr>
          <a:xfrm>
            <a:off x="2846884" y="1144221"/>
            <a:ext cx="3450232" cy="2069708"/>
          </a:xfrm>
          <a:custGeom>
            <a:rect b="b" l="l" r="r" t="t"/>
            <a:pathLst>
              <a:path extrusionOk="0" h="41029" w="72713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30"/>
          <p:cNvSpPr txBox="1"/>
          <p:nvPr>
            <p:ph type="ctrTitle"/>
          </p:nvPr>
        </p:nvSpPr>
        <p:spPr>
          <a:xfrm>
            <a:off x="2864400" y="1287829"/>
            <a:ext cx="3410700" cy="17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TTSA 2023</a:t>
            </a:r>
            <a:endParaRPr sz="4000"/>
          </a:p>
        </p:txBody>
      </p:sp>
      <p:grpSp>
        <p:nvGrpSpPr>
          <p:cNvPr id="836" name="Google Shape;836;p30"/>
          <p:cNvGrpSpPr/>
          <p:nvPr/>
        </p:nvGrpSpPr>
        <p:grpSpPr>
          <a:xfrm rot="-392929">
            <a:off x="6283207" y="241571"/>
            <a:ext cx="1771678" cy="1916830"/>
            <a:chOff x="2005600" y="1271425"/>
            <a:chExt cx="1165950" cy="1261475"/>
          </a:xfrm>
        </p:grpSpPr>
        <p:sp>
          <p:nvSpPr>
            <p:cNvPr id="837" name="Google Shape;837;p30"/>
            <p:cNvSpPr/>
            <p:nvPr/>
          </p:nvSpPr>
          <p:spPr>
            <a:xfrm>
              <a:off x="2024050" y="1377375"/>
              <a:ext cx="1147500" cy="1155525"/>
            </a:xfrm>
            <a:custGeom>
              <a:rect b="b" l="l" r="r" t="t"/>
              <a:pathLst>
                <a:path extrusionOk="0" h="46221" w="4590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2005600" y="1358625"/>
              <a:ext cx="1147475" cy="1155825"/>
            </a:xfrm>
            <a:custGeom>
              <a:rect b="b" l="l" r="r" t="t"/>
              <a:pathLst>
                <a:path extrusionOk="0" h="46233" w="45899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3022975" y="2316475"/>
              <a:ext cx="130100" cy="137850"/>
            </a:xfrm>
            <a:custGeom>
              <a:rect b="b" l="l" r="r" t="t"/>
              <a:pathLst>
                <a:path extrusionOk="0" h="5514" w="5204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2050550" y="1271425"/>
              <a:ext cx="132775" cy="474175"/>
            </a:xfrm>
            <a:custGeom>
              <a:rect b="b" l="l" r="r" t="t"/>
              <a:pathLst>
                <a:path extrusionOk="0" h="18967" w="5311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1" name="Google Shape;841;p30"/>
          <p:cNvSpPr txBox="1"/>
          <p:nvPr/>
        </p:nvSpPr>
        <p:spPr>
          <a:xfrm rot="-797738">
            <a:off x="6338736" y="729114"/>
            <a:ext cx="1660610" cy="771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Delius"/>
                <a:ea typeface="Delius"/>
                <a:cs typeface="Delius"/>
                <a:sym typeface="Delius"/>
              </a:rPr>
              <a:t>Cory Cummings</a:t>
            </a:r>
            <a:endParaRPr sz="2100">
              <a:latin typeface="Delius"/>
              <a:ea typeface="Delius"/>
              <a:cs typeface="Delius"/>
              <a:sym typeface="Deli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Delius"/>
                <a:ea typeface="Delius"/>
                <a:cs typeface="Delius"/>
                <a:sym typeface="Delius"/>
                <a:hlinkClick r:id="rId3"/>
              </a:rPr>
              <a:t>cummingsc@friscoisd.org</a:t>
            </a:r>
            <a:r>
              <a:rPr lang="en" sz="900">
                <a:latin typeface="Delius"/>
                <a:ea typeface="Delius"/>
                <a:cs typeface="Delius"/>
                <a:sym typeface="Delius"/>
              </a:rPr>
              <a:t> </a:t>
            </a:r>
            <a:endParaRPr sz="900">
              <a:latin typeface="Delius"/>
              <a:ea typeface="Delius"/>
              <a:cs typeface="Delius"/>
              <a:sym typeface="Delius"/>
            </a:endParaRPr>
          </a:p>
        </p:txBody>
      </p:sp>
      <p:grpSp>
        <p:nvGrpSpPr>
          <p:cNvPr id="842" name="Google Shape;842;p30"/>
          <p:cNvGrpSpPr/>
          <p:nvPr/>
        </p:nvGrpSpPr>
        <p:grpSpPr>
          <a:xfrm rot="728172">
            <a:off x="798706" y="2703148"/>
            <a:ext cx="1784276" cy="1783851"/>
            <a:chOff x="5448300" y="1526500"/>
            <a:chExt cx="1154925" cy="1154650"/>
          </a:xfrm>
        </p:grpSpPr>
        <p:sp>
          <p:nvSpPr>
            <p:cNvPr id="843" name="Google Shape;843;p30"/>
            <p:cNvSpPr/>
            <p:nvPr/>
          </p:nvSpPr>
          <p:spPr>
            <a:xfrm>
              <a:off x="5466750" y="1544975"/>
              <a:ext cx="1136475" cy="1136175"/>
            </a:xfrm>
            <a:custGeom>
              <a:rect b="b" l="l" r="r" t="t"/>
              <a:pathLst>
                <a:path extrusionOk="0" h="45447" w="45459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5448300" y="1526500"/>
              <a:ext cx="1136175" cy="1135875"/>
            </a:xfrm>
            <a:custGeom>
              <a:rect b="b" l="l" r="r" t="t"/>
              <a:pathLst>
                <a:path extrusionOk="0" h="45435" w="45447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5448300" y="1526800"/>
              <a:ext cx="185750" cy="1094800"/>
            </a:xfrm>
            <a:custGeom>
              <a:rect b="b" l="l" r="r" t="t"/>
              <a:pathLst>
                <a:path extrusionOk="0" h="43792" w="743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6" name="Google Shape;846;p30"/>
          <p:cNvSpPr txBox="1"/>
          <p:nvPr/>
        </p:nvSpPr>
        <p:spPr>
          <a:xfrm rot="969147">
            <a:off x="886904" y="3102500"/>
            <a:ext cx="1607871" cy="9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Delius"/>
                <a:ea typeface="Delius"/>
                <a:cs typeface="Delius"/>
                <a:sym typeface="Delius"/>
              </a:rPr>
              <a:t>Debbie Keen</a:t>
            </a:r>
            <a:endParaRPr sz="2100">
              <a:latin typeface="Delius"/>
              <a:ea typeface="Delius"/>
              <a:cs typeface="Delius"/>
              <a:sym typeface="Deliu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keend@friscoisd.org</a:t>
            </a:r>
            <a:r>
              <a:rPr lang="en" sz="1000">
                <a:latin typeface="Delius"/>
                <a:ea typeface="Delius"/>
                <a:cs typeface="Delius"/>
                <a:sym typeface="Delius"/>
              </a:rPr>
              <a:t> </a:t>
            </a:r>
            <a:endParaRPr sz="1000">
              <a:latin typeface="Delius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9"/>
          <p:cNvSpPr txBox="1"/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BLACK: Read the facts out loud on your card</a:t>
            </a:r>
            <a:endParaRPr sz="2400"/>
          </a:p>
        </p:txBody>
      </p:sp>
      <p:sp>
        <p:nvSpPr>
          <p:cNvPr id="1016" name="Google Shape;1016;p39"/>
          <p:cNvSpPr txBox="1"/>
          <p:nvPr>
            <p:ph idx="4294967295" type="subTitle"/>
          </p:nvPr>
        </p:nvSpPr>
        <p:spPr>
          <a:xfrm>
            <a:off x="1063300" y="1505825"/>
            <a:ext cx="19626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Delius"/>
                <a:ea typeface="Delius"/>
                <a:cs typeface="Delius"/>
                <a:sym typeface="Delius"/>
              </a:rPr>
              <a:t>RED</a:t>
            </a:r>
            <a:endParaRPr b="1" sz="20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1017" name="Google Shape;1017;p39"/>
          <p:cNvSpPr txBox="1"/>
          <p:nvPr>
            <p:ph idx="4294967295" type="subTitle"/>
          </p:nvPr>
        </p:nvSpPr>
        <p:spPr>
          <a:xfrm>
            <a:off x="1063300" y="1836975"/>
            <a:ext cx="33477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item surprises you the most</a:t>
            </a:r>
            <a:endParaRPr/>
          </a:p>
        </p:txBody>
      </p:sp>
      <p:sp>
        <p:nvSpPr>
          <p:cNvPr id="1018" name="Google Shape;1018;p39"/>
          <p:cNvSpPr txBox="1"/>
          <p:nvPr>
            <p:ph idx="4294967295" type="subTitle"/>
          </p:nvPr>
        </p:nvSpPr>
        <p:spPr>
          <a:xfrm>
            <a:off x="1063300" y="2535008"/>
            <a:ext cx="19626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Delius"/>
                <a:ea typeface="Delius"/>
                <a:cs typeface="Delius"/>
                <a:sym typeface="Delius"/>
              </a:rPr>
              <a:t>YELLOW</a:t>
            </a:r>
            <a:endParaRPr b="1" sz="20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1019" name="Google Shape;1019;p39"/>
          <p:cNvSpPr txBox="1"/>
          <p:nvPr>
            <p:ph idx="4294967295" type="subTitle"/>
          </p:nvPr>
        </p:nvSpPr>
        <p:spPr>
          <a:xfrm>
            <a:off x="1063300" y="2866150"/>
            <a:ext cx="33477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questions come to mind when </a:t>
            </a:r>
            <a:r>
              <a:rPr lang="en"/>
              <a:t>considering</a:t>
            </a:r>
            <a:r>
              <a:rPr lang="en"/>
              <a:t> these facts</a:t>
            </a:r>
            <a:endParaRPr/>
          </a:p>
        </p:txBody>
      </p:sp>
      <p:sp>
        <p:nvSpPr>
          <p:cNvPr id="1020" name="Google Shape;1020;p39"/>
          <p:cNvSpPr txBox="1"/>
          <p:nvPr>
            <p:ph idx="4294967295" type="subTitle"/>
          </p:nvPr>
        </p:nvSpPr>
        <p:spPr>
          <a:xfrm>
            <a:off x="1061650" y="3565550"/>
            <a:ext cx="19659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Delius"/>
                <a:ea typeface="Delius"/>
                <a:cs typeface="Delius"/>
                <a:sym typeface="Delius"/>
              </a:rPr>
              <a:t>GREEN</a:t>
            </a:r>
            <a:endParaRPr b="1" sz="20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1021" name="Google Shape;1021;p39"/>
          <p:cNvSpPr txBox="1"/>
          <p:nvPr>
            <p:ph idx="4294967295" type="subTitle"/>
          </p:nvPr>
        </p:nvSpPr>
        <p:spPr>
          <a:xfrm>
            <a:off x="1061650" y="3972900"/>
            <a:ext cx="327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Ideas with how to improve behaviors to keep people safe</a:t>
            </a:r>
            <a:endParaRPr/>
          </a:p>
        </p:txBody>
      </p:sp>
      <p:grpSp>
        <p:nvGrpSpPr>
          <p:cNvPr id="1022" name="Google Shape;1022;p39"/>
          <p:cNvGrpSpPr/>
          <p:nvPr/>
        </p:nvGrpSpPr>
        <p:grpSpPr>
          <a:xfrm>
            <a:off x="6930933" y="-402765"/>
            <a:ext cx="1853018" cy="2002228"/>
            <a:chOff x="705725" y="2072700"/>
            <a:chExt cx="1190350" cy="1286200"/>
          </a:xfrm>
        </p:grpSpPr>
        <p:sp>
          <p:nvSpPr>
            <p:cNvPr id="1023" name="Google Shape;1023;p39"/>
            <p:cNvSpPr/>
            <p:nvPr/>
          </p:nvSpPr>
          <p:spPr>
            <a:xfrm>
              <a:off x="724175" y="2187000"/>
              <a:ext cx="1171900" cy="1171900"/>
            </a:xfrm>
            <a:custGeom>
              <a:rect b="b" l="l" r="r" t="t"/>
              <a:pathLst>
                <a:path extrusionOk="0" h="46876" w="46876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9"/>
            <p:cNvSpPr/>
            <p:nvPr/>
          </p:nvSpPr>
          <p:spPr>
            <a:xfrm>
              <a:off x="705725" y="2168550"/>
              <a:ext cx="1171900" cy="1171900"/>
            </a:xfrm>
            <a:custGeom>
              <a:rect b="b" l="l" r="r" t="t"/>
              <a:pathLst>
                <a:path extrusionOk="0" h="46876" w="46876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9"/>
            <p:cNvSpPr/>
            <p:nvPr/>
          </p:nvSpPr>
          <p:spPr>
            <a:xfrm>
              <a:off x="1615675" y="2072700"/>
              <a:ext cx="133950" cy="222075"/>
            </a:xfrm>
            <a:custGeom>
              <a:rect b="b" l="l" r="r" t="t"/>
              <a:pathLst>
                <a:path extrusionOk="0" h="8883" w="5358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9"/>
            <p:cNvSpPr/>
            <p:nvPr/>
          </p:nvSpPr>
          <p:spPr>
            <a:xfrm>
              <a:off x="771225" y="2139675"/>
              <a:ext cx="133950" cy="222075"/>
            </a:xfrm>
            <a:custGeom>
              <a:rect b="b" l="l" r="r" t="t"/>
              <a:pathLst>
                <a:path extrusionOk="0" h="8883" w="5358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7" name="Google Shape;1027;p39"/>
          <p:cNvSpPr/>
          <p:nvPr/>
        </p:nvSpPr>
        <p:spPr>
          <a:xfrm>
            <a:off x="831725" y="1685316"/>
            <a:ext cx="153300" cy="15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39"/>
          <p:cNvSpPr/>
          <p:nvPr/>
        </p:nvSpPr>
        <p:spPr>
          <a:xfrm>
            <a:off x="831725" y="2721325"/>
            <a:ext cx="153300" cy="153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39"/>
          <p:cNvSpPr/>
          <p:nvPr/>
        </p:nvSpPr>
        <p:spPr>
          <a:xfrm>
            <a:off x="831725" y="3753513"/>
            <a:ext cx="153300" cy="153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0" name="Google Shape;103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6200" y="1685324"/>
            <a:ext cx="3011575" cy="301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1" name="Google Shape;1031;p39"/>
          <p:cNvSpPr txBox="1"/>
          <p:nvPr/>
        </p:nvSpPr>
        <p:spPr>
          <a:xfrm rot="-329765">
            <a:off x="7024268" y="28581"/>
            <a:ext cx="1666361" cy="12929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Delius"/>
                <a:ea typeface="Delius"/>
                <a:cs typeface="Delius"/>
                <a:sym typeface="Delius"/>
              </a:rPr>
              <a:t>Lead a discussion based on your color card…</a:t>
            </a:r>
            <a:endParaRPr sz="1800">
              <a:latin typeface="Delius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oogle Shape;1036;p40"/>
          <p:cNvGrpSpPr/>
          <p:nvPr/>
        </p:nvGrpSpPr>
        <p:grpSpPr>
          <a:xfrm>
            <a:off x="1977512" y="755563"/>
            <a:ext cx="5188977" cy="5548851"/>
            <a:chOff x="7567300" y="1541100"/>
            <a:chExt cx="3167100" cy="3386750"/>
          </a:xfrm>
        </p:grpSpPr>
        <p:sp>
          <p:nvSpPr>
            <p:cNvPr id="1037" name="Google Shape;1037;p40"/>
            <p:cNvSpPr/>
            <p:nvPr/>
          </p:nvSpPr>
          <p:spPr>
            <a:xfrm>
              <a:off x="7597075" y="1552100"/>
              <a:ext cx="3137325" cy="3375750"/>
            </a:xfrm>
            <a:custGeom>
              <a:rect b="b" l="l" r="r" t="t"/>
              <a:pathLst>
                <a:path extrusionOk="0" h="135030" w="125493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0"/>
            <p:cNvSpPr/>
            <p:nvPr/>
          </p:nvSpPr>
          <p:spPr>
            <a:xfrm>
              <a:off x="7567300" y="1541100"/>
              <a:ext cx="3137325" cy="3375725"/>
            </a:xfrm>
            <a:custGeom>
              <a:rect b="b" l="l" r="r" t="t"/>
              <a:pathLst>
                <a:path extrusionOk="0" h="135029" w="125493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8025700" y="19090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8025700" y="20709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8025700" y="22325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8025700" y="23944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8025700" y="25564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8025700" y="27183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8025700" y="28799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8025700" y="30418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8025700" y="32038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0"/>
            <p:cNvSpPr/>
            <p:nvPr/>
          </p:nvSpPr>
          <p:spPr>
            <a:xfrm>
              <a:off x="8025700" y="33657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0"/>
            <p:cNvSpPr/>
            <p:nvPr/>
          </p:nvSpPr>
          <p:spPr>
            <a:xfrm>
              <a:off x="8025700" y="35273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8025700" y="36892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0"/>
            <p:cNvSpPr/>
            <p:nvPr/>
          </p:nvSpPr>
          <p:spPr>
            <a:xfrm>
              <a:off x="8025700" y="38512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0"/>
            <p:cNvSpPr/>
            <p:nvPr/>
          </p:nvSpPr>
          <p:spPr>
            <a:xfrm>
              <a:off x="8025700" y="40131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0"/>
            <p:cNvSpPr/>
            <p:nvPr/>
          </p:nvSpPr>
          <p:spPr>
            <a:xfrm>
              <a:off x="8025700" y="41747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0"/>
            <p:cNvSpPr/>
            <p:nvPr/>
          </p:nvSpPr>
          <p:spPr>
            <a:xfrm>
              <a:off x="8025700" y="43366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8025700" y="44986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0"/>
            <p:cNvSpPr/>
            <p:nvPr/>
          </p:nvSpPr>
          <p:spPr>
            <a:xfrm>
              <a:off x="8025700" y="46605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7" name="Google Shape;1057;p40"/>
          <p:cNvGrpSpPr/>
          <p:nvPr/>
        </p:nvGrpSpPr>
        <p:grpSpPr>
          <a:xfrm>
            <a:off x="1003006" y="385679"/>
            <a:ext cx="1668174" cy="1667776"/>
            <a:chOff x="5448300" y="1526500"/>
            <a:chExt cx="1154925" cy="1154650"/>
          </a:xfrm>
        </p:grpSpPr>
        <p:sp>
          <p:nvSpPr>
            <p:cNvPr id="1058" name="Google Shape;1058;p40"/>
            <p:cNvSpPr/>
            <p:nvPr/>
          </p:nvSpPr>
          <p:spPr>
            <a:xfrm>
              <a:off x="5466750" y="1544975"/>
              <a:ext cx="1136475" cy="1136175"/>
            </a:xfrm>
            <a:custGeom>
              <a:rect b="b" l="l" r="r" t="t"/>
              <a:pathLst>
                <a:path extrusionOk="0" h="45447" w="45459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0"/>
            <p:cNvSpPr/>
            <p:nvPr/>
          </p:nvSpPr>
          <p:spPr>
            <a:xfrm>
              <a:off x="5448300" y="1526500"/>
              <a:ext cx="1136175" cy="1135875"/>
            </a:xfrm>
            <a:custGeom>
              <a:rect b="b" l="l" r="r" t="t"/>
              <a:pathLst>
                <a:path extrusionOk="0" h="45435" w="45447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0"/>
            <p:cNvSpPr/>
            <p:nvPr/>
          </p:nvSpPr>
          <p:spPr>
            <a:xfrm>
              <a:off x="5448300" y="1526800"/>
              <a:ext cx="185750" cy="1094800"/>
            </a:xfrm>
            <a:custGeom>
              <a:rect b="b" l="l" r="r" t="t"/>
              <a:pathLst>
                <a:path extrusionOk="0" h="43792" w="743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1" name="Google Shape;1061;p40"/>
          <p:cNvSpPr txBox="1"/>
          <p:nvPr>
            <p:ph idx="1" type="subTitle"/>
          </p:nvPr>
        </p:nvSpPr>
        <p:spPr>
          <a:xfrm>
            <a:off x="2569500" y="1476001"/>
            <a:ext cx="4005000" cy="22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will guide us towards safe and successful behavior this year…</a:t>
            </a:r>
            <a:endParaRPr sz="3600"/>
          </a:p>
        </p:txBody>
      </p:sp>
      <p:sp>
        <p:nvSpPr>
          <p:cNvPr id="1062" name="Google Shape;1062;p40"/>
          <p:cNvSpPr txBox="1"/>
          <p:nvPr/>
        </p:nvSpPr>
        <p:spPr>
          <a:xfrm rot="180330">
            <a:off x="1143377" y="668221"/>
            <a:ext cx="1487646" cy="710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Delius"/>
                <a:ea typeface="Delius"/>
                <a:cs typeface="Delius"/>
                <a:sym typeface="Delius"/>
              </a:rPr>
              <a:t>Laws Teach us how to behave</a:t>
            </a:r>
            <a:endParaRPr sz="1800">
              <a:latin typeface="Delius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41"/>
          <p:cNvGrpSpPr/>
          <p:nvPr/>
        </p:nvGrpSpPr>
        <p:grpSpPr>
          <a:xfrm>
            <a:off x="3101062" y="697192"/>
            <a:ext cx="5188977" cy="5548851"/>
            <a:chOff x="7567300" y="1541100"/>
            <a:chExt cx="3167100" cy="3386750"/>
          </a:xfrm>
        </p:grpSpPr>
        <p:sp>
          <p:nvSpPr>
            <p:cNvPr id="1068" name="Google Shape;1068;p41"/>
            <p:cNvSpPr/>
            <p:nvPr/>
          </p:nvSpPr>
          <p:spPr>
            <a:xfrm>
              <a:off x="7597075" y="1552100"/>
              <a:ext cx="3137325" cy="3375750"/>
            </a:xfrm>
            <a:custGeom>
              <a:rect b="b" l="l" r="r" t="t"/>
              <a:pathLst>
                <a:path extrusionOk="0" h="135030" w="125493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1"/>
            <p:cNvSpPr/>
            <p:nvPr/>
          </p:nvSpPr>
          <p:spPr>
            <a:xfrm>
              <a:off x="7567300" y="1541100"/>
              <a:ext cx="3137325" cy="3375725"/>
            </a:xfrm>
            <a:custGeom>
              <a:rect b="b" l="l" r="r" t="t"/>
              <a:pathLst>
                <a:path extrusionOk="0" h="135029" w="125493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1"/>
            <p:cNvSpPr/>
            <p:nvPr/>
          </p:nvSpPr>
          <p:spPr>
            <a:xfrm>
              <a:off x="8025700" y="19090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1"/>
            <p:cNvSpPr/>
            <p:nvPr/>
          </p:nvSpPr>
          <p:spPr>
            <a:xfrm>
              <a:off x="8025700" y="20709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1"/>
            <p:cNvSpPr/>
            <p:nvPr/>
          </p:nvSpPr>
          <p:spPr>
            <a:xfrm>
              <a:off x="8025700" y="22325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1"/>
            <p:cNvSpPr/>
            <p:nvPr/>
          </p:nvSpPr>
          <p:spPr>
            <a:xfrm>
              <a:off x="8025700" y="23944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1"/>
            <p:cNvSpPr/>
            <p:nvPr/>
          </p:nvSpPr>
          <p:spPr>
            <a:xfrm>
              <a:off x="8025700" y="25564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1"/>
            <p:cNvSpPr/>
            <p:nvPr/>
          </p:nvSpPr>
          <p:spPr>
            <a:xfrm>
              <a:off x="8025700" y="27183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1"/>
            <p:cNvSpPr/>
            <p:nvPr/>
          </p:nvSpPr>
          <p:spPr>
            <a:xfrm>
              <a:off x="8025700" y="28799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1"/>
            <p:cNvSpPr/>
            <p:nvPr/>
          </p:nvSpPr>
          <p:spPr>
            <a:xfrm>
              <a:off x="8025700" y="30418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1"/>
            <p:cNvSpPr/>
            <p:nvPr/>
          </p:nvSpPr>
          <p:spPr>
            <a:xfrm>
              <a:off x="8025700" y="32038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1"/>
            <p:cNvSpPr/>
            <p:nvPr/>
          </p:nvSpPr>
          <p:spPr>
            <a:xfrm>
              <a:off x="8025700" y="33657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8025700" y="35273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1"/>
            <p:cNvSpPr/>
            <p:nvPr/>
          </p:nvSpPr>
          <p:spPr>
            <a:xfrm>
              <a:off x="8025700" y="36892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1"/>
            <p:cNvSpPr/>
            <p:nvPr/>
          </p:nvSpPr>
          <p:spPr>
            <a:xfrm>
              <a:off x="8025700" y="38512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1"/>
            <p:cNvSpPr/>
            <p:nvPr/>
          </p:nvSpPr>
          <p:spPr>
            <a:xfrm>
              <a:off x="8025700" y="40131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8025700" y="41747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1"/>
            <p:cNvSpPr/>
            <p:nvPr/>
          </p:nvSpPr>
          <p:spPr>
            <a:xfrm>
              <a:off x="8025700" y="43366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8025700" y="44986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8025700" y="46605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8" name="Google Shape;1088;p41"/>
          <p:cNvSpPr txBox="1"/>
          <p:nvPr>
            <p:ph type="title"/>
          </p:nvPr>
        </p:nvSpPr>
        <p:spPr>
          <a:xfrm>
            <a:off x="3885000" y="1481500"/>
            <a:ext cx="3684900" cy="14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to a Great Year!</a:t>
            </a:r>
            <a:endParaRPr/>
          </a:p>
        </p:txBody>
      </p:sp>
      <p:sp>
        <p:nvSpPr>
          <p:cNvPr id="1089" name="Google Shape;1089;p41"/>
          <p:cNvSpPr txBox="1"/>
          <p:nvPr>
            <p:ph idx="1" type="subTitle"/>
          </p:nvPr>
        </p:nvSpPr>
        <p:spPr>
          <a:xfrm>
            <a:off x="3887408" y="2971742"/>
            <a:ext cx="3684900" cy="7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We wish you all the best!!</a:t>
            </a:r>
            <a:endParaRPr sz="2000"/>
          </a:p>
        </p:txBody>
      </p:sp>
      <p:grpSp>
        <p:nvGrpSpPr>
          <p:cNvPr id="1090" name="Google Shape;1090;p41"/>
          <p:cNvGrpSpPr/>
          <p:nvPr/>
        </p:nvGrpSpPr>
        <p:grpSpPr>
          <a:xfrm rot="728172">
            <a:off x="1656231" y="616773"/>
            <a:ext cx="1784276" cy="1783851"/>
            <a:chOff x="5448300" y="1526500"/>
            <a:chExt cx="1154925" cy="1154650"/>
          </a:xfrm>
        </p:grpSpPr>
        <p:sp>
          <p:nvSpPr>
            <p:cNvPr id="1091" name="Google Shape;1091;p41"/>
            <p:cNvSpPr/>
            <p:nvPr/>
          </p:nvSpPr>
          <p:spPr>
            <a:xfrm>
              <a:off x="5466750" y="1544975"/>
              <a:ext cx="1136475" cy="1136175"/>
            </a:xfrm>
            <a:custGeom>
              <a:rect b="b" l="l" r="r" t="t"/>
              <a:pathLst>
                <a:path extrusionOk="0" h="45447" w="45459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5448300" y="1526500"/>
              <a:ext cx="1136175" cy="1135875"/>
            </a:xfrm>
            <a:custGeom>
              <a:rect b="b" l="l" r="r" t="t"/>
              <a:pathLst>
                <a:path extrusionOk="0" h="45435" w="45447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1"/>
            <p:cNvSpPr/>
            <p:nvPr/>
          </p:nvSpPr>
          <p:spPr>
            <a:xfrm>
              <a:off x="5448300" y="1526800"/>
              <a:ext cx="185750" cy="1094800"/>
            </a:xfrm>
            <a:custGeom>
              <a:rect b="b" l="l" r="r" t="t"/>
              <a:pathLst>
                <a:path extrusionOk="0" h="43792" w="743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4" name="Google Shape;1094;p41"/>
          <p:cNvGrpSpPr/>
          <p:nvPr/>
        </p:nvGrpSpPr>
        <p:grpSpPr>
          <a:xfrm>
            <a:off x="775975" y="2424487"/>
            <a:ext cx="1771661" cy="1916811"/>
            <a:chOff x="2005600" y="1271425"/>
            <a:chExt cx="1165950" cy="1261475"/>
          </a:xfrm>
        </p:grpSpPr>
        <p:sp>
          <p:nvSpPr>
            <p:cNvPr id="1095" name="Google Shape;1095;p41"/>
            <p:cNvSpPr/>
            <p:nvPr/>
          </p:nvSpPr>
          <p:spPr>
            <a:xfrm>
              <a:off x="2024050" y="1377375"/>
              <a:ext cx="1147500" cy="1155525"/>
            </a:xfrm>
            <a:custGeom>
              <a:rect b="b" l="l" r="r" t="t"/>
              <a:pathLst>
                <a:path extrusionOk="0" h="46221" w="4590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2005600" y="1358625"/>
              <a:ext cx="1147475" cy="1155825"/>
            </a:xfrm>
            <a:custGeom>
              <a:rect b="b" l="l" r="r" t="t"/>
              <a:pathLst>
                <a:path extrusionOk="0" h="46233" w="45899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3022975" y="2316475"/>
              <a:ext cx="130100" cy="137850"/>
            </a:xfrm>
            <a:custGeom>
              <a:rect b="b" l="l" r="r" t="t"/>
              <a:pathLst>
                <a:path extrusionOk="0" h="5514" w="5204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2050550" y="1271425"/>
              <a:ext cx="132775" cy="474175"/>
            </a:xfrm>
            <a:custGeom>
              <a:rect b="b" l="l" r="r" t="t"/>
              <a:pathLst>
                <a:path extrusionOk="0" h="18967" w="5311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9" name="Google Shape;1099;p41"/>
          <p:cNvSpPr/>
          <p:nvPr/>
        </p:nvSpPr>
        <p:spPr>
          <a:xfrm>
            <a:off x="3964400" y="3882550"/>
            <a:ext cx="3178149" cy="84250"/>
          </a:xfrm>
          <a:custGeom>
            <a:rect b="b" l="l" r="r" t="t"/>
            <a:pathLst>
              <a:path extrusionOk="0" h="3370" w="70011">
                <a:moveTo>
                  <a:pt x="45990" y="1"/>
                </a:moveTo>
                <a:cubicBezTo>
                  <a:pt x="45572" y="1"/>
                  <a:pt x="45132" y="1"/>
                  <a:pt x="44714" y="22"/>
                </a:cubicBezTo>
                <a:cubicBezTo>
                  <a:pt x="43647" y="63"/>
                  <a:pt x="42601" y="63"/>
                  <a:pt x="41534" y="84"/>
                </a:cubicBezTo>
                <a:cubicBezTo>
                  <a:pt x="40320" y="105"/>
                  <a:pt x="39127" y="105"/>
                  <a:pt x="37914" y="126"/>
                </a:cubicBezTo>
                <a:cubicBezTo>
                  <a:pt x="35989" y="189"/>
                  <a:pt x="34022" y="231"/>
                  <a:pt x="32076" y="294"/>
                </a:cubicBezTo>
                <a:lnTo>
                  <a:pt x="28707" y="377"/>
                </a:lnTo>
                <a:lnTo>
                  <a:pt x="22912" y="608"/>
                </a:lnTo>
                <a:cubicBezTo>
                  <a:pt x="21824" y="649"/>
                  <a:pt x="20777" y="691"/>
                  <a:pt x="19710" y="733"/>
                </a:cubicBezTo>
                <a:cubicBezTo>
                  <a:pt x="17702" y="838"/>
                  <a:pt x="15714" y="963"/>
                  <a:pt x="13705" y="1068"/>
                </a:cubicBezTo>
                <a:cubicBezTo>
                  <a:pt x="12617" y="1131"/>
                  <a:pt x="11550" y="1172"/>
                  <a:pt x="10483" y="1256"/>
                </a:cubicBezTo>
                <a:cubicBezTo>
                  <a:pt x="8495" y="1424"/>
                  <a:pt x="6487" y="1591"/>
                  <a:pt x="4499" y="1779"/>
                </a:cubicBezTo>
                <a:cubicBezTo>
                  <a:pt x="4080" y="1800"/>
                  <a:pt x="3620" y="1863"/>
                  <a:pt x="3181" y="1884"/>
                </a:cubicBezTo>
                <a:cubicBezTo>
                  <a:pt x="2323" y="1968"/>
                  <a:pt x="1465" y="2072"/>
                  <a:pt x="586" y="2177"/>
                </a:cubicBezTo>
                <a:cubicBezTo>
                  <a:pt x="544" y="2177"/>
                  <a:pt x="481" y="2198"/>
                  <a:pt x="440" y="2198"/>
                </a:cubicBezTo>
                <a:cubicBezTo>
                  <a:pt x="335" y="2219"/>
                  <a:pt x="251" y="2281"/>
                  <a:pt x="168" y="2365"/>
                </a:cubicBezTo>
                <a:cubicBezTo>
                  <a:pt x="63" y="2470"/>
                  <a:pt x="0" y="2616"/>
                  <a:pt x="0" y="2784"/>
                </a:cubicBezTo>
                <a:cubicBezTo>
                  <a:pt x="0" y="2930"/>
                  <a:pt x="42" y="3097"/>
                  <a:pt x="168" y="3202"/>
                </a:cubicBezTo>
                <a:cubicBezTo>
                  <a:pt x="272" y="3307"/>
                  <a:pt x="461" y="3369"/>
                  <a:pt x="586" y="3369"/>
                </a:cubicBezTo>
                <a:cubicBezTo>
                  <a:pt x="1632" y="3265"/>
                  <a:pt x="2658" y="3139"/>
                  <a:pt x="3704" y="3035"/>
                </a:cubicBezTo>
                <a:lnTo>
                  <a:pt x="6612" y="2804"/>
                </a:lnTo>
                <a:cubicBezTo>
                  <a:pt x="7658" y="2721"/>
                  <a:pt x="8704" y="2616"/>
                  <a:pt x="9772" y="2532"/>
                </a:cubicBezTo>
                <a:cubicBezTo>
                  <a:pt x="10190" y="2512"/>
                  <a:pt x="10608" y="2470"/>
                  <a:pt x="11048" y="2428"/>
                </a:cubicBezTo>
                <a:cubicBezTo>
                  <a:pt x="12701" y="2365"/>
                  <a:pt x="14333" y="2260"/>
                  <a:pt x="15965" y="2177"/>
                </a:cubicBezTo>
                <a:lnTo>
                  <a:pt x="19041" y="2009"/>
                </a:lnTo>
                <a:lnTo>
                  <a:pt x="20296" y="1947"/>
                </a:lnTo>
                <a:cubicBezTo>
                  <a:pt x="21907" y="1884"/>
                  <a:pt x="23539" y="1800"/>
                  <a:pt x="25150" y="1758"/>
                </a:cubicBezTo>
                <a:cubicBezTo>
                  <a:pt x="26155" y="1737"/>
                  <a:pt x="27117" y="1675"/>
                  <a:pt x="28101" y="1654"/>
                </a:cubicBezTo>
                <a:cubicBezTo>
                  <a:pt x="28456" y="1654"/>
                  <a:pt x="28770" y="1633"/>
                  <a:pt x="29105" y="1633"/>
                </a:cubicBezTo>
                <a:cubicBezTo>
                  <a:pt x="30863" y="1570"/>
                  <a:pt x="32599" y="1549"/>
                  <a:pt x="34357" y="1486"/>
                </a:cubicBezTo>
                <a:cubicBezTo>
                  <a:pt x="35319" y="1465"/>
                  <a:pt x="36324" y="1444"/>
                  <a:pt x="37286" y="1424"/>
                </a:cubicBezTo>
                <a:cubicBezTo>
                  <a:pt x="37621" y="1424"/>
                  <a:pt x="37998" y="1382"/>
                  <a:pt x="38332" y="1382"/>
                </a:cubicBezTo>
                <a:cubicBezTo>
                  <a:pt x="40132" y="1361"/>
                  <a:pt x="41952" y="1361"/>
                  <a:pt x="43772" y="1340"/>
                </a:cubicBezTo>
                <a:cubicBezTo>
                  <a:pt x="44902" y="1340"/>
                  <a:pt x="46032" y="1319"/>
                  <a:pt x="47141" y="1319"/>
                </a:cubicBezTo>
                <a:cubicBezTo>
                  <a:pt x="49066" y="1319"/>
                  <a:pt x="50991" y="1319"/>
                  <a:pt x="52895" y="1340"/>
                </a:cubicBezTo>
                <a:cubicBezTo>
                  <a:pt x="53272" y="1340"/>
                  <a:pt x="53669" y="1361"/>
                  <a:pt x="54025" y="1361"/>
                </a:cubicBezTo>
                <a:cubicBezTo>
                  <a:pt x="55113" y="1382"/>
                  <a:pt x="56159" y="1424"/>
                  <a:pt x="57226" y="1465"/>
                </a:cubicBezTo>
                <a:cubicBezTo>
                  <a:pt x="58000" y="1486"/>
                  <a:pt x="58817" y="1528"/>
                  <a:pt x="59612" y="1549"/>
                </a:cubicBezTo>
                <a:cubicBezTo>
                  <a:pt x="60177" y="1570"/>
                  <a:pt x="60721" y="1591"/>
                  <a:pt x="61306" y="1633"/>
                </a:cubicBezTo>
                <a:cubicBezTo>
                  <a:pt x="62959" y="1696"/>
                  <a:pt x="64612" y="1800"/>
                  <a:pt x="66265" y="1905"/>
                </a:cubicBezTo>
                <a:lnTo>
                  <a:pt x="67521" y="1988"/>
                </a:lnTo>
                <a:cubicBezTo>
                  <a:pt x="67981" y="2009"/>
                  <a:pt x="68441" y="2051"/>
                  <a:pt x="68881" y="2093"/>
                </a:cubicBezTo>
                <a:cubicBezTo>
                  <a:pt x="68964" y="2093"/>
                  <a:pt x="69027" y="2114"/>
                  <a:pt x="69090" y="2156"/>
                </a:cubicBezTo>
                <a:cubicBezTo>
                  <a:pt x="69148" y="2162"/>
                  <a:pt x="69204" y="2167"/>
                  <a:pt x="69259" y="2167"/>
                </a:cubicBezTo>
                <a:cubicBezTo>
                  <a:pt x="69380" y="2167"/>
                  <a:pt x="69491" y="2144"/>
                  <a:pt x="69592" y="2072"/>
                </a:cubicBezTo>
                <a:cubicBezTo>
                  <a:pt x="69760" y="1988"/>
                  <a:pt x="69864" y="1842"/>
                  <a:pt x="69906" y="1675"/>
                </a:cubicBezTo>
                <a:cubicBezTo>
                  <a:pt x="70011" y="1340"/>
                  <a:pt x="69801" y="963"/>
                  <a:pt x="69425" y="859"/>
                </a:cubicBezTo>
                <a:cubicBezTo>
                  <a:pt x="69132" y="796"/>
                  <a:pt x="68818" y="754"/>
                  <a:pt x="68525" y="712"/>
                </a:cubicBezTo>
                <a:cubicBezTo>
                  <a:pt x="68316" y="691"/>
                  <a:pt x="68107" y="649"/>
                  <a:pt x="67897" y="649"/>
                </a:cubicBezTo>
                <a:cubicBezTo>
                  <a:pt x="67479" y="608"/>
                  <a:pt x="67060" y="608"/>
                  <a:pt x="66663" y="545"/>
                </a:cubicBezTo>
                <a:cubicBezTo>
                  <a:pt x="65931" y="503"/>
                  <a:pt x="65135" y="482"/>
                  <a:pt x="64382" y="419"/>
                </a:cubicBezTo>
                <a:cubicBezTo>
                  <a:pt x="62876" y="336"/>
                  <a:pt x="61327" y="273"/>
                  <a:pt x="59779" y="189"/>
                </a:cubicBezTo>
                <a:cubicBezTo>
                  <a:pt x="59298" y="168"/>
                  <a:pt x="58775" y="168"/>
                  <a:pt x="58272" y="126"/>
                </a:cubicBezTo>
                <a:lnTo>
                  <a:pt x="54967" y="63"/>
                </a:lnTo>
                <a:cubicBezTo>
                  <a:pt x="54360" y="22"/>
                  <a:pt x="53732" y="22"/>
                  <a:pt x="531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31"/>
          <p:cNvSpPr/>
          <p:nvPr/>
        </p:nvSpPr>
        <p:spPr>
          <a:xfrm>
            <a:off x="5273754" y="1701026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31"/>
          <p:cNvSpPr/>
          <p:nvPr/>
        </p:nvSpPr>
        <p:spPr>
          <a:xfrm>
            <a:off x="5273754" y="2769538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31"/>
          <p:cNvSpPr/>
          <p:nvPr/>
        </p:nvSpPr>
        <p:spPr>
          <a:xfrm>
            <a:off x="5273754" y="3838051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31"/>
          <p:cNvSpPr/>
          <p:nvPr/>
        </p:nvSpPr>
        <p:spPr>
          <a:xfrm>
            <a:off x="5273754" y="632513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31"/>
          <p:cNvSpPr txBox="1"/>
          <p:nvPr>
            <p:ph type="title"/>
          </p:nvPr>
        </p:nvSpPr>
        <p:spPr>
          <a:xfrm>
            <a:off x="1513125" y="1893750"/>
            <a:ext cx="1993500" cy="11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Class!</a:t>
            </a:r>
            <a:endParaRPr/>
          </a:p>
        </p:txBody>
      </p:sp>
      <p:sp>
        <p:nvSpPr>
          <p:cNvPr id="856" name="Google Shape;856;p31"/>
          <p:cNvSpPr txBox="1"/>
          <p:nvPr>
            <p:ph idx="1" type="subTitle"/>
          </p:nvPr>
        </p:nvSpPr>
        <p:spPr>
          <a:xfrm>
            <a:off x="6043327" y="425358"/>
            <a:ext cx="20469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Sign-In</a:t>
            </a:r>
            <a:endParaRPr/>
          </a:p>
        </p:txBody>
      </p:sp>
      <p:sp>
        <p:nvSpPr>
          <p:cNvPr id="857" name="Google Shape;857;p31"/>
          <p:cNvSpPr txBox="1"/>
          <p:nvPr>
            <p:ph idx="2" type="title"/>
          </p:nvPr>
        </p:nvSpPr>
        <p:spPr>
          <a:xfrm>
            <a:off x="5229300" y="716400"/>
            <a:ext cx="7041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58" name="Google Shape;858;p31"/>
          <p:cNvSpPr txBox="1"/>
          <p:nvPr>
            <p:ph idx="3" type="subTitle"/>
          </p:nvPr>
        </p:nvSpPr>
        <p:spPr>
          <a:xfrm>
            <a:off x="6119527" y="792148"/>
            <a:ext cx="20469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name plate and seat</a:t>
            </a:r>
            <a:endParaRPr/>
          </a:p>
        </p:txBody>
      </p:sp>
      <p:sp>
        <p:nvSpPr>
          <p:cNvPr id="859" name="Google Shape;859;p31"/>
          <p:cNvSpPr txBox="1"/>
          <p:nvPr>
            <p:ph idx="4" type="subTitle"/>
          </p:nvPr>
        </p:nvSpPr>
        <p:spPr>
          <a:xfrm>
            <a:off x="6043327" y="1482252"/>
            <a:ext cx="20469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a Card</a:t>
            </a:r>
            <a:endParaRPr/>
          </a:p>
        </p:txBody>
      </p:sp>
      <p:sp>
        <p:nvSpPr>
          <p:cNvPr id="860" name="Google Shape;860;p31"/>
          <p:cNvSpPr txBox="1"/>
          <p:nvPr>
            <p:ph idx="5" type="title"/>
          </p:nvPr>
        </p:nvSpPr>
        <p:spPr>
          <a:xfrm>
            <a:off x="5229300" y="1781930"/>
            <a:ext cx="7041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61" name="Google Shape;861;p31"/>
          <p:cNvSpPr txBox="1"/>
          <p:nvPr>
            <p:ph idx="6" type="subTitle"/>
          </p:nvPr>
        </p:nvSpPr>
        <p:spPr>
          <a:xfrm>
            <a:off x="6119527" y="1853908"/>
            <a:ext cx="20469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use these later this period</a:t>
            </a:r>
            <a:endParaRPr/>
          </a:p>
        </p:txBody>
      </p:sp>
      <p:sp>
        <p:nvSpPr>
          <p:cNvPr id="862" name="Google Shape;862;p31"/>
          <p:cNvSpPr txBox="1"/>
          <p:nvPr>
            <p:ph idx="7" type="subTitle"/>
          </p:nvPr>
        </p:nvSpPr>
        <p:spPr>
          <a:xfrm>
            <a:off x="6043325" y="2539150"/>
            <a:ext cx="31629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to Know You</a:t>
            </a:r>
            <a:endParaRPr/>
          </a:p>
        </p:txBody>
      </p:sp>
      <p:sp>
        <p:nvSpPr>
          <p:cNvPr id="863" name="Google Shape;863;p31"/>
          <p:cNvSpPr txBox="1"/>
          <p:nvPr>
            <p:ph idx="8" type="title"/>
          </p:nvPr>
        </p:nvSpPr>
        <p:spPr>
          <a:xfrm>
            <a:off x="5229300" y="2847460"/>
            <a:ext cx="7041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64" name="Google Shape;864;p31"/>
          <p:cNvSpPr txBox="1"/>
          <p:nvPr>
            <p:ph idx="9" type="subTitle"/>
          </p:nvPr>
        </p:nvSpPr>
        <p:spPr>
          <a:xfrm>
            <a:off x="6119525" y="2808325"/>
            <a:ext cx="24630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the questions on your worksheet your the best of your ability</a:t>
            </a:r>
            <a:endParaRPr/>
          </a:p>
        </p:txBody>
      </p:sp>
      <p:sp>
        <p:nvSpPr>
          <p:cNvPr id="865" name="Google Shape;865;p31"/>
          <p:cNvSpPr txBox="1"/>
          <p:nvPr>
            <p:ph idx="13" type="subTitle"/>
          </p:nvPr>
        </p:nvSpPr>
        <p:spPr>
          <a:xfrm>
            <a:off x="6043325" y="3596050"/>
            <a:ext cx="23658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Prepare to Share</a:t>
            </a:r>
            <a:endParaRPr/>
          </a:p>
        </p:txBody>
      </p:sp>
      <p:sp>
        <p:nvSpPr>
          <p:cNvPr id="866" name="Google Shape;866;p31"/>
          <p:cNvSpPr txBox="1"/>
          <p:nvPr>
            <p:ph idx="14" type="title"/>
          </p:nvPr>
        </p:nvSpPr>
        <p:spPr>
          <a:xfrm>
            <a:off x="5229300" y="3912989"/>
            <a:ext cx="704100" cy="4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67" name="Google Shape;867;p31"/>
          <p:cNvSpPr txBox="1"/>
          <p:nvPr>
            <p:ph idx="15" type="subTitle"/>
          </p:nvPr>
        </p:nvSpPr>
        <p:spPr>
          <a:xfrm>
            <a:off x="6119525" y="3977425"/>
            <a:ext cx="24630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share answers with your peers shortly </a:t>
            </a:r>
            <a:endParaRPr/>
          </a:p>
        </p:txBody>
      </p:sp>
      <p:sp>
        <p:nvSpPr>
          <p:cNvPr id="868" name="Google Shape;868;p31"/>
          <p:cNvSpPr/>
          <p:nvPr/>
        </p:nvSpPr>
        <p:spPr>
          <a:xfrm>
            <a:off x="1595475" y="3000150"/>
            <a:ext cx="1753950" cy="125050"/>
          </a:xfrm>
          <a:custGeom>
            <a:rect b="b" l="l" r="r" t="t"/>
            <a:pathLst>
              <a:path extrusionOk="0" h="5002" w="70158">
                <a:moveTo>
                  <a:pt x="63671" y="1738"/>
                </a:moveTo>
                <a:cubicBezTo>
                  <a:pt x="63713" y="1821"/>
                  <a:pt x="63755" y="1863"/>
                  <a:pt x="63818" y="1905"/>
                </a:cubicBezTo>
                <a:cubicBezTo>
                  <a:pt x="63671" y="1905"/>
                  <a:pt x="63546" y="1947"/>
                  <a:pt x="63441" y="1947"/>
                </a:cubicBezTo>
                <a:cubicBezTo>
                  <a:pt x="63211" y="1947"/>
                  <a:pt x="62981" y="1968"/>
                  <a:pt x="62751" y="1968"/>
                </a:cubicBezTo>
                <a:cubicBezTo>
                  <a:pt x="61705" y="1989"/>
                  <a:pt x="60679" y="2051"/>
                  <a:pt x="59633" y="2072"/>
                </a:cubicBezTo>
                <a:cubicBezTo>
                  <a:pt x="59152" y="2093"/>
                  <a:pt x="58692" y="2114"/>
                  <a:pt x="58210" y="2114"/>
                </a:cubicBezTo>
                <a:cubicBezTo>
                  <a:pt x="57478" y="2114"/>
                  <a:pt x="56725" y="2156"/>
                  <a:pt x="55992" y="2156"/>
                </a:cubicBezTo>
                <a:cubicBezTo>
                  <a:pt x="54298" y="2177"/>
                  <a:pt x="52624" y="2198"/>
                  <a:pt x="50929" y="2219"/>
                </a:cubicBezTo>
                <a:cubicBezTo>
                  <a:pt x="47623" y="2282"/>
                  <a:pt x="44359" y="2323"/>
                  <a:pt x="41053" y="2386"/>
                </a:cubicBezTo>
                <a:cubicBezTo>
                  <a:pt x="38710" y="2407"/>
                  <a:pt x="36345" y="2491"/>
                  <a:pt x="34002" y="2574"/>
                </a:cubicBezTo>
                <a:cubicBezTo>
                  <a:pt x="30466" y="2679"/>
                  <a:pt x="26909" y="2742"/>
                  <a:pt x="23373" y="2846"/>
                </a:cubicBezTo>
                <a:cubicBezTo>
                  <a:pt x="22682" y="2888"/>
                  <a:pt x="21971" y="2909"/>
                  <a:pt x="21259" y="2951"/>
                </a:cubicBezTo>
                <a:cubicBezTo>
                  <a:pt x="19251" y="3056"/>
                  <a:pt x="17242" y="3139"/>
                  <a:pt x="15212" y="3244"/>
                </a:cubicBezTo>
                <a:cubicBezTo>
                  <a:pt x="13266" y="3349"/>
                  <a:pt x="11279" y="3432"/>
                  <a:pt x="9312" y="3537"/>
                </a:cubicBezTo>
                <a:cubicBezTo>
                  <a:pt x="9124" y="3537"/>
                  <a:pt x="8935" y="3558"/>
                  <a:pt x="8768" y="3558"/>
                </a:cubicBezTo>
                <a:cubicBezTo>
                  <a:pt x="9291" y="3516"/>
                  <a:pt x="9835" y="3474"/>
                  <a:pt x="10358" y="3432"/>
                </a:cubicBezTo>
                <a:cubicBezTo>
                  <a:pt x="12220" y="3307"/>
                  <a:pt x="14062" y="3139"/>
                  <a:pt x="15924" y="3014"/>
                </a:cubicBezTo>
                <a:cubicBezTo>
                  <a:pt x="16572" y="2951"/>
                  <a:pt x="17242" y="2909"/>
                  <a:pt x="17870" y="2846"/>
                </a:cubicBezTo>
                <a:cubicBezTo>
                  <a:pt x="18204" y="2826"/>
                  <a:pt x="18539" y="2805"/>
                  <a:pt x="18853" y="2805"/>
                </a:cubicBezTo>
                <a:cubicBezTo>
                  <a:pt x="20799" y="2700"/>
                  <a:pt x="22724" y="2574"/>
                  <a:pt x="24670" y="2470"/>
                </a:cubicBezTo>
                <a:cubicBezTo>
                  <a:pt x="25026" y="2428"/>
                  <a:pt x="25423" y="2407"/>
                  <a:pt x="25779" y="2386"/>
                </a:cubicBezTo>
                <a:cubicBezTo>
                  <a:pt x="26344" y="2365"/>
                  <a:pt x="26888" y="2323"/>
                  <a:pt x="27411" y="2323"/>
                </a:cubicBezTo>
                <a:lnTo>
                  <a:pt x="33374" y="2093"/>
                </a:lnTo>
                <a:cubicBezTo>
                  <a:pt x="33813" y="2072"/>
                  <a:pt x="34253" y="2072"/>
                  <a:pt x="34671" y="2051"/>
                </a:cubicBezTo>
                <a:lnTo>
                  <a:pt x="35027" y="2051"/>
                </a:lnTo>
                <a:cubicBezTo>
                  <a:pt x="35341" y="2051"/>
                  <a:pt x="35655" y="2051"/>
                  <a:pt x="35927" y="2010"/>
                </a:cubicBezTo>
                <a:cubicBezTo>
                  <a:pt x="37914" y="1968"/>
                  <a:pt x="39944" y="1947"/>
                  <a:pt x="41932" y="1884"/>
                </a:cubicBezTo>
                <a:cubicBezTo>
                  <a:pt x="42832" y="1863"/>
                  <a:pt x="43752" y="1842"/>
                  <a:pt x="44673" y="1842"/>
                </a:cubicBezTo>
                <a:cubicBezTo>
                  <a:pt x="47623" y="1800"/>
                  <a:pt x="50615" y="1779"/>
                  <a:pt x="53565" y="1758"/>
                </a:cubicBezTo>
                <a:cubicBezTo>
                  <a:pt x="56683" y="1758"/>
                  <a:pt x="59675" y="1738"/>
                  <a:pt x="62709" y="1738"/>
                </a:cubicBezTo>
                <a:close/>
                <a:moveTo>
                  <a:pt x="57248" y="1"/>
                </a:moveTo>
                <a:cubicBezTo>
                  <a:pt x="54549" y="1"/>
                  <a:pt x="51891" y="43"/>
                  <a:pt x="49192" y="64"/>
                </a:cubicBezTo>
                <a:cubicBezTo>
                  <a:pt x="47184" y="85"/>
                  <a:pt x="45154" y="105"/>
                  <a:pt x="43145" y="105"/>
                </a:cubicBezTo>
                <a:cubicBezTo>
                  <a:pt x="42267" y="105"/>
                  <a:pt x="41346" y="147"/>
                  <a:pt x="40446" y="168"/>
                </a:cubicBezTo>
                <a:cubicBezTo>
                  <a:pt x="38438" y="210"/>
                  <a:pt x="36429" y="252"/>
                  <a:pt x="34420" y="294"/>
                </a:cubicBezTo>
                <a:cubicBezTo>
                  <a:pt x="33834" y="294"/>
                  <a:pt x="33269" y="315"/>
                  <a:pt x="32684" y="315"/>
                </a:cubicBezTo>
                <a:cubicBezTo>
                  <a:pt x="32349" y="315"/>
                  <a:pt x="32035" y="336"/>
                  <a:pt x="31700" y="336"/>
                </a:cubicBezTo>
                <a:lnTo>
                  <a:pt x="25737" y="587"/>
                </a:lnTo>
                <a:cubicBezTo>
                  <a:pt x="25130" y="608"/>
                  <a:pt x="24523" y="629"/>
                  <a:pt x="23896" y="670"/>
                </a:cubicBezTo>
                <a:cubicBezTo>
                  <a:pt x="23561" y="670"/>
                  <a:pt x="23226" y="691"/>
                  <a:pt x="22870" y="712"/>
                </a:cubicBezTo>
                <a:cubicBezTo>
                  <a:pt x="20883" y="817"/>
                  <a:pt x="18937" y="922"/>
                  <a:pt x="16949" y="1026"/>
                </a:cubicBezTo>
                <a:cubicBezTo>
                  <a:pt x="15924" y="1068"/>
                  <a:pt x="14898" y="1131"/>
                  <a:pt x="13873" y="1214"/>
                </a:cubicBezTo>
                <a:cubicBezTo>
                  <a:pt x="12137" y="1319"/>
                  <a:pt x="10379" y="1424"/>
                  <a:pt x="8642" y="1549"/>
                </a:cubicBezTo>
                <a:cubicBezTo>
                  <a:pt x="7136" y="1654"/>
                  <a:pt x="5608" y="1738"/>
                  <a:pt x="4102" y="1800"/>
                </a:cubicBezTo>
                <a:cubicBezTo>
                  <a:pt x="3872" y="1842"/>
                  <a:pt x="3621" y="1842"/>
                  <a:pt x="3370" y="1863"/>
                </a:cubicBezTo>
                <a:cubicBezTo>
                  <a:pt x="2972" y="1884"/>
                  <a:pt x="2574" y="1884"/>
                  <a:pt x="2198" y="1905"/>
                </a:cubicBezTo>
                <a:cubicBezTo>
                  <a:pt x="1842" y="1947"/>
                  <a:pt x="1507" y="1947"/>
                  <a:pt x="1152" y="1947"/>
                </a:cubicBezTo>
                <a:cubicBezTo>
                  <a:pt x="1110" y="1863"/>
                  <a:pt x="1005" y="1779"/>
                  <a:pt x="942" y="1779"/>
                </a:cubicBezTo>
                <a:cubicBezTo>
                  <a:pt x="691" y="1800"/>
                  <a:pt x="482" y="1842"/>
                  <a:pt x="252" y="1863"/>
                </a:cubicBezTo>
                <a:cubicBezTo>
                  <a:pt x="147" y="1863"/>
                  <a:pt x="43" y="1905"/>
                  <a:pt x="22" y="2051"/>
                </a:cubicBezTo>
                <a:cubicBezTo>
                  <a:pt x="1" y="2177"/>
                  <a:pt x="64" y="2302"/>
                  <a:pt x="168" y="2323"/>
                </a:cubicBezTo>
                <a:cubicBezTo>
                  <a:pt x="273" y="2365"/>
                  <a:pt x="357" y="2386"/>
                  <a:pt x="461" y="2407"/>
                </a:cubicBezTo>
                <a:cubicBezTo>
                  <a:pt x="566" y="2428"/>
                  <a:pt x="650" y="2428"/>
                  <a:pt x="754" y="2428"/>
                </a:cubicBezTo>
                <a:cubicBezTo>
                  <a:pt x="984" y="2554"/>
                  <a:pt x="1256" y="2574"/>
                  <a:pt x="1507" y="2574"/>
                </a:cubicBezTo>
                <a:cubicBezTo>
                  <a:pt x="2072" y="2574"/>
                  <a:pt x="2637" y="2554"/>
                  <a:pt x="3181" y="2512"/>
                </a:cubicBezTo>
                <a:cubicBezTo>
                  <a:pt x="3432" y="2512"/>
                  <a:pt x="3642" y="2491"/>
                  <a:pt x="3872" y="2491"/>
                </a:cubicBezTo>
                <a:lnTo>
                  <a:pt x="6843" y="2344"/>
                </a:lnTo>
                <a:cubicBezTo>
                  <a:pt x="8056" y="2282"/>
                  <a:pt x="9228" y="2198"/>
                  <a:pt x="10442" y="2156"/>
                </a:cubicBezTo>
                <a:cubicBezTo>
                  <a:pt x="12137" y="2051"/>
                  <a:pt x="13831" y="1968"/>
                  <a:pt x="15526" y="1863"/>
                </a:cubicBezTo>
                <a:cubicBezTo>
                  <a:pt x="15924" y="1842"/>
                  <a:pt x="16321" y="1842"/>
                  <a:pt x="16719" y="1821"/>
                </a:cubicBezTo>
                <a:cubicBezTo>
                  <a:pt x="17702" y="1758"/>
                  <a:pt x="18707" y="1717"/>
                  <a:pt x="19690" y="1675"/>
                </a:cubicBezTo>
                <a:cubicBezTo>
                  <a:pt x="20694" y="1633"/>
                  <a:pt x="21678" y="1570"/>
                  <a:pt x="22682" y="1549"/>
                </a:cubicBezTo>
                <a:cubicBezTo>
                  <a:pt x="23059" y="1528"/>
                  <a:pt x="23456" y="1507"/>
                  <a:pt x="23854" y="1507"/>
                </a:cubicBezTo>
                <a:cubicBezTo>
                  <a:pt x="25423" y="1445"/>
                  <a:pt x="27013" y="1403"/>
                  <a:pt x="28583" y="1340"/>
                </a:cubicBezTo>
                <a:cubicBezTo>
                  <a:pt x="29545" y="1319"/>
                  <a:pt x="30528" y="1298"/>
                  <a:pt x="31512" y="1235"/>
                </a:cubicBezTo>
                <a:cubicBezTo>
                  <a:pt x="31909" y="1235"/>
                  <a:pt x="32265" y="1214"/>
                  <a:pt x="32663" y="1214"/>
                </a:cubicBezTo>
                <a:cubicBezTo>
                  <a:pt x="34190" y="1194"/>
                  <a:pt x="35717" y="1152"/>
                  <a:pt x="37245" y="1131"/>
                </a:cubicBezTo>
                <a:cubicBezTo>
                  <a:pt x="38751" y="1110"/>
                  <a:pt x="40258" y="1089"/>
                  <a:pt x="41764" y="1047"/>
                </a:cubicBezTo>
                <a:lnTo>
                  <a:pt x="45928" y="1047"/>
                </a:lnTo>
                <a:cubicBezTo>
                  <a:pt x="47477" y="1047"/>
                  <a:pt x="48983" y="1047"/>
                  <a:pt x="50531" y="1026"/>
                </a:cubicBezTo>
                <a:lnTo>
                  <a:pt x="55428" y="1026"/>
                </a:lnTo>
                <a:cubicBezTo>
                  <a:pt x="53063" y="1047"/>
                  <a:pt x="50678" y="1089"/>
                  <a:pt x="48334" y="1131"/>
                </a:cubicBezTo>
                <a:cubicBezTo>
                  <a:pt x="47330" y="1152"/>
                  <a:pt x="46368" y="1152"/>
                  <a:pt x="45384" y="1194"/>
                </a:cubicBezTo>
                <a:cubicBezTo>
                  <a:pt x="44966" y="1194"/>
                  <a:pt x="44505" y="1194"/>
                  <a:pt x="44087" y="1214"/>
                </a:cubicBezTo>
                <a:cubicBezTo>
                  <a:pt x="42664" y="1235"/>
                  <a:pt x="41241" y="1298"/>
                  <a:pt x="39798" y="1319"/>
                </a:cubicBezTo>
                <a:cubicBezTo>
                  <a:pt x="38166" y="1361"/>
                  <a:pt x="36513" y="1403"/>
                  <a:pt x="34860" y="1445"/>
                </a:cubicBezTo>
                <a:cubicBezTo>
                  <a:pt x="34567" y="1445"/>
                  <a:pt x="34316" y="1466"/>
                  <a:pt x="34023" y="1466"/>
                </a:cubicBezTo>
                <a:cubicBezTo>
                  <a:pt x="33144" y="1528"/>
                  <a:pt x="32265" y="1549"/>
                  <a:pt x="31386" y="1612"/>
                </a:cubicBezTo>
                <a:lnTo>
                  <a:pt x="26051" y="1842"/>
                </a:lnTo>
                <a:cubicBezTo>
                  <a:pt x="25779" y="1842"/>
                  <a:pt x="25528" y="1863"/>
                  <a:pt x="25256" y="1884"/>
                </a:cubicBezTo>
                <a:cubicBezTo>
                  <a:pt x="24398" y="1947"/>
                  <a:pt x="23519" y="2030"/>
                  <a:pt x="22640" y="2072"/>
                </a:cubicBezTo>
                <a:cubicBezTo>
                  <a:pt x="21071" y="2177"/>
                  <a:pt x="19544" y="2282"/>
                  <a:pt x="17974" y="2386"/>
                </a:cubicBezTo>
                <a:cubicBezTo>
                  <a:pt x="17556" y="2407"/>
                  <a:pt x="17095" y="2470"/>
                  <a:pt x="16677" y="2491"/>
                </a:cubicBezTo>
                <a:cubicBezTo>
                  <a:pt x="15694" y="2574"/>
                  <a:pt x="14689" y="2658"/>
                  <a:pt x="13706" y="2763"/>
                </a:cubicBezTo>
                <a:cubicBezTo>
                  <a:pt x="12450" y="2867"/>
                  <a:pt x="11153" y="2972"/>
                  <a:pt x="9898" y="3077"/>
                </a:cubicBezTo>
                <a:cubicBezTo>
                  <a:pt x="8161" y="3223"/>
                  <a:pt x="6383" y="3391"/>
                  <a:pt x="4625" y="3537"/>
                </a:cubicBezTo>
                <a:cubicBezTo>
                  <a:pt x="4207" y="3558"/>
                  <a:pt x="3788" y="3621"/>
                  <a:pt x="3349" y="3642"/>
                </a:cubicBezTo>
                <a:lnTo>
                  <a:pt x="1068" y="3872"/>
                </a:lnTo>
                <a:cubicBezTo>
                  <a:pt x="984" y="3872"/>
                  <a:pt x="901" y="3935"/>
                  <a:pt x="901" y="4039"/>
                </a:cubicBezTo>
                <a:cubicBezTo>
                  <a:pt x="901" y="4123"/>
                  <a:pt x="984" y="4186"/>
                  <a:pt x="1068" y="4186"/>
                </a:cubicBezTo>
                <a:cubicBezTo>
                  <a:pt x="1361" y="4186"/>
                  <a:pt x="1612" y="4227"/>
                  <a:pt x="1905" y="4227"/>
                </a:cubicBezTo>
                <a:cubicBezTo>
                  <a:pt x="1884" y="4290"/>
                  <a:pt x="1842" y="4374"/>
                  <a:pt x="1842" y="4458"/>
                </a:cubicBezTo>
                <a:cubicBezTo>
                  <a:pt x="1842" y="4751"/>
                  <a:pt x="2093" y="5002"/>
                  <a:pt x="2407" y="5002"/>
                </a:cubicBezTo>
                <a:cubicBezTo>
                  <a:pt x="4562" y="4876"/>
                  <a:pt x="6717" y="4709"/>
                  <a:pt x="8893" y="4604"/>
                </a:cubicBezTo>
                <a:cubicBezTo>
                  <a:pt x="10777" y="4541"/>
                  <a:pt x="12660" y="4437"/>
                  <a:pt x="14543" y="4353"/>
                </a:cubicBezTo>
                <a:cubicBezTo>
                  <a:pt x="16593" y="4248"/>
                  <a:pt x="18686" y="4144"/>
                  <a:pt x="20757" y="4060"/>
                </a:cubicBezTo>
                <a:cubicBezTo>
                  <a:pt x="21406" y="4039"/>
                  <a:pt x="22075" y="4018"/>
                  <a:pt x="22724" y="3955"/>
                </a:cubicBezTo>
                <a:cubicBezTo>
                  <a:pt x="22912" y="3955"/>
                  <a:pt x="23080" y="3935"/>
                  <a:pt x="23289" y="3935"/>
                </a:cubicBezTo>
                <a:cubicBezTo>
                  <a:pt x="26637" y="3851"/>
                  <a:pt x="29984" y="3746"/>
                  <a:pt x="33332" y="3663"/>
                </a:cubicBezTo>
                <a:cubicBezTo>
                  <a:pt x="35132" y="3621"/>
                  <a:pt x="36931" y="3558"/>
                  <a:pt x="38710" y="3537"/>
                </a:cubicBezTo>
                <a:cubicBezTo>
                  <a:pt x="39358" y="3516"/>
                  <a:pt x="39986" y="3516"/>
                  <a:pt x="40635" y="3495"/>
                </a:cubicBezTo>
                <a:lnTo>
                  <a:pt x="50908" y="3328"/>
                </a:lnTo>
                <a:lnTo>
                  <a:pt x="55302" y="3244"/>
                </a:lnTo>
                <a:cubicBezTo>
                  <a:pt x="56578" y="3223"/>
                  <a:pt x="57834" y="3223"/>
                  <a:pt x="59068" y="3181"/>
                </a:cubicBezTo>
                <a:cubicBezTo>
                  <a:pt x="60114" y="3139"/>
                  <a:pt x="61140" y="3098"/>
                  <a:pt x="62186" y="3077"/>
                </a:cubicBezTo>
                <a:cubicBezTo>
                  <a:pt x="62709" y="3035"/>
                  <a:pt x="63232" y="3035"/>
                  <a:pt x="63734" y="3014"/>
                </a:cubicBezTo>
                <a:lnTo>
                  <a:pt x="67270" y="2784"/>
                </a:lnTo>
                <a:lnTo>
                  <a:pt x="67270" y="2784"/>
                </a:lnTo>
                <a:cubicBezTo>
                  <a:pt x="67187" y="2888"/>
                  <a:pt x="67187" y="3035"/>
                  <a:pt x="67208" y="3139"/>
                </a:cubicBezTo>
                <a:cubicBezTo>
                  <a:pt x="67228" y="3286"/>
                  <a:pt x="67312" y="3391"/>
                  <a:pt x="67438" y="3432"/>
                </a:cubicBezTo>
                <a:cubicBezTo>
                  <a:pt x="67513" y="3478"/>
                  <a:pt x="67621" y="3512"/>
                  <a:pt x="67715" y="3512"/>
                </a:cubicBezTo>
                <a:cubicBezTo>
                  <a:pt x="67751" y="3512"/>
                  <a:pt x="67785" y="3507"/>
                  <a:pt x="67814" y="3495"/>
                </a:cubicBezTo>
                <a:cubicBezTo>
                  <a:pt x="68065" y="3391"/>
                  <a:pt x="68337" y="3286"/>
                  <a:pt x="68568" y="3181"/>
                </a:cubicBezTo>
                <a:lnTo>
                  <a:pt x="68547" y="3181"/>
                </a:lnTo>
                <a:cubicBezTo>
                  <a:pt x="68568" y="3181"/>
                  <a:pt x="68568" y="3139"/>
                  <a:pt x="68588" y="3139"/>
                </a:cubicBezTo>
                <a:cubicBezTo>
                  <a:pt x="68630" y="3139"/>
                  <a:pt x="68651" y="3118"/>
                  <a:pt x="68651" y="3118"/>
                </a:cubicBezTo>
                <a:lnTo>
                  <a:pt x="68630" y="3118"/>
                </a:lnTo>
                <a:cubicBezTo>
                  <a:pt x="68756" y="3077"/>
                  <a:pt x="68881" y="3014"/>
                  <a:pt x="69049" y="2930"/>
                </a:cubicBezTo>
                <a:cubicBezTo>
                  <a:pt x="69174" y="2888"/>
                  <a:pt x="69321" y="2805"/>
                  <a:pt x="69467" y="2763"/>
                </a:cubicBezTo>
                <a:cubicBezTo>
                  <a:pt x="69614" y="2679"/>
                  <a:pt x="69739" y="2595"/>
                  <a:pt x="69907" y="2512"/>
                </a:cubicBezTo>
                <a:cubicBezTo>
                  <a:pt x="70053" y="2449"/>
                  <a:pt x="70158" y="2240"/>
                  <a:pt x="70158" y="2051"/>
                </a:cubicBezTo>
                <a:cubicBezTo>
                  <a:pt x="70158" y="1947"/>
                  <a:pt x="70137" y="1863"/>
                  <a:pt x="70095" y="1758"/>
                </a:cubicBezTo>
                <a:cubicBezTo>
                  <a:pt x="70011" y="1654"/>
                  <a:pt x="69907" y="1528"/>
                  <a:pt x="69781" y="1507"/>
                </a:cubicBezTo>
                <a:cubicBezTo>
                  <a:pt x="69635" y="1466"/>
                  <a:pt x="69509" y="1445"/>
                  <a:pt x="69384" y="1445"/>
                </a:cubicBezTo>
                <a:lnTo>
                  <a:pt x="69300" y="1445"/>
                </a:lnTo>
                <a:cubicBezTo>
                  <a:pt x="69216" y="1445"/>
                  <a:pt x="69112" y="1445"/>
                  <a:pt x="69049" y="1466"/>
                </a:cubicBezTo>
                <a:cubicBezTo>
                  <a:pt x="68840" y="1507"/>
                  <a:pt x="68651" y="1528"/>
                  <a:pt x="68442" y="1528"/>
                </a:cubicBezTo>
                <a:cubicBezTo>
                  <a:pt x="68275" y="1528"/>
                  <a:pt x="68128" y="1549"/>
                  <a:pt x="67940" y="1549"/>
                </a:cubicBezTo>
                <a:cubicBezTo>
                  <a:pt x="67500" y="1570"/>
                  <a:pt x="67082" y="1612"/>
                  <a:pt x="66643" y="1654"/>
                </a:cubicBezTo>
                <a:cubicBezTo>
                  <a:pt x="66538" y="1654"/>
                  <a:pt x="66392" y="1675"/>
                  <a:pt x="66287" y="1675"/>
                </a:cubicBezTo>
                <a:cubicBezTo>
                  <a:pt x="66350" y="1633"/>
                  <a:pt x="66371" y="1570"/>
                  <a:pt x="66371" y="1528"/>
                </a:cubicBezTo>
                <a:cubicBezTo>
                  <a:pt x="66392" y="1466"/>
                  <a:pt x="66392" y="1424"/>
                  <a:pt x="66392" y="1361"/>
                </a:cubicBezTo>
                <a:cubicBezTo>
                  <a:pt x="66392" y="1340"/>
                  <a:pt x="66392" y="1298"/>
                  <a:pt x="66433" y="1256"/>
                </a:cubicBezTo>
                <a:cubicBezTo>
                  <a:pt x="66433" y="1214"/>
                  <a:pt x="66433" y="1152"/>
                  <a:pt x="66392" y="1131"/>
                </a:cubicBezTo>
                <a:cubicBezTo>
                  <a:pt x="66392" y="1131"/>
                  <a:pt x="66433" y="1131"/>
                  <a:pt x="66433" y="1110"/>
                </a:cubicBezTo>
                <a:cubicBezTo>
                  <a:pt x="66496" y="1047"/>
                  <a:pt x="66580" y="1005"/>
                  <a:pt x="66643" y="901"/>
                </a:cubicBezTo>
                <a:cubicBezTo>
                  <a:pt x="66684" y="817"/>
                  <a:pt x="66705" y="712"/>
                  <a:pt x="66705" y="608"/>
                </a:cubicBezTo>
                <a:cubicBezTo>
                  <a:pt x="66705" y="503"/>
                  <a:pt x="66684" y="419"/>
                  <a:pt x="66643" y="315"/>
                </a:cubicBezTo>
                <a:cubicBezTo>
                  <a:pt x="66601" y="294"/>
                  <a:pt x="66580" y="252"/>
                  <a:pt x="66559" y="210"/>
                </a:cubicBezTo>
                <a:cubicBezTo>
                  <a:pt x="66475" y="147"/>
                  <a:pt x="66392" y="105"/>
                  <a:pt x="66329" y="85"/>
                </a:cubicBezTo>
                <a:cubicBezTo>
                  <a:pt x="66161" y="43"/>
                  <a:pt x="65973" y="1"/>
                  <a:pt x="658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9" name="Google Shape;869;p31"/>
          <p:cNvGrpSpPr/>
          <p:nvPr/>
        </p:nvGrpSpPr>
        <p:grpSpPr>
          <a:xfrm rot="728172">
            <a:off x="30506" y="-352402"/>
            <a:ext cx="1784276" cy="1783851"/>
            <a:chOff x="5448300" y="1526500"/>
            <a:chExt cx="1154925" cy="1154650"/>
          </a:xfrm>
        </p:grpSpPr>
        <p:sp>
          <p:nvSpPr>
            <p:cNvPr id="870" name="Google Shape;870;p31"/>
            <p:cNvSpPr/>
            <p:nvPr/>
          </p:nvSpPr>
          <p:spPr>
            <a:xfrm>
              <a:off x="5466750" y="1544975"/>
              <a:ext cx="1136475" cy="1136175"/>
            </a:xfrm>
            <a:custGeom>
              <a:rect b="b" l="l" r="r" t="t"/>
              <a:pathLst>
                <a:path extrusionOk="0" h="45447" w="45459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5448300" y="1526500"/>
              <a:ext cx="1136175" cy="1135875"/>
            </a:xfrm>
            <a:custGeom>
              <a:rect b="b" l="l" r="r" t="t"/>
              <a:pathLst>
                <a:path extrusionOk="0" h="45435" w="45447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5448300" y="1526800"/>
              <a:ext cx="185750" cy="1094800"/>
            </a:xfrm>
            <a:custGeom>
              <a:rect b="b" l="l" r="r" t="t"/>
              <a:pathLst>
                <a:path extrusionOk="0" h="43792" w="743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73" name="Google Shape;873;p31"/>
          <p:cNvCxnSpPr/>
          <p:nvPr/>
        </p:nvCxnSpPr>
        <p:spPr>
          <a:xfrm>
            <a:off x="5297375" y="1481770"/>
            <a:ext cx="29016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4" name="Google Shape;874;p31"/>
          <p:cNvCxnSpPr/>
          <p:nvPr/>
        </p:nvCxnSpPr>
        <p:spPr>
          <a:xfrm>
            <a:off x="5297375" y="2550282"/>
            <a:ext cx="29016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5" name="Google Shape;875;p31"/>
          <p:cNvCxnSpPr/>
          <p:nvPr/>
        </p:nvCxnSpPr>
        <p:spPr>
          <a:xfrm>
            <a:off x="5297375" y="3618795"/>
            <a:ext cx="29016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Google Shape;880;p32"/>
          <p:cNvPicPr preferRelativeResize="0"/>
          <p:nvPr/>
        </p:nvPicPr>
        <p:blipFill rotWithShape="1">
          <a:blip r:embed="rId3">
            <a:alphaModFix/>
          </a:blip>
          <a:srcRect b="0" l="15761" r="0" t="0"/>
          <a:stretch/>
        </p:blipFill>
        <p:spPr>
          <a:xfrm rot="6249340">
            <a:off x="5190945" y="1144432"/>
            <a:ext cx="3049612" cy="2715037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32"/>
          <p:cNvSpPr txBox="1"/>
          <p:nvPr>
            <p:ph idx="1" type="subTitle"/>
          </p:nvPr>
        </p:nvSpPr>
        <p:spPr>
          <a:xfrm>
            <a:off x="952675" y="2266823"/>
            <a:ext cx="2971800" cy="15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 of Government and Public Administration teacher at the Career &amp; Technical Education Center in Frisco ISD</a:t>
            </a:r>
            <a:endParaRPr/>
          </a:p>
        </p:txBody>
      </p:sp>
      <p:sp>
        <p:nvSpPr>
          <p:cNvPr id="882" name="Google Shape;882;p32"/>
          <p:cNvSpPr txBox="1"/>
          <p:nvPr>
            <p:ph type="title"/>
          </p:nvPr>
        </p:nvSpPr>
        <p:spPr>
          <a:xfrm>
            <a:off x="952672" y="1690813"/>
            <a:ext cx="29718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Cory Cummings</a:t>
            </a:r>
            <a:endParaRPr sz="3000"/>
          </a:p>
        </p:txBody>
      </p:sp>
      <p:sp>
        <p:nvSpPr>
          <p:cNvPr id="883" name="Google Shape;883;p32"/>
          <p:cNvSpPr/>
          <p:nvPr/>
        </p:nvSpPr>
        <p:spPr>
          <a:xfrm rot="932868">
            <a:off x="6324274" y="798730"/>
            <a:ext cx="1485709" cy="376707"/>
          </a:xfrm>
          <a:custGeom>
            <a:rect b="b" l="l" r="r" t="t"/>
            <a:pathLst>
              <a:path extrusionOk="0" h="5597" w="22075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rgbClr val="FF866A">
              <a:alpha val="7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4" name="Google Shape;884;p32"/>
          <p:cNvGrpSpPr/>
          <p:nvPr/>
        </p:nvGrpSpPr>
        <p:grpSpPr>
          <a:xfrm>
            <a:off x="7110119" y="3312156"/>
            <a:ext cx="1481922" cy="1528782"/>
            <a:chOff x="2005600" y="1271425"/>
            <a:chExt cx="1165950" cy="1261475"/>
          </a:xfrm>
        </p:grpSpPr>
        <p:sp>
          <p:nvSpPr>
            <p:cNvPr id="885" name="Google Shape;885;p32"/>
            <p:cNvSpPr/>
            <p:nvPr/>
          </p:nvSpPr>
          <p:spPr>
            <a:xfrm>
              <a:off x="2024050" y="1377375"/>
              <a:ext cx="1147500" cy="1155525"/>
            </a:xfrm>
            <a:custGeom>
              <a:rect b="b" l="l" r="r" t="t"/>
              <a:pathLst>
                <a:path extrusionOk="0" h="46221" w="4590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2005600" y="1358625"/>
              <a:ext cx="1147475" cy="1155825"/>
            </a:xfrm>
            <a:custGeom>
              <a:rect b="b" l="l" r="r" t="t"/>
              <a:pathLst>
                <a:path extrusionOk="0" h="46233" w="45899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3022975" y="2316475"/>
              <a:ext cx="130100" cy="137850"/>
            </a:xfrm>
            <a:custGeom>
              <a:rect b="b" l="l" r="r" t="t"/>
              <a:pathLst>
                <a:path extrusionOk="0" h="5514" w="5204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2050550" y="1271425"/>
              <a:ext cx="132775" cy="474175"/>
            </a:xfrm>
            <a:custGeom>
              <a:rect b="b" l="l" r="r" t="t"/>
              <a:pathLst>
                <a:path extrusionOk="0" h="18967" w="5311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9" name="Google Shape;889;p32"/>
          <p:cNvSpPr txBox="1"/>
          <p:nvPr/>
        </p:nvSpPr>
        <p:spPr>
          <a:xfrm rot="-272314">
            <a:off x="7150722" y="3532123"/>
            <a:ext cx="1357256" cy="10159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Delius"/>
                <a:ea typeface="Delius"/>
                <a:cs typeface="Delius"/>
                <a:sym typeface="Delius"/>
              </a:rPr>
              <a:t>The Cummings Crew</a:t>
            </a:r>
            <a:endParaRPr sz="1800">
              <a:latin typeface="Delius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33"/>
          <p:cNvSpPr/>
          <p:nvPr/>
        </p:nvSpPr>
        <p:spPr>
          <a:xfrm rot="-150228">
            <a:off x="812656" y="1478311"/>
            <a:ext cx="3406152" cy="2383674"/>
          </a:xfrm>
          <a:prstGeom prst="rect">
            <a:avLst/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33"/>
          <p:cNvSpPr txBox="1"/>
          <p:nvPr>
            <p:ph type="title"/>
          </p:nvPr>
        </p:nvSpPr>
        <p:spPr>
          <a:xfrm>
            <a:off x="5343575" y="1687525"/>
            <a:ext cx="3126600" cy="19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Debbie Keen</a:t>
            </a:r>
            <a:endParaRPr/>
          </a:p>
        </p:txBody>
      </p:sp>
      <p:sp>
        <p:nvSpPr>
          <p:cNvPr id="896" name="Google Shape;896;p33"/>
          <p:cNvSpPr txBox="1"/>
          <p:nvPr>
            <p:ph idx="1" type="subTitle"/>
          </p:nvPr>
        </p:nvSpPr>
        <p:spPr>
          <a:xfrm>
            <a:off x="5525075" y="2496875"/>
            <a:ext cx="2763600" cy="7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Coordinator of Federal Grant Instructional Programs</a:t>
            </a:r>
            <a:endParaRPr/>
          </a:p>
        </p:txBody>
      </p:sp>
      <p:sp>
        <p:nvSpPr>
          <p:cNvPr id="897" name="Google Shape;897;p33"/>
          <p:cNvSpPr/>
          <p:nvPr/>
        </p:nvSpPr>
        <p:spPr>
          <a:xfrm>
            <a:off x="2073675" y="1003925"/>
            <a:ext cx="368544" cy="762853"/>
          </a:xfrm>
          <a:custGeom>
            <a:rect b="b" l="l" r="r" t="t"/>
            <a:pathLst>
              <a:path extrusionOk="0" h="18967" w="5311">
                <a:moveTo>
                  <a:pt x="4477" y="0"/>
                </a:moveTo>
                <a:cubicBezTo>
                  <a:pt x="4072" y="155"/>
                  <a:pt x="3405" y="95"/>
                  <a:pt x="3072" y="119"/>
                </a:cubicBezTo>
                <a:cubicBezTo>
                  <a:pt x="2048" y="191"/>
                  <a:pt x="1024" y="262"/>
                  <a:pt x="0" y="274"/>
                </a:cubicBezTo>
                <a:lnTo>
                  <a:pt x="822" y="18967"/>
                </a:lnTo>
                <a:cubicBezTo>
                  <a:pt x="1112" y="18910"/>
                  <a:pt x="1405" y="18894"/>
                  <a:pt x="1697" y="18894"/>
                </a:cubicBezTo>
                <a:cubicBezTo>
                  <a:pt x="2030" y="18894"/>
                  <a:pt x="2364" y="18914"/>
                  <a:pt x="2693" y="18914"/>
                </a:cubicBezTo>
                <a:cubicBezTo>
                  <a:pt x="2796" y="18914"/>
                  <a:pt x="2898" y="18912"/>
                  <a:pt x="3001" y="18907"/>
                </a:cubicBezTo>
                <a:cubicBezTo>
                  <a:pt x="3560" y="18883"/>
                  <a:pt x="4096" y="18776"/>
                  <a:pt x="4644" y="18741"/>
                </a:cubicBezTo>
                <a:cubicBezTo>
                  <a:pt x="4759" y="18733"/>
                  <a:pt x="4906" y="18722"/>
                  <a:pt x="5048" y="18722"/>
                </a:cubicBezTo>
                <a:cubicBezTo>
                  <a:pt x="5141" y="18722"/>
                  <a:pt x="5231" y="18727"/>
                  <a:pt x="5310" y="18741"/>
                </a:cubicBezTo>
                <a:lnTo>
                  <a:pt x="4477" y="0"/>
                </a:lnTo>
                <a:close/>
              </a:path>
            </a:pathLst>
          </a:custGeom>
          <a:solidFill>
            <a:srgbClr val="FFAC58">
              <a:alpha val="726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8" name="Google Shape;8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9711">
            <a:off x="1014673" y="1560863"/>
            <a:ext cx="3024081" cy="2221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34"/>
          <p:cNvSpPr/>
          <p:nvPr/>
        </p:nvSpPr>
        <p:spPr>
          <a:xfrm>
            <a:off x="3964400" y="3882550"/>
            <a:ext cx="3178149" cy="84250"/>
          </a:xfrm>
          <a:custGeom>
            <a:rect b="b" l="l" r="r" t="t"/>
            <a:pathLst>
              <a:path extrusionOk="0" h="3370" w="70011">
                <a:moveTo>
                  <a:pt x="45990" y="1"/>
                </a:moveTo>
                <a:cubicBezTo>
                  <a:pt x="45572" y="1"/>
                  <a:pt x="45132" y="1"/>
                  <a:pt x="44714" y="22"/>
                </a:cubicBezTo>
                <a:cubicBezTo>
                  <a:pt x="43647" y="63"/>
                  <a:pt x="42601" y="63"/>
                  <a:pt x="41534" y="84"/>
                </a:cubicBezTo>
                <a:cubicBezTo>
                  <a:pt x="40320" y="105"/>
                  <a:pt x="39127" y="105"/>
                  <a:pt x="37914" y="126"/>
                </a:cubicBezTo>
                <a:cubicBezTo>
                  <a:pt x="35989" y="189"/>
                  <a:pt x="34022" y="231"/>
                  <a:pt x="32076" y="294"/>
                </a:cubicBezTo>
                <a:lnTo>
                  <a:pt x="28707" y="377"/>
                </a:lnTo>
                <a:lnTo>
                  <a:pt x="22912" y="608"/>
                </a:lnTo>
                <a:cubicBezTo>
                  <a:pt x="21824" y="649"/>
                  <a:pt x="20777" y="691"/>
                  <a:pt x="19710" y="733"/>
                </a:cubicBezTo>
                <a:cubicBezTo>
                  <a:pt x="17702" y="838"/>
                  <a:pt x="15714" y="963"/>
                  <a:pt x="13705" y="1068"/>
                </a:cubicBezTo>
                <a:cubicBezTo>
                  <a:pt x="12617" y="1131"/>
                  <a:pt x="11550" y="1172"/>
                  <a:pt x="10483" y="1256"/>
                </a:cubicBezTo>
                <a:cubicBezTo>
                  <a:pt x="8495" y="1424"/>
                  <a:pt x="6487" y="1591"/>
                  <a:pt x="4499" y="1779"/>
                </a:cubicBezTo>
                <a:cubicBezTo>
                  <a:pt x="4080" y="1800"/>
                  <a:pt x="3620" y="1863"/>
                  <a:pt x="3181" y="1884"/>
                </a:cubicBezTo>
                <a:cubicBezTo>
                  <a:pt x="2323" y="1968"/>
                  <a:pt x="1465" y="2072"/>
                  <a:pt x="586" y="2177"/>
                </a:cubicBezTo>
                <a:cubicBezTo>
                  <a:pt x="544" y="2177"/>
                  <a:pt x="481" y="2198"/>
                  <a:pt x="440" y="2198"/>
                </a:cubicBezTo>
                <a:cubicBezTo>
                  <a:pt x="335" y="2219"/>
                  <a:pt x="251" y="2281"/>
                  <a:pt x="168" y="2365"/>
                </a:cubicBezTo>
                <a:cubicBezTo>
                  <a:pt x="63" y="2470"/>
                  <a:pt x="0" y="2616"/>
                  <a:pt x="0" y="2784"/>
                </a:cubicBezTo>
                <a:cubicBezTo>
                  <a:pt x="0" y="2930"/>
                  <a:pt x="42" y="3097"/>
                  <a:pt x="168" y="3202"/>
                </a:cubicBezTo>
                <a:cubicBezTo>
                  <a:pt x="272" y="3307"/>
                  <a:pt x="461" y="3369"/>
                  <a:pt x="586" y="3369"/>
                </a:cubicBezTo>
                <a:cubicBezTo>
                  <a:pt x="1632" y="3265"/>
                  <a:pt x="2658" y="3139"/>
                  <a:pt x="3704" y="3035"/>
                </a:cubicBezTo>
                <a:lnTo>
                  <a:pt x="6612" y="2804"/>
                </a:lnTo>
                <a:cubicBezTo>
                  <a:pt x="7658" y="2721"/>
                  <a:pt x="8704" y="2616"/>
                  <a:pt x="9772" y="2532"/>
                </a:cubicBezTo>
                <a:cubicBezTo>
                  <a:pt x="10190" y="2512"/>
                  <a:pt x="10608" y="2470"/>
                  <a:pt x="11048" y="2428"/>
                </a:cubicBezTo>
                <a:cubicBezTo>
                  <a:pt x="12701" y="2365"/>
                  <a:pt x="14333" y="2260"/>
                  <a:pt x="15965" y="2177"/>
                </a:cubicBezTo>
                <a:lnTo>
                  <a:pt x="19041" y="2009"/>
                </a:lnTo>
                <a:lnTo>
                  <a:pt x="20296" y="1947"/>
                </a:lnTo>
                <a:cubicBezTo>
                  <a:pt x="21907" y="1884"/>
                  <a:pt x="23539" y="1800"/>
                  <a:pt x="25150" y="1758"/>
                </a:cubicBezTo>
                <a:cubicBezTo>
                  <a:pt x="26155" y="1737"/>
                  <a:pt x="27117" y="1675"/>
                  <a:pt x="28101" y="1654"/>
                </a:cubicBezTo>
                <a:cubicBezTo>
                  <a:pt x="28456" y="1654"/>
                  <a:pt x="28770" y="1633"/>
                  <a:pt x="29105" y="1633"/>
                </a:cubicBezTo>
                <a:cubicBezTo>
                  <a:pt x="30863" y="1570"/>
                  <a:pt x="32599" y="1549"/>
                  <a:pt x="34357" y="1486"/>
                </a:cubicBezTo>
                <a:cubicBezTo>
                  <a:pt x="35319" y="1465"/>
                  <a:pt x="36324" y="1444"/>
                  <a:pt x="37286" y="1424"/>
                </a:cubicBezTo>
                <a:cubicBezTo>
                  <a:pt x="37621" y="1424"/>
                  <a:pt x="37998" y="1382"/>
                  <a:pt x="38332" y="1382"/>
                </a:cubicBezTo>
                <a:cubicBezTo>
                  <a:pt x="40132" y="1361"/>
                  <a:pt x="41952" y="1361"/>
                  <a:pt x="43772" y="1340"/>
                </a:cubicBezTo>
                <a:cubicBezTo>
                  <a:pt x="44902" y="1340"/>
                  <a:pt x="46032" y="1319"/>
                  <a:pt x="47141" y="1319"/>
                </a:cubicBezTo>
                <a:cubicBezTo>
                  <a:pt x="49066" y="1319"/>
                  <a:pt x="50991" y="1319"/>
                  <a:pt x="52895" y="1340"/>
                </a:cubicBezTo>
                <a:cubicBezTo>
                  <a:pt x="53272" y="1340"/>
                  <a:pt x="53669" y="1361"/>
                  <a:pt x="54025" y="1361"/>
                </a:cubicBezTo>
                <a:cubicBezTo>
                  <a:pt x="55113" y="1382"/>
                  <a:pt x="56159" y="1424"/>
                  <a:pt x="57226" y="1465"/>
                </a:cubicBezTo>
                <a:cubicBezTo>
                  <a:pt x="58000" y="1486"/>
                  <a:pt x="58817" y="1528"/>
                  <a:pt x="59612" y="1549"/>
                </a:cubicBezTo>
                <a:cubicBezTo>
                  <a:pt x="60177" y="1570"/>
                  <a:pt x="60721" y="1591"/>
                  <a:pt x="61306" y="1633"/>
                </a:cubicBezTo>
                <a:cubicBezTo>
                  <a:pt x="62959" y="1696"/>
                  <a:pt x="64612" y="1800"/>
                  <a:pt x="66265" y="1905"/>
                </a:cubicBezTo>
                <a:lnTo>
                  <a:pt x="67521" y="1988"/>
                </a:lnTo>
                <a:cubicBezTo>
                  <a:pt x="67981" y="2009"/>
                  <a:pt x="68441" y="2051"/>
                  <a:pt x="68881" y="2093"/>
                </a:cubicBezTo>
                <a:cubicBezTo>
                  <a:pt x="68964" y="2093"/>
                  <a:pt x="69027" y="2114"/>
                  <a:pt x="69090" y="2156"/>
                </a:cubicBezTo>
                <a:cubicBezTo>
                  <a:pt x="69148" y="2162"/>
                  <a:pt x="69204" y="2167"/>
                  <a:pt x="69259" y="2167"/>
                </a:cubicBezTo>
                <a:cubicBezTo>
                  <a:pt x="69380" y="2167"/>
                  <a:pt x="69491" y="2144"/>
                  <a:pt x="69592" y="2072"/>
                </a:cubicBezTo>
                <a:cubicBezTo>
                  <a:pt x="69760" y="1988"/>
                  <a:pt x="69864" y="1842"/>
                  <a:pt x="69906" y="1675"/>
                </a:cubicBezTo>
                <a:cubicBezTo>
                  <a:pt x="70011" y="1340"/>
                  <a:pt x="69801" y="963"/>
                  <a:pt x="69425" y="859"/>
                </a:cubicBezTo>
                <a:cubicBezTo>
                  <a:pt x="69132" y="796"/>
                  <a:pt x="68818" y="754"/>
                  <a:pt x="68525" y="712"/>
                </a:cubicBezTo>
                <a:cubicBezTo>
                  <a:pt x="68316" y="691"/>
                  <a:pt x="68107" y="649"/>
                  <a:pt x="67897" y="649"/>
                </a:cubicBezTo>
                <a:cubicBezTo>
                  <a:pt x="67479" y="608"/>
                  <a:pt x="67060" y="608"/>
                  <a:pt x="66663" y="545"/>
                </a:cubicBezTo>
                <a:cubicBezTo>
                  <a:pt x="65931" y="503"/>
                  <a:pt x="65135" y="482"/>
                  <a:pt x="64382" y="419"/>
                </a:cubicBezTo>
                <a:cubicBezTo>
                  <a:pt x="62876" y="336"/>
                  <a:pt x="61327" y="273"/>
                  <a:pt x="59779" y="189"/>
                </a:cubicBezTo>
                <a:cubicBezTo>
                  <a:pt x="59298" y="168"/>
                  <a:pt x="58775" y="168"/>
                  <a:pt x="58272" y="126"/>
                </a:cubicBezTo>
                <a:lnTo>
                  <a:pt x="54967" y="63"/>
                </a:lnTo>
                <a:cubicBezTo>
                  <a:pt x="54360" y="22"/>
                  <a:pt x="53732" y="22"/>
                  <a:pt x="531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4" name="Google Shape;9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8400" y="319375"/>
            <a:ext cx="6496674" cy="4405451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34"/>
          <p:cNvSpPr txBox="1"/>
          <p:nvPr/>
        </p:nvSpPr>
        <p:spPr>
          <a:xfrm rot="-5400000">
            <a:off x="-1155100" y="1932500"/>
            <a:ext cx="4687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7A5F"/>
                </a:solidFill>
                <a:latin typeface="Delius"/>
                <a:ea typeface="Delius"/>
                <a:cs typeface="Delius"/>
                <a:sym typeface="Delius"/>
              </a:rPr>
              <a:t>Which road sign depicts how you are feeling today?</a:t>
            </a:r>
            <a:endParaRPr b="1" sz="2800">
              <a:solidFill>
                <a:srgbClr val="FF7A5F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5"/>
          <p:cNvSpPr txBox="1"/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 music stops…</a:t>
            </a:r>
            <a:endParaRPr/>
          </a:p>
        </p:txBody>
      </p:sp>
      <p:sp>
        <p:nvSpPr>
          <p:cNvPr id="911" name="Google Shape;911;p35"/>
          <p:cNvSpPr txBox="1"/>
          <p:nvPr>
            <p:ph idx="1" type="subTitle"/>
          </p:nvPr>
        </p:nvSpPr>
        <p:spPr>
          <a:xfrm>
            <a:off x="6019483" y="612134"/>
            <a:ext cx="23226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Self</a:t>
            </a:r>
            <a:endParaRPr/>
          </a:p>
        </p:txBody>
      </p:sp>
      <p:sp>
        <p:nvSpPr>
          <p:cNvPr id="912" name="Google Shape;912;p35"/>
          <p:cNvSpPr txBox="1"/>
          <p:nvPr>
            <p:ph idx="3" type="subTitle"/>
          </p:nvPr>
        </p:nvSpPr>
        <p:spPr>
          <a:xfrm>
            <a:off x="6019483" y="1929079"/>
            <a:ext cx="23226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Electric Cars</a:t>
            </a:r>
            <a:endParaRPr/>
          </a:p>
        </p:txBody>
      </p:sp>
      <p:sp>
        <p:nvSpPr>
          <p:cNvPr id="913" name="Google Shape;913;p35"/>
          <p:cNvSpPr txBox="1"/>
          <p:nvPr>
            <p:ph idx="5" type="subTitle"/>
          </p:nvPr>
        </p:nvSpPr>
        <p:spPr>
          <a:xfrm>
            <a:off x="6019483" y="3238729"/>
            <a:ext cx="23226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Car </a:t>
            </a:r>
            <a:endParaRPr/>
          </a:p>
        </p:txBody>
      </p:sp>
      <p:sp>
        <p:nvSpPr>
          <p:cNvPr id="914" name="Google Shape;914;p35"/>
          <p:cNvSpPr txBox="1"/>
          <p:nvPr>
            <p:ph idx="6" type="subTitle"/>
          </p:nvPr>
        </p:nvSpPr>
        <p:spPr>
          <a:xfrm>
            <a:off x="6019483" y="3608479"/>
            <a:ext cx="2322600" cy="8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what type of car you would be and why</a:t>
            </a:r>
            <a:endParaRPr/>
          </a:p>
        </p:txBody>
      </p:sp>
      <p:sp>
        <p:nvSpPr>
          <p:cNvPr id="915" name="Google Shape;915;p35"/>
          <p:cNvSpPr/>
          <p:nvPr/>
        </p:nvSpPr>
        <p:spPr>
          <a:xfrm>
            <a:off x="5235188" y="898538"/>
            <a:ext cx="707700" cy="707700"/>
          </a:xfrm>
          <a:prstGeom prst="rect">
            <a:avLst/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35"/>
          <p:cNvSpPr/>
          <p:nvPr/>
        </p:nvSpPr>
        <p:spPr>
          <a:xfrm>
            <a:off x="5191213" y="861913"/>
            <a:ext cx="707700" cy="707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35"/>
          <p:cNvSpPr/>
          <p:nvPr/>
        </p:nvSpPr>
        <p:spPr>
          <a:xfrm>
            <a:off x="5235188" y="2211138"/>
            <a:ext cx="707700" cy="707700"/>
          </a:xfrm>
          <a:prstGeom prst="rect">
            <a:avLst/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35"/>
          <p:cNvSpPr/>
          <p:nvPr/>
        </p:nvSpPr>
        <p:spPr>
          <a:xfrm>
            <a:off x="5191213" y="2174513"/>
            <a:ext cx="707700" cy="70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35"/>
          <p:cNvSpPr/>
          <p:nvPr/>
        </p:nvSpPr>
        <p:spPr>
          <a:xfrm>
            <a:off x="5235188" y="3523738"/>
            <a:ext cx="707700" cy="707700"/>
          </a:xfrm>
          <a:prstGeom prst="rect">
            <a:avLst/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35"/>
          <p:cNvSpPr/>
          <p:nvPr/>
        </p:nvSpPr>
        <p:spPr>
          <a:xfrm>
            <a:off x="5191213" y="3487113"/>
            <a:ext cx="707700" cy="70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35"/>
          <p:cNvSpPr/>
          <p:nvPr/>
        </p:nvSpPr>
        <p:spPr>
          <a:xfrm>
            <a:off x="5359913" y="1030600"/>
            <a:ext cx="370300" cy="370325"/>
          </a:xfrm>
          <a:custGeom>
            <a:rect b="b" l="l" r="r" t="t"/>
            <a:pathLst>
              <a:path extrusionOk="0" h="14813" w="14812">
                <a:moveTo>
                  <a:pt x="13073" y="870"/>
                </a:moveTo>
                <a:cubicBezTo>
                  <a:pt x="13561" y="870"/>
                  <a:pt x="13942" y="1263"/>
                  <a:pt x="13942" y="1739"/>
                </a:cubicBezTo>
                <a:lnTo>
                  <a:pt x="13942" y="3501"/>
                </a:lnTo>
                <a:lnTo>
                  <a:pt x="12204" y="3501"/>
                </a:lnTo>
                <a:lnTo>
                  <a:pt x="12204" y="1739"/>
                </a:lnTo>
                <a:cubicBezTo>
                  <a:pt x="12204" y="1263"/>
                  <a:pt x="12597" y="870"/>
                  <a:pt x="13073" y="870"/>
                </a:cubicBezTo>
                <a:close/>
                <a:moveTo>
                  <a:pt x="2608" y="7847"/>
                </a:moveTo>
                <a:lnTo>
                  <a:pt x="2608" y="9585"/>
                </a:lnTo>
                <a:lnTo>
                  <a:pt x="1738" y="9585"/>
                </a:lnTo>
                <a:lnTo>
                  <a:pt x="1738" y="7847"/>
                </a:lnTo>
                <a:close/>
                <a:moveTo>
                  <a:pt x="4334" y="4370"/>
                </a:moveTo>
                <a:lnTo>
                  <a:pt x="4334" y="9585"/>
                </a:lnTo>
                <a:lnTo>
                  <a:pt x="3465" y="9585"/>
                </a:lnTo>
                <a:lnTo>
                  <a:pt x="3465" y="4370"/>
                </a:lnTo>
                <a:close/>
                <a:moveTo>
                  <a:pt x="6072" y="6109"/>
                </a:moveTo>
                <a:lnTo>
                  <a:pt x="6072" y="9585"/>
                </a:lnTo>
                <a:lnTo>
                  <a:pt x="5203" y="9585"/>
                </a:lnTo>
                <a:lnTo>
                  <a:pt x="5203" y="6109"/>
                </a:lnTo>
                <a:close/>
                <a:moveTo>
                  <a:pt x="8739" y="12181"/>
                </a:moveTo>
                <a:lnTo>
                  <a:pt x="8739" y="13086"/>
                </a:lnTo>
                <a:cubicBezTo>
                  <a:pt x="8739" y="13395"/>
                  <a:pt x="8823" y="13693"/>
                  <a:pt x="8977" y="13955"/>
                </a:cubicBezTo>
                <a:lnTo>
                  <a:pt x="3465" y="13955"/>
                </a:lnTo>
                <a:cubicBezTo>
                  <a:pt x="2989" y="13955"/>
                  <a:pt x="2608" y="13562"/>
                  <a:pt x="2608" y="13086"/>
                </a:cubicBezTo>
                <a:lnTo>
                  <a:pt x="2608" y="12181"/>
                </a:lnTo>
                <a:close/>
                <a:moveTo>
                  <a:pt x="11573" y="870"/>
                </a:moveTo>
                <a:cubicBezTo>
                  <a:pt x="11430" y="1120"/>
                  <a:pt x="11347" y="1418"/>
                  <a:pt x="11347" y="1739"/>
                </a:cubicBezTo>
                <a:lnTo>
                  <a:pt x="11347" y="13086"/>
                </a:lnTo>
                <a:cubicBezTo>
                  <a:pt x="11347" y="13562"/>
                  <a:pt x="10954" y="13955"/>
                  <a:pt x="10478" y="13955"/>
                </a:cubicBezTo>
                <a:cubicBezTo>
                  <a:pt x="9989" y="13955"/>
                  <a:pt x="9608" y="13562"/>
                  <a:pt x="9608" y="13086"/>
                </a:cubicBezTo>
                <a:lnTo>
                  <a:pt x="9608" y="11312"/>
                </a:lnTo>
                <a:lnTo>
                  <a:pt x="4334" y="11312"/>
                </a:lnTo>
                <a:lnTo>
                  <a:pt x="4334" y="10454"/>
                </a:lnTo>
                <a:lnTo>
                  <a:pt x="7811" y="10454"/>
                </a:lnTo>
                <a:lnTo>
                  <a:pt x="7811" y="9585"/>
                </a:lnTo>
                <a:lnTo>
                  <a:pt x="6941" y="9585"/>
                </a:lnTo>
                <a:lnTo>
                  <a:pt x="6941" y="5239"/>
                </a:lnTo>
                <a:lnTo>
                  <a:pt x="5203" y="5239"/>
                </a:lnTo>
                <a:lnTo>
                  <a:pt x="5203" y="3501"/>
                </a:lnTo>
                <a:lnTo>
                  <a:pt x="4346" y="3501"/>
                </a:lnTo>
                <a:lnTo>
                  <a:pt x="4346" y="1739"/>
                </a:lnTo>
                <a:cubicBezTo>
                  <a:pt x="4346" y="1263"/>
                  <a:pt x="4727" y="870"/>
                  <a:pt x="5203" y="870"/>
                </a:cubicBezTo>
                <a:close/>
                <a:moveTo>
                  <a:pt x="5203" y="1"/>
                </a:moveTo>
                <a:cubicBezTo>
                  <a:pt x="4251" y="1"/>
                  <a:pt x="3465" y="775"/>
                  <a:pt x="3465" y="1739"/>
                </a:cubicBezTo>
                <a:lnTo>
                  <a:pt x="3465" y="3501"/>
                </a:lnTo>
                <a:lnTo>
                  <a:pt x="2608" y="3501"/>
                </a:lnTo>
                <a:lnTo>
                  <a:pt x="2608" y="6978"/>
                </a:lnTo>
                <a:lnTo>
                  <a:pt x="869" y="6978"/>
                </a:lnTo>
                <a:lnTo>
                  <a:pt x="869" y="9585"/>
                </a:lnTo>
                <a:lnTo>
                  <a:pt x="0" y="9585"/>
                </a:lnTo>
                <a:lnTo>
                  <a:pt x="0" y="10442"/>
                </a:lnTo>
                <a:lnTo>
                  <a:pt x="3477" y="10442"/>
                </a:lnTo>
                <a:lnTo>
                  <a:pt x="3477" y="11312"/>
                </a:lnTo>
                <a:lnTo>
                  <a:pt x="1738" y="11312"/>
                </a:lnTo>
                <a:lnTo>
                  <a:pt x="1738" y="13086"/>
                </a:lnTo>
                <a:cubicBezTo>
                  <a:pt x="1738" y="14038"/>
                  <a:pt x="2512" y="14812"/>
                  <a:pt x="3477" y="14812"/>
                </a:cubicBezTo>
                <a:lnTo>
                  <a:pt x="10478" y="14812"/>
                </a:lnTo>
                <a:cubicBezTo>
                  <a:pt x="11430" y="14812"/>
                  <a:pt x="12216" y="14038"/>
                  <a:pt x="12216" y="13086"/>
                </a:cubicBezTo>
                <a:lnTo>
                  <a:pt x="12216" y="4370"/>
                </a:lnTo>
                <a:lnTo>
                  <a:pt x="14812" y="4370"/>
                </a:lnTo>
                <a:lnTo>
                  <a:pt x="14812" y="1739"/>
                </a:lnTo>
                <a:cubicBezTo>
                  <a:pt x="14812" y="775"/>
                  <a:pt x="14038" y="1"/>
                  <a:pt x="130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35"/>
          <p:cNvSpPr/>
          <p:nvPr/>
        </p:nvSpPr>
        <p:spPr>
          <a:xfrm>
            <a:off x="5359763" y="2343063"/>
            <a:ext cx="370600" cy="370600"/>
          </a:xfrm>
          <a:custGeom>
            <a:rect b="b" l="l" r="r" t="t"/>
            <a:pathLst>
              <a:path extrusionOk="0" h="14824" w="14824">
                <a:moveTo>
                  <a:pt x="5670" y="871"/>
                </a:moveTo>
                <a:cubicBezTo>
                  <a:pt x="6380" y="871"/>
                  <a:pt x="6978" y="1447"/>
                  <a:pt x="6978" y="2179"/>
                </a:cubicBezTo>
                <a:lnTo>
                  <a:pt x="6978" y="3941"/>
                </a:lnTo>
                <a:cubicBezTo>
                  <a:pt x="6609" y="3667"/>
                  <a:pt x="6168" y="3512"/>
                  <a:pt x="5680" y="3512"/>
                </a:cubicBezTo>
                <a:lnTo>
                  <a:pt x="5680" y="4370"/>
                </a:lnTo>
                <a:cubicBezTo>
                  <a:pt x="6394" y="4370"/>
                  <a:pt x="6978" y="4965"/>
                  <a:pt x="6978" y="5679"/>
                </a:cubicBezTo>
                <a:lnTo>
                  <a:pt x="6978" y="6977"/>
                </a:lnTo>
                <a:lnTo>
                  <a:pt x="4346" y="6977"/>
                </a:lnTo>
                <a:lnTo>
                  <a:pt x="4346" y="7846"/>
                </a:lnTo>
                <a:lnTo>
                  <a:pt x="6978" y="7846"/>
                </a:lnTo>
                <a:lnTo>
                  <a:pt x="6978" y="9156"/>
                </a:lnTo>
                <a:cubicBezTo>
                  <a:pt x="6978" y="9870"/>
                  <a:pt x="6394" y="10454"/>
                  <a:pt x="5680" y="10454"/>
                </a:cubicBezTo>
                <a:lnTo>
                  <a:pt x="5680" y="11323"/>
                </a:lnTo>
                <a:cubicBezTo>
                  <a:pt x="6168" y="11323"/>
                  <a:pt x="6609" y="11156"/>
                  <a:pt x="6978" y="10882"/>
                </a:cubicBezTo>
                <a:lnTo>
                  <a:pt x="6978" y="12192"/>
                </a:lnTo>
                <a:cubicBezTo>
                  <a:pt x="6978" y="13157"/>
                  <a:pt x="6228" y="13954"/>
                  <a:pt x="5239" y="13954"/>
                </a:cubicBezTo>
                <a:cubicBezTo>
                  <a:pt x="4251" y="13954"/>
                  <a:pt x="3477" y="13192"/>
                  <a:pt x="3477" y="12180"/>
                </a:cubicBezTo>
                <a:cubicBezTo>
                  <a:pt x="3477" y="11716"/>
                  <a:pt x="3656" y="11287"/>
                  <a:pt x="3989" y="10954"/>
                </a:cubicBezTo>
                <a:lnTo>
                  <a:pt x="3370" y="10347"/>
                </a:lnTo>
                <a:cubicBezTo>
                  <a:pt x="3096" y="10621"/>
                  <a:pt x="2894" y="10942"/>
                  <a:pt x="2763" y="11299"/>
                </a:cubicBezTo>
                <a:cubicBezTo>
                  <a:pt x="1691" y="11156"/>
                  <a:pt x="870" y="10251"/>
                  <a:pt x="870" y="9144"/>
                </a:cubicBezTo>
                <a:cubicBezTo>
                  <a:pt x="870" y="8751"/>
                  <a:pt x="977" y="8370"/>
                  <a:pt x="1179" y="8037"/>
                </a:cubicBezTo>
                <a:cubicBezTo>
                  <a:pt x="1477" y="8204"/>
                  <a:pt x="1822" y="8287"/>
                  <a:pt x="2168" y="8287"/>
                </a:cubicBezTo>
                <a:lnTo>
                  <a:pt x="2168" y="7418"/>
                </a:lnTo>
                <a:cubicBezTo>
                  <a:pt x="1453" y="7418"/>
                  <a:pt x="870" y="6834"/>
                  <a:pt x="870" y="6108"/>
                </a:cubicBezTo>
                <a:cubicBezTo>
                  <a:pt x="870" y="5394"/>
                  <a:pt x="1453" y="4810"/>
                  <a:pt x="2168" y="4810"/>
                </a:cubicBezTo>
                <a:cubicBezTo>
                  <a:pt x="2525" y="4810"/>
                  <a:pt x="2846" y="4941"/>
                  <a:pt x="3096" y="5191"/>
                </a:cubicBezTo>
                <a:lnTo>
                  <a:pt x="3704" y="4572"/>
                </a:lnTo>
                <a:cubicBezTo>
                  <a:pt x="3430" y="4298"/>
                  <a:pt x="3084" y="4096"/>
                  <a:pt x="2703" y="4001"/>
                </a:cubicBezTo>
                <a:cubicBezTo>
                  <a:pt x="2501" y="3524"/>
                  <a:pt x="2608" y="2929"/>
                  <a:pt x="2989" y="2560"/>
                </a:cubicBezTo>
                <a:cubicBezTo>
                  <a:pt x="3239" y="2304"/>
                  <a:pt x="3579" y="2176"/>
                  <a:pt x="3919" y="2176"/>
                </a:cubicBezTo>
                <a:cubicBezTo>
                  <a:pt x="4260" y="2176"/>
                  <a:pt x="4602" y="2304"/>
                  <a:pt x="4858" y="2560"/>
                </a:cubicBezTo>
                <a:lnTo>
                  <a:pt x="5478" y="1941"/>
                </a:lnTo>
                <a:cubicBezTo>
                  <a:pt x="5228" y="1691"/>
                  <a:pt x="4930" y="1512"/>
                  <a:pt x="4597" y="1417"/>
                </a:cubicBezTo>
                <a:cubicBezTo>
                  <a:pt x="4787" y="1155"/>
                  <a:pt x="5061" y="976"/>
                  <a:pt x="5370" y="905"/>
                </a:cubicBezTo>
                <a:cubicBezTo>
                  <a:pt x="5472" y="882"/>
                  <a:pt x="5572" y="871"/>
                  <a:pt x="5670" y="871"/>
                </a:cubicBezTo>
                <a:close/>
                <a:moveTo>
                  <a:pt x="9132" y="867"/>
                </a:moveTo>
                <a:cubicBezTo>
                  <a:pt x="9233" y="867"/>
                  <a:pt x="9338" y="879"/>
                  <a:pt x="9442" y="905"/>
                </a:cubicBezTo>
                <a:cubicBezTo>
                  <a:pt x="9752" y="976"/>
                  <a:pt x="10014" y="1155"/>
                  <a:pt x="10204" y="1417"/>
                </a:cubicBezTo>
                <a:cubicBezTo>
                  <a:pt x="9883" y="1512"/>
                  <a:pt x="9585" y="1691"/>
                  <a:pt x="9347" y="1941"/>
                </a:cubicBezTo>
                <a:lnTo>
                  <a:pt x="9966" y="2548"/>
                </a:lnTo>
                <a:cubicBezTo>
                  <a:pt x="10216" y="2298"/>
                  <a:pt x="10547" y="2173"/>
                  <a:pt x="10879" y="2173"/>
                </a:cubicBezTo>
                <a:cubicBezTo>
                  <a:pt x="11210" y="2173"/>
                  <a:pt x="11544" y="2298"/>
                  <a:pt x="11800" y="2548"/>
                </a:cubicBezTo>
                <a:cubicBezTo>
                  <a:pt x="12181" y="2929"/>
                  <a:pt x="12288" y="3512"/>
                  <a:pt x="12086" y="4001"/>
                </a:cubicBezTo>
                <a:cubicBezTo>
                  <a:pt x="11705" y="4096"/>
                  <a:pt x="11359" y="4286"/>
                  <a:pt x="11085" y="4572"/>
                </a:cubicBezTo>
                <a:lnTo>
                  <a:pt x="11693" y="5191"/>
                </a:lnTo>
                <a:cubicBezTo>
                  <a:pt x="11943" y="4941"/>
                  <a:pt x="12264" y="4810"/>
                  <a:pt x="12621" y="4810"/>
                </a:cubicBezTo>
                <a:cubicBezTo>
                  <a:pt x="13371" y="4810"/>
                  <a:pt x="13943" y="5382"/>
                  <a:pt x="13943" y="6108"/>
                </a:cubicBezTo>
                <a:cubicBezTo>
                  <a:pt x="13943" y="6834"/>
                  <a:pt x="13360" y="7406"/>
                  <a:pt x="12621" y="7406"/>
                </a:cubicBezTo>
                <a:lnTo>
                  <a:pt x="12621" y="8275"/>
                </a:lnTo>
                <a:cubicBezTo>
                  <a:pt x="12979" y="8275"/>
                  <a:pt x="13324" y="8192"/>
                  <a:pt x="13645" y="8037"/>
                </a:cubicBezTo>
                <a:cubicBezTo>
                  <a:pt x="13836" y="8370"/>
                  <a:pt x="13943" y="8751"/>
                  <a:pt x="13943" y="9144"/>
                </a:cubicBezTo>
                <a:cubicBezTo>
                  <a:pt x="13955" y="10251"/>
                  <a:pt x="13109" y="11156"/>
                  <a:pt x="12026" y="11299"/>
                </a:cubicBezTo>
                <a:cubicBezTo>
                  <a:pt x="11907" y="10942"/>
                  <a:pt x="11693" y="10621"/>
                  <a:pt x="11419" y="10347"/>
                </a:cubicBezTo>
                <a:lnTo>
                  <a:pt x="10812" y="10954"/>
                </a:lnTo>
                <a:cubicBezTo>
                  <a:pt x="11133" y="11287"/>
                  <a:pt x="11312" y="11716"/>
                  <a:pt x="11312" y="12180"/>
                </a:cubicBezTo>
                <a:cubicBezTo>
                  <a:pt x="11312" y="13157"/>
                  <a:pt x="10562" y="13954"/>
                  <a:pt x="9585" y="13954"/>
                </a:cubicBezTo>
                <a:cubicBezTo>
                  <a:pt x="8597" y="13954"/>
                  <a:pt x="7847" y="13157"/>
                  <a:pt x="7847" y="12180"/>
                </a:cubicBezTo>
                <a:lnTo>
                  <a:pt x="7847" y="10882"/>
                </a:lnTo>
                <a:cubicBezTo>
                  <a:pt x="8204" y="11156"/>
                  <a:pt x="8657" y="11311"/>
                  <a:pt x="9145" y="11311"/>
                </a:cubicBezTo>
                <a:lnTo>
                  <a:pt x="9145" y="10454"/>
                </a:lnTo>
                <a:cubicBezTo>
                  <a:pt x="8430" y="10454"/>
                  <a:pt x="7847" y="9859"/>
                  <a:pt x="7847" y="9144"/>
                </a:cubicBezTo>
                <a:lnTo>
                  <a:pt x="7847" y="7846"/>
                </a:lnTo>
                <a:lnTo>
                  <a:pt x="10442" y="7846"/>
                </a:lnTo>
                <a:lnTo>
                  <a:pt x="10442" y="6977"/>
                </a:lnTo>
                <a:lnTo>
                  <a:pt x="7847" y="6977"/>
                </a:lnTo>
                <a:lnTo>
                  <a:pt x="7847" y="5679"/>
                </a:lnTo>
                <a:cubicBezTo>
                  <a:pt x="7847" y="4953"/>
                  <a:pt x="8430" y="4370"/>
                  <a:pt x="9145" y="4370"/>
                </a:cubicBezTo>
                <a:lnTo>
                  <a:pt x="9145" y="3501"/>
                </a:lnTo>
                <a:cubicBezTo>
                  <a:pt x="8657" y="3501"/>
                  <a:pt x="8204" y="3667"/>
                  <a:pt x="7847" y="3941"/>
                </a:cubicBezTo>
                <a:lnTo>
                  <a:pt x="7847" y="2167"/>
                </a:lnTo>
                <a:cubicBezTo>
                  <a:pt x="7847" y="1440"/>
                  <a:pt x="8436" y="867"/>
                  <a:pt x="9132" y="867"/>
                </a:cubicBezTo>
                <a:close/>
                <a:moveTo>
                  <a:pt x="5674" y="1"/>
                </a:moveTo>
                <a:cubicBezTo>
                  <a:pt x="5508" y="1"/>
                  <a:pt x="5338" y="20"/>
                  <a:pt x="5168" y="60"/>
                </a:cubicBezTo>
                <a:cubicBezTo>
                  <a:pt x="4489" y="226"/>
                  <a:pt x="3930" y="679"/>
                  <a:pt x="3632" y="1322"/>
                </a:cubicBezTo>
                <a:cubicBezTo>
                  <a:pt x="3156" y="1381"/>
                  <a:pt x="2715" y="1596"/>
                  <a:pt x="2370" y="1941"/>
                </a:cubicBezTo>
                <a:cubicBezTo>
                  <a:pt x="1834" y="2477"/>
                  <a:pt x="1632" y="3251"/>
                  <a:pt x="1787" y="3977"/>
                </a:cubicBezTo>
                <a:cubicBezTo>
                  <a:pt x="787" y="4144"/>
                  <a:pt x="1" y="5025"/>
                  <a:pt x="1" y="6108"/>
                </a:cubicBezTo>
                <a:cubicBezTo>
                  <a:pt x="1" y="6620"/>
                  <a:pt x="167" y="7096"/>
                  <a:pt x="489" y="7489"/>
                </a:cubicBezTo>
                <a:cubicBezTo>
                  <a:pt x="167" y="7977"/>
                  <a:pt x="1" y="8561"/>
                  <a:pt x="1" y="9144"/>
                </a:cubicBezTo>
                <a:cubicBezTo>
                  <a:pt x="1" y="10680"/>
                  <a:pt x="1132" y="11942"/>
                  <a:pt x="2608" y="12156"/>
                </a:cubicBezTo>
                <a:cubicBezTo>
                  <a:pt x="2608" y="12168"/>
                  <a:pt x="2608" y="12180"/>
                  <a:pt x="2608" y="12180"/>
                </a:cubicBezTo>
                <a:cubicBezTo>
                  <a:pt x="2608" y="13657"/>
                  <a:pt x="3763" y="14823"/>
                  <a:pt x="5239" y="14823"/>
                </a:cubicBezTo>
                <a:cubicBezTo>
                  <a:pt x="6144" y="14823"/>
                  <a:pt x="6942" y="14359"/>
                  <a:pt x="7406" y="13657"/>
                </a:cubicBezTo>
                <a:cubicBezTo>
                  <a:pt x="7871" y="14359"/>
                  <a:pt x="8668" y="14823"/>
                  <a:pt x="9573" y="14823"/>
                </a:cubicBezTo>
                <a:cubicBezTo>
                  <a:pt x="11026" y="14823"/>
                  <a:pt x="12181" y="13657"/>
                  <a:pt x="12181" y="12180"/>
                </a:cubicBezTo>
                <a:cubicBezTo>
                  <a:pt x="12181" y="12180"/>
                  <a:pt x="12181" y="12168"/>
                  <a:pt x="12181" y="12156"/>
                </a:cubicBezTo>
                <a:cubicBezTo>
                  <a:pt x="13669" y="11942"/>
                  <a:pt x="14812" y="10680"/>
                  <a:pt x="14812" y="9144"/>
                </a:cubicBezTo>
                <a:cubicBezTo>
                  <a:pt x="14812" y="8561"/>
                  <a:pt x="14645" y="7977"/>
                  <a:pt x="14324" y="7489"/>
                </a:cubicBezTo>
                <a:cubicBezTo>
                  <a:pt x="14645" y="7096"/>
                  <a:pt x="14812" y="6620"/>
                  <a:pt x="14812" y="6108"/>
                </a:cubicBezTo>
                <a:cubicBezTo>
                  <a:pt x="14824" y="5060"/>
                  <a:pt x="14074" y="4155"/>
                  <a:pt x="13002" y="3977"/>
                </a:cubicBezTo>
                <a:cubicBezTo>
                  <a:pt x="13157" y="3251"/>
                  <a:pt x="12955" y="2477"/>
                  <a:pt x="12419" y="1941"/>
                </a:cubicBezTo>
                <a:cubicBezTo>
                  <a:pt x="12074" y="1596"/>
                  <a:pt x="11633" y="1381"/>
                  <a:pt x="11157" y="1322"/>
                </a:cubicBezTo>
                <a:cubicBezTo>
                  <a:pt x="10859" y="667"/>
                  <a:pt x="10323" y="214"/>
                  <a:pt x="9645" y="60"/>
                </a:cubicBezTo>
                <a:cubicBezTo>
                  <a:pt x="9475" y="20"/>
                  <a:pt x="9305" y="1"/>
                  <a:pt x="9138" y="1"/>
                </a:cubicBezTo>
                <a:cubicBezTo>
                  <a:pt x="8453" y="1"/>
                  <a:pt x="7818" y="323"/>
                  <a:pt x="7406" y="869"/>
                </a:cubicBezTo>
                <a:cubicBezTo>
                  <a:pt x="6995" y="323"/>
                  <a:pt x="6359" y="1"/>
                  <a:pt x="56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35"/>
          <p:cNvSpPr/>
          <p:nvPr/>
        </p:nvSpPr>
        <p:spPr>
          <a:xfrm>
            <a:off x="5396075" y="3655663"/>
            <a:ext cx="297975" cy="370600"/>
          </a:xfrm>
          <a:custGeom>
            <a:rect b="b" l="l" r="r" t="t"/>
            <a:pathLst>
              <a:path extrusionOk="0" h="14824" w="11919">
                <a:moveTo>
                  <a:pt x="7514" y="1168"/>
                </a:moveTo>
                <a:lnTo>
                  <a:pt x="5406" y="3846"/>
                </a:lnTo>
                <a:lnTo>
                  <a:pt x="2025" y="4335"/>
                </a:lnTo>
                <a:lnTo>
                  <a:pt x="4132" y="1656"/>
                </a:lnTo>
                <a:lnTo>
                  <a:pt x="7514" y="1168"/>
                </a:lnTo>
                <a:close/>
                <a:moveTo>
                  <a:pt x="7323" y="2822"/>
                </a:moveTo>
                <a:lnTo>
                  <a:pt x="8169" y="4299"/>
                </a:lnTo>
                <a:lnTo>
                  <a:pt x="4406" y="6466"/>
                </a:lnTo>
                <a:lnTo>
                  <a:pt x="3561" y="4989"/>
                </a:lnTo>
                <a:lnTo>
                  <a:pt x="5871" y="4656"/>
                </a:lnTo>
                <a:lnTo>
                  <a:pt x="7323" y="2822"/>
                </a:lnTo>
                <a:close/>
                <a:moveTo>
                  <a:pt x="8216" y="5263"/>
                </a:moveTo>
                <a:cubicBezTo>
                  <a:pt x="9526" y="5442"/>
                  <a:pt x="10609" y="6490"/>
                  <a:pt x="10812" y="7787"/>
                </a:cubicBezTo>
                <a:cubicBezTo>
                  <a:pt x="11002" y="9061"/>
                  <a:pt x="10419" y="10288"/>
                  <a:pt x="9312" y="10919"/>
                </a:cubicBezTo>
                <a:cubicBezTo>
                  <a:pt x="9133" y="11014"/>
                  <a:pt x="8990" y="11157"/>
                  <a:pt x="8895" y="11312"/>
                </a:cubicBezTo>
                <a:lnTo>
                  <a:pt x="8240" y="11312"/>
                </a:lnTo>
                <a:lnTo>
                  <a:pt x="8240" y="10252"/>
                </a:lnTo>
                <a:lnTo>
                  <a:pt x="9550" y="9383"/>
                </a:lnTo>
                <a:lnTo>
                  <a:pt x="9550" y="7847"/>
                </a:lnTo>
                <a:lnTo>
                  <a:pt x="8681" y="7847"/>
                </a:lnTo>
                <a:lnTo>
                  <a:pt x="8681" y="8907"/>
                </a:lnTo>
                <a:lnTo>
                  <a:pt x="7811" y="9490"/>
                </a:lnTo>
                <a:lnTo>
                  <a:pt x="6942" y="8907"/>
                </a:lnTo>
                <a:lnTo>
                  <a:pt x="6942" y="7847"/>
                </a:lnTo>
                <a:lnTo>
                  <a:pt x="6073" y="7847"/>
                </a:lnTo>
                <a:lnTo>
                  <a:pt x="6073" y="9383"/>
                </a:lnTo>
                <a:lnTo>
                  <a:pt x="7371" y="10252"/>
                </a:lnTo>
                <a:lnTo>
                  <a:pt x="7371" y="11312"/>
                </a:lnTo>
                <a:lnTo>
                  <a:pt x="6728" y="11312"/>
                </a:lnTo>
                <a:cubicBezTo>
                  <a:pt x="6621" y="11157"/>
                  <a:pt x="6478" y="11014"/>
                  <a:pt x="6311" y="10919"/>
                </a:cubicBezTo>
                <a:cubicBezTo>
                  <a:pt x="5359" y="10383"/>
                  <a:pt x="4763" y="9371"/>
                  <a:pt x="4763" y="8276"/>
                </a:cubicBezTo>
                <a:cubicBezTo>
                  <a:pt x="4763" y="7883"/>
                  <a:pt x="4835" y="7502"/>
                  <a:pt x="4990" y="7133"/>
                </a:cubicBezTo>
                <a:lnTo>
                  <a:pt x="8216" y="5263"/>
                </a:lnTo>
                <a:close/>
                <a:moveTo>
                  <a:pt x="8681" y="12181"/>
                </a:moveTo>
                <a:lnTo>
                  <a:pt x="8681" y="13955"/>
                </a:lnTo>
                <a:lnTo>
                  <a:pt x="6942" y="13955"/>
                </a:lnTo>
                <a:lnTo>
                  <a:pt x="6942" y="12181"/>
                </a:lnTo>
                <a:close/>
                <a:moveTo>
                  <a:pt x="9538" y="1"/>
                </a:moveTo>
                <a:lnTo>
                  <a:pt x="3668" y="846"/>
                </a:lnTo>
                <a:lnTo>
                  <a:pt x="1" y="5501"/>
                </a:lnTo>
                <a:lnTo>
                  <a:pt x="1299" y="5323"/>
                </a:lnTo>
                <a:lnTo>
                  <a:pt x="1299" y="9145"/>
                </a:lnTo>
                <a:lnTo>
                  <a:pt x="2168" y="9145"/>
                </a:lnTo>
                <a:lnTo>
                  <a:pt x="2168" y="5192"/>
                </a:lnTo>
                <a:lnTo>
                  <a:pt x="2632" y="5120"/>
                </a:lnTo>
                <a:lnTo>
                  <a:pt x="3989" y="7466"/>
                </a:lnTo>
                <a:cubicBezTo>
                  <a:pt x="3930" y="7728"/>
                  <a:pt x="3906" y="8002"/>
                  <a:pt x="3906" y="8276"/>
                </a:cubicBezTo>
                <a:cubicBezTo>
                  <a:pt x="3906" y="9680"/>
                  <a:pt x="4668" y="10990"/>
                  <a:pt x="5883" y="11681"/>
                </a:cubicBezTo>
                <a:cubicBezTo>
                  <a:pt x="6002" y="11740"/>
                  <a:pt x="6073" y="11883"/>
                  <a:pt x="6073" y="12038"/>
                </a:cubicBezTo>
                <a:lnTo>
                  <a:pt x="6073" y="14824"/>
                </a:lnTo>
                <a:lnTo>
                  <a:pt x="9550" y="14824"/>
                </a:lnTo>
                <a:lnTo>
                  <a:pt x="9550" y="12038"/>
                </a:lnTo>
                <a:cubicBezTo>
                  <a:pt x="9550" y="11883"/>
                  <a:pt x="9621" y="11740"/>
                  <a:pt x="9740" y="11681"/>
                </a:cubicBezTo>
                <a:cubicBezTo>
                  <a:pt x="11169" y="10871"/>
                  <a:pt x="11919" y="9288"/>
                  <a:pt x="11669" y="7656"/>
                </a:cubicBezTo>
                <a:cubicBezTo>
                  <a:pt x="11467" y="6347"/>
                  <a:pt x="10562" y="5180"/>
                  <a:pt x="9276" y="4656"/>
                </a:cubicBezTo>
                <a:lnTo>
                  <a:pt x="9359" y="4608"/>
                </a:lnTo>
                <a:lnTo>
                  <a:pt x="7895" y="2084"/>
                </a:lnTo>
                <a:lnTo>
                  <a:pt x="95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4" name="Google Shape;924;p35"/>
          <p:cNvCxnSpPr/>
          <p:nvPr/>
        </p:nvCxnSpPr>
        <p:spPr>
          <a:xfrm>
            <a:off x="5297375" y="1872063"/>
            <a:ext cx="29016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5" name="Google Shape;925;p35"/>
          <p:cNvCxnSpPr/>
          <p:nvPr/>
        </p:nvCxnSpPr>
        <p:spPr>
          <a:xfrm>
            <a:off x="5297375" y="3184663"/>
            <a:ext cx="29016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26" name="Google Shape;926;p35"/>
          <p:cNvGrpSpPr/>
          <p:nvPr/>
        </p:nvGrpSpPr>
        <p:grpSpPr>
          <a:xfrm>
            <a:off x="925354" y="1735300"/>
            <a:ext cx="1628139" cy="1732090"/>
            <a:chOff x="2202650" y="2939175"/>
            <a:chExt cx="1146900" cy="1220125"/>
          </a:xfrm>
        </p:grpSpPr>
        <p:sp>
          <p:nvSpPr>
            <p:cNvPr id="927" name="Google Shape;927;p35"/>
            <p:cNvSpPr/>
            <p:nvPr/>
          </p:nvSpPr>
          <p:spPr>
            <a:xfrm>
              <a:off x="2221400" y="3024300"/>
              <a:ext cx="1128150" cy="1135000"/>
            </a:xfrm>
            <a:custGeom>
              <a:rect b="b" l="l" r="r" t="t"/>
              <a:pathLst>
                <a:path extrusionOk="0" h="45400" w="45126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2202650" y="3005850"/>
              <a:ext cx="1128125" cy="1134700"/>
            </a:xfrm>
            <a:custGeom>
              <a:rect b="b" l="l" r="r" t="t"/>
              <a:pathLst>
                <a:path extrusionOk="0" h="45388" w="45125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2202650" y="3943475"/>
              <a:ext cx="159275" cy="157775"/>
            </a:xfrm>
            <a:custGeom>
              <a:rect b="b" l="l" r="r" t="t"/>
              <a:pathLst>
                <a:path extrusionOk="0" h="6311" w="6371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2625319" y="2939175"/>
              <a:ext cx="551875" cy="187905"/>
            </a:xfrm>
            <a:custGeom>
              <a:rect b="b" l="l" r="r" t="t"/>
              <a:pathLst>
                <a:path extrusionOk="0" h="5597" w="22075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866A">
                <a:alpha val="79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1" name="Google Shape;931;p35"/>
          <p:cNvSpPr txBox="1"/>
          <p:nvPr/>
        </p:nvSpPr>
        <p:spPr>
          <a:xfrm rot="133649">
            <a:off x="1038240" y="1976915"/>
            <a:ext cx="1327603" cy="711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Delius"/>
                <a:ea typeface="Delius"/>
                <a:cs typeface="Delius"/>
                <a:sym typeface="Delius"/>
              </a:rPr>
              <a:t>Make a group with the # called</a:t>
            </a:r>
            <a:endParaRPr sz="1800">
              <a:latin typeface="Delius"/>
              <a:ea typeface="Delius"/>
              <a:cs typeface="Delius"/>
              <a:sym typeface="Delius"/>
            </a:endParaRPr>
          </a:p>
        </p:txBody>
      </p:sp>
      <p:grpSp>
        <p:nvGrpSpPr>
          <p:cNvPr id="932" name="Google Shape;932;p35"/>
          <p:cNvGrpSpPr/>
          <p:nvPr/>
        </p:nvGrpSpPr>
        <p:grpSpPr>
          <a:xfrm rot="728172">
            <a:off x="2086731" y="2539423"/>
            <a:ext cx="1784276" cy="1783851"/>
            <a:chOff x="5448300" y="1526500"/>
            <a:chExt cx="1154925" cy="1154650"/>
          </a:xfrm>
        </p:grpSpPr>
        <p:sp>
          <p:nvSpPr>
            <p:cNvPr id="933" name="Google Shape;933;p35"/>
            <p:cNvSpPr/>
            <p:nvPr/>
          </p:nvSpPr>
          <p:spPr>
            <a:xfrm>
              <a:off x="5466750" y="1544975"/>
              <a:ext cx="1136475" cy="1136175"/>
            </a:xfrm>
            <a:custGeom>
              <a:rect b="b" l="l" r="r" t="t"/>
              <a:pathLst>
                <a:path extrusionOk="0" h="45447" w="45459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5448300" y="1526500"/>
              <a:ext cx="1136175" cy="1135875"/>
            </a:xfrm>
            <a:custGeom>
              <a:rect b="b" l="l" r="r" t="t"/>
              <a:pathLst>
                <a:path extrusionOk="0" h="45435" w="45447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5448300" y="1526800"/>
              <a:ext cx="185750" cy="1094800"/>
            </a:xfrm>
            <a:custGeom>
              <a:rect b="b" l="l" r="r" t="t"/>
              <a:pathLst>
                <a:path extrusionOk="0" h="43792" w="743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6" name="Google Shape;936;p35"/>
          <p:cNvSpPr txBox="1"/>
          <p:nvPr/>
        </p:nvSpPr>
        <p:spPr>
          <a:xfrm rot="907107">
            <a:off x="2304641" y="2933890"/>
            <a:ext cx="1533268" cy="710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Delius"/>
                <a:ea typeface="Delius"/>
                <a:cs typeface="Delius"/>
                <a:sym typeface="Delius"/>
              </a:rPr>
              <a:t>Keep talking until music plays again</a:t>
            </a:r>
            <a:endParaRPr sz="180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937" name="Google Shape;937;p35"/>
          <p:cNvSpPr txBox="1"/>
          <p:nvPr/>
        </p:nvSpPr>
        <p:spPr>
          <a:xfrm>
            <a:off x="6019475" y="983775"/>
            <a:ext cx="2518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Share your name, school you attended last year, and thoughts on this class so far 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8" name="Google Shape;938;p35"/>
          <p:cNvSpPr txBox="1"/>
          <p:nvPr/>
        </p:nvSpPr>
        <p:spPr>
          <a:xfrm>
            <a:off x="5996825" y="2343075"/>
            <a:ext cx="2563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What was your answer to the 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electric car question? Share with your group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6"/>
          <p:cNvGrpSpPr/>
          <p:nvPr/>
        </p:nvGrpSpPr>
        <p:grpSpPr>
          <a:xfrm rot="236083">
            <a:off x="4108626" y="1070255"/>
            <a:ext cx="4232354" cy="4486879"/>
            <a:chOff x="7567300" y="1541100"/>
            <a:chExt cx="3167100" cy="3386750"/>
          </a:xfrm>
        </p:grpSpPr>
        <p:sp>
          <p:nvSpPr>
            <p:cNvPr id="944" name="Google Shape;944;p36"/>
            <p:cNvSpPr/>
            <p:nvPr/>
          </p:nvSpPr>
          <p:spPr>
            <a:xfrm>
              <a:off x="7597075" y="1552100"/>
              <a:ext cx="3137325" cy="3375750"/>
            </a:xfrm>
            <a:custGeom>
              <a:rect b="b" l="l" r="r" t="t"/>
              <a:pathLst>
                <a:path extrusionOk="0" h="135030" w="125493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>
              <a:off x="7567300" y="1541100"/>
              <a:ext cx="3137325" cy="3375725"/>
            </a:xfrm>
            <a:custGeom>
              <a:rect b="b" l="l" r="r" t="t"/>
              <a:pathLst>
                <a:path extrusionOk="0" h="135029" w="125493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>
              <a:off x="8025700" y="19090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>
              <a:off x="8025700" y="20709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>
              <a:off x="8025700" y="22325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>
              <a:off x="8025700" y="23944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>
              <a:off x="8025700" y="25564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>
              <a:off x="8025700" y="27183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>
              <a:off x="8025700" y="28799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>
              <a:off x="8025700" y="30418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>
              <a:off x="8025700" y="32038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>
              <a:off x="8025700" y="33657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>
              <a:off x="8025700" y="35273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>
              <a:off x="8025700" y="36892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>
              <a:off x="8025700" y="38512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>
              <a:off x="8025700" y="40131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>
              <a:off x="8025700" y="4174750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>
              <a:off x="8025700" y="4336675"/>
              <a:ext cx="2563425" cy="11325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>
              <a:off x="8025700" y="4498600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>
              <a:off x="8025700" y="4660525"/>
              <a:ext cx="2563425" cy="11025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4" name="Google Shape;964;p36"/>
          <p:cNvGrpSpPr/>
          <p:nvPr/>
        </p:nvGrpSpPr>
        <p:grpSpPr>
          <a:xfrm>
            <a:off x="3893056" y="246811"/>
            <a:ext cx="1582263" cy="1682919"/>
            <a:chOff x="2202650" y="2939175"/>
            <a:chExt cx="1146900" cy="1220125"/>
          </a:xfrm>
        </p:grpSpPr>
        <p:sp>
          <p:nvSpPr>
            <p:cNvPr id="965" name="Google Shape;965;p36"/>
            <p:cNvSpPr/>
            <p:nvPr/>
          </p:nvSpPr>
          <p:spPr>
            <a:xfrm>
              <a:off x="2221400" y="3024300"/>
              <a:ext cx="1128150" cy="1135000"/>
            </a:xfrm>
            <a:custGeom>
              <a:rect b="b" l="l" r="r" t="t"/>
              <a:pathLst>
                <a:path extrusionOk="0" h="45400" w="45126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>
              <a:off x="2202650" y="3005850"/>
              <a:ext cx="1128125" cy="1134700"/>
            </a:xfrm>
            <a:custGeom>
              <a:rect b="b" l="l" r="r" t="t"/>
              <a:pathLst>
                <a:path extrusionOk="0" h="45388" w="45125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>
              <a:off x="2202650" y="3943475"/>
              <a:ext cx="159275" cy="157775"/>
            </a:xfrm>
            <a:custGeom>
              <a:rect b="b" l="l" r="r" t="t"/>
              <a:pathLst>
                <a:path extrusionOk="0" h="6311" w="6371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>
              <a:off x="2625319" y="2939175"/>
              <a:ext cx="551875" cy="187905"/>
            </a:xfrm>
            <a:custGeom>
              <a:rect b="b" l="l" r="r" t="t"/>
              <a:pathLst>
                <a:path extrusionOk="0" h="5597" w="22075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9" name="Google Shape;969;p36"/>
          <p:cNvSpPr txBox="1"/>
          <p:nvPr>
            <p:ph type="title"/>
          </p:nvPr>
        </p:nvSpPr>
        <p:spPr>
          <a:xfrm>
            <a:off x="1249325" y="1119402"/>
            <a:ext cx="2962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Marvin</a:t>
            </a:r>
            <a:endParaRPr/>
          </a:p>
        </p:txBody>
      </p:sp>
      <p:sp>
        <p:nvSpPr>
          <p:cNvPr id="970" name="Google Shape;970;p36"/>
          <p:cNvSpPr txBox="1"/>
          <p:nvPr>
            <p:ph idx="1" type="subTitle"/>
          </p:nvPr>
        </p:nvSpPr>
        <p:spPr>
          <a:xfrm>
            <a:off x="4804175" y="2205249"/>
            <a:ext cx="2962800" cy="1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Read the scenario on the worksheet provided and try to save Marvin from his horrible crash.</a:t>
            </a:r>
            <a:endParaRPr sz="2300"/>
          </a:p>
        </p:txBody>
      </p:sp>
      <p:grpSp>
        <p:nvGrpSpPr>
          <p:cNvPr id="971" name="Google Shape;971;p36"/>
          <p:cNvGrpSpPr/>
          <p:nvPr/>
        </p:nvGrpSpPr>
        <p:grpSpPr>
          <a:xfrm>
            <a:off x="1249300" y="565013"/>
            <a:ext cx="2962853" cy="4013469"/>
            <a:chOff x="1249300" y="565013"/>
            <a:chExt cx="2962853" cy="4013469"/>
          </a:xfrm>
        </p:grpSpPr>
        <p:sp>
          <p:nvSpPr>
            <p:cNvPr id="972" name="Google Shape;972;p36"/>
            <p:cNvSpPr/>
            <p:nvPr/>
          </p:nvSpPr>
          <p:spPr>
            <a:xfrm>
              <a:off x="1249300" y="565013"/>
              <a:ext cx="2962853" cy="4013469"/>
            </a:xfrm>
            <a:custGeom>
              <a:rect b="b" l="l" r="r" t="t"/>
              <a:pathLst>
                <a:path extrusionOk="0" h="25419" w="18765">
                  <a:moveTo>
                    <a:pt x="17861" y="1055"/>
                  </a:moveTo>
                  <a:lnTo>
                    <a:pt x="17861" y="24364"/>
                  </a:lnTo>
                  <a:lnTo>
                    <a:pt x="896" y="24364"/>
                  </a:lnTo>
                  <a:lnTo>
                    <a:pt x="896" y="1055"/>
                  </a:lnTo>
                  <a:close/>
                  <a:moveTo>
                    <a:pt x="419" y="1"/>
                  </a:moveTo>
                  <a:cubicBezTo>
                    <a:pt x="185" y="1"/>
                    <a:pt x="1" y="193"/>
                    <a:pt x="1" y="428"/>
                  </a:cubicBezTo>
                  <a:lnTo>
                    <a:pt x="1" y="24992"/>
                  </a:lnTo>
                  <a:cubicBezTo>
                    <a:pt x="1" y="25226"/>
                    <a:pt x="185" y="25418"/>
                    <a:pt x="419" y="25418"/>
                  </a:cubicBezTo>
                  <a:lnTo>
                    <a:pt x="18338" y="25418"/>
                  </a:lnTo>
                  <a:cubicBezTo>
                    <a:pt x="18572" y="25418"/>
                    <a:pt x="18764" y="25226"/>
                    <a:pt x="18764" y="24992"/>
                  </a:cubicBezTo>
                  <a:lnTo>
                    <a:pt x="18764" y="428"/>
                  </a:lnTo>
                  <a:cubicBezTo>
                    <a:pt x="18764" y="193"/>
                    <a:pt x="18572" y="1"/>
                    <a:pt x="18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>
              <a:off x="2704264" y="623275"/>
              <a:ext cx="51631" cy="50368"/>
            </a:xfrm>
            <a:custGeom>
              <a:rect b="b" l="l" r="r" t="t"/>
              <a:pathLst>
                <a:path extrusionOk="0" h="319" w="327">
                  <a:moveTo>
                    <a:pt x="168" y="0"/>
                  </a:moveTo>
                  <a:cubicBezTo>
                    <a:pt x="75" y="0"/>
                    <a:pt x="0" y="76"/>
                    <a:pt x="0" y="159"/>
                  </a:cubicBezTo>
                  <a:cubicBezTo>
                    <a:pt x="0" y="251"/>
                    <a:pt x="75" y="318"/>
                    <a:pt x="168" y="318"/>
                  </a:cubicBezTo>
                  <a:cubicBezTo>
                    <a:pt x="251" y="318"/>
                    <a:pt x="327" y="251"/>
                    <a:pt x="327" y="159"/>
                  </a:cubicBezTo>
                  <a:cubicBezTo>
                    <a:pt x="327" y="76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2F1932">
                <a:alpha val="15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74" name="Google Shape;974;p36"/>
          <p:cNvPicPr preferRelativeResize="0"/>
          <p:nvPr/>
        </p:nvPicPr>
        <p:blipFill rotWithShape="1">
          <a:blip r:embed="rId3">
            <a:alphaModFix/>
          </a:blip>
          <a:srcRect b="29168" l="14270" r="33301" t="29686"/>
          <a:stretch/>
        </p:blipFill>
        <p:spPr>
          <a:xfrm>
            <a:off x="1611551" y="1978650"/>
            <a:ext cx="2238350" cy="12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36"/>
          <p:cNvSpPr txBox="1"/>
          <p:nvPr/>
        </p:nvSpPr>
        <p:spPr>
          <a:xfrm>
            <a:off x="1442525" y="3314975"/>
            <a:ext cx="25764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Marvin is a terrible driver</a:t>
            </a:r>
            <a:endParaRPr sz="2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37"/>
          <p:cNvGrpSpPr/>
          <p:nvPr/>
        </p:nvGrpSpPr>
        <p:grpSpPr>
          <a:xfrm>
            <a:off x="813857" y="1762931"/>
            <a:ext cx="2396971" cy="2282908"/>
            <a:chOff x="1938604" y="1358625"/>
            <a:chExt cx="1232946" cy="1174275"/>
          </a:xfrm>
        </p:grpSpPr>
        <p:sp>
          <p:nvSpPr>
            <p:cNvPr id="981" name="Google Shape;981;p37"/>
            <p:cNvSpPr/>
            <p:nvPr/>
          </p:nvSpPr>
          <p:spPr>
            <a:xfrm>
              <a:off x="2024050" y="1377375"/>
              <a:ext cx="1147500" cy="1155525"/>
            </a:xfrm>
            <a:custGeom>
              <a:rect b="b" l="l" r="r" t="t"/>
              <a:pathLst>
                <a:path extrusionOk="0" h="46221" w="4590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2005600" y="1358625"/>
              <a:ext cx="1147475" cy="1155825"/>
            </a:xfrm>
            <a:custGeom>
              <a:rect b="b" l="l" r="r" t="t"/>
              <a:pathLst>
                <a:path extrusionOk="0" h="46233" w="45899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3022975" y="2316475"/>
              <a:ext cx="130100" cy="137850"/>
            </a:xfrm>
            <a:custGeom>
              <a:rect b="b" l="l" r="r" t="t"/>
              <a:pathLst>
                <a:path extrusionOk="0" h="5514" w="5204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1938604" y="1600218"/>
              <a:ext cx="178901" cy="474175"/>
            </a:xfrm>
            <a:custGeom>
              <a:rect b="b" l="l" r="r" t="t"/>
              <a:pathLst>
                <a:path extrusionOk="0" h="18967" w="5311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37"/>
          <p:cNvGrpSpPr/>
          <p:nvPr/>
        </p:nvGrpSpPr>
        <p:grpSpPr>
          <a:xfrm>
            <a:off x="3458821" y="629785"/>
            <a:ext cx="2226362" cy="2368142"/>
            <a:chOff x="2202650" y="2939175"/>
            <a:chExt cx="1146900" cy="1220125"/>
          </a:xfrm>
        </p:grpSpPr>
        <p:sp>
          <p:nvSpPr>
            <p:cNvPr id="986" name="Google Shape;986;p37"/>
            <p:cNvSpPr/>
            <p:nvPr/>
          </p:nvSpPr>
          <p:spPr>
            <a:xfrm>
              <a:off x="2221400" y="3024300"/>
              <a:ext cx="1128150" cy="1135000"/>
            </a:xfrm>
            <a:custGeom>
              <a:rect b="b" l="l" r="r" t="t"/>
              <a:pathLst>
                <a:path extrusionOk="0" h="45400" w="45126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2202650" y="3005850"/>
              <a:ext cx="1128125" cy="1134700"/>
            </a:xfrm>
            <a:custGeom>
              <a:rect b="b" l="l" r="r" t="t"/>
              <a:pathLst>
                <a:path extrusionOk="0" h="45388" w="45125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2202650" y="3943475"/>
              <a:ext cx="159275" cy="157775"/>
            </a:xfrm>
            <a:custGeom>
              <a:rect b="b" l="l" r="r" t="t"/>
              <a:pathLst>
                <a:path extrusionOk="0" h="6311" w="6371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2625319" y="2939175"/>
              <a:ext cx="551875" cy="187905"/>
            </a:xfrm>
            <a:custGeom>
              <a:rect b="b" l="l" r="r" t="t"/>
              <a:pathLst>
                <a:path extrusionOk="0" h="5597" w="22075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0" name="Google Shape;990;p37"/>
          <p:cNvGrpSpPr/>
          <p:nvPr/>
        </p:nvGrpSpPr>
        <p:grpSpPr>
          <a:xfrm rot="-161471">
            <a:off x="5815177" y="1734452"/>
            <a:ext cx="2258059" cy="2257406"/>
            <a:chOff x="5448300" y="1526500"/>
            <a:chExt cx="1154925" cy="1154650"/>
          </a:xfrm>
        </p:grpSpPr>
        <p:sp>
          <p:nvSpPr>
            <p:cNvPr id="991" name="Google Shape;991;p37"/>
            <p:cNvSpPr/>
            <p:nvPr/>
          </p:nvSpPr>
          <p:spPr>
            <a:xfrm>
              <a:off x="5466750" y="1544975"/>
              <a:ext cx="1136475" cy="1136175"/>
            </a:xfrm>
            <a:custGeom>
              <a:rect b="b" l="l" r="r" t="t"/>
              <a:pathLst>
                <a:path extrusionOk="0" h="45447" w="45459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5448300" y="1526500"/>
              <a:ext cx="1136175" cy="1135875"/>
            </a:xfrm>
            <a:custGeom>
              <a:rect b="b" l="l" r="r" t="t"/>
              <a:pathLst>
                <a:path extrusionOk="0" h="45435" w="45447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5448300" y="1526800"/>
              <a:ext cx="185750" cy="1094800"/>
            </a:xfrm>
            <a:custGeom>
              <a:rect b="b" l="l" r="r" t="t"/>
              <a:pathLst>
                <a:path extrusionOk="0" h="43792" w="743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4" name="Google Shape;994;p37"/>
          <p:cNvSpPr txBox="1"/>
          <p:nvPr>
            <p:ph idx="2" type="title"/>
          </p:nvPr>
        </p:nvSpPr>
        <p:spPr>
          <a:xfrm>
            <a:off x="6204228" y="2332888"/>
            <a:ext cx="1664100" cy="4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Save Marvin</a:t>
            </a:r>
            <a:endParaRPr sz="2000"/>
          </a:p>
        </p:txBody>
      </p:sp>
      <p:sp>
        <p:nvSpPr>
          <p:cNvPr id="995" name="Google Shape;995;p37"/>
          <p:cNvSpPr txBox="1"/>
          <p:nvPr>
            <p:ph type="title"/>
          </p:nvPr>
        </p:nvSpPr>
        <p:spPr>
          <a:xfrm>
            <a:off x="3737526" y="1250950"/>
            <a:ext cx="1664100" cy="4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the Life Preserver</a:t>
            </a:r>
            <a:endParaRPr sz="2000"/>
          </a:p>
        </p:txBody>
      </p:sp>
      <p:sp>
        <p:nvSpPr>
          <p:cNvPr id="996" name="Google Shape;996;p37"/>
          <p:cNvSpPr txBox="1"/>
          <p:nvPr>
            <p:ph idx="1" type="subTitle"/>
          </p:nvPr>
        </p:nvSpPr>
        <p:spPr>
          <a:xfrm>
            <a:off x="3737525" y="1927751"/>
            <a:ext cx="1664100" cy="8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found under the boat </a:t>
            </a:r>
            <a:endParaRPr/>
          </a:p>
        </p:txBody>
      </p:sp>
      <p:sp>
        <p:nvSpPr>
          <p:cNvPr id="997" name="Google Shape;997;p37"/>
          <p:cNvSpPr txBox="1"/>
          <p:nvPr>
            <p:ph idx="3" type="subTitle"/>
          </p:nvPr>
        </p:nvSpPr>
        <p:spPr>
          <a:xfrm>
            <a:off x="6204228" y="2781083"/>
            <a:ext cx="16641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Safely secure Marvin inside the life preserver</a:t>
            </a:r>
            <a:endParaRPr/>
          </a:p>
        </p:txBody>
      </p:sp>
      <p:sp>
        <p:nvSpPr>
          <p:cNvPr id="998" name="Google Shape;998;p37"/>
          <p:cNvSpPr txBox="1"/>
          <p:nvPr>
            <p:ph idx="4" type="title"/>
          </p:nvPr>
        </p:nvSpPr>
        <p:spPr>
          <a:xfrm>
            <a:off x="1275666" y="2168413"/>
            <a:ext cx="1664100" cy="4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Hands</a:t>
            </a:r>
            <a:endParaRPr sz="2000"/>
          </a:p>
        </p:txBody>
      </p:sp>
      <p:sp>
        <p:nvSpPr>
          <p:cNvPr id="999" name="Google Shape;999;p37"/>
          <p:cNvSpPr txBox="1"/>
          <p:nvPr>
            <p:ph idx="5" type="subTitle"/>
          </p:nvPr>
        </p:nvSpPr>
        <p:spPr>
          <a:xfrm>
            <a:off x="1275666" y="2653983"/>
            <a:ext cx="16641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only object your hands can touch are the paperclips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38"/>
          <p:cNvSpPr/>
          <p:nvPr/>
        </p:nvSpPr>
        <p:spPr>
          <a:xfrm rot="424266">
            <a:off x="5158144" y="1130788"/>
            <a:ext cx="3480069" cy="3472813"/>
          </a:xfrm>
          <a:prstGeom prst="rect">
            <a:avLst/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38"/>
          <p:cNvSpPr/>
          <p:nvPr/>
        </p:nvSpPr>
        <p:spPr>
          <a:xfrm rot="424266">
            <a:off x="5099769" y="1057847"/>
            <a:ext cx="3480069" cy="34728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38"/>
          <p:cNvSpPr/>
          <p:nvPr/>
        </p:nvSpPr>
        <p:spPr>
          <a:xfrm rot="-179577">
            <a:off x="1163885" y="1235893"/>
            <a:ext cx="3450212" cy="2069661"/>
          </a:xfrm>
          <a:custGeom>
            <a:rect b="b" l="l" r="r" t="t"/>
            <a:pathLst>
              <a:path extrusionOk="0" h="41029" w="72713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38"/>
          <p:cNvSpPr txBox="1"/>
          <p:nvPr>
            <p:ph type="title"/>
          </p:nvPr>
        </p:nvSpPr>
        <p:spPr>
          <a:xfrm rot="-180143">
            <a:off x="1328980" y="1530061"/>
            <a:ext cx="3127293" cy="14813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a card… any card…</a:t>
            </a:r>
            <a:endParaRPr sz="2800"/>
          </a:p>
        </p:txBody>
      </p:sp>
      <p:sp>
        <p:nvSpPr>
          <p:cNvPr id="1008" name="Google Shape;1008;p38"/>
          <p:cNvSpPr txBox="1"/>
          <p:nvPr>
            <p:ph idx="1" type="subTitle"/>
          </p:nvPr>
        </p:nvSpPr>
        <p:spPr>
          <a:xfrm rot="-180143">
            <a:off x="1424304" y="3662855"/>
            <a:ext cx="3127293" cy="1088693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the card you were handed when you walked in. Note the font color on the text and use it to guide </a:t>
            </a:r>
            <a:r>
              <a:rPr lang="en"/>
              <a:t>discussion</a:t>
            </a:r>
            <a:r>
              <a:rPr lang="en"/>
              <a:t> </a:t>
            </a:r>
            <a:r>
              <a:rPr lang="en"/>
              <a:t>within</a:t>
            </a:r>
            <a:r>
              <a:rPr lang="en"/>
              <a:t> your group.</a:t>
            </a:r>
            <a:endParaRPr/>
          </a:p>
        </p:txBody>
      </p:sp>
      <p:pic>
        <p:nvPicPr>
          <p:cNvPr id="1009" name="Google Shape;10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24178">
            <a:off x="5853387" y="1171632"/>
            <a:ext cx="2159574" cy="3245235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38"/>
          <p:cNvSpPr/>
          <p:nvPr/>
        </p:nvSpPr>
        <p:spPr>
          <a:xfrm>
            <a:off x="5836426" y="606975"/>
            <a:ext cx="445195" cy="921559"/>
          </a:xfrm>
          <a:custGeom>
            <a:rect b="b" l="l" r="r" t="t"/>
            <a:pathLst>
              <a:path extrusionOk="0" h="18967" w="5311">
                <a:moveTo>
                  <a:pt x="4477" y="0"/>
                </a:moveTo>
                <a:cubicBezTo>
                  <a:pt x="4072" y="155"/>
                  <a:pt x="3405" y="95"/>
                  <a:pt x="3072" y="119"/>
                </a:cubicBezTo>
                <a:cubicBezTo>
                  <a:pt x="2048" y="191"/>
                  <a:pt x="1024" y="262"/>
                  <a:pt x="0" y="274"/>
                </a:cubicBezTo>
                <a:lnTo>
                  <a:pt x="822" y="18967"/>
                </a:lnTo>
                <a:cubicBezTo>
                  <a:pt x="1112" y="18910"/>
                  <a:pt x="1405" y="18894"/>
                  <a:pt x="1697" y="18894"/>
                </a:cubicBezTo>
                <a:cubicBezTo>
                  <a:pt x="2030" y="18894"/>
                  <a:pt x="2364" y="18914"/>
                  <a:pt x="2693" y="18914"/>
                </a:cubicBezTo>
                <a:cubicBezTo>
                  <a:pt x="2796" y="18914"/>
                  <a:pt x="2898" y="18912"/>
                  <a:pt x="3001" y="18907"/>
                </a:cubicBezTo>
                <a:cubicBezTo>
                  <a:pt x="3560" y="18883"/>
                  <a:pt x="4096" y="18776"/>
                  <a:pt x="4644" y="18741"/>
                </a:cubicBezTo>
                <a:cubicBezTo>
                  <a:pt x="4759" y="18733"/>
                  <a:pt x="4906" y="18722"/>
                  <a:pt x="5048" y="18722"/>
                </a:cubicBezTo>
                <a:cubicBezTo>
                  <a:pt x="5141" y="18722"/>
                  <a:pt x="5231" y="18727"/>
                  <a:pt x="5310" y="18741"/>
                </a:cubicBezTo>
                <a:lnTo>
                  <a:pt x="4477" y="0"/>
                </a:lnTo>
                <a:close/>
              </a:path>
            </a:pathLst>
          </a:custGeom>
          <a:solidFill>
            <a:srgbClr val="FFAC58">
              <a:alpha val="726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