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63" r:id="rId3"/>
    <p:sldId id="258" r:id="rId4"/>
    <p:sldId id="288" r:id="rId5"/>
    <p:sldId id="262" r:id="rId6"/>
    <p:sldId id="264" r:id="rId7"/>
    <p:sldId id="268" r:id="rId8"/>
    <p:sldId id="257" r:id="rId9"/>
    <p:sldId id="266" r:id="rId10"/>
    <p:sldId id="293" r:id="rId11"/>
    <p:sldId id="271" r:id="rId12"/>
    <p:sldId id="267" r:id="rId13"/>
    <p:sldId id="272" r:id="rId14"/>
    <p:sldId id="273" r:id="rId15"/>
    <p:sldId id="274" r:id="rId16"/>
    <p:sldId id="276" r:id="rId17"/>
    <p:sldId id="275" r:id="rId18"/>
    <p:sldId id="280" r:id="rId19"/>
    <p:sldId id="281" r:id="rId20"/>
    <p:sldId id="282" r:id="rId21"/>
    <p:sldId id="283" r:id="rId22"/>
    <p:sldId id="284" r:id="rId23"/>
    <p:sldId id="278" r:id="rId24"/>
    <p:sldId id="292" r:id="rId25"/>
    <p:sldId id="259" r:id="rId26"/>
    <p:sldId id="260" r:id="rId27"/>
    <p:sldId id="290" r:id="rId28"/>
    <p:sldId id="261" r:id="rId29"/>
    <p:sldId id="29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7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C92B5-FD86-4D61-87F4-9CD76AC3B275}" type="datetimeFigureOut">
              <a:rPr lang="en-US" smtClean="0"/>
              <a:pPr/>
              <a:t>6/3/2013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6D2C-95CB-4142-8D1F-16212AB682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5663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C92B5-FD86-4D61-87F4-9CD76AC3B275}" type="datetimeFigureOut">
              <a:rPr lang="en-US" smtClean="0"/>
              <a:pPr/>
              <a:t>6/3/2013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6D2C-95CB-4142-8D1F-16212AB682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3843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C92B5-FD86-4D61-87F4-9CD76AC3B275}" type="datetimeFigureOut">
              <a:rPr lang="en-US" smtClean="0"/>
              <a:pPr/>
              <a:t>6/3/2013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6D2C-95CB-4142-8D1F-16212AB682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2735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C92B5-FD86-4D61-87F4-9CD76AC3B275}" type="datetimeFigureOut">
              <a:rPr lang="en-US" smtClean="0"/>
              <a:pPr/>
              <a:t>6/3/2013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6D2C-95CB-4142-8D1F-16212AB682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2336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C92B5-FD86-4D61-87F4-9CD76AC3B275}" type="datetimeFigureOut">
              <a:rPr lang="en-US" smtClean="0"/>
              <a:pPr/>
              <a:t>6/3/2013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6D2C-95CB-4142-8D1F-16212AB682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8050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C92B5-FD86-4D61-87F4-9CD76AC3B275}" type="datetimeFigureOut">
              <a:rPr lang="en-US" smtClean="0"/>
              <a:pPr/>
              <a:t>6/3/2013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6D2C-95CB-4142-8D1F-16212AB682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6719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C92B5-FD86-4D61-87F4-9CD76AC3B275}" type="datetimeFigureOut">
              <a:rPr lang="en-US" smtClean="0"/>
              <a:pPr/>
              <a:t>6/3/2013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6D2C-95CB-4142-8D1F-16212AB682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7526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C92B5-FD86-4D61-87F4-9CD76AC3B275}" type="datetimeFigureOut">
              <a:rPr lang="en-US" smtClean="0"/>
              <a:pPr/>
              <a:t>6/3/2013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6D2C-95CB-4142-8D1F-16212AB682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3446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C92B5-FD86-4D61-87F4-9CD76AC3B275}" type="datetimeFigureOut">
              <a:rPr lang="en-US" smtClean="0"/>
              <a:pPr/>
              <a:t>6/3/2013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6D2C-95CB-4142-8D1F-16212AB682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1299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C92B5-FD86-4D61-87F4-9CD76AC3B275}" type="datetimeFigureOut">
              <a:rPr lang="en-US" smtClean="0"/>
              <a:pPr/>
              <a:t>6/3/2013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6D2C-95CB-4142-8D1F-16212AB682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0668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C92B5-FD86-4D61-87F4-9CD76AC3B275}" type="datetimeFigureOut">
              <a:rPr lang="en-US" smtClean="0"/>
              <a:pPr/>
              <a:t>6/3/2013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E6D2C-95CB-4142-8D1F-16212AB682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8184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C92B5-FD86-4D61-87F4-9CD76AC3B275}" type="datetimeFigureOut">
              <a:rPr lang="en-US" smtClean="0"/>
              <a:pPr/>
              <a:t>6/3/2013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E6D2C-95CB-4142-8D1F-16212AB682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8140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IF_cover_Spanis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8435" y="0"/>
            <a:ext cx="536713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rgery-spanis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3143" y="0"/>
            <a:ext cx="7837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607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:\Done\electr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2158" y="597254"/>
            <a:ext cx="7339683" cy="566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O:\SHARE\Cathy\Done\electr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lectro-spanis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675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:\Done\gra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0"/>
            <a:ext cx="9144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088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:\Done\drakes hospital roo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O:\SHARE\Cathy\Done\ic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0128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veyard-spanis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152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:\Done\kileysbedroo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316"/>
            <a:ext cx="9144000" cy="684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O:\SHARE\Cathy\Done\kileysbedroo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316"/>
            <a:ext cx="9144000" cy="684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1364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O:\SHARE\Cathy\Done\ic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0642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:\Done\brooksmo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O:\SHARE\Cathy\Done\brooksmo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O:\SHARE\Cathy\Done\brooksmo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1012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O:\SHARE\Cathy\Done\ic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049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Insert </a:t>
            </a:r>
            <a:r>
              <a:rPr lang="en-US" dirty="0" err="1" smtClean="0">
                <a:solidFill>
                  <a:schemeClr val="bg1"/>
                </a:solidFill>
              </a:rPr>
              <a:t>Kiley’s</a:t>
            </a:r>
            <a:r>
              <a:rPr lang="en-US" dirty="0" smtClean="0">
                <a:solidFill>
                  <a:schemeClr val="bg1"/>
                </a:solidFill>
              </a:rPr>
              <a:t> room with friends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C:\Users\Mark\AppData\Local\Microsoft\Windows\Temporary Internet Files\Content.Outlook\NM8BDAP3\kileys hous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6729"/>
            <a:ext cx="9144000" cy="608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6628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rty1-spanis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306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ad-Mans-Curve2-spanis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0"/>
            <a:ext cx="89917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57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:\Done\schoo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34" y="0"/>
            <a:ext cx="90497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0865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:\Done\gravevis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42672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7741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530" name="Picture 2" descr="C:\Users\Mark\AppData\Local\Microsoft\Windows\Temporary Internet Files\Content.Outlook\NM8BDAP3\joshshous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7356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425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Done\BOTTLE PART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4884" y="0"/>
            <a:ext cx="45742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0484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Done\bottlekey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174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:\SHARE\Cathy\Done\inthe c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2634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Done\c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7111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If_backcover_Spanish_withBle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-2413000"/>
            <a:ext cx="7255565" cy="9271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UPS-spanis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418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:\Done\spe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1149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Done\cellpho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ellphone-spanis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514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Done\Dead-Mans-Cur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76200"/>
            <a:ext cx="91440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864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Done\wrec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5721"/>
            <a:ext cx="9144000" cy="688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4752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one\ambulan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0952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Done\emergency roo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mergency room-spanis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996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5</Words>
  <Application>Microsoft Office PowerPoint</Application>
  <PresentationFormat>On-screen Show (4:3)</PresentationFormat>
  <Paragraphs>1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Insert Kiley’s room with friends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</dc:creator>
  <cp:lastModifiedBy>Hope</cp:lastModifiedBy>
  <cp:revision>19</cp:revision>
  <dcterms:created xsi:type="dcterms:W3CDTF">2012-09-21T16:10:58Z</dcterms:created>
  <dcterms:modified xsi:type="dcterms:W3CDTF">2013-06-03T16:37:35Z</dcterms:modified>
</cp:coreProperties>
</file>