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89" r:id="rId2"/>
    <p:sldId id="263" r:id="rId3"/>
    <p:sldId id="258" r:id="rId4"/>
    <p:sldId id="288" r:id="rId5"/>
    <p:sldId id="262" r:id="rId6"/>
    <p:sldId id="264" r:id="rId7"/>
    <p:sldId id="268" r:id="rId8"/>
    <p:sldId id="257" r:id="rId9"/>
    <p:sldId id="266" r:id="rId10"/>
    <p:sldId id="293" r:id="rId11"/>
    <p:sldId id="271" r:id="rId12"/>
    <p:sldId id="267" r:id="rId13"/>
    <p:sldId id="272" r:id="rId14"/>
    <p:sldId id="273" r:id="rId15"/>
    <p:sldId id="274" r:id="rId16"/>
    <p:sldId id="276" r:id="rId17"/>
    <p:sldId id="275" r:id="rId18"/>
    <p:sldId id="280" r:id="rId19"/>
    <p:sldId id="281" r:id="rId20"/>
    <p:sldId id="282" r:id="rId21"/>
    <p:sldId id="283" r:id="rId22"/>
    <p:sldId id="284" r:id="rId23"/>
    <p:sldId id="278" r:id="rId24"/>
    <p:sldId id="292" r:id="rId25"/>
    <p:sldId id="259" r:id="rId26"/>
    <p:sldId id="260" r:id="rId27"/>
    <p:sldId id="290" r:id="rId28"/>
    <p:sldId id="261" r:id="rId29"/>
    <p:sldId id="291" r:id="rId30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99" d="100"/>
          <a:sy n="99" d="100"/>
        </p:scale>
        <p:origin x="-240" y="-10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4C92B5-FD86-4D61-87F4-9CD76AC3B275}" type="datetimeFigureOut">
              <a:rPr lang="en-US" smtClean="0"/>
              <a:t>2/6/2013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2E6D2C-95CB-4142-8D1F-16212AB682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566374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4C92B5-FD86-4D61-87F4-9CD76AC3B275}" type="datetimeFigureOut">
              <a:rPr lang="en-US" smtClean="0"/>
              <a:t>2/6/2013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2E6D2C-95CB-4142-8D1F-16212AB682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384368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4C92B5-FD86-4D61-87F4-9CD76AC3B275}" type="datetimeFigureOut">
              <a:rPr lang="en-US" smtClean="0"/>
              <a:t>2/6/2013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2E6D2C-95CB-4142-8D1F-16212AB682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273521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4C92B5-FD86-4D61-87F4-9CD76AC3B275}" type="datetimeFigureOut">
              <a:rPr lang="en-US" smtClean="0"/>
              <a:t>2/6/2013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2E6D2C-95CB-4142-8D1F-16212AB682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233644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4C92B5-FD86-4D61-87F4-9CD76AC3B275}" type="datetimeFigureOut">
              <a:rPr lang="en-US" smtClean="0"/>
              <a:t>2/6/2013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2E6D2C-95CB-4142-8D1F-16212AB682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805044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4C92B5-FD86-4D61-87F4-9CD76AC3B275}" type="datetimeFigureOut">
              <a:rPr lang="en-US" smtClean="0"/>
              <a:t>2/6/2013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2E6D2C-95CB-4142-8D1F-16212AB682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671911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4C92B5-FD86-4D61-87F4-9CD76AC3B275}" type="datetimeFigureOut">
              <a:rPr lang="en-US" smtClean="0"/>
              <a:t>2/6/2013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2E6D2C-95CB-4142-8D1F-16212AB682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752673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4C92B5-FD86-4D61-87F4-9CD76AC3B275}" type="datetimeFigureOut">
              <a:rPr lang="en-US" smtClean="0"/>
              <a:t>2/6/2013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2E6D2C-95CB-4142-8D1F-16212AB682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344641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4C92B5-FD86-4D61-87F4-9CD76AC3B275}" type="datetimeFigureOut">
              <a:rPr lang="en-US" smtClean="0"/>
              <a:t>2/6/2013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2E6D2C-95CB-4142-8D1F-16212AB682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129990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4C92B5-FD86-4D61-87F4-9CD76AC3B275}" type="datetimeFigureOut">
              <a:rPr lang="en-US" smtClean="0"/>
              <a:t>2/6/2013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2E6D2C-95CB-4142-8D1F-16212AB682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066865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4C92B5-FD86-4D61-87F4-9CD76AC3B275}" type="datetimeFigureOut">
              <a:rPr lang="en-US" smtClean="0"/>
              <a:t>2/6/2013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2E6D2C-95CB-4142-8D1F-16212AB682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818459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B4C92B5-FD86-4D61-87F4-9CD76AC3B275}" type="datetimeFigureOut">
              <a:rPr lang="en-US" smtClean="0"/>
              <a:t>2/6/2013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02E6D2C-95CB-4142-8D1F-16212AB682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81409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1.jpe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Mark\AppData\Local\Microsoft\Windows\Temporary Internet Files\Content.Outlook\NM8BDAP3\Untitled-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651046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60775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 descr="H:\Done\electro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2158" y="597254"/>
            <a:ext cx="7339683" cy="56634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18" name="Picture 2" descr="O:\SHARE\Cathy\Done\electro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3999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567563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 descr="H:\Done\grave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3048000"/>
            <a:ext cx="9144000" cy="990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08839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 descr="H:\Done\drakes hospital room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81000"/>
            <a:ext cx="9144000" cy="609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2" name="Picture 2" descr="O:\SHARE\Cathy\Done\icu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81000"/>
            <a:ext cx="9144000" cy="609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012879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 descr="H:\Done\graveyard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1672"/>
            <a:ext cx="7620000" cy="68563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915266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 descr="H:\Done\kileysbedroom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316"/>
            <a:ext cx="9144000" cy="68473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8" name="Picture 2" descr="O:\SHARE\Cathy\Done\kileysbedroom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316"/>
            <a:ext cx="9144000" cy="68473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136457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O:\SHARE\Cathy\Done\icu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81000"/>
            <a:ext cx="9144000" cy="609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064273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 descr="H:\Done\brooksmom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 descr="O:\SHARE\Cathy\Done\brooksmom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 descr="O:\SHARE\Cathy\Done\brooksmom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101266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O:\SHARE\Cathy\Done\icu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81000"/>
            <a:ext cx="9144000" cy="609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404967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bg1"/>
                </a:solidFill>
              </a:rPr>
              <a:t>Insert </a:t>
            </a:r>
            <a:r>
              <a:rPr lang="en-US" dirty="0" err="1" smtClean="0">
                <a:solidFill>
                  <a:schemeClr val="bg1"/>
                </a:solidFill>
              </a:rPr>
              <a:t>Kiley’s</a:t>
            </a:r>
            <a:r>
              <a:rPr lang="en-US" dirty="0" smtClean="0">
                <a:solidFill>
                  <a:schemeClr val="bg1"/>
                </a:solidFill>
              </a:rPr>
              <a:t> room with friends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7650" name="Picture 2" descr="C:\Users\Mark\AppData\Local\Microsoft\Windows\Temporary Internet Files\Content.Outlook\NM8BDAP3\kileys house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86729"/>
            <a:ext cx="9144000" cy="60845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662891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H:\Done\party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14300"/>
            <a:ext cx="9144000" cy="6743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330633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O:\SHARE\Cathy\Done\Dead-Mans-Curve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99915" y="-210517"/>
            <a:ext cx="9343916" cy="71265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85736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2" descr="H:\Done\school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34" y="0"/>
            <a:ext cx="9049732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086512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2" descr="H:\Done\gravevisit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2200" y="0"/>
            <a:ext cx="4267200" cy="6857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774180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22530" name="Picture 2" descr="C:\Users\Mark\AppData\Local\Microsoft\Windows\Temporary Internet Files\Content.Outlook\NM8BDAP3\joshshouse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735601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42586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H:\Done\BOTTLE PARTY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4884" y="0"/>
            <a:ext cx="4574232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048445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H:\Done\bottlekeys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917464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O:\SHARE\Cathy\Done\inthe car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263485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H:\Done\car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711124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1330" y="990601"/>
            <a:ext cx="8706470" cy="50419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6846907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H:\Done\CUPS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3043" y="39868"/>
            <a:ext cx="9090843" cy="68181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141845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2" descr="H:\Done\speed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186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114958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H:\Done\cellphone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751421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H:\Done\Dead-Mans-Curve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76200"/>
            <a:ext cx="9144000" cy="6781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286426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 descr="H:\Done\wreck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45721"/>
            <a:ext cx="9144000" cy="68884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475277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:\Done\ambulance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81000"/>
            <a:ext cx="9144000" cy="609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095270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H:\Done\emergency room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899613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396</TotalTime>
  <Words>5</Words>
  <Application>Microsoft Office PowerPoint</Application>
  <PresentationFormat>On-screen Show (4:3)</PresentationFormat>
  <Paragraphs>1</Paragraphs>
  <Slides>29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29</vt:i4>
      </vt:variant>
    </vt:vector>
  </HeadingPairs>
  <TitlesOfParts>
    <vt:vector size="30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Insert Kiley’s room with friends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Microsoft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Mark</dc:creator>
  <cp:lastModifiedBy>travel</cp:lastModifiedBy>
  <cp:revision>15</cp:revision>
  <dcterms:created xsi:type="dcterms:W3CDTF">2012-09-21T16:10:58Z</dcterms:created>
  <dcterms:modified xsi:type="dcterms:W3CDTF">2013-02-06T15:32:35Z</dcterms:modified>
</cp:coreProperties>
</file>