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1BBEF-949A-4696-BDFF-FB573B6AB206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7EFFE-1CE2-4D78-8B26-9E0A732C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9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7EFFE-1CE2-4D78-8B26-9E0A732C55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8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6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9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9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4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0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4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8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2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05818-8350-4165-9444-D9187E9AA32F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9472-D15F-4BBC-BD76-B151C80A8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6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O:\SHARE\TxDOT Grant Files\DRSR\MASTER FILES\DRSR Books\Safe, Not Sorry\Spanish_9-10-2014\SafeNotSorry_Spanish_Interior_Page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80" y="-137160"/>
            <a:ext cx="9230360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29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O:\SHARE\TxDOT Grant Files\DRSR\MASTER FILES\DRSR Books\Safe, Not Sorry\Spanish_9-10-2014\SafeNotSorry_Spanish_Interior_Page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1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4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O:\SHARE\TxDOT Grant Files\DRSR\MASTER FILES\DRSR Books\Safe, Not Sorry\Spanish_9-10-2014\SafeNotSorry_Spanish_Interior_Page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1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901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O:\SHARE\TxDOT Grant Files\DRSR\MASTER FILES\DRSR Books\Safe, Not Sorry\Spanish_9-10-2014\SafeNotSorry_Spanish_Interior_Page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94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O:\SHARE\TxDOT Grant Files\DRSR\MASTER FILES\DRSR Books\Safe, Not Sorry\Spanish_9-10-2014\SafeNotSorry_Spanish_Interior_Page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1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0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O:\SHARE\TxDOT Grant Files\DRSR\MASTER FILES\DRSR Books\Safe, Not Sorry\Spanish_9-10-2014\SafeNotSorry_Spanish_Interior_Page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58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O:\SHARE\TxDOT Grant Files\DRSR\MASTER FILES\DRSR Books\Safe, Not Sorry\Spanish_9-10-2014\SafeNotSorry_Spanish_Interior_Page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" y="-91440"/>
            <a:ext cx="8998034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50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O:\SHARE\TxDOT Grant Files\DRSR\MASTER FILES\DRSR Books\Safe, Not Sorry\Spanish_9-10-2014\SafeNotSorry_Spanish_Interior_Page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-45720"/>
            <a:ext cx="8879840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8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O:\SHARE\TxDOT Grant Files\DRSR\MASTER FILES\DRSR Books\Safe, Not Sorry\Spanish_9-10-2014\SafeNotSorry_Spanish_Interior_Page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1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7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O:\SHARE\TxDOT Grant Files\DRSR\MASTER FILES\DRSR Books\Safe, Not Sorry\Spanish_9-10-2014\SafeNotSorry_Spanish_Interior_Page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1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O:\SHARE\TxDOT Grant Files\DRSR\MASTER FILES\DRSR Books\Safe, Not Sorry\Spanish_9-10-2014\SafeNotSorry_Spanish_Interior_Page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1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41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O:\SHARE\TxDOT Grant Files\DRSR\MASTER FILES\DRSR Books\Safe, Not Sorry\Spanish_9-10-2014\SafeNotSorry_Spanish_Interior_Page_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0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O:\SHARE\TxDOT Grant Files\DRSR\MASTER FILES\DRSR Books\Safe, Not Sorry\Spanish_9-10-2014\SafeNotSorry_Spanish_Interior_Page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88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O:\SHARE\TxDOT Grant Files\DRSR\MASTER FILES\DRSR Books\Safe, Not Sorry\Spanish_9-10-2014\SafeNotSorry_Spanish_Interior_Page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6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O:\SHARE\TxDOT Grant Files\DRSR\MASTER FILES\DRSR Books\Safe, Not Sorry\Spanish_9-10-2014\SafeNotSorry_Spanish_Interior_Page_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" y="-91440"/>
            <a:ext cx="899668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01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O:\SHARE\TxDOT Grant Files\DRSR\MASTER FILES\DRSR Books\Safe, Not Sorry\Spanish_9-10-2014\SafeNotSorry_Spanish_Interior_Page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0" y="-91440"/>
            <a:ext cx="8999400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48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</Words>
  <Application>Microsoft Office PowerPoint</Application>
  <PresentationFormat>On-screen Show (4:3)</PresentationFormat>
  <Paragraphs>1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De La Garza</dc:creator>
  <cp:lastModifiedBy>Elizabeth De La Garza</cp:lastModifiedBy>
  <cp:revision>2</cp:revision>
  <dcterms:created xsi:type="dcterms:W3CDTF">2016-05-26T16:03:45Z</dcterms:created>
  <dcterms:modified xsi:type="dcterms:W3CDTF">2016-05-26T16:22:14Z</dcterms:modified>
</cp:coreProperties>
</file>