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A9CE-EF5C-4BEB-BD94-A0ADAF737314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F0DA1-5A15-4F78-917D-5E21494A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94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A9CE-EF5C-4BEB-BD94-A0ADAF737314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F0DA1-5A15-4F78-917D-5E21494A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5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A9CE-EF5C-4BEB-BD94-A0ADAF737314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F0DA1-5A15-4F78-917D-5E21494A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48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A9CE-EF5C-4BEB-BD94-A0ADAF737314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F0DA1-5A15-4F78-917D-5E21494A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54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A9CE-EF5C-4BEB-BD94-A0ADAF737314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F0DA1-5A15-4F78-917D-5E21494A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80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A9CE-EF5C-4BEB-BD94-A0ADAF737314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F0DA1-5A15-4F78-917D-5E21494A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99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A9CE-EF5C-4BEB-BD94-A0ADAF737314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F0DA1-5A15-4F78-917D-5E21494A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74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A9CE-EF5C-4BEB-BD94-A0ADAF737314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F0DA1-5A15-4F78-917D-5E21494A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06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A9CE-EF5C-4BEB-BD94-A0ADAF737314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F0DA1-5A15-4F78-917D-5E21494A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0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A9CE-EF5C-4BEB-BD94-A0ADAF737314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F0DA1-5A15-4F78-917D-5E21494A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21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A9CE-EF5C-4BEB-BD94-A0ADAF737314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F0DA1-5A15-4F78-917D-5E21494A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90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BA9CE-EF5C-4BEB-BD94-A0ADAF737314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F0DA1-5A15-4F78-917D-5E21494A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2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O:\SHARE\TxDOT Grant Files\DRSR\MASTER FILES\DRSR Books\Safe, Not Sorry\English\SafeNotSorry_English_9-10-2014_Update\SafeNotSorry__Interior_Eng Folder\SafeNotSorry_Interior_Eng_9_10_Page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46" y="-137160"/>
            <a:ext cx="9231092" cy="713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40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O:\SHARE\TxDOT Grant Files\DRSR\MASTER FILES\DRSR Books\Safe, Not Sorry\English\SafeNotSorry_English_9-10-2014_Update\SafeNotSorry__Interior_Eng Folder\SafeNotSorry_Interior_Eng_9_10_Page_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3" y="-45720"/>
            <a:ext cx="8993394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10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O:\SHARE\TxDOT Grant Files\DRSR\MASTER FILES\DRSR Books\Safe, Not Sorry\English\SafeNotSorry_English_9-10-2014_Update\SafeNotSorry__Interior_Eng Folder\SafeNotSorry_Interior_Eng_9_10_Page_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3" y="-45720"/>
            <a:ext cx="8993394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31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O:\SHARE\TxDOT Grant Files\DRSR\MASTER FILES\DRSR Books\Safe, Not Sorry\English\SafeNotSorry_English_9-10-2014_Update\SafeNotSorry__Interior_Eng Folder\SafeNotSorry_Interior_Eng_9_10_Page_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3" y="-45720"/>
            <a:ext cx="8993395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31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O:\SHARE\TxDOT Grant Files\DRSR\MASTER FILES\DRSR Books\Safe, Not Sorry\English\SafeNotSorry_English_9-10-2014_Update\SafeNotSorry__Interior_Eng Folder\SafeNotSorry_Interior_Eng_9_10_Page_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3" y="-45720"/>
            <a:ext cx="8993395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70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O:\SHARE\TxDOT Grant Files\DRSR\MASTER FILES\DRSR Books\Safe, Not Sorry\English\SafeNotSorry_English_9-10-2014_Update\SafeNotSorry__Interior_Eng Folder\SafeNotSorry_Interior_Eng_9_10_Page_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3" y="-45720"/>
            <a:ext cx="8993395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02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O:\SHARE\TxDOT Grant Files\DRSR\MASTER FILES\DRSR Books\Safe, Not Sorry\English\SafeNotSorry_English_9-10-2014_Update\SafeNotSorry__Interior_Eng Folder\SafeNotSorry_Interior_Eng_9_10_Page_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0" y="0"/>
            <a:ext cx="88750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10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O:\SHARE\TxDOT Grant Files\DRSR\MASTER FILES\DRSR Books\Safe, Not Sorry\English\SafeNotSorry_English_9-10-2014_Update\SafeNotSorry__Interior_Eng Folder\SafeNotSorry_Interior_Eng_9_10_Page_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4" y="91440"/>
            <a:ext cx="8638392" cy="66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63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O:\SHARE\TxDOT Grant Files\DRSR\MASTER FILES\DRSR Books\Safe, Not Sorry\English\SafeNotSorry_English_9-10-2014_Update\SafeNotSorry__Interior_Eng Folder\SafeNotSorry_Interior_Eng_9_10_Page_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3" y="-45720"/>
            <a:ext cx="8993395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14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O:\SHARE\TxDOT Grant Files\DRSR\MASTER FILES\DRSR Books\Safe, Not Sorry\English\SafeNotSorry_English_9-10-2014_Update\SafeNotSorry__Interior_Eng Folder\SafeNotSorry_Interior_Eng_9_10_Page_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4" y="-45720"/>
            <a:ext cx="8993393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96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O:\SHARE\TxDOT Grant Files\DRSR\MASTER FILES\DRSR Books\Safe, Not Sorry\English\SafeNotSorry_English_9-10-2014_Update\SafeNotSorry__Interior_Eng Folder\SafeNotSorry_Interior_Eng_9_10_Page_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3" y="-45720"/>
            <a:ext cx="8993395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34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O:\SHARE\TxDOT Grant Files\DRSR\MASTER FILES\DRSR Books\Safe, Not Sorry\English\SafeNotSorry_English_9-10-2014_Update\SafeNotSorry__Interior_Eng Folder\SafeNotSorry_Interior_Eng_9_10_Page_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3" y="-45720"/>
            <a:ext cx="8993394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24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O:\SHARE\TxDOT Grant Files\DRSR\MASTER FILES\DRSR Books\Safe, Not Sorry\English\SafeNotSorry_English_9-10-2014_Update\SafeNotSorry__Interior_Eng Folder\SafeNotSorry_Interior_Eng_9_10_Page_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3" y="-45720"/>
            <a:ext cx="8993394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16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O:\SHARE\TxDOT Grant Files\DRSR\MASTER FILES\DRSR Books\Safe, Not Sorry\English\SafeNotSorry_English_9-10-2014_Update\SafeNotSorry__Interior_Eng Folder\SafeNotSorry_Interior_Eng_9_10_Page_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3" y="-45720"/>
            <a:ext cx="8993394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31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O:\SHARE\TxDOT Grant Files\DRSR\MASTER FILES\DRSR Books\Safe, Not Sorry\English\SafeNotSorry_English_9-10-2014_Update\SafeNotSorry__Interior_Eng Folder\SafeNotSorry_Interior_Eng_9_10_Page_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4" y="-45720"/>
            <a:ext cx="8993393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56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O:\SHARE\TxDOT Grant Files\DRSR\MASTER FILES\DRSR Books\Safe, Not Sorry\English\SafeNotSorry_English_9-10-2014_Update\SafeNotSorry__Interior_Eng Folder\SafeNotSorry_Interior_Eng_9_10_Page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3" y="-45720"/>
            <a:ext cx="8993394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6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On-screen Show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De La Garza</dc:creator>
  <cp:lastModifiedBy>Elizabeth De La Garza</cp:lastModifiedBy>
  <cp:revision>3</cp:revision>
  <dcterms:created xsi:type="dcterms:W3CDTF">2016-05-26T15:37:10Z</dcterms:created>
  <dcterms:modified xsi:type="dcterms:W3CDTF">2016-05-26T16:02:02Z</dcterms:modified>
</cp:coreProperties>
</file>