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8" r:id="rId2"/>
    <p:sldId id="257" r:id="rId3"/>
    <p:sldId id="259" r:id="rId4"/>
    <p:sldId id="260" r:id="rId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187955F-BD73-4A04-AE9F-8B960D10642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D7C8376-63FB-4FE3-BF87-79B3B2C4C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35C2FFB-754D-4FDF-912D-9106489B029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DC8A30F-CBD5-4EC9-BD4C-5A2D123B1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2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4911-0110-404B-81EF-1F1170DEA728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6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DEC-B3A8-4F28-9839-EEB39768FA92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9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0FC4-C941-461B-82B1-D349BB405E18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66C4-7218-414E-9AD7-C68B0207716E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2BEC-ED12-4FAD-9A05-596A16097DE4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9559-9DC5-4EF2-A644-55005DD2851E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2B74-EA08-486C-B621-DFC9C615A81D}" type="datetime1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9F5A-AD2D-411A-94FB-BF18E313BC0C}" type="datetime1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1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9B7-C74C-46E8-9929-77D1B4B882C8}" type="datetime1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5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ABE8-6EAD-4B9F-A26C-E94A6FC6DB96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0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0820-DDB7-4EEF-86F1-80AA08BC1C24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4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713E5-2B2D-4FA5-9122-4ECA664CD1BD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05ED-A462-3B4C-B061-AB9CB52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CCF7E2-1ACA-5249-B97E-D8D9057D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5" y="498764"/>
            <a:ext cx="8612082" cy="57357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3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A9F7E3-6B8D-114C-9921-B1AA4EB1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81" y="43197"/>
            <a:ext cx="5449693" cy="68148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D175D3-43F7-5A40-B31F-E5F8D6F0D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0316"/>
            <a:ext cx="7420099" cy="49096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6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BEB16-3076-E14C-AFDB-EAEE1331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3" y="878774"/>
            <a:ext cx="7843177" cy="52488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05ED-A462-3B4C-B061-AB9CB5211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64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4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Wellborn</dc:creator>
  <cp:lastModifiedBy>Elizabeth De La Garza</cp:lastModifiedBy>
  <cp:revision>9</cp:revision>
  <cp:lastPrinted>2019-02-21T21:34:19Z</cp:lastPrinted>
  <dcterms:created xsi:type="dcterms:W3CDTF">2018-12-04T19:20:58Z</dcterms:created>
  <dcterms:modified xsi:type="dcterms:W3CDTF">2021-02-11T00:30:31Z</dcterms:modified>
</cp:coreProperties>
</file>