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258" r:id="rId3"/>
    <p:sldId id="259" r:id="rId4"/>
    <p:sldId id="257" r:id="rId5"/>
    <p:sldId id="260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5"/>
    <p:restoredTop sz="94674"/>
  </p:normalViewPr>
  <p:slideViewPr>
    <p:cSldViewPr snapToGrid="0" snapToObjects="1">
      <p:cViewPr varScale="1">
        <p:scale>
          <a:sx n="114" d="100"/>
          <a:sy n="114" d="100"/>
        </p:scale>
        <p:origin x="15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EFD5-FAEB-9047-87CA-E96F1DEAC16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05ED-A462-3B4C-B061-AB9CB5211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6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EFD5-FAEB-9047-87CA-E96F1DEAC16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05ED-A462-3B4C-B061-AB9CB5211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EFD5-FAEB-9047-87CA-E96F1DEAC16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05ED-A462-3B4C-B061-AB9CB5211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17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EFD5-FAEB-9047-87CA-E96F1DEAC16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05ED-A462-3B4C-B061-AB9CB5211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0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EFD5-FAEB-9047-87CA-E96F1DEAC16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05ED-A462-3B4C-B061-AB9CB5211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EFD5-FAEB-9047-87CA-E96F1DEAC16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05ED-A462-3B4C-B061-AB9CB5211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7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EFD5-FAEB-9047-87CA-E96F1DEAC16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05ED-A462-3B4C-B061-AB9CB5211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7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EFD5-FAEB-9047-87CA-E96F1DEAC16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05ED-A462-3B4C-B061-AB9CB5211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1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EFD5-FAEB-9047-87CA-E96F1DEAC16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05ED-A462-3B4C-B061-AB9CB5211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5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EFD5-FAEB-9047-87CA-E96F1DEAC16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05ED-A462-3B4C-B061-AB9CB5211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08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EFD5-FAEB-9047-87CA-E96F1DEAC16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05ED-A462-3B4C-B061-AB9CB5211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42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CEFD5-FAEB-9047-87CA-E96F1DEAC16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05ED-A462-3B4C-B061-AB9CB5211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9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4D5EE-D688-164A-92E2-D092177674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37558" y="190007"/>
            <a:ext cx="4536375" cy="63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7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CF7E2-1ACA-5249-B97E-D8D9057D5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45" y="498764"/>
            <a:ext cx="8612082" cy="57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78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175D3-43F7-5A40-B31F-E5F8D6F0D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40316"/>
            <a:ext cx="7420099" cy="49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A9F7E3-6B8D-114C-9921-B1AA4EB1A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881" y="43197"/>
            <a:ext cx="5449693" cy="681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0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BBEB16-3076-E14C-AFDB-EAEE13311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93" y="878774"/>
            <a:ext cx="7843177" cy="52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6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DE7435-E59C-224E-A634-1A76399CA5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4385" y="641267"/>
            <a:ext cx="8407729" cy="570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00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</TotalTime>
  <Words>0</Words>
  <Application>Microsoft Office PowerPoint</Application>
  <PresentationFormat>On-screen Show (4:3)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Wellborn</dc:creator>
  <cp:lastModifiedBy>Elizabeth De La Garza</cp:lastModifiedBy>
  <cp:revision>3</cp:revision>
  <dcterms:created xsi:type="dcterms:W3CDTF">2018-12-04T19:20:58Z</dcterms:created>
  <dcterms:modified xsi:type="dcterms:W3CDTF">2021-02-11T00:31:44Z</dcterms:modified>
</cp:coreProperties>
</file>