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2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0D83-2EC9-4F99-A944-4A1E6EFD1E50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1E0F-4F3B-4370-B0E6-965C42B0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9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0D83-2EC9-4F99-A944-4A1E6EFD1E50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1E0F-4F3B-4370-B0E6-965C42B0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27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0D83-2EC9-4F99-A944-4A1E6EFD1E50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1E0F-4F3B-4370-B0E6-965C42B0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32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0D83-2EC9-4F99-A944-4A1E6EFD1E50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1E0F-4F3B-4370-B0E6-965C42B0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9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0D83-2EC9-4F99-A944-4A1E6EFD1E50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1E0F-4F3B-4370-B0E6-965C42B0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72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0D83-2EC9-4F99-A944-4A1E6EFD1E50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1E0F-4F3B-4370-B0E6-965C42B0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9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0D83-2EC9-4F99-A944-4A1E6EFD1E50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1E0F-4F3B-4370-B0E6-965C42B0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46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0D83-2EC9-4F99-A944-4A1E6EFD1E50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1E0F-4F3B-4370-B0E6-965C42B0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7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0D83-2EC9-4F99-A944-4A1E6EFD1E50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1E0F-4F3B-4370-B0E6-965C42B0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51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0D83-2EC9-4F99-A944-4A1E6EFD1E50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1E0F-4F3B-4370-B0E6-965C42B0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7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0D83-2EC9-4F99-A944-4A1E6EFD1E50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1E0F-4F3B-4370-B0E6-965C42B0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57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80D83-2EC9-4F99-A944-4A1E6EFD1E50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11E0F-4F3B-4370-B0E6-965C42B0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062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wm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wma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wma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wma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wma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wma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9.wma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9.wma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wma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wma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8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2.wma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2.wma"/><Relationship Id="rId1" Type="http://schemas.openxmlformats.org/officeDocument/2006/relationships/audi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33.pn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33.pn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5.wma"/><Relationship Id="rId1" Type="http://schemas.openxmlformats.org/officeDocument/2006/relationships/audi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5.wma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40.png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1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8686800" cy="6712528"/>
          </a:xfrm>
          <a:prstGeom prst="rect">
            <a:avLst/>
          </a:prstGeom>
        </p:spPr>
      </p:pic>
      <p:pic>
        <p:nvPicPr>
          <p:cNvPr id="5" name="01 Track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49098"/>
            <a:ext cx="8686795" cy="6363880"/>
          </a:xfrm>
          <a:prstGeom prst="rect">
            <a:avLst/>
          </a:prstGeom>
        </p:spPr>
      </p:pic>
      <p:pic>
        <p:nvPicPr>
          <p:cNvPr id="5" name="06 Track 6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9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2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249098"/>
            <a:ext cx="8686793" cy="6363880"/>
          </a:xfrm>
          <a:prstGeom prst="rect">
            <a:avLst/>
          </a:prstGeom>
        </p:spPr>
      </p:pic>
      <p:pic>
        <p:nvPicPr>
          <p:cNvPr id="5" name="06 Track 6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84.52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4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249098"/>
            <a:ext cx="8686793" cy="6363879"/>
          </a:xfrm>
          <a:prstGeom prst="rect">
            <a:avLst/>
          </a:prstGeom>
        </p:spPr>
      </p:pic>
      <p:pic>
        <p:nvPicPr>
          <p:cNvPr id="5" name="07 Track 7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548.9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3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249098"/>
            <a:ext cx="8686792" cy="6363879"/>
          </a:xfrm>
          <a:prstGeom prst="rect">
            <a:avLst/>
          </a:prstGeom>
        </p:spPr>
      </p:pic>
      <p:pic>
        <p:nvPicPr>
          <p:cNvPr id="5" name="07 Track 7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49.0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8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4772"/>
            <a:ext cx="8686800" cy="6712528"/>
          </a:xfrm>
          <a:prstGeom prst="rect">
            <a:avLst/>
          </a:prstGeom>
        </p:spPr>
      </p:pic>
      <p:pic>
        <p:nvPicPr>
          <p:cNvPr id="5" name="08 Track 8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370.5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8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3" y="152400"/>
            <a:ext cx="8841205" cy="6477000"/>
          </a:xfrm>
          <a:prstGeom prst="rect">
            <a:avLst/>
          </a:prstGeom>
        </p:spPr>
      </p:pic>
      <p:pic>
        <p:nvPicPr>
          <p:cNvPr id="5" name="08 Track 8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8.4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3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3652"/>
            <a:ext cx="8610600" cy="6653647"/>
          </a:xfrm>
          <a:prstGeom prst="rect">
            <a:avLst/>
          </a:prstGeom>
        </p:spPr>
      </p:pic>
      <p:pic>
        <p:nvPicPr>
          <p:cNvPr id="5" name="09 Track 9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955.61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0" y="517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9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4771"/>
            <a:ext cx="8686800" cy="6712527"/>
          </a:xfrm>
          <a:prstGeom prst="rect">
            <a:avLst/>
          </a:prstGeom>
        </p:spPr>
      </p:pic>
      <p:pic>
        <p:nvPicPr>
          <p:cNvPr id="5" name="09 Track 9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161.38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7" y="76200"/>
            <a:ext cx="8945220" cy="6553200"/>
          </a:xfrm>
          <a:prstGeom prst="rect">
            <a:avLst/>
          </a:prstGeom>
        </p:spPr>
      </p:pic>
      <p:pic>
        <p:nvPicPr>
          <p:cNvPr id="5" name="10 Track 10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306.83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2" y="152400"/>
            <a:ext cx="8841203" cy="6477000"/>
          </a:xfrm>
          <a:prstGeom prst="rect">
            <a:avLst/>
          </a:prstGeom>
        </p:spPr>
      </p:pic>
      <p:pic>
        <p:nvPicPr>
          <p:cNvPr id="5" name="10 Track 10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89.81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0522"/>
            <a:ext cx="8686800" cy="6363884"/>
          </a:xfrm>
          <a:prstGeom prst="rect">
            <a:avLst/>
          </a:prstGeom>
        </p:spPr>
      </p:pic>
      <p:pic>
        <p:nvPicPr>
          <p:cNvPr id="5" name="02 Track 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962.61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0" y="152400"/>
            <a:ext cx="8841205" cy="6477000"/>
          </a:xfrm>
          <a:prstGeom prst="rect">
            <a:avLst/>
          </a:prstGeom>
        </p:spPr>
      </p:pic>
      <p:pic>
        <p:nvPicPr>
          <p:cNvPr id="5" name="11 Track 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7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7" y="228600"/>
            <a:ext cx="884120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0" y="228600"/>
            <a:ext cx="8737191" cy="6400800"/>
          </a:xfrm>
          <a:prstGeom prst="rect">
            <a:avLst/>
          </a:prstGeom>
        </p:spPr>
      </p:pic>
      <p:pic>
        <p:nvPicPr>
          <p:cNvPr id="5" name="12 Track 1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938.23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7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3267"/>
            <a:ext cx="8686799" cy="6363884"/>
          </a:xfrm>
          <a:prstGeom prst="rect">
            <a:avLst/>
          </a:prstGeom>
        </p:spPr>
      </p:pic>
      <p:pic>
        <p:nvPicPr>
          <p:cNvPr id="5" name="12 Track 1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21.76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2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790969" cy="6440197"/>
          </a:xfrm>
          <a:prstGeom prst="rect">
            <a:avLst/>
          </a:prstGeom>
        </p:spPr>
      </p:pic>
      <p:pic>
        <p:nvPicPr>
          <p:cNvPr id="5" name="13 Track 1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0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9" y="152400"/>
            <a:ext cx="884120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4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2" y="115550"/>
            <a:ext cx="8760597" cy="6590049"/>
          </a:xfrm>
          <a:prstGeom prst="rect">
            <a:avLst/>
          </a:prstGeom>
        </p:spPr>
      </p:pic>
      <p:pic>
        <p:nvPicPr>
          <p:cNvPr id="6" name="14 Track 1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403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701908" cy="654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6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8" y="228600"/>
            <a:ext cx="8737192" cy="6400800"/>
          </a:xfrm>
          <a:prstGeom prst="rect">
            <a:avLst/>
          </a:prstGeom>
        </p:spPr>
      </p:pic>
      <p:pic>
        <p:nvPicPr>
          <p:cNvPr id="5" name="15 Track 15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4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1" y="228600"/>
            <a:ext cx="8737189" cy="6400800"/>
          </a:xfrm>
          <a:prstGeom prst="rect">
            <a:avLst/>
          </a:prstGeom>
        </p:spPr>
      </p:pic>
      <p:pic>
        <p:nvPicPr>
          <p:cNvPr id="5" name="15 Track 15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13.61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0651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9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0522"/>
            <a:ext cx="8686799" cy="6363884"/>
          </a:xfrm>
          <a:prstGeom prst="rect">
            <a:avLst/>
          </a:prstGeom>
        </p:spPr>
      </p:pic>
      <p:pic>
        <p:nvPicPr>
          <p:cNvPr id="5" name="02 Track 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59.67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4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757169" cy="6504992"/>
          </a:xfrm>
          <a:prstGeom prst="rect">
            <a:avLst/>
          </a:prstGeom>
        </p:spPr>
      </p:pic>
      <p:pic>
        <p:nvPicPr>
          <p:cNvPr id="5" name="16 Track 1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51432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5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4918" y="-812951"/>
            <a:ext cx="6554633" cy="848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5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0522"/>
            <a:ext cx="8686799" cy="6363883"/>
          </a:xfrm>
          <a:prstGeom prst="rect">
            <a:avLst/>
          </a:prstGeom>
        </p:spPr>
      </p:pic>
      <p:pic>
        <p:nvPicPr>
          <p:cNvPr id="5" name="03 Track 3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766.64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50522"/>
            <a:ext cx="8686797" cy="6363883"/>
          </a:xfrm>
          <a:prstGeom prst="rect">
            <a:avLst/>
          </a:prstGeom>
        </p:spPr>
      </p:pic>
      <p:pic>
        <p:nvPicPr>
          <p:cNvPr id="5" name="03 Track 3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060.35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1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50522"/>
            <a:ext cx="8686797" cy="6363882"/>
          </a:xfrm>
          <a:prstGeom prst="rect">
            <a:avLst/>
          </a:prstGeom>
        </p:spPr>
      </p:pic>
      <p:pic>
        <p:nvPicPr>
          <p:cNvPr id="6" name="04 Track 4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2754.4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7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50522"/>
            <a:ext cx="8686796" cy="6363882"/>
          </a:xfrm>
          <a:prstGeom prst="rect">
            <a:avLst/>
          </a:prstGeom>
        </p:spPr>
      </p:pic>
      <p:pic>
        <p:nvPicPr>
          <p:cNvPr id="5" name="04 Track 4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05.29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5055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1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49098"/>
            <a:ext cx="8686796" cy="63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49098"/>
            <a:ext cx="8686795" cy="6363881"/>
          </a:xfrm>
          <a:prstGeom prst="rect">
            <a:avLst/>
          </a:prstGeom>
        </p:spPr>
      </p:pic>
      <p:pic>
        <p:nvPicPr>
          <p:cNvPr id="5" name="05 Track 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On-screen Show (4:3)</PresentationFormat>
  <Paragraphs>0</Paragraphs>
  <Slides>32</Slides>
  <Notes>0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Patty Thamez</dc:creator>
  <cp:lastModifiedBy>Ned Minevitz</cp:lastModifiedBy>
  <cp:revision>13</cp:revision>
  <dcterms:created xsi:type="dcterms:W3CDTF">2014-10-30T16:00:42Z</dcterms:created>
  <dcterms:modified xsi:type="dcterms:W3CDTF">2015-02-20T22:30:10Z</dcterms:modified>
</cp:coreProperties>
</file>