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-102" y="-1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C1F49-1A46-4CB1-9B21-83A5B5F04B64}" type="datetimeFigureOut">
              <a:rPr lang="en-US" smtClean="0"/>
              <a:t>2/20/2015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267DA-5E0A-45C1-AD47-5EBD621EF2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159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C1F49-1A46-4CB1-9B21-83A5B5F04B64}" type="datetimeFigureOut">
              <a:rPr lang="en-US" smtClean="0"/>
              <a:t>2/20/2015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267DA-5E0A-45C1-AD47-5EBD621EF2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532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C1F49-1A46-4CB1-9B21-83A5B5F04B64}" type="datetimeFigureOut">
              <a:rPr lang="en-US" smtClean="0"/>
              <a:t>2/20/2015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267DA-5E0A-45C1-AD47-5EBD621EF2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440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C1F49-1A46-4CB1-9B21-83A5B5F04B64}" type="datetimeFigureOut">
              <a:rPr lang="en-US" smtClean="0"/>
              <a:t>2/20/2015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267DA-5E0A-45C1-AD47-5EBD621EF2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401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C1F49-1A46-4CB1-9B21-83A5B5F04B64}" type="datetimeFigureOut">
              <a:rPr lang="en-US" smtClean="0"/>
              <a:t>2/20/2015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267DA-5E0A-45C1-AD47-5EBD621EF2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594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C1F49-1A46-4CB1-9B21-83A5B5F04B64}" type="datetimeFigureOut">
              <a:rPr lang="en-US" smtClean="0"/>
              <a:t>2/20/2015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267DA-5E0A-45C1-AD47-5EBD621EF2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140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C1F49-1A46-4CB1-9B21-83A5B5F04B64}" type="datetimeFigureOut">
              <a:rPr lang="en-US" smtClean="0"/>
              <a:t>2/20/2015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267DA-5E0A-45C1-AD47-5EBD621EF2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545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C1F49-1A46-4CB1-9B21-83A5B5F04B64}" type="datetimeFigureOut">
              <a:rPr lang="en-US" smtClean="0"/>
              <a:t>2/20/2015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267DA-5E0A-45C1-AD47-5EBD621EF2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686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C1F49-1A46-4CB1-9B21-83A5B5F04B64}" type="datetimeFigureOut">
              <a:rPr lang="en-US" smtClean="0"/>
              <a:t>2/20/2015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267DA-5E0A-45C1-AD47-5EBD621EF2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757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C1F49-1A46-4CB1-9B21-83A5B5F04B64}" type="datetimeFigureOut">
              <a:rPr lang="en-US" smtClean="0"/>
              <a:t>2/20/2015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267DA-5E0A-45C1-AD47-5EBD621EF2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535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C1F49-1A46-4CB1-9B21-83A5B5F04B64}" type="datetimeFigureOut">
              <a:rPr lang="en-US" smtClean="0"/>
              <a:t>2/20/2015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267DA-5E0A-45C1-AD47-5EBD621EF2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879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BC1F49-1A46-4CB1-9B21-83A5B5F04B64}" type="datetimeFigureOut">
              <a:rPr lang="en-US" smtClean="0"/>
              <a:t>2/20/2015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7267DA-5E0A-45C1-AD47-5EBD621EF2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0922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6.wma"/><Relationship Id="rId1" Type="http://schemas.openxmlformats.org/officeDocument/2006/relationships/audio" Target="NULL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7.wm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8.wm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8.wma"/><Relationship Id="rId1" Type="http://schemas.openxmlformats.org/officeDocument/2006/relationships/audio" Target="NULL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9.wma"/><Relationship Id="rId1" Type="http://schemas.openxmlformats.org/officeDocument/2006/relationships/audio" Target="NULL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9.wma"/><Relationship Id="rId1" Type="http://schemas.openxmlformats.org/officeDocument/2006/relationships/audio" Target="NULL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0.wma"/><Relationship Id="rId1" Type="http://schemas.openxmlformats.org/officeDocument/2006/relationships/audio" Target="NULL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0.wma"/><Relationship Id="rId1" Type="http://schemas.openxmlformats.org/officeDocument/2006/relationships/audio" Target="NULL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1.wma"/><Relationship Id="rId1" Type="http://schemas.openxmlformats.org/officeDocument/2006/relationships/audio" Target="NULL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1.wma"/><Relationship Id="rId1" Type="http://schemas.openxmlformats.org/officeDocument/2006/relationships/audio" Target="NULL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wma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5" Type="http://schemas.openxmlformats.org/officeDocument/2006/relationships/image" Target="../media/image29.png"/><Relationship Id="rId4" Type="http://schemas.openxmlformats.org/officeDocument/2006/relationships/image" Target="../media/image30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3.wma"/><Relationship Id="rId1" Type="http://schemas.openxmlformats.org/officeDocument/2006/relationships/audio" Target="NULL" TargetMode="External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3.wm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3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5" Type="http://schemas.openxmlformats.org/officeDocument/2006/relationships/image" Target="../media/image2.png"/><Relationship Id="rId4" Type="http://schemas.openxmlformats.org/officeDocument/2006/relationships/image" Target="../media/image35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5" Type="http://schemas.openxmlformats.org/officeDocument/2006/relationships/image" Target="../media/image38.png"/><Relationship Id="rId4" Type="http://schemas.openxmlformats.org/officeDocument/2006/relationships/image" Target="../media/image37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6.wma"/><Relationship Id="rId1" Type="http://schemas.openxmlformats.org/officeDocument/2006/relationships/audio" Target="NULL" TargetMode="External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6.wma"/><Relationship Id="rId1" Type="http://schemas.openxmlformats.org/officeDocument/2006/relationships/audio" Target="NULL" TargetMode="External"/><Relationship Id="rId5" Type="http://schemas.openxmlformats.org/officeDocument/2006/relationships/image" Target="../media/image43.png"/><Relationship Id="rId4" Type="http://schemas.openxmlformats.org/officeDocument/2006/relationships/image" Target="../media/image4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wma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5" Type="http://schemas.openxmlformats.org/officeDocument/2006/relationships/image" Target="../media/image43.png"/><Relationship Id="rId4" Type="http://schemas.openxmlformats.org/officeDocument/2006/relationships/image" Target="../media/image44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wma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wma"/><Relationship Id="rId1" Type="http://schemas.openxmlformats.org/officeDocument/2006/relationships/audio" Target="NULL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4.wma"/><Relationship Id="rId1" Type="http://schemas.openxmlformats.org/officeDocument/2006/relationships/audio" Target="NULL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4.wma"/><Relationship Id="rId1" Type="http://schemas.openxmlformats.org/officeDocument/2006/relationships/audio" Target="NUL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12.pn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06629" y="-1018414"/>
            <a:ext cx="6669785" cy="8930642"/>
          </a:xfrm>
          <a:prstGeom prst="rect">
            <a:avLst/>
          </a:prstGeom>
        </p:spPr>
      </p:pic>
      <p:pic>
        <p:nvPicPr>
          <p:cNvPr id="5" name="01 Track 1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594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14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06629" y="-868835"/>
            <a:ext cx="6669781" cy="8631481"/>
          </a:xfrm>
          <a:prstGeom prst="rect">
            <a:avLst/>
          </a:prstGeom>
        </p:spPr>
      </p:pic>
      <p:pic>
        <p:nvPicPr>
          <p:cNvPr id="7" name="06 Track 6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218.131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46963" y="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62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06629" y="-868835"/>
            <a:ext cx="6669780" cy="8631481"/>
          </a:xfrm>
          <a:prstGeom prst="rect">
            <a:avLst/>
          </a:prstGeom>
        </p:spPr>
      </p:pic>
      <p:pic>
        <p:nvPicPr>
          <p:cNvPr id="5" name="06 Track 6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50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" y="579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18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06629" y="-868835"/>
            <a:ext cx="6669780" cy="8631480"/>
          </a:xfrm>
          <a:prstGeom prst="rect">
            <a:avLst/>
          </a:prstGeom>
        </p:spPr>
      </p:pic>
      <p:pic>
        <p:nvPicPr>
          <p:cNvPr id="5" name="07 Track 7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1588.851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62800" y="579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896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06629" y="-868835"/>
            <a:ext cx="6669780" cy="8631480"/>
          </a:xfrm>
          <a:prstGeom prst="rect">
            <a:avLst/>
          </a:prstGeom>
        </p:spPr>
      </p:pic>
      <p:pic>
        <p:nvPicPr>
          <p:cNvPr id="5" name="07 Track 7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69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" y="548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24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06629" y="-868835"/>
            <a:ext cx="6669780" cy="8631480"/>
          </a:xfrm>
          <a:prstGeom prst="rect">
            <a:avLst/>
          </a:prstGeom>
        </p:spPr>
      </p:pic>
      <p:pic>
        <p:nvPicPr>
          <p:cNvPr id="5" name="08 Track 8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0850.875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" y="579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79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06629" y="-868835"/>
            <a:ext cx="6669780" cy="8631480"/>
          </a:xfrm>
          <a:prstGeom prst="rect">
            <a:avLst/>
          </a:prstGeom>
        </p:spPr>
      </p:pic>
      <p:pic>
        <p:nvPicPr>
          <p:cNvPr id="5" name="08 Track 8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78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" y="548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22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06629" y="-868835"/>
            <a:ext cx="6669780" cy="8631480"/>
          </a:xfrm>
          <a:prstGeom prst="rect">
            <a:avLst/>
          </a:prstGeom>
        </p:spPr>
      </p:pic>
      <p:pic>
        <p:nvPicPr>
          <p:cNvPr id="5" name="09 Track 9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248.481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15200" y="594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146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06629" y="-868835"/>
            <a:ext cx="6669780" cy="8631480"/>
          </a:xfrm>
          <a:prstGeom prst="rect">
            <a:avLst/>
          </a:prstGeom>
        </p:spPr>
      </p:pic>
      <p:pic>
        <p:nvPicPr>
          <p:cNvPr id="5" name="09 Track 9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95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" y="586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673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06629" y="-868835"/>
            <a:ext cx="6669780" cy="8631480"/>
          </a:xfrm>
          <a:prstGeom prst="rect">
            <a:avLst/>
          </a:prstGeom>
        </p:spPr>
      </p:pic>
      <p:pic>
        <p:nvPicPr>
          <p:cNvPr id="5" name="10 Track 10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216.921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6200" y="579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951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06629" y="-868835"/>
            <a:ext cx="6669780" cy="8631480"/>
          </a:xfrm>
          <a:prstGeom prst="rect">
            <a:avLst/>
          </a:prstGeom>
        </p:spPr>
      </p:pic>
      <p:pic>
        <p:nvPicPr>
          <p:cNvPr id="5" name="10 Track 10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62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571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569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06629" y="-868836"/>
            <a:ext cx="6669785" cy="8631486"/>
          </a:xfrm>
          <a:prstGeom prst="rect">
            <a:avLst/>
          </a:prstGeom>
        </p:spPr>
      </p:pic>
      <p:pic>
        <p:nvPicPr>
          <p:cNvPr id="5" name="02 Track 2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70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0" y="594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008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06629" y="-868835"/>
            <a:ext cx="6669780" cy="8631480"/>
          </a:xfrm>
          <a:prstGeom prst="rect">
            <a:avLst/>
          </a:prstGeom>
        </p:spPr>
      </p:pic>
      <p:pic>
        <p:nvPicPr>
          <p:cNvPr id="5" name="11 Track 11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15200" y="571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21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06629" y="-868835"/>
            <a:ext cx="6669780" cy="863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930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06629" y="-868835"/>
            <a:ext cx="6669780" cy="8631480"/>
          </a:xfrm>
          <a:prstGeom prst="rect">
            <a:avLst/>
          </a:prstGeom>
        </p:spPr>
      </p:pic>
      <p:pic>
        <p:nvPicPr>
          <p:cNvPr id="5" name="12 Track 12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073.374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72400" y="594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725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06629" y="-868835"/>
            <a:ext cx="6669780" cy="8631480"/>
          </a:xfrm>
          <a:prstGeom prst="rect">
            <a:avLst/>
          </a:prstGeom>
        </p:spPr>
      </p:pic>
      <p:pic>
        <p:nvPicPr>
          <p:cNvPr id="6" name="12 Track 12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77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" y="571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825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06629" y="-868835"/>
            <a:ext cx="6669780" cy="8631480"/>
          </a:xfrm>
          <a:prstGeom prst="rect">
            <a:avLst/>
          </a:prstGeom>
        </p:spPr>
      </p:pic>
      <p:pic>
        <p:nvPicPr>
          <p:cNvPr id="5" name="13 Track 13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6200" y="571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73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06629" y="-868835"/>
            <a:ext cx="6669780" cy="863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64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07320" y="-868835"/>
            <a:ext cx="6668397" cy="8631480"/>
          </a:xfrm>
          <a:prstGeom prst="rect">
            <a:avLst/>
          </a:prstGeom>
        </p:spPr>
      </p:pic>
      <p:pic>
        <p:nvPicPr>
          <p:cNvPr id="5" name="14 Track 14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6200" y="579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96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07320" y="-868834"/>
            <a:ext cx="6668397" cy="8631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81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07320" y="-867940"/>
            <a:ext cx="6668397" cy="8629690"/>
          </a:xfrm>
          <a:prstGeom prst="rect">
            <a:avLst/>
          </a:prstGeom>
        </p:spPr>
      </p:pic>
      <p:pic>
        <p:nvPicPr>
          <p:cNvPr id="5" name="15 Track 15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470.33760000000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43800" y="579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8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07320" y="-867940"/>
            <a:ext cx="6668396" cy="8629690"/>
          </a:xfrm>
          <a:prstGeom prst="rect">
            <a:avLst/>
          </a:prstGeom>
        </p:spPr>
      </p:pic>
      <p:pic>
        <p:nvPicPr>
          <p:cNvPr id="5" name="15 Track 15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98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" y="571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787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06629" y="-868836"/>
            <a:ext cx="6669784" cy="8631486"/>
          </a:xfrm>
          <a:prstGeom prst="rect">
            <a:avLst/>
          </a:prstGeom>
        </p:spPr>
      </p:pic>
      <p:pic>
        <p:nvPicPr>
          <p:cNvPr id="5" name="02 Track 2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1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06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07320" y="-866237"/>
            <a:ext cx="6668396" cy="8626283"/>
          </a:xfrm>
          <a:prstGeom prst="rect">
            <a:avLst/>
          </a:prstGeom>
        </p:spPr>
      </p:pic>
      <p:pic>
        <p:nvPicPr>
          <p:cNvPr id="5" name="16 Track 16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6200" y="571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82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8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07320" y="-866237"/>
            <a:ext cx="6668395" cy="862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04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08635" y="-866237"/>
            <a:ext cx="6665764" cy="862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50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06629" y="-868836"/>
            <a:ext cx="6669784" cy="8631485"/>
          </a:xfrm>
          <a:prstGeom prst="rect">
            <a:avLst/>
          </a:prstGeom>
        </p:spPr>
      </p:pic>
      <p:pic>
        <p:nvPicPr>
          <p:cNvPr id="5" name="03 Track 3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2805.129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0" y="5562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349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06629" y="-868836"/>
            <a:ext cx="6669783" cy="8631485"/>
          </a:xfrm>
          <a:prstGeom prst="rect">
            <a:avLst/>
          </a:prstGeom>
        </p:spPr>
      </p:pic>
      <p:pic>
        <p:nvPicPr>
          <p:cNvPr id="5" name="03 Track 3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477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6787" y="586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004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06629" y="-868835"/>
            <a:ext cx="6669783" cy="8631483"/>
          </a:xfrm>
          <a:prstGeom prst="rect">
            <a:avLst/>
          </a:prstGeom>
        </p:spPr>
      </p:pic>
      <p:pic>
        <p:nvPicPr>
          <p:cNvPr id="5" name="04 Track 4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447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548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29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6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06629" y="-868835"/>
            <a:ext cx="6669782" cy="8631483"/>
          </a:xfrm>
          <a:prstGeom prst="rect">
            <a:avLst/>
          </a:prstGeom>
        </p:spPr>
      </p:pic>
      <p:pic>
        <p:nvPicPr>
          <p:cNvPr id="5" name="04 Track 4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5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" y="5562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863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06629" y="-868835"/>
            <a:ext cx="6669782" cy="863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3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06629" y="-868835"/>
            <a:ext cx="6669781" cy="8631482"/>
          </a:xfrm>
          <a:prstGeom prst="rect">
            <a:avLst/>
          </a:prstGeom>
        </p:spPr>
      </p:pic>
      <p:pic>
        <p:nvPicPr>
          <p:cNvPr id="5" name="05 Track 5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" y="586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027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0</Words>
  <Application>Microsoft Office PowerPoint</Application>
  <PresentationFormat>On-screen Show (4:3)</PresentationFormat>
  <Paragraphs>0</Paragraphs>
  <Slides>32</Slides>
  <Notes>0</Notes>
  <HiddenSlides>0</HiddenSlides>
  <MMClips>26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Patty Thamez</dc:creator>
  <cp:lastModifiedBy>Ned Minevitz</cp:lastModifiedBy>
  <cp:revision>10</cp:revision>
  <dcterms:created xsi:type="dcterms:W3CDTF">2014-10-29T20:25:52Z</dcterms:created>
  <dcterms:modified xsi:type="dcterms:W3CDTF">2015-02-20T20:49:11Z</dcterms:modified>
</cp:coreProperties>
</file>