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"/>
  </p:notesMasterIdLst>
  <p:handoutMasterIdLst>
    <p:handoutMasterId r:id="rId5"/>
  </p:handoutMasterIdLst>
  <p:sldIdLst>
    <p:sldId id="256" r:id="rId2"/>
    <p:sldId id="260" r:id="rId3"/>
  </p:sldIdLst>
  <p:sldSz cx="9144000" cy="6858000" type="screen4x3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1"/>
    <p:restoredTop sz="89547"/>
  </p:normalViewPr>
  <p:slideViewPr>
    <p:cSldViewPr snapToGrid="0" snapToObjects="1">
      <p:cViewPr varScale="1">
        <p:scale>
          <a:sx n="102" d="100"/>
          <a:sy n="102" d="100"/>
        </p:scale>
        <p:origin x="188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8D1B6F75-A3F0-401E-A99F-D58D454A975E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EA45AA4A-C3A3-4066-9E09-6080B3A8A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2530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EDCF550B-7DFC-844D-AB84-5A1D7C14F136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909A678B-1E68-5B4B-B689-194245D40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901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Title: A field trip to the Library of Congress]</a:t>
            </a:r>
          </a:p>
          <a:p>
            <a:r>
              <a:rPr lang="en-US" dirty="0"/>
              <a:t>Photograph shows students writing in notebooks as a teacher looks on.</a:t>
            </a:r>
          </a:p>
          <a:p>
            <a:r>
              <a:rPr lang="en-US" dirty="0"/>
              <a:t>Contributor Names: Johnston, Frances Benjamin, 1864-1952</a:t>
            </a:r>
          </a:p>
          <a:p>
            <a:r>
              <a:rPr lang="en-US" dirty="0"/>
              <a:t>Photographer Created / Published [1899?]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9A678B-1E68-5B4B-B689-194245D4013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115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Park Ranger with students at Mt. Rushmore, present day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9A678B-1E68-5B4B-B689-194245D4013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808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4C4A6-3C99-4644-9612-CB58FD0E9A08}" type="datetime1">
              <a:rPr lang="en-US" smtClean="0"/>
              <a:t>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0B955-ABB5-AF4B-9B9A-157735BE7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229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47E0D-8129-4AD3-AEE8-67402FB48056}" type="datetime1">
              <a:rPr lang="en-US" smtClean="0"/>
              <a:t>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0B955-ABB5-AF4B-9B9A-157735BE7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212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96737-2748-460D-931E-1D4BF8A566A8}" type="datetime1">
              <a:rPr lang="en-US" smtClean="0"/>
              <a:t>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0B955-ABB5-AF4B-9B9A-157735BE7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025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89424-FE4E-4299-A389-D22E7F51070C}" type="datetime1">
              <a:rPr lang="en-US" smtClean="0"/>
              <a:t>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0B955-ABB5-AF4B-9B9A-157735BE7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767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F9CB8-142F-4989-956C-5F08DEC6A158}" type="datetime1">
              <a:rPr lang="en-US" smtClean="0"/>
              <a:t>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0B955-ABB5-AF4B-9B9A-157735BE7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914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4068F-3CF1-4C22-8FAA-9DDE3101D5F1}" type="datetime1">
              <a:rPr lang="en-US" smtClean="0"/>
              <a:t>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0B955-ABB5-AF4B-9B9A-157735BE7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460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C8DEB-214A-4B6A-84C8-F5BC3ECC261A}" type="datetime1">
              <a:rPr lang="en-US" smtClean="0"/>
              <a:t>2/10/2021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0B955-ABB5-AF4B-9B9A-157735BE7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413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5E367-451C-4813-B44E-82AB71ED534C}" type="datetime1">
              <a:rPr lang="en-US" smtClean="0"/>
              <a:t>2/10/2021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0B955-ABB5-AF4B-9B9A-157735BE7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090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6CA1-2CE7-412C-B7E8-4D70D5FBABB7}" type="datetime1">
              <a:rPr lang="en-US" smtClean="0"/>
              <a:t>2/10/2021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0B955-ABB5-AF4B-9B9A-157735BE7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125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C53E-4CFA-4FD3-B5F5-F0805EA7897F}" type="datetime1">
              <a:rPr lang="en-US" smtClean="0"/>
              <a:t>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0B955-ABB5-AF4B-9B9A-157735BE7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989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E1B4-FC38-4C09-A677-298B29A82680}" type="datetime1">
              <a:rPr lang="en-US" smtClean="0"/>
              <a:t>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0B955-ABB5-AF4B-9B9A-157735BE7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264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B3530E-98D0-4DC3-A6AE-D27A7D4F3B9C}" type="datetime1">
              <a:rPr lang="en-US" smtClean="0"/>
              <a:t>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30B955-ABB5-AF4B-9B9A-157735BE7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65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345A9CE-CE9F-6446-9258-BB9DF033D3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267" t="2477" r="7856" b="9464"/>
          <a:stretch/>
        </p:blipFill>
        <p:spPr>
          <a:xfrm>
            <a:off x="352943" y="116728"/>
            <a:ext cx="8520702" cy="668290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A3AA513-7380-FD41-B9E0-C4401B885707}"/>
              </a:ext>
            </a:extLst>
          </p:cNvPr>
          <p:cNvSpPr/>
          <p:nvPr/>
        </p:nvSpPr>
        <p:spPr>
          <a:xfrm>
            <a:off x="2695121" y="3824548"/>
            <a:ext cx="1199408" cy="3033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47EDE34-2707-1D4F-9B50-FBE6191B6237}"/>
              </a:ext>
            </a:extLst>
          </p:cNvPr>
          <p:cNvSpPr/>
          <p:nvPr/>
        </p:nvSpPr>
        <p:spPr>
          <a:xfrm>
            <a:off x="352943" y="116729"/>
            <a:ext cx="2342177" cy="67412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621D385-0194-F14C-B6F3-42BDFDA38307}"/>
              </a:ext>
            </a:extLst>
          </p:cNvPr>
          <p:cNvSpPr/>
          <p:nvPr/>
        </p:nvSpPr>
        <p:spPr>
          <a:xfrm>
            <a:off x="2529190" y="116726"/>
            <a:ext cx="6614809" cy="3707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CA44DB1-0D16-474B-B6B8-55ACA0304053}"/>
              </a:ext>
            </a:extLst>
          </p:cNvPr>
          <p:cNvSpPr/>
          <p:nvPr/>
        </p:nvSpPr>
        <p:spPr>
          <a:xfrm>
            <a:off x="3894529" y="3824547"/>
            <a:ext cx="4989402" cy="3033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F53524-6FD0-454D-A0A3-F7A009C934B9}"/>
              </a:ext>
            </a:extLst>
          </p:cNvPr>
          <p:cNvSpPr txBox="1"/>
          <p:nvPr/>
        </p:nvSpPr>
        <p:spPr>
          <a:xfrm>
            <a:off x="2379306" y="1379530"/>
            <a:ext cx="399350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 dirty="0">
                <a:latin typeface="Century Gothic" panose="020B0502020202020204" pitchFamily="34" charset="0"/>
              </a:rPr>
              <a:t>HSSI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CD1DAA-D527-684A-9382-7780740B44E2}"/>
              </a:ext>
            </a:extLst>
          </p:cNvPr>
          <p:cNvSpPr txBox="1"/>
          <p:nvPr/>
        </p:nvSpPr>
        <p:spPr>
          <a:xfrm>
            <a:off x="3017599" y="3576809"/>
            <a:ext cx="319138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entury Gothic" panose="020B0502020202020204" pitchFamily="34" charset="0"/>
              </a:rPr>
              <a:t>H</a:t>
            </a:r>
            <a:r>
              <a:rPr lang="en-US" sz="3600" dirty="0">
                <a:latin typeface="Century Gothic" panose="020B0502020202020204" pitchFamily="34" charset="0"/>
              </a:rPr>
              <a:t>istorical</a:t>
            </a:r>
          </a:p>
          <a:p>
            <a:r>
              <a:rPr lang="en-US" sz="3600" b="1" dirty="0">
                <a:latin typeface="Century Gothic" panose="020B0502020202020204" pitchFamily="34" charset="0"/>
              </a:rPr>
              <a:t>S</a:t>
            </a:r>
            <a:r>
              <a:rPr lang="en-US" sz="3600" dirty="0">
                <a:latin typeface="Century Gothic" panose="020B0502020202020204" pitchFamily="34" charset="0"/>
              </a:rPr>
              <a:t>afety</a:t>
            </a:r>
          </a:p>
          <a:p>
            <a:r>
              <a:rPr lang="en-US" sz="4000" b="1" dirty="0">
                <a:latin typeface="Century Gothic" panose="020B0502020202020204" pitchFamily="34" charset="0"/>
              </a:rPr>
              <a:t>S</a:t>
            </a:r>
            <a:r>
              <a:rPr lang="en-US" sz="3600" dirty="0">
                <a:latin typeface="Century Gothic" panose="020B0502020202020204" pitchFamily="34" charset="0"/>
              </a:rPr>
              <a:t>cene</a:t>
            </a:r>
          </a:p>
          <a:p>
            <a:r>
              <a:rPr lang="en-US" sz="4000" b="1" dirty="0">
                <a:latin typeface="Century Gothic" panose="020B0502020202020204" pitchFamily="34" charset="0"/>
              </a:rPr>
              <a:t>I</a:t>
            </a:r>
            <a:r>
              <a:rPr lang="en-US" sz="3600" dirty="0">
                <a:latin typeface="Century Gothic" panose="020B0502020202020204" pitchFamily="34" charset="0"/>
              </a:rPr>
              <a:t>nvestigator</a:t>
            </a:r>
          </a:p>
        </p:txBody>
      </p:sp>
      <p:pic>
        <p:nvPicPr>
          <p:cNvPr id="13" name="Shape 820">
            <a:extLst>
              <a:ext uri="{FF2B5EF4-FFF2-40B4-BE49-F238E27FC236}">
                <a16:creationId xmlns:a16="http://schemas.microsoft.com/office/drawing/2014/main" id="{094B8DEB-DF91-914F-8453-407770206D0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85677" y="4357285"/>
            <a:ext cx="3488777" cy="248670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0B955-ABB5-AF4B-9B9A-157735BE79D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016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A6245E-AEE2-6141-BA3D-5907EBCCF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259" y="365066"/>
            <a:ext cx="8407729" cy="631226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0B955-ABB5-AF4B-9B9A-157735BE79D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1872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1585</TotalTime>
  <Words>59</Words>
  <Application>Microsoft Office PowerPoint</Application>
  <PresentationFormat>On-screen Show (4:3)</PresentationFormat>
  <Paragraphs>14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Wellborn</dc:creator>
  <cp:lastModifiedBy>Elizabeth De La Garza</cp:lastModifiedBy>
  <cp:revision>15</cp:revision>
  <cp:lastPrinted>2019-02-21T20:58:59Z</cp:lastPrinted>
  <dcterms:created xsi:type="dcterms:W3CDTF">2018-11-26T17:08:43Z</dcterms:created>
  <dcterms:modified xsi:type="dcterms:W3CDTF">2021-02-10T15:49:30Z</dcterms:modified>
</cp:coreProperties>
</file>