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handoutMasterIdLst>
    <p:handoutMasterId r:id="rId7"/>
  </p:handoutMasterIdLst>
  <p:sldIdLst>
    <p:sldId id="256" r:id="rId2"/>
    <p:sldId id="262" r:id="rId3"/>
    <p:sldId id="261" r:id="rId4"/>
    <p:sldId id="263" r:id="rId5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5"/>
    <p:restoredTop sz="89547"/>
  </p:normalViewPr>
  <p:slideViewPr>
    <p:cSldViewPr snapToGrid="0" snapToObjects="1">
      <p:cViewPr varScale="1">
        <p:scale>
          <a:sx n="103" d="100"/>
          <a:sy n="103" d="100"/>
        </p:scale>
        <p:origin x="11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9A2E76E-19AE-4160-9B0C-CE2DC11C31ED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0AB1A3DC-74F1-4405-B909-BB8027A32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46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DCF550B-7DFC-844D-AB84-5A1D7C14F136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09A678B-1E68-5B4B-B689-194245D40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01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Title: A field trip to the Library of Congress]</a:t>
            </a:r>
          </a:p>
          <a:p>
            <a:r>
              <a:rPr lang="en-US" dirty="0"/>
              <a:t>Photograph shows students writing in notebooks as a teacher looks on.</a:t>
            </a:r>
          </a:p>
          <a:p>
            <a:r>
              <a:rPr lang="en-US" dirty="0"/>
              <a:t>Contributor Names: Johnston, Frances Benjamin, 1864-1952</a:t>
            </a:r>
          </a:p>
          <a:p>
            <a:r>
              <a:rPr lang="en-US" dirty="0"/>
              <a:t>Photographer Created / Published [1899?]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A678B-1E68-5B4B-B689-194245D401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15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 field trip to the Grand Canyon.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A678B-1E68-5B4B-B689-194245D401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82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IMNH exhibit in Pocatello Idaho.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A678B-1E68-5B4B-B689-194245D401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08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A45D-BA0F-0243-9458-DD43FFBC67EC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29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A45D-BA0F-0243-9458-DD43FFBC67EC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12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A45D-BA0F-0243-9458-DD43FFBC67EC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25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A45D-BA0F-0243-9458-DD43FFBC67EC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6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A45D-BA0F-0243-9458-DD43FFBC67EC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1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A45D-BA0F-0243-9458-DD43FFBC67EC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60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A45D-BA0F-0243-9458-DD43FFBC67EC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13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A45D-BA0F-0243-9458-DD43FFBC67EC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9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A45D-BA0F-0243-9458-DD43FFBC67EC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25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A45D-BA0F-0243-9458-DD43FFBC67EC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89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A45D-BA0F-0243-9458-DD43FFBC67EC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64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5A45D-BA0F-0243-9458-DD43FFBC67EC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45A9CE-CE9F-6446-9258-BB9DF033D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67" t="2477" r="7856" b="9464"/>
          <a:stretch/>
        </p:blipFill>
        <p:spPr>
          <a:xfrm>
            <a:off x="352943" y="116728"/>
            <a:ext cx="8520702" cy="66829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3AA513-7380-FD41-B9E0-C4401B885707}"/>
              </a:ext>
            </a:extLst>
          </p:cNvPr>
          <p:cNvSpPr/>
          <p:nvPr/>
        </p:nvSpPr>
        <p:spPr>
          <a:xfrm>
            <a:off x="2695121" y="3824548"/>
            <a:ext cx="1199408" cy="303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7EDE34-2707-1D4F-9B50-FBE6191B6237}"/>
              </a:ext>
            </a:extLst>
          </p:cNvPr>
          <p:cNvSpPr/>
          <p:nvPr/>
        </p:nvSpPr>
        <p:spPr>
          <a:xfrm>
            <a:off x="352943" y="116729"/>
            <a:ext cx="2342177" cy="6741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21D385-0194-F14C-B6F3-42BDFDA38307}"/>
              </a:ext>
            </a:extLst>
          </p:cNvPr>
          <p:cNvSpPr/>
          <p:nvPr/>
        </p:nvSpPr>
        <p:spPr>
          <a:xfrm>
            <a:off x="2529190" y="116726"/>
            <a:ext cx="6614809" cy="3707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A44DB1-0D16-474B-B6B8-55ACA0304053}"/>
              </a:ext>
            </a:extLst>
          </p:cNvPr>
          <p:cNvSpPr/>
          <p:nvPr/>
        </p:nvSpPr>
        <p:spPr>
          <a:xfrm>
            <a:off x="3894529" y="3824547"/>
            <a:ext cx="4989402" cy="3033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F53524-6FD0-454D-A0A3-F7A009C934B9}"/>
              </a:ext>
            </a:extLst>
          </p:cNvPr>
          <p:cNvSpPr txBox="1"/>
          <p:nvPr/>
        </p:nvSpPr>
        <p:spPr>
          <a:xfrm>
            <a:off x="2230016" y="1086707"/>
            <a:ext cx="42547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latin typeface="Century Gothic" panose="020B0502020202020204" pitchFamily="34" charset="0"/>
              </a:rPr>
              <a:t>HSSI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CD1DAA-D527-684A-9382-7780740B44E2}"/>
              </a:ext>
            </a:extLst>
          </p:cNvPr>
          <p:cNvSpPr txBox="1"/>
          <p:nvPr/>
        </p:nvSpPr>
        <p:spPr>
          <a:xfrm>
            <a:off x="3017599" y="3161456"/>
            <a:ext cx="319138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H</a:t>
            </a:r>
            <a:r>
              <a:rPr lang="en-US" sz="3600" dirty="0">
                <a:latin typeface="Century Gothic" panose="020B0502020202020204" pitchFamily="34" charset="0"/>
              </a:rPr>
              <a:t>istorical</a:t>
            </a:r>
          </a:p>
          <a:p>
            <a:r>
              <a:rPr lang="en-US" sz="4000" b="1" dirty="0">
                <a:latin typeface="Century Gothic" panose="020B0502020202020204" pitchFamily="34" charset="0"/>
              </a:rPr>
              <a:t>S</a:t>
            </a:r>
            <a:r>
              <a:rPr lang="en-US" sz="4000" dirty="0">
                <a:latin typeface="Century Gothic" panose="020B0502020202020204" pitchFamily="34" charset="0"/>
              </a:rPr>
              <a:t>afety</a:t>
            </a:r>
          </a:p>
          <a:p>
            <a:r>
              <a:rPr lang="en-US" sz="4000" b="1" dirty="0">
                <a:latin typeface="Century Gothic" panose="020B0502020202020204" pitchFamily="34" charset="0"/>
              </a:rPr>
              <a:t>S</a:t>
            </a:r>
            <a:r>
              <a:rPr lang="en-US" sz="3600" dirty="0">
                <a:latin typeface="Century Gothic" panose="020B0502020202020204" pitchFamily="34" charset="0"/>
              </a:rPr>
              <a:t>cene</a:t>
            </a:r>
          </a:p>
          <a:p>
            <a:r>
              <a:rPr lang="en-US" sz="4000" b="1" dirty="0">
                <a:latin typeface="Century Gothic" panose="020B0502020202020204" pitchFamily="34" charset="0"/>
              </a:rPr>
              <a:t>I</a:t>
            </a:r>
            <a:r>
              <a:rPr lang="en-US" sz="3600" dirty="0">
                <a:latin typeface="Century Gothic" panose="020B0502020202020204" pitchFamily="34" charset="0"/>
              </a:rPr>
              <a:t>nvestigator</a:t>
            </a:r>
          </a:p>
        </p:txBody>
      </p:sp>
      <p:pic>
        <p:nvPicPr>
          <p:cNvPr id="13" name="Shape 820">
            <a:extLst>
              <a:ext uri="{FF2B5EF4-FFF2-40B4-BE49-F238E27FC236}">
                <a16:creationId xmlns:a16="http://schemas.microsoft.com/office/drawing/2014/main" id="{094B8DEB-DF91-914F-8453-407770206D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5677" y="4357285"/>
            <a:ext cx="3488777" cy="24867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01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4AA54F-8836-C040-9AB0-CB82B3815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47" y="973777"/>
            <a:ext cx="8446969" cy="485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17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EE2219-5562-0143-AE16-21A10A8ED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41" y="581387"/>
            <a:ext cx="8739594" cy="578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59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7305D1-1F5D-FA46-9B86-3AD2D7258764}"/>
              </a:ext>
            </a:extLst>
          </p:cNvPr>
          <p:cNvCxnSpPr>
            <a:cxnSpLocks/>
          </p:cNvCxnSpPr>
          <p:nvPr/>
        </p:nvCxnSpPr>
        <p:spPr>
          <a:xfrm>
            <a:off x="380010" y="3325091"/>
            <a:ext cx="5177642" cy="2248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64BB7B-DF16-BB48-B372-4FB5026308F2}"/>
              </a:ext>
            </a:extLst>
          </p:cNvPr>
          <p:cNvCxnSpPr>
            <a:cxnSpLocks/>
          </p:cNvCxnSpPr>
          <p:nvPr/>
        </p:nvCxnSpPr>
        <p:spPr>
          <a:xfrm flipV="1">
            <a:off x="5911932" y="1866405"/>
            <a:ext cx="2555173" cy="12093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AD4467-CC6F-B543-9CFA-A09B159DEE95}"/>
              </a:ext>
            </a:extLst>
          </p:cNvPr>
          <p:cNvCxnSpPr>
            <a:cxnSpLocks/>
          </p:cNvCxnSpPr>
          <p:nvPr/>
        </p:nvCxnSpPr>
        <p:spPr>
          <a:xfrm>
            <a:off x="5911933" y="3348841"/>
            <a:ext cx="287382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B578D6-F3C1-F54E-A6E5-CD27FF18D3E2}"/>
              </a:ext>
            </a:extLst>
          </p:cNvPr>
          <p:cNvCxnSpPr>
            <a:cxnSpLocks/>
          </p:cNvCxnSpPr>
          <p:nvPr/>
        </p:nvCxnSpPr>
        <p:spPr>
          <a:xfrm>
            <a:off x="5911933" y="3667496"/>
            <a:ext cx="2555173" cy="86887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6152744-3B82-F545-ACB1-B3CC5BC7D446}"/>
              </a:ext>
            </a:extLst>
          </p:cNvPr>
          <p:cNvSpPr txBox="1"/>
          <p:nvPr/>
        </p:nvSpPr>
        <p:spPr>
          <a:xfrm>
            <a:off x="178130" y="2773371"/>
            <a:ext cx="5913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Why is safety important on field trips?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A557FD-A20B-2B4E-B1F1-1BCBE974E94D}"/>
              </a:ext>
            </a:extLst>
          </p:cNvPr>
          <p:cNvSpPr txBox="1"/>
          <p:nvPr/>
        </p:nvSpPr>
        <p:spPr>
          <a:xfrm rot="20004314">
            <a:off x="6346370" y="1925780"/>
            <a:ext cx="1686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Reason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26BEE9-EC8F-AE4E-9982-F134A97BA3EF}"/>
              </a:ext>
            </a:extLst>
          </p:cNvPr>
          <p:cNvSpPr txBox="1"/>
          <p:nvPr/>
        </p:nvSpPr>
        <p:spPr>
          <a:xfrm>
            <a:off x="6624451" y="2830273"/>
            <a:ext cx="1686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Reason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3EB4F8-35F6-D349-B073-256EE10C722E}"/>
              </a:ext>
            </a:extLst>
          </p:cNvPr>
          <p:cNvSpPr txBox="1"/>
          <p:nvPr/>
        </p:nvSpPr>
        <p:spPr>
          <a:xfrm rot="981187">
            <a:off x="6477208" y="3668677"/>
            <a:ext cx="1686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Reason 3</a:t>
            </a:r>
          </a:p>
        </p:txBody>
      </p:sp>
    </p:spTree>
    <p:extLst>
      <p:ext uri="{BB962C8B-B14F-4D97-AF65-F5344CB8AC3E}">
        <p14:creationId xmlns:p14="http://schemas.microsoft.com/office/powerpoint/2010/main" val="2850314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1736</TotalTime>
  <Words>76</Words>
  <Application>Microsoft Office PowerPoint</Application>
  <PresentationFormat>On-screen Show (4:3)</PresentationFormat>
  <Paragraphs>18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Wellborn</dc:creator>
  <cp:lastModifiedBy>Elizabeth De La Garza</cp:lastModifiedBy>
  <cp:revision>21</cp:revision>
  <cp:lastPrinted>2019-06-27T18:57:00Z</cp:lastPrinted>
  <dcterms:created xsi:type="dcterms:W3CDTF">2018-11-26T17:08:43Z</dcterms:created>
  <dcterms:modified xsi:type="dcterms:W3CDTF">2021-02-05T16:37:23Z</dcterms:modified>
</cp:coreProperties>
</file>