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3.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5143500" type="screen16x9"/>
  <p:notesSz cx="6858000" cy="9144000"/>
  <p:embeddedFontLst>
    <p:embeddedFont>
      <p:font typeface="Anton" panose="020B0604020202020204" charset="0"/>
      <p:regular r:id="rId50"/>
    </p:embeddedFont>
    <p:embeddedFont>
      <p:font typeface="Arvo" panose="020B0604020202020204" charset="0"/>
      <p:regular r:id="rId51"/>
      <p:bold r:id="rId52"/>
      <p:italic r:id="rId53"/>
      <p:boldItalic r:id="rId54"/>
    </p:embeddedFont>
    <p:embeddedFont>
      <p:font typeface="Barlow" panose="020B0604020202020204" charset="0"/>
      <p:regular r:id="rId55"/>
      <p:bold r:id="rId56"/>
      <p:italic r:id="rId57"/>
      <p:boldItalic r:id="rId58"/>
    </p:embeddedFont>
    <p:embeddedFont>
      <p:font typeface="Barlow Medium" panose="020B0604020202020204" charset="0"/>
      <p:regular r:id="rId59"/>
      <p:bold r:id="rId60"/>
      <p:italic r:id="rId61"/>
      <p:boldItalic r:id="rId62"/>
    </p:embeddedFont>
    <p:embeddedFont>
      <p:font typeface="Barlow SemiBold" panose="020B0604020202020204" charset="0"/>
      <p:regular r:id="rId63"/>
      <p:bold r:id="rId64"/>
      <p:italic r:id="rId65"/>
      <p:boldItalic r:id="rId66"/>
    </p:embeddedFont>
    <p:embeddedFont>
      <p:font typeface="Exo 2" panose="020B0604020202020204" charset="0"/>
      <p:regular r:id="rId67"/>
      <p:bold r:id="rId68"/>
      <p:italic r:id="rId69"/>
      <p:boldItalic r:id="rId70"/>
    </p:embeddedFont>
    <p:embeddedFont>
      <p:font typeface="Fira Sans Extra Condensed Medium" panose="020B0604020202020204" charset="0"/>
      <p:regular r:id="rId71"/>
      <p:bold r:id="rId72"/>
      <p:italic r:id="rId73"/>
      <p:boldItalic r:id="rId74"/>
    </p:embeddedFont>
    <p:embeddedFont>
      <p:font typeface="Garamond" panose="02020404030301010803" pitchFamily="18" charset="0"/>
      <p:regular r:id="rId75"/>
      <p:bold r:id="rId76"/>
      <p:italic r:id="rId77"/>
    </p:embeddedFont>
    <p:embeddedFont>
      <p:font typeface="Lato Light" panose="020B0604020202020204" charset="0"/>
      <p:regular r:id="rId78"/>
      <p:bold r:id="rId79"/>
      <p:italic r:id="rId80"/>
      <p:boldItalic r:id="rId81"/>
    </p:embeddedFont>
    <p:embeddedFont>
      <p:font typeface="Nunito" panose="020B0604020202020204" charset="0"/>
      <p:regular r:id="rId82"/>
      <p:bold r:id="rId83"/>
      <p:italic r:id="rId84"/>
      <p:boldItalic r:id="rId85"/>
    </p:embeddedFont>
    <p:embeddedFont>
      <p:font typeface="Proxima Nova" panose="020B0604020202020204" charset="0"/>
      <p:regular r:id="rId86"/>
      <p:bold r:id="rId87"/>
      <p:italic r:id="rId88"/>
      <p:boldItalic r:id="rId89"/>
    </p:embeddedFont>
    <p:embeddedFont>
      <p:font typeface="Proxima Nova Semibold" panose="020B0604020202020204" charset="0"/>
      <p:regular r:id="rId90"/>
      <p:bold r:id="rId91"/>
      <p:boldItalic r:id="rId92"/>
    </p:embeddedFont>
    <p:embeddedFont>
      <p:font typeface="Roboto" panose="02000000000000000000" pitchFamily="2" charset="0"/>
      <p:regular r:id="rId93"/>
      <p:bold r:id="rId94"/>
      <p:italic r:id="rId95"/>
      <p:boldItalic r:id="rId96"/>
    </p:embeddedFont>
    <p:embeddedFont>
      <p:font typeface="Roboto Condensed Light" panose="02000000000000000000" pitchFamily="2" charset="0"/>
      <p:regular r:id="rId97"/>
      <p:italic r:id="rId98"/>
    </p:embeddedFont>
    <p:embeddedFont>
      <p:font typeface="Verdana" panose="020B0604030504040204" pitchFamily="34" charset="0"/>
      <p:regular r:id="rId99"/>
      <p:bold r:id="rId100"/>
      <p:italic r:id="rId101"/>
      <p:boldItalic r:id="rId10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Goodner" initials="MG" lastIdx="3" clrIdx="0">
    <p:extLst>
      <p:ext uri="{19B8F6BF-5375-455C-9EA6-DF929625EA0E}">
        <p15:presenceInfo xmlns:p15="http://schemas.microsoft.com/office/powerpoint/2012/main" userId="S::mark@tmcec.com::efc2270c-8cf7-42ae-8a75-29c82cb60d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323FFD-9FAF-4869-B6A7-34E8EC76E299}">
  <a:tblStyle styleId="{21323FFD-9FAF-4869-B6A7-34E8EC76E29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9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4.fntdata"/><Relationship Id="rId68" Type="http://schemas.openxmlformats.org/officeDocument/2006/relationships/font" Target="fonts/font19.fntdata"/><Relationship Id="rId84" Type="http://schemas.openxmlformats.org/officeDocument/2006/relationships/font" Target="fonts/font35.fntdata"/><Relationship Id="rId89" Type="http://schemas.openxmlformats.org/officeDocument/2006/relationships/font" Target="fonts/font40.fntdata"/><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font" Target="fonts/font4.fntdata"/><Relationship Id="rId58" Type="http://schemas.openxmlformats.org/officeDocument/2006/relationships/font" Target="fonts/font9.fntdata"/><Relationship Id="rId74" Type="http://schemas.openxmlformats.org/officeDocument/2006/relationships/font" Target="fonts/font25.fntdata"/><Relationship Id="rId79" Type="http://schemas.openxmlformats.org/officeDocument/2006/relationships/font" Target="fonts/font30.fntdata"/><Relationship Id="rId102" Type="http://schemas.openxmlformats.org/officeDocument/2006/relationships/font" Target="fonts/font53.fntdata"/><Relationship Id="rId5" Type="http://schemas.openxmlformats.org/officeDocument/2006/relationships/slide" Target="slides/slide3.xml"/><Relationship Id="rId90" Type="http://schemas.openxmlformats.org/officeDocument/2006/relationships/font" Target="fonts/font41.fntdata"/><Relationship Id="rId95" Type="http://schemas.openxmlformats.org/officeDocument/2006/relationships/font" Target="fonts/font46.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font" Target="fonts/font15.fntdata"/><Relationship Id="rId69" Type="http://schemas.openxmlformats.org/officeDocument/2006/relationships/font" Target="fonts/font20.fntdata"/><Relationship Id="rId80" Type="http://schemas.openxmlformats.org/officeDocument/2006/relationships/font" Target="fonts/font31.fntdata"/><Relationship Id="rId85" Type="http://schemas.openxmlformats.org/officeDocument/2006/relationships/font" Target="fonts/font36.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font" Target="fonts/font10.fntdata"/><Relationship Id="rId103"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font" Target="fonts/font26.fntdata"/><Relationship Id="rId83" Type="http://schemas.openxmlformats.org/officeDocument/2006/relationships/font" Target="fonts/font34.fntdata"/><Relationship Id="rId88" Type="http://schemas.openxmlformats.org/officeDocument/2006/relationships/font" Target="fonts/font39.fntdata"/><Relationship Id="rId91" Type="http://schemas.openxmlformats.org/officeDocument/2006/relationships/font" Target="fonts/font42.fntdata"/><Relationship Id="rId96" Type="http://schemas.openxmlformats.org/officeDocument/2006/relationships/font" Target="fonts/font4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font" Target="fonts/font29.fntdata"/><Relationship Id="rId81" Type="http://schemas.openxmlformats.org/officeDocument/2006/relationships/font" Target="fonts/font32.fntdata"/><Relationship Id="rId86" Type="http://schemas.openxmlformats.org/officeDocument/2006/relationships/font" Target="fonts/font37.fntdata"/><Relationship Id="rId94" Type="http://schemas.openxmlformats.org/officeDocument/2006/relationships/font" Target="fonts/font45.fntdata"/><Relationship Id="rId99" Type="http://schemas.openxmlformats.org/officeDocument/2006/relationships/font" Target="fonts/font50.fntdata"/><Relationship Id="rId101" Type="http://schemas.openxmlformats.org/officeDocument/2006/relationships/font" Target="fonts/font52.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font" Target="fonts/font27.fntdata"/><Relationship Id="rId97" Type="http://schemas.openxmlformats.org/officeDocument/2006/relationships/font" Target="fonts/font48.fntdata"/><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22.fntdata"/><Relationship Id="rId92" Type="http://schemas.openxmlformats.org/officeDocument/2006/relationships/font" Target="fonts/font4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17.fntdata"/><Relationship Id="rId87" Type="http://schemas.openxmlformats.org/officeDocument/2006/relationships/font" Target="fonts/font38.fntdata"/><Relationship Id="rId61" Type="http://schemas.openxmlformats.org/officeDocument/2006/relationships/font" Target="fonts/font12.fntdata"/><Relationship Id="rId82" Type="http://schemas.openxmlformats.org/officeDocument/2006/relationships/font" Target="fonts/font33.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font" Target="fonts/font7.fntdata"/><Relationship Id="rId77" Type="http://schemas.openxmlformats.org/officeDocument/2006/relationships/font" Target="fonts/font28.fntdata"/><Relationship Id="rId100" Type="http://schemas.openxmlformats.org/officeDocument/2006/relationships/font" Target="fonts/font51.fntdata"/><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fntdata"/><Relationship Id="rId72" Type="http://schemas.openxmlformats.org/officeDocument/2006/relationships/font" Target="fonts/font23.fntdata"/><Relationship Id="rId93" Type="http://schemas.openxmlformats.org/officeDocument/2006/relationships/font" Target="fonts/font44.fntdata"/><Relationship Id="rId98" Type="http://schemas.openxmlformats.org/officeDocument/2006/relationships/font" Target="fonts/font49.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font" Target="fonts/font18.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7T11:33:07.200" idx="1">
    <p:pos x="2267" y="1724"/>
    <p:text>Another source of ordinances is City Councils. I recommend changing to say "Made by U.S. Congress, State Legislatures, and City Councils.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17T11:36:51.125" idx="2">
    <p:pos x="3762" y="2107"/>
    <p:text>Texas does have medical cannabis laws, as well. Perhaps it could say: NOT Legal, but some medical exceptions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17T11:40:04.450" idx="3">
    <p:pos x="1870" y="1911"/>
    <p:text>Add city councils to this again</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ca02124e8c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ca02124e8c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be14d50368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be14d5036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ca02124e8c_0_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ca02124e8c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ca02ea580a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gca02ea580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ca02124e8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gca02124e8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ca02124e8c_0_9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gca02124e8c_0_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ca02124e8c_0_10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gca02124e8c_0_1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be19a8e5dc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be19a8e5d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ca02124e8c_0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ca02124e8c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a02124e8c_0_10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gca02124e8c_0_1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b1c2217c3f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cc2d1d7e7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cc2d1d7e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bd10bfa0de_0_15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bd10bfa0de_0_15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ca02124e8c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gca02124e8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a953684262_0_15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a953684262_0_15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ca02124e8c_0_1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gca02124e8c_0_1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cad625c398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gcad625c39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ca02124e8c_0_1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ca02124e8c_0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ca02124e8c_0_1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ca02124e8c_0_1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ca02124e8c_0_1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ca02124e8c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ca02124e8c_0_17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ca02124e8c_0_1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gca02ea580a_1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7" name="Google Shape;1537;gca02ea580a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ca02ea580a_1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ca02ea580a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gbe19a8e5dc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3" name="Google Shape;1543;gbe19a8e5d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cad625c39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gcad625c3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cad625c398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cad625c39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e14d50368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e14d5036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cad625c398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cad625c398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bd2b099c0a_0_4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bd2b099c0a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Google Shape;1829;gcad625c398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0" name="Google Shape;1830;gcad625c398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8"/>
        <p:cNvGrpSpPr/>
        <p:nvPr/>
      </p:nvGrpSpPr>
      <p:grpSpPr>
        <a:xfrm>
          <a:off x="0" y="0"/>
          <a:ext cx="0" cy="0"/>
          <a:chOff x="0" y="0"/>
          <a:chExt cx="0" cy="0"/>
        </a:xfrm>
      </p:grpSpPr>
      <p:sp>
        <p:nvSpPr>
          <p:cNvPr id="1839" name="Google Shape;1839;gccb03ce6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0" name="Google Shape;1840;gccb03ce6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bd10bfa0de_0_156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bd10bfa0de_0_15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ccb03ce62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4" name="Google Shape;1874;gccb03ce62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ca02124e8c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ca02124e8c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bd10bfa0de_0_15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bd10bfa0de_0_15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6"/>
        <p:cNvGrpSpPr/>
        <p:nvPr/>
      </p:nvGrpSpPr>
      <p:grpSpPr>
        <a:xfrm>
          <a:off x="0" y="0"/>
          <a:ext cx="0" cy="0"/>
          <a:chOff x="0" y="0"/>
          <a:chExt cx="0" cy="0"/>
        </a:xfrm>
      </p:grpSpPr>
      <p:sp>
        <p:nvSpPr>
          <p:cNvPr id="1907" name="Google Shape;1907;gbd10bfa0de_0_156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8" name="Google Shape;1908;gbd10bfa0de_0_15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gcbe336744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0" name="Google Shape;1980;gcbe336744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5"/>
        <p:cNvGrpSpPr/>
        <p:nvPr/>
      </p:nvGrpSpPr>
      <p:grpSpPr>
        <a:xfrm>
          <a:off x="0" y="0"/>
          <a:ext cx="0" cy="0"/>
          <a:chOff x="0" y="0"/>
          <a:chExt cx="0" cy="0"/>
        </a:xfrm>
      </p:grpSpPr>
      <p:sp>
        <p:nvSpPr>
          <p:cNvPr id="1986" name="Google Shape;1986;gce50637e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7" name="Google Shape;1987;gce50637e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3"/>
        <p:cNvGrpSpPr/>
        <p:nvPr/>
      </p:nvGrpSpPr>
      <p:grpSpPr>
        <a:xfrm>
          <a:off x="0" y="0"/>
          <a:ext cx="0" cy="0"/>
          <a:chOff x="0" y="0"/>
          <a:chExt cx="0" cy="0"/>
        </a:xfrm>
      </p:grpSpPr>
      <p:sp>
        <p:nvSpPr>
          <p:cNvPr id="1994" name="Google Shape;1994;gbe14d50368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5" name="Google Shape;1995;gbe14d5036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be19a8e5dc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6" name="Google Shape;2046;gbe19a8e5d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1"/>
        <p:cNvGrpSpPr/>
        <p:nvPr/>
      </p:nvGrpSpPr>
      <p:grpSpPr>
        <a:xfrm>
          <a:off x="0" y="0"/>
          <a:ext cx="0" cy="0"/>
          <a:chOff x="0" y="0"/>
          <a:chExt cx="0" cy="0"/>
        </a:xfrm>
      </p:grpSpPr>
      <p:sp>
        <p:nvSpPr>
          <p:cNvPr id="2052" name="Google Shape;2052;gbd10bfa0de_0_15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3" name="Google Shape;2053;gbd10bfa0de_0_15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ca02124e8c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ca02124e8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bd10bfa0de_0_15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bd10bfa0de_0_15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ca02124e8c_0_8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gca02124e8c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ca02ea580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ca02ea58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yset.com/?utm_source=slidesgo_template&amp;utm_medium=referral-link&amp;utm_campaign=slidesgo_contents_of_this_template&amp;utm_term=storyset&amp;utm_content=storyset"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8602" y="-17"/>
            <a:ext cx="9272602" cy="5143418"/>
            <a:chOff x="137655" y="846375"/>
            <a:chExt cx="7244220" cy="4007650"/>
          </a:xfrm>
        </p:grpSpPr>
        <p:sp>
          <p:nvSpPr>
            <p:cNvPr id="10" name="Google Shape;10;p2"/>
            <p:cNvSpPr/>
            <p:nvPr/>
          </p:nvSpPr>
          <p:spPr>
            <a:xfrm>
              <a:off x="238125" y="846675"/>
              <a:ext cx="3647800" cy="3284650"/>
            </a:xfrm>
            <a:custGeom>
              <a:avLst/>
              <a:gdLst/>
              <a:ahLst/>
              <a:cxnLst/>
              <a:rect l="l" t="t" r="r" b="b"/>
              <a:pathLst>
                <a:path w="145912" h="131386" extrusionOk="0">
                  <a:moveTo>
                    <a:pt x="94679" y="0"/>
                  </a:moveTo>
                  <a:lnTo>
                    <a:pt x="117300" y="41184"/>
                  </a:lnTo>
                  <a:lnTo>
                    <a:pt x="118562" y="40493"/>
                  </a:lnTo>
                  <a:lnTo>
                    <a:pt x="96310" y="0"/>
                  </a:lnTo>
                  <a:close/>
                  <a:moveTo>
                    <a:pt x="58353" y="20467"/>
                  </a:moveTo>
                  <a:lnTo>
                    <a:pt x="58353" y="20622"/>
                  </a:lnTo>
                  <a:lnTo>
                    <a:pt x="56793" y="53697"/>
                  </a:lnTo>
                  <a:cubicBezTo>
                    <a:pt x="56769" y="54423"/>
                    <a:pt x="56507" y="55126"/>
                    <a:pt x="56067" y="55709"/>
                  </a:cubicBezTo>
                  <a:lnTo>
                    <a:pt x="50661" y="62817"/>
                  </a:lnTo>
                  <a:cubicBezTo>
                    <a:pt x="39957" y="55995"/>
                    <a:pt x="31159" y="51066"/>
                    <a:pt x="29349" y="50066"/>
                  </a:cubicBezTo>
                  <a:lnTo>
                    <a:pt x="28158" y="34433"/>
                  </a:lnTo>
                  <a:cubicBezTo>
                    <a:pt x="28146" y="34314"/>
                    <a:pt x="28146" y="34195"/>
                    <a:pt x="28170" y="34064"/>
                  </a:cubicBezTo>
                  <a:cubicBezTo>
                    <a:pt x="29873" y="33778"/>
                    <a:pt x="36088" y="32552"/>
                    <a:pt x="43172" y="29337"/>
                  </a:cubicBezTo>
                  <a:cubicBezTo>
                    <a:pt x="46923" y="27634"/>
                    <a:pt x="52911" y="23967"/>
                    <a:pt x="58353" y="20467"/>
                  </a:cubicBezTo>
                  <a:close/>
                  <a:moveTo>
                    <a:pt x="77795" y="80522"/>
                  </a:moveTo>
                  <a:lnTo>
                    <a:pt x="87189" y="83034"/>
                  </a:lnTo>
                  <a:cubicBezTo>
                    <a:pt x="87606" y="83141"/>
                    <a:pt x="87999" y="83308"/>
                    <a:pt x="88368" y="83522"/>
                  </a:cubicBezTo>
                  <a:lnTo>
                    <a:pt x="89547" y="84213"/>
                  </a:lnTo>
                  <a:lnTo>
                    <a:pt x="85070" y="91345"/>
                  </a:lnTo>
                  <a:cubicBezTo>
                    <a:pt x="84475" y="92309"/>
                    <a:pt x="83570" y="93059"/>
                    <a:pt x="82522" y="93476"/>
                  </a:cubicBezTo>
                  <a:lnTo>
                    <a:pt x="79581" y="94654"/>
                  </a:lnTo>
                  <a:cubicBezTo>
                    <a:pt x="78855" y="89106"/>
                    <a:pt x="78081" y="83141"/>
                    <a:pt x="77795" y="80522"/>
                  </a:cubicBezTo>
                  <a:close/>
                  <a:moveTo>
                    <a:pt x="18395" y="0"/>
                  </a:moveTo>
                  <a:lnTo>
                    <a:pt x="24313" y="19169"/>
                  </a:lnTo>
                  <a:cubicBezTo>
                    <a:pt x="18288" y="17097"/>
                    <a:pt x="9454" y="14668"/>
                    <a:pt x="0" y="14157"/>
                  </a:cubicBezTo>
                  <a:lnTo>
                    <a:pt x="0" y="15597"/>
                  </a:lnTo>
                  <a:cubicBezTo>
                    <a:pt x="13133" y="16323"/>
                    <a:pt x="25063" y="20800"/>
                    <a:pt x="29647" y="22729"/>
                  </a:cubicBezTo>
                  <a:cubicBezTo>
                    <a:pt x="30444" y="23062"/>
                    <a:pt x="30813" y="23979"/>
                    <a:pt x="30480" y="24777"/>
                  </a:cubicBezTo>
                  <a:lnTo>
                    <a:pt x="26956" y="33147"/>
                  </a:lnTo>
                  <a:cubicBezTo>
                    <a:pt x="26777" y="33587"/>
                    <a:pt x="26694" y="34064"/>
                    <a:pt x="26730" y="34540"/>
                  </a:cubicBezTo>
                  <a:lnTo>
                    <a:pt x="27956" y="50554"/>
                  </a:lnTo>
                  <a:cubicBezTo>
                    <a:pt x="28015" y="51221"/>
                    <a:pt x="27623" y="51852"/>
                    <a:pt x="27003" y="52114"/>
                  </a:cubicBezTo>
                  <a:lnTo>
                    <a:pt x="16931" y="56352"/>
                  </a:lnTo>
                  <a:cubicBezTo>
                    <a:pt x="16732" y="56434"/>
                    <a:pt x="16525" y="56473"/>
                    <a:pt x="16320" y="56473"/>
                  </a:cubicBezTo>
                  <a:cubicBezTo>
                    <a:pt x="16168" y="56473"/>
                    <a:pt x="16018" y="56452"/>
                    <a:pt x="15871" y="56412"/>
                  </a:cubicBezTo>
                  <a:lnTo>
                    <a:pt x="0" y="51637"/>
                  </a:lnTo>
                  <a:lnTo>
                    <a:pt x="0" y="53137"/>
                  </a:lnTo>
                  <a:lnTo>
                    <a:pt x="15454" y="57781"/>
                  </a:lnTo>
                  <a:lnTo>
                    <a:pt x="15454" y="57793"/>
                  </a:lnTo>
                  <a:cubicBezTo>
                    <a:pt x="15735" y="57873"/>
                    <a:pt x="16024" y="57913"/>
                    <a:pt x="16313" y="57913"/>
                  </a:cubicBezTo>
                  <a:cubicBezTo>
                    <a:pt x="16710" y="57913"/>
                    <a:pt x="17106" y="57837"/>
                    <a:pt x="17478" y="57686"/>
                  </a:cubicBezTo>
                  <a:lnTo>
                    <a:pt x="27563" y="53447"/>
                  </a:lnTo>
                  <a:cubicBezTo>
                    <a:pt x="28349" y="53114"/>
                    <a:pt x="28968" y="52459"/>
                    <a:pt x="29242" y="51649"/>
                  </a:cubicBezTo>
                  <a:cubicBezTo>
                    <a:pt x="31885" y="53126"/>
                    <a:pt x="40041" y="57745"/>
                    <a:pt x="49792" y="63960"/>
                  </a:cubicBezTo>
                  <a:lnTo>
                    <a:pt x="34802" y="83641"/>
                  </a:lnTo>
                  <a:lnTo>
                    <a:pt x="35945" y="84510"/>
                  </a:lnTo>
                  <a:lnTo>
                    <a:pt x="51006" y="64734"/>
                  </a:lnTo>
                  <a:cubicBezTo>
                    <a:pt x="57174" y="68687"/>
                    <a:pt x="63913" y="73247"/>
                    <a:pt x="70247" y="78010"/>
                  </a:cubicBezTo>
                  <a:cubicBezTo>
                    <a:pt x="70890" y="78498"/>
                    <a:pt x="71616" y="78855"/>
                    <a:pt x="72390" y="79057"/>
                  </a:cubicBezTo>
                  <a:lnTo>
                    <a:pt x="76307" y="80117"/>
                  </a:lnTo>
                  <a:cubicBezTo>
                    <a:pt x="76545" y="82439"/>
                    <a:pt x="77391" y="88999"/>
                    <a:pt x="78188" y="95012"/>
                  </a:cubicBezTo>
                  <a:cubicBezTo>
                    <a:pt x="77972" y="95040"/>
                    <a:pt x="77756" y="95051"/>
                    <a:pt x="77540" y="95051"/>
                  </a:cubicBezTo>
                  <a:cubicBezTo>
                    <a:pt x="77387" y="95051"/>
                    <a:pt x="77234" y="95045"/>
                    <a:pt x="77081" y="95035"/>
                  </a:cubicBezTo>
                  <a:lnTo>
                    <a:pt x="65758" y="94047"/>
                  </a:lnTo>
                  <a:cubicBezTo>
                    <a:pt x="64853" y="93964"/>
                    <a:pt x="63984" y="93654"/>
                    <a:pt x="63234" y="93154"/>
                  </a:cubicBezTo>
                  <a:cubicBezTo>
                    <a:pt x="60389" y="91237"/>
                    <a:pt x="55305" y="86570"/>
                    <a:pt x="53221" y="76712"/>
                  </a:cubicBezTo>
                  <a:lnTo>
                    <a:pt x="51816" y="77009"/>
                  </a:lnTo>
                  <a:cubicBezTo>
                    <a:pt x="54007" y="87356"/>
                    <a:pt x="59412" y="92309"/>
                    <a:pt x="62436" y="94345"/>
                  </a:cubicBezTo>
                  <a:cubicBezTo>
                    <a:pt x="63389" y="94976"/>
                    <a:pt x="64484" y="95369"/>
                    <a:pt x="65639" y="95476"/>
                  </a:cubicBezTo>
                  <a:lnTo>
                    <a:pt x="76950" y="96452"/>
                  </a:lnTo>
                  <a:cubicBezTo>
                    <a:pt x="77153" y="96476"/>
                    <a:pt x="77355" y="96476"/>
                    <a:pt x="77545" y="96476"/>
                  </a:cubicBezTo>
                  <a:cubicBezTo>
                    <a:pt x="77831" y="96476"/>
                    <a:pt x="78105" y="96464"/>
                    <a:pt x="78379" y="96429"/>
                  </a:cubicBezTo>
                  <a:cubicBezTo>
                    <a:pt x="79081" y="101691"/>
                    <a:pt x="79700" y="106227"/>
                    <a:pt x="79760" y="106656"/>
                  </a:cubicBezTo>
                  <a:lnTo>
                    <a:pt x="81177" y="106465"/>
                  </a:lnTo>
                  <a:cubicBezTo>
                    <a:pt x="81165" y="106358"/>
                    <a:pt x="80522" y="101620"/>
                    <a:pt x="79784" y="96107"/>
                  </a:cubicBezTo>
                  <a:cubicBezTo>
                    <a:pt x="79879" y="96071"/>
                    <a:pt x="79986" y="96036"/>
                    <a:pt x="80081" y="96000"/>
                  </a:cubicBezTo>
                  <a:lnTo>
                    <a:pt x="83058" y="94809"/>
                  </a:lnTo>
                  <a:cubicBezTo>
                    <a:pt x="84403" y="94273"/>
                    <a:pt x="85535" y="93321"/>
                    <a:pt x="86297" y="92107"/>
                  </a:cubicBezTo>
                  <a:lnTo>
                    <a:pt x="90797" y="84927"/>
                  </a:lnTo>
                  <a:lnTo>
                    <a:pt x="105180" y="93261"/>
                  </a:lnTo>
                  <a:lnTo>
                    <a:pt x="95679" y="95452"/>
                  </a:lnTo>
                  <a:cubicBezTo>
                    <a:pt x="93845" y="95881"/>
                    <a:pt x="92857" y="97845"/>
                    <a:pt x="93595" y="99572"/>
                  </a:cubicBezTo>
                  <a:lnTo>
                    <a:pt x="98024" y="109871"/>
                  </a:lnTo>
                  <a:cubicBezTo>
                    <a:pt x="98250" y="110395"/>
                    <a:pt x="98631" y="110847"/>
                    <a:pt x="99108" y="111180"/>
                  </a:cubicBezTo>
                  <a:lnTo>
                    <a:pt x="129278" y="131385"/>
                  </a:lnTo>
                  <a:lnTo>
                    <a:pt x="130076" y="130195"/>
                  </a:lnTo>
                  <a:lnTo>
                    <a:pt x="99905" y="109990"/>
                  </a:lnTo>
                  <a:cubicBezTo>
                    <a:pt x="99655" y="109823"/>
                    <a:pt x="99465" y="109585"/>
                    <a:pt x="99346" y="109311"/>
                  </a:cubicBezTo>
                  <a:lnTo>
                    <a:pt x="94905" y="98988"/>
                  </a:lnTo>
                  <a:cubicBezTo>
                    <a:pt x="94524" y="98095"/>
                    <a:pt x="95036" y="97060"/>
                    <a:pt x="96000" y="96845"/>
                  </a:cubicBezTo>
                  <a:lnTo>
                    <a:pt x="111562" y="93250"/>
                  </a:lnTo>
                  <a:lnTo>
                    <a:pt x="114752" y="96893"/>
                  </a:lnTo>
                  <a:cubicBezTo>
                    <a:pt x="115800" y="98083"/>
                    <a:pt x="117217" y="98893"/>
                    <a:pt x="118777" y="99167"/>
                  </a:cubicBezTo>
                  <a:cubicBezTo>
                    <a:pt x="124361" y="100179"/>
                    <a:pt x="138113" y="102977"/>
                    <a:pt x="145173" y="107180"/>
                  </a:cubicBezTo>
                  <a:lnTo>
                    <a:pt x="145911" y="105942"/>
                  </a:lnTo>
                  <a:cubicBezTo>
                    <a:pt x="138648" y="101620"/>
                    <a:pt x="124694" y="98786"/>
                    <a:pt x="119027" y="97762"/>
                  </a:cubicBezTo>
                  <a:cubicBezTo>
                    <a:pt x="117789" y="97536"/>
                    <a:pt x="116657" y="96905"/>
                    <a:pt x="115824" y="95952"/>
                  </a:cubicBezTo>
                  <a:lnTo>
                    <a:pt x="112990" y="92714"/>
                  </a:lnTo>
                  <a:cubicBezTo>
                    <a:pt x="113526" y="92345"/>
                    <a:pt x="113931" y="91821"/>
                    <a:pt x="114133" y="91202"/>
                  </a:cubicBezTo>
                  <a:lnTo>
                    <a:pt x="117503" y="81450"/>
                  </a:lnTo>
                  <a:lnTo>
                    <a:pt x="116145" y="80986"/>
                  </a:lnTo>
                  <a:lnTo>
                    <a:pt x="112788" y="90737"/>
                  </a:lnTo>
                  <a:cubicBezTo>
                    <a:pt x="112609" y="91249"/>
                    <a:pt x="112181" y="91630"/>
                    <a:pt x="111657" y="91761"/>
                  </a:cubicBezTo>
                  <a:lnTo>
                    <a:pt x="107228" y="92785"/>
                  </a:lnTo>
                  <a:lnTo>
                    <a:pt x="91476" y="83665"/>
                  </a:lnTo>
                  <a:lnTo>
                    <a:pt x="111228" y="40838"/>
                  </a:lnTo>
                  <a:lnTo>
                    <a:pt x="109930" y="40243"/>
                  </a:lnTo>
                  <a:lnTo>
                    <a:pt x="90237" y="82951"/>
                  </a:lnTo>
                  <a:lnTo>
                    <a:pt x="89094" y="82296"/>
                  </a:lnTo>
                  <a:cubicBezTo>
                    <a:pt x="88618" y="82010"/>
                    <a:pt x="88106" y="81796"/>
                    <a:pt x="87570" y="81653"/>
                  </a:cubicBezTo>
                  <a:lnTo>
                    <a:pt x="77676" y="78998"/>
                  </a:lnTo>
                  <a:cubicBezTo>
                    <a:pt x="77581" y="75795"/>
                    <a:pt x="78998" y="73140"/>
                    <a:pt x="81891" y="71116"/>
                  </a:cubicBezTo>
                  <a:cubicBezTo>
                    <a:pt x="83356" y="70092"/>
                    <a:pt x="84987" y="69330"/>
                    <a:pt x="86713" y="68854"/>
                  </a:cubicBezTo>
                  <a:lnTo>
                    <a:pt x="86547" y="68163"/>
                  </a:lnTo>
                  <a:lnTo>
                    <a:pt x="86380" y="67461"/>
                  </a:lnTo>
                  <a:cubicBezTo>
                    <a:pt x="86273" y="67484"/>
                    <a:pt x="76319" y="69973"/>
                    <a:pt x="76236" y="78605"/>
                  </a:cubicBezTo>
                  <a:lnTo>
                    <a:pt x="72759" y="77676"/>
                  </a:lnTo>
                  <a:cubicBezTo>
                    <a:pt x="72164" y="77510"/>
                    <a:pt x="71592" y="77236"/>
                    <a:pt x="71104" y="76867"/>
                  </a:cubicBezTo>
                  <a:cubicBezTo>
                    <a:pt x="64770" y="72104"/>
                    <a:pt x="58043" y="67544"/>
                    <a:pt x="51876" y="63591"/>
                  </a:cubicBezTo>
                  <a:lnTo>
                    <a:pt x="57221" y="56566"/>
                  </a:lnTo>
                  <a:cubicBezTo>
                    <a:pt x="57829" y="55757"/>
                    <a:pt x="58186" y="54781"/>
                    <a:pt x="58233" y="53769"/>
                  </a:cubicBezTo>
                  <a:lnTo>
                    <a:pt x="59793" y="20693"/>
                  </a:lnTo>
                  <a:cubicBezTo>
                    <a:pt x="59817" y="20324"/>
                    <a:pt x="59793" y="19955"/>
                    <a:pt x="59722" y="19586"/>
                  </a:cubicBezTo>
                  <a:cubicBezTo>
                    <a:pt x="65484" y="15859"/>
                    <a:pt x="70330" y="12513"/>
                    <a:pt x="70723" y="12252"/>
                  </a:cubicBezTo>
                  <a:lnTo>
                    <a:pt x="69914" y="11073"/>
                  </a:lnTo>
                  <a:cubicBezTo>
                    <a:pt x="69818" y="11132"/>
                    <a:pt x="65032" y="14442"/>
                    <a:pt x="59257" y="18169"/>
                  </a:cubicBezTo>
                  <a:cubicBezTo>
                    <a:pt x="59126" y="17907"/>
                    <a:pt x="58960" y="17657"/>
                    <a:pt x="58793" y="17431"/>
                  </a:cubicBezTo>
                  <a:lnTo>
                    <a:pt x="45637" y="0"/>
                  </a:lnTo>
                  <a:lnTo>
                    <a:pt x="43851" y="0"/>
                  </a:lnTo>
                  <a:lnTo>
                    <a:pt x="57638" y="18276"/>
                  </a:lnTo>
                  <a:cubicBezTo>
                    <a:pt x="57805" y="18490"/>
                    <a:pt x="57936" y="18717"/>
                    <a:pt x="58043" y="18955"/>
                  </a:cubicBezTo>
                  <a:cubicBezTo>
                    <a:pt x="52507" y="22515"/>
                    <a:pt x="46327" y="26313"/>
                    <a:pt x="42577" y="28015"/>
                  </a:cubicBezTo>
                  <a:cubicBezTo>
                    <a:pt x="38160" y="30004"/>
                    <a:pt x="33540" y="31504"/>
                    <a:pt x="28789" y="32480"/>
                  </a:cubicBezTo>
                  <a:lnTo>
                    <a:pt x="31802" y="25336"/>
                  </a:lnTo>
                  <a:cubicBezTo>
                    <a:pt x="32314" y="24098"/>
                    <a:pt x="31956" y="22681"/>
                    <a:pt x="30921" y="21836"/>
                  </a:cubicBezTo>
                  <a:cubicBezTo>
                    <a:pt x="31944" y="19967"/>
                    <a:pt x="34195" y="14037"/>
                    <a:pt x="32028" y="143"/>
                  </a:cubicBezTo>
                  <a:lnTo>
                    <a:pt x="32004" y="0"/>
                  </a:lnTo>
                  <a:lnTo>
                    <a:pt x="30551" y="0"/>
                  </a:lnTo>
                  <a:cubicBezTo>
                    <a:pt x="30575" y="119"/>
                    <a:pt x="30587" y="250"/>
                    <a:pt x="30611" y="369"/>
                  </a:cubicBezTo>
                  <a:cubicBezTo>
                    <a:pt x="31944" y="8930"/>
                    <a:pt x="31540" y="14264"/>
                    <a:pt x="30956" y="17216"/>
                  </a:cubicBezTo>
                  <a:cubicBezTo>
                    <a:pt x="30540" y="19360"/>
                    <a:pt x="29980" y="20598"/>
                    <a:pt x="29647" y="21181"/>
                  </a:cubicBezTo>
                  <a:cubicBezTo>
                    <a:pt x="28670" y="20776"/>
                    <a:pt x="27444" y="20288"/>
                    <a:pt x="25991" y="19764"/>
                  </a:cubicBezTo>
                  <a:lnTo>
                    <a:pt x="198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8125" y="846375"/>
              <a:ext cx="7143750" cy="4007650"/>
            </a:xfrm>
            <a:custGeom>
              <a:avLst/>
              <a:gdLst/>
              <a:ahLst/>
              <a:cxnLst/>
              <a:rect l="l" t="t" r="r" b="b"/>
              <a:pathLst>
                <a:path w="285750" h="160306" extrusionOk="0">
                  <a:moveTo>
                    <a:pt x="206332" y="46147"/>
                  </a:moveTo>
                  <a:cubicBezTo>
                    <a:pt x="210549" y="46147"/>
                    <a:pt x="214781" y="46961"/>
                    <a:pt x="219456" y="47863"/>
                  </a:cubicBezTo>
                  <a:cubicBezTo>
                    <a:pt x="225260" y="48982"/>
                    <a:pt x="231640" y="50212"/>
                    <a:pt x="239425" y="50212"/>
                  </a:cubicBezTo>
                  <a:cubicBezTo>
                    <a:pt x="240089" y="50212"/>
                    <a:pt x="240762" y="50204"/>
                    <a:pt x="241447" y="50185"/>
                  </a:cubicBezTo>
                  <a:lnTo>
                    <a:pt x="241447" y="50185"/>
                  </a:lnTo>
                  <a:cubicBezTo>
                    <a:pt x="236792" y="54138"/>
                    <a:pt x="234565" y="60091"/>
                    <a:pt x="232398" y="65877"/>
                  </a:cubicBezTo>
                  <a:cubicBezTo>
                    <a:pt x="231743" y="67627"/>
                    <a:pt x="231077" y="69401"/>
                    <a:pt x="230350" y="71140"/>
                  </a:cubicBezTo>
                  <a:cubicBezTo>
                    <a:pt x="226385" y="71997"/>
                    <a:pt x="222171" y="73092"/>
                    <a:pt x="217527" y="74343"/>
                  </a:cubicBezTo>
                  <a:cubicBezTo>
                    <a:pt x="214840" y="75066"/>
                    <a:pt x="212240" y="75366"/>
                    <a:pt x="209776" y="75366"/>
                  </a:cubicBezTo>
                  <a:cubicBezTo>
                    <a:pt x="197751" y="75366"/>
                    <a:pt x="188944" y="68216"/>
                    <a:pt x="188845" y="68128"/>
                  </a:cubicBezTo>
                  <a:lnTo>
                    <a:pt x="188738" y="68056"/>
                  </a:lnTo>
                  <a:cubicBezTo>
                    <a:pt x="185571" y="65996"/>
                    <a:pt x="182511" y="64079"/>
                    <a:pt x="179534" y="62305"/>
                  </a:cubicBezTo>
                  <a:cubicBezTo>
                    <a:pt x="182261" y="57900"/>
                    <a:pt x="185595" y="54031"/>
                    <a:pt x="190214" y="51090"/>
                  </a:cubicBezTo>
                  <a:cubicBezTo>
                    <a:pt x="196080" y="47356"/>
                    <a:pt x="201195" y="46147"/>
                    <a:pt x="206332" y="46147"/>
                  </a:cubicBezTo>
                  <a:close/>
                  <a:moveTo>
                    <a:pt x="70890" y="35719"/>
                  </a:moveTo>
                  <a:cubicBezTo>
                    <a:pt x="73869" y="37694"/>
                    <a:pt x="82126" y="42045"/>
                    <a:pt x="97429" y="42045"/>
                  </a:cubicBezTo>
                  <a:cubicBezTo>
                    <a:pt x="99188" y="42045"/>
                    <a:pt x="101041" y="41988"/>
                    <a:pt x="102989" y="41862"/>
                  </a:cubicBezTo>
                  <a:cubicBezTo>
                    <a:pt x="105420" y="41710"/>
                    <a:pt x="107915" y="41614"/>
                    <a:pt x="110499" y="41614"/>
                  </a:cubicBezTo>
                  <a:cubicBezTo>
                    <a:pt x="113382" y="41614"/>
                    <a:pt x="116376" y="41734"/>
                    <a:pt x="119515" y="42029"/>
                  </a:cubicBezTo>
                  <a:cubicBezTo>
                    <a:pt x="117610" y="44482"/>
                    <a:pt x="116026" y="47577"/>
                    <a:pt x="114979" y="51637"/>
                  </a:cubicBezTo>
                  <a:cubicBezTo>
                    <a:pt x="112609" y="60734"/>
                    <a:pt x="109442" y="69663"/>
                    <a:pt x="106049" y="77188"/>
                  </a:cubicBezTo>
                  <a:cubicBezTo>
                    <a:pt x="97072" y="74247"/>
                    <a:pt x="88130" y="69854"/>
                    <a:pt x="84046" y="63675"/>
                  </a:cubicBezTo>
                  <a:cubicBezTo>
                    <a:pt x="78689" y="55548"/>
                    <a:pt x="71460" y="54032"/>
                    <a:pt x="66827" y="54032"/>
                  </a:cubicBezTo>
                  <a:cubicBezTo>
                    <a:pt x="65724" y="54032"/>
                    <a:pt x="64768" y="54118"/>
                    <a:pt x="64020" y="54221"/>
                  </a:cubicBezTo>
                  <a:cubicBezTo>
                    <a:pt x="65068" y="50435"/>
                    <a:pt x="66496" y="46958"/>
                    <a:pt x="67889" y="43553"/>
                  </a:cubicBezTo>
                  <a:cubicBezTo>
                    <a:pt x="68937" y="41017"/>
                    <a:pt x="70009" y="38410"/>
                    <a:pt x="70890" y="35719"/>
                  </a:cubicBezTo>
                  <a:close/>
                  <a:moveTo>
                    <a:pt x="122087" y="42315"/>
                  </a:moveTo>
                  <a:cubicBezTo>
                    <a:pt x="136255" y="44029"/>
                    <a:pt x="153448" y="49423"/>
                    <a:pt x="176594" y="63055"/>
                  </a:cubicBezTo>
                  <a:cubicBezTo>
                    <a:pt x="174319" y="67092"/>
                    <a:pt x="172438" y="71485"/>
                    <a:pt x="170533" y="75974"/>
                  </a:cubicBezTo>
                  <a:cubicBezTo>
                    <a:pt x="166176" y="86165"/>
                    <a:pt x="161687" y="96702"/>
                    <a:pt x="151674" y="104430"/>
                  </a:cubicBezTo>
                  <a:cubicBezTo>
                    <a:pt x="150174" y="105596"/>
                    <a:pt x="148792" y="106751"/>
                    <a:pt x="147530" y="107894"/>
                  </a:cubicBezTo>
                  <a:cubicBezTo>
                    <a:pt x="146637" y="106561"/>
                    <a:pt x="146018" y="105239"/>
                    <a:pt x="145709" y="104025"/>
                  </a:cubicBezTo>
                  <a:cubicBezTo>
                    <a:pt x="145149" y="101822"/>
                    <a:pt x="143518" y="96155"/>
                    <a:pt x="140387" y="91118"/>
                  </a:cubicBezTo>
                  <a:cubicBezTo>
                    <a:pt x="136910" y="85511"/>
                    <a:pt x="132731" y="82439"/>
                    <a:pt x="127980" y="81974"/>
                  </a:cubicBezTo>
                  <a:cubicBezTo>
                    <a:pt x="123956" y="81582"/>
                    <a:pt x="116169" y="80296"/>
                    <a:pt x="108109" y="77843"/>
                  </a:cubicBezTo>
                  <a:cubicBezTo>
                    <a:pt x="111609" y="70021"/>
                    <a:pt x="114812" y="60865"/>
                    <a:pt x="117050" y="52185"/>
                  </a:cubicBezTo>
                  <a:cubicBezTo>
                    <a:pt x="118181" y="47839"/>
                    <a:pt x="119944" y="44708"/>
                    <a:pt x="122087" y="42315"/>
                  </a:cubicBezTo>
                  <a:close/>
                  <a:moveTo>
                    <a:pt x="178451" y="64163"/>
                  </a:moveTo>
                  <a:cubicBezTo>
                    <a:pt x="181380" y="65925"/>
                    <a:pt x="184404" y="67806"/>
                    <a:pt x="187523" y="69830"/>
                  </a:cubicBezTo>
                  <a:cubicBezTo>
                    <a:pt x="188395" y="70535"/>
                    <a:pt x="197316" y="77543"/>
                    <a:pt x="209654" y="77543"/>
                  </a:cubicBezTo>
                  <a:cubicBezTo>
                    <a:pt x="212321" y="77543"/>
                    <a:pt x="215147" y="77216"/>
                    <a:pt x="218087" y="76426"/>
                  </a:cubicBezTo>
                  <a:cubicBezTo>
                    <a:pt x="222111" y="75343"/>
                    <a:pt x="225778" y="74378"/>
                    <a:pt x="229255" y="73592"/>
                  </a:cubicBezTo>
                  <a:lnTo>
                    <a:pt x="229255" y="73592"/>
                  </a:lnTo>
                  <a:cubicBezTo>
                    <a:pt x="227481" y="77271"/>
                    <a:pt x="225231" y="80677"/>
                    <a:pt x="221849" y="83272"/>
                  </a:cubicBezTo>
                  <a:cubicBezTo>
                    <a:pt x="216622" y="87285"/>
                    <a:pt x="211395" y="93512"/>
                    <a:pt x="206335" y="101775"/>
                  </a:cubicBezTo>
                  <a:cubicBezTo>
                    <a:pt x="204109" y="105382"/>
                    <a:pt x="202085" y="109121"/>
                    <a:pt x="200299" y="112954"/>
                  </a:cubicBezTo>
                  <a:cubicBezTo>
                    <a:pt x="197715" y="117562"/>
                    <a:pt x="194774" y="121944"/>
                    <a:pt x="191488" y="126075"/>
                  </a:cubicBezTo>
                  <a:cubicBezTo>
                    <a:pt x="184273" y="121396"/>
                    <a:pt x="176427" y="118789"/>
                    <a:pt x="168878" y="118789"/>
                  </a:cubicBezTo>
                  <a:cubicBezTo>
                    <a:pt x="159972" y="118789"/>
                    <a:pt x="152781" y="114359"/>
                    <a:pt x="148816" y="109633"/>
                  </a:cubicBezTo>
                  <a:cubicBezTo>
                    <a:pt x="150078" y="108478"/>
                    <a:pt x="151459" y="107311"/>
                    <a:pt x="152983" y="106132"/>
                  </a:cubicBezTo>
                  <a:cubicBezTo>
                    <a:pt x="163449" y="98072"/>
                    <a:pt x="168057" y="87273"/>
                    <a:pt x="172510" y="76819"/>
                  </a:cubicBezTo>
                  <a:cubicBezTo>
                    <a:pt x="174391" y="72402"/>
                    <a:pt x="176224" y="68104"/>
                    <a:pt x="178451" y="64163"/>
                  </a:cubicBezTo>
                  <a:close/>
                  <a:moveTo>
                    <a:pt x="66941" y="56160"/>
                  </a:moveTo>
                  <a:cubicBezTo>
                    <a:pt x="67878" y="56160"/>
                    <a:pt x="68816" y="56232"/>
                    <a:pt x="69747" y="56376"/>
                  </a:cubicBezTo>
                  <a:cubicBezTo>
                    <a:pt x="74867" y="57174"/>
                    <a:pt x="79081" y="60031"/>
                    <a:pt x="82272" y="64865"/>
                  </a:cubicBezTo>
                  <a:cubicBezTo>
                    <a:pt x="86642" y="71497"/>
                    <a:pt x="95869" y="76117"/>
                    <a:pt x="105144" y="79188"/>
                  </a:cubicBezTo>
                  <a:cubicBezTo>
                    <a:pt x="100953" y="88082"/>
                    <a:pt x="96536" y="94690"/>
                    <a:pt x="93012" y="96691"/>
                  </a:cubicBezTo>
                  <a:cubicBezTo>
                    <a:pt x="91226" y="97691"/>
                    <a:pt x="89702" y="98286"/>
                    <a:pt x="88356" y="98810"/>
                  </a:cubicBezTo>
                  <a:cubicBezTo>
                    <a:pt x="83915" y="100512"/>
                    <a:pt x="80998" y="101644"/>
                    <a:pt x="75998" y="113002"/>
                  </a:cubicBezTo>
                  <a:cubicBezTo>
                    <a:pt x="73200" y="119336"/>
                    <a:pt x="66306" y="123908"/>
                    <a:pt x="56567" y="125873"/>
                  </a:cubicBezTo>
                  <a:cubicBezTo>
                    <a:pt x="53386" y="126504"/>
                    <a:pt x="50159" y="126826"/>
                    <a:pt x="46921" y="126826"/>
                  </a:cubicBezTo>
                  <a:cubicBezTo>
                    <a:pt x="46862" y="126826"/>
                    <a:pt x="46803" y="126825"/>
                    <a:pt x="46744" y="126825"/>
                  </a:cubicBezTo>
                  <a:cubicBezTo>
                    <a:pt x="47411" y="111859"/>
                    <a:pt x="40267" y="94952"/>
                    <a:pt x="32314" y="84749"/>
                  </a:cubicBezTo>
                  <a:lnTo>
                    <a:pt x="32314" y="84749"/>
                  </a:lnTo>
                  <a:cubicBezTo>
                    <a:pt x="33647" y="85046"/>
                    <a:pt x="35004" y="85201"/>
                    <a:pt x="36362" y="85201"/>
                  </a:cubicBezTo>
                  <a:cubicBezTo>
                    <a:pt x="40005" y="85201"/>
                    <a:pt x="43732" y="84141"/>
                    <a:pt x="47399" y="82034"/>
                  </a:cubicBezTo>
                  <a:cubicBezTo>
                    <a:pt x="55305" y="77498"/>
                    <a:pt x="61901" y="68425"/>
                    <a:pt x="62734" y="60924"/>
                  </a:cubicBezTo>
                  <a:cubicBezTo>
                    <a:pt x="62901" y="59436"/>
                    <a:pt x="63151" y="57960"/>
                    <a:pt x="63472" y="56495"/>
                  </a:cubicBezTo>
                  <a:cubicBezTo>
                    <a:pt x="64619" y="56271"/>
                    <a:pt x="65779" y="56160"/>
                    <a:pt x="66941" y="56160"/>
                  </a:cubicBezTo>
                  <a:close/>
                  <a:moveTo>
                    <a:pt x="107192" y="79843"/>
                  </a:moveTo>
                  <a:cubicBezTo>
                    <a:pt x="115395" y="82355"/>
                    <a:pt x="123361" y="83677"/>
                    <a:pt x="127766" y="84106"/>
                  </a:cubicBezTo>
                  <a:cubicBezTo>
                    <a:pt x="138184" y="85130"/>
                    <a:pt x="142804" y="101310"/>
                    <a:pt x="143625" y="104549"/>
                  </a:cubicBezTo>
                  <a:cubicBezTo>
                    <a:pt x="144006" y="106049"/>
                    <a:pt x="144804" y="107704"/>
                    <a:pt x="145971" y="109359"/>
                  </a:cubicBezTo>
                  <a:cubicBezTo>
                    <a:pt x="141744" y="113478"/>
                    <a:pt x="138886" y="117443"/>
                    <a:pt x="136291" y="121039"/>
                  </a:cubicBezTo>
                  <a:cubicBezTo>
                    <a:pt x="129885" y="129873"/>
                    <a:pt x="124825" y="136874"/>
                    <a:pt x="104394" y="141779"/>
                  </a:cubicBezTo>
                  <a:cubicBezTo>
                    <a:pt x="101977" y="142363"/>
                    <a:pt x="99608" y="143101"/>
                    <a:pt x="97286" y="143970"/>
                  </a:cubicBezTo>
                  <a:cubicBezTo>
                    <a:pt x="97048" y="142720"/>
                    <a:pt x="96822" y="141446"/>
                    <a:pt x="96607" y="140184"/>
                  </a:cubicBezTo>
                  <a:cubicBezTo>
                    <a:pt x="95214" y="132171"/>
                    <a:pt x="93917" y="124611"/>
                    <a:pt x="89047" y="122337"/>
                  </a:cubicBezTo>
                  <a:cubicBezTo>
                    <a:pt x="82975" y="119515"/>
                    <a:pt x="80201" y="112073"/>
                    <a:pt x="79617" y="110311"/>
                  </a:cubicBezTo>
                  <a:cubicBezTo>
                    <a:pt x="83249" y="103072"/>
                    <a:pt x="85570" y="102179"/>
                    <a:pt x="89118" y="100810"/>
                  </a:cubicBezTo>
                  <a:cubicBezTo>
                    <a:pt x="90535" y="100262"/>
                    <a:pt x="92142" y="99631"/>
                    <a:pt x="94059" y="98548"/>
                  </a:cubicBezTo>
                  <a:cubicBezTo>
                    <a:pt x="98762" y="95881"/>
                    <a:pt x="103465" y="87618"/>
                    <a:pt x="106573" y="81153"/>
                  </a:cubicBezTo>
                  <a:cubicBezTo>
                    <a:pt x="106787" y="80724"/>
                    <a:pt x="106990" y="80284"/>
                    <a:pt x="107192" y="79843"/>
                  </a:cubicBezTo>
                  <a:close/>
                  <a:moveTo>
                    <a:pt x="152198" y="0"/>
                  </a:moveTo>
                  <a:cubicBezTo>
                    <a:pt x="151602" y="2238"/>
                    <a:pt x="151055" y="4453"/>
                    <a:pt x="150519" y="6608"/>
                  </a:cubicBezTo>
                  <a:cubicBezTo>
                    <a:pt x="148888" y="13299"/>
                    <a:pt x="147340" y="19598"/>
                    <a:pt x="144959" y="23979"/>
                  </a:cubicBezTo>
                  <a:cubicBezTo>
                    <a:pt x="142458" y="28587"/>
                    <a:pt x="137910" y="30623"/>
                    <a:pt x="133088" y="32778"/>
                  </a:cubicBezTo>
                  <a:cubicBezTo>
                    <a:pt x="129099" y="34564"/>
                    <a:pt x="124801" y="36469"/>
                    <a:pt x="121265" y="40041"/>
                  </a:cubicBezTo>
                  <a:cubicBezTo>
                    <a:pt x="117508" y="39626"/>
                    <a:pt x="113957" y="39463"/>
                    <a:pt x="110558" y="39463"/>
                  </a:cubicBezTo>
                  <a:cubicBezTo>
                    <a:pt x="107904" y="39463"/>
                    <a:pt x="105342" y="39563"/>
                    <a:pt x="102846" y="39719"/>
                  </a:cubicBezTo>
                  <a:cubicBezTo>
                    <a:pt x="100996" y="39837"/>
                    <a:pt x="99235" y="39891"/>
                    <a:pt x="97561" y="39891"/>
                  </a:cubicBezTo>
                  <a:cubicBezTo>
                    <a:pt x="81624" y="39891"/>
                    <a:pt x="73581" y="34994"/>
                    <a:pt x="71545" y="33540"/>
                  </a:cubicBezTo>
                  <a:cubicBezTo>
                    <a:pt x="71628" y="33242"/>
                    <a:pt x="71711" y="32957"/>
                    <a:pt x="71783" y="32659"/>
                  </a:cubicBezTo>
                  <a:cubicBezTo>
                    <a:pt x="73021" y="27849"/>
                    <a:pt x="72616" y="24265"/>
                    <a:pt x="72092" y="19729"/>
                  </a:cubicBezTo>
                  <a:cubicBezTo>
                    <a:pt x="71568" y="15121"/>
                    <a:pt x="70914" y="9430"/>
                    <a:pt x="71557" y="12"/>
                  </a:cubicBezTo>
                  <a:lnTo>
                    <a:pt x="69402" y="12"/>
                  </a:lnTo>
                  <a:cubicBezTo>
                    <a:pt x="68771" y="9537"/>
                    <a:pt x="69425" y="15300"/>
                    <a:pt x="69961" y="19967"/>
                  </a:cubicBezTo>
                  <a:cubicBezTo>
                    <a:pt x="70473" y="24455"/>
                    <a:pt x="70854" y="27706"/>
                    <a:pt x="69711" y="32123"/>
                  </a:cubicBezTo>
                  <a:cubicBezTo>
                    <a:pt x="68771" y="35778"/>
                    <a:pt x="67377" y="39160"/>
                    <a:pt x="65901" y="42743"/>
                  </a:cubicBezTo>
                  <a:cubicBezTo>
                    <a:pt x="63663" y="48185"/>
                    <a:pt x="61341" y="53828"/>
                    <a:pt x="60591" y="60686"/>
                  </a:cubicBezTo>
                  <a:cubicBezTo>
                    <a:pt x="59746" y="68235"/>
                    <a:pt x="52685" y="76521"/>
                    <a:pt x="46327" y="80165"/>
                  </a:cubicBezTo>
                  <a:cubicBezTo>
                    <a:pt x="43757" y="81642"/>
                    <a:pt x="40276" y="83040"/>
                    <a:pt x="36322" y="83040"/>
                  </a:cubicBezTo>
                  <a:cubicBezTo>
                    <a:pt x="34159" y="83040"/>
                    <a:pt x="31854" y="82622"/>
                    <a:pt x="29480" y="81570"/>
                  </a:cubicBezTo>
                  <a:cubicBezTo>
                    <a:pt x="23003" y="78688"/>
                    <a:pt x="19074" y="75724"/>
                    <a:pt x="15609" y="73092"/>
                  </a:cubicBezTo>
                  <a:cubicBezTo>
                    <a:pt x="10978" y="69580"/>
                    <a:pt x="7299" y="66782"/>
                    <a:pt x="0" y="66211"/>
                  </a:cubicBezTo>
                  <a:lnTo>
                    <a:pt x="0" y="68366"/>
                  </a:lnTo>
                  <a:cubicBezTo>
                    <a:pt x="6548" y="68925"/>
                    <a:pt x="9835" y="71414"/>
                    <a:pt x="14311" y="74807"/>
                  </a:cubicBezTo>
                  <a:cubicBezTo>
                    <a:pt x="17836" y="77462"/>
                    <a:pt x="21824" y="80486"/>
                    <a:pt x="28396" y="83439"/>
                  </a:cubicBezTo>
                  <a:cubicBezTo>
                    <a:pt x="36933" y="92797"/>
                    <a:pt x="45327" y="110930"/>
                    <a:pt x="44589" y="126789"/>
                  </a:cubicBezTo>
                  <a:cubicBezTo>
                    <a:pt x="39564" y="126587"/>
                    <a:pt x="34707" y="125658"/>
                    <a:pt x="30682" y="124039"/>
                  </a:cubicBezTo>
                  <a:cubicBezTo>
                    <a:pt x="24764" y="121675"/>
                    <a:pt x="18677" y="120948"/>
                    <a:pt x="13434" y="120948"/>
                  </a:cubicBezTo>
                  <a:cubicBezTo>
                    <a:pt x="7190" y="120948"/>
                    <a:pt x="2142" y="121979"/>
                    <a:pt x="0" y="122503"/>
                  </a:cubicBezTo>
                  <a:lnTo>
                    <a:pt x="0" y="124718"/>
                  </a:lnTo>
                  <a:cubicBezTo>
                    <a:pt x="1583" y="124319"/>
                    <a:pt x="6855" y="123139"/>
                    <a:pt x="13479" y="123139"/>
                  </a:cubicBezTo>
                  <a:cubicBezTo>
                    <a:pt x="18509" y="123139"/>
                    <a:pt x="24319" y="123819"/>
                    <a:pt x="29885" y="126039"/>
                  </a:cubicBezTo>
                  <a:cubicBezTo>
                    <a:pt x="34111" y="127742"/>
                    <a:pt x="39195" y="128718"/>
                    <a:pt x="44458" y="128933"/>
                  </a:cubicBezTo>
                  <a:cubicBezTo>
                    <a:pt x="43994" y="137505"/>
                    <a:pt x="45851" y="140244"/>
                    <a:pt x="47816" y="143161"/>
                  </a:cubicBezTo>
                  <a:cubicBezTo>
                    <a:pt x="49506" y="145661"/>
                    <a:pt x="51411" y="148483"/>
                    <a:pt x="52185" y="156043"/>
                  </a:cubicBezTo>
                  <a:cubicBezTo>
                    <a:pt x="52340" y="157460"/>
                    <a:pt x="52352" y="158889"/>
                    <a:pt x="52233" y="160306"/>
                  </a:cubicBezTo>
                  <a:lnTo>
                    <a:pt x="54376" y="160306"/>
                  </a:lnTo>
                  <a:cubicBezTo>
                    <a:pt x="54507" y="158817"/>
                    <a:pt x="54483" y="157305"/>
                    <a:pt x="54328" y="155817"/>
                  </a:cubicBezTo>
                  <a:cubicBezTo>
                    <a:pt x="53495" y="147733"/>
                    <a:pt x="51423" y="144661"/>
                    <a:pt x="49601" y="141958"/>
                  </a:cubicBezTo>
                  <a:cubicBezTo>
                    <a:pt x="47685" y="139136"/>
                    <a:pt x="46161" y="136874"/>
                    <a:pt x="46613" y="128980"/>
                  </a:cubicBezTo>
                  <a:lnTo>
                    <a:pt x="46732" y="128980"/>
                  </a:lnTo>
                  <a:cubicBezTo>
                    <a:pt x="46791" y="128980"/>
                    <a:pt x="46851" y="128981"/>
                    <a:pt x="46910" y="128981"/>
                  </a:cubicBezTo>
                  <a:cubicBezTo>
                    <a:pt x="50292" y="128981"/>
                    <a:pt x="53672" y="128647"/>
                    <a:pt x="56995" y="127980"/>
                  </a:cubicBezTo>
                  <a:cubicBezTo>
                    <a:pt x="67437" y="125873"/>
                    <a:pt x="74878" y="120860"/>
                    <a:pt x="77962" y="113871"/>
                  </a:cubicBezTo>
                  <a:cubicBezTo>
                    <a:pt x="78093" y="113574"/>
                    <a:pt x="78212" y="113288"/>
                    <a:pt x="78343" y="113014"/>
                  </a:cubicBezTo>
                  <a:cubicBezTo>
                    <a:pt x="79700" y="116252"/>
                    <a:pt x="82713" y="121753"/>
                    <a:pt x="88130" y="124289"/>
                  </a:cubicBezTo>
                  <a:cubicBezTo>
                    <a:pt x="91976" y="126075"/>
                    <a:pt x="93262" y="133433"/>
                    <a:pt x="94488" y="140553"/>
                  </a:cubicBezTo>
                  <a:cubicBezTo>
                    <a:pt x="94738" y="141958"/>
                    <a:pt x="94976" y="143375"/>
                    <a:pt x="95250" y="144780"/>
                  </a:cubicBezTo>
                  <a:cubicBezTo>
                    <a:pt x="86166" y="148590"/>
                    <a:pt x="78748" y="154269"/>
                    <a:pt x="71819" y="160306"/>
                  </a:cubicBezTo>
                  <a:lnTo>
                    <a:pt x="75117" y="160306"/>
                  </a:lnTo>
                  <a:cubicBezTo>
                    <a:pt x="81260" y="155091"/>
                    <a:pt x="87868" y="150280"/>
                    <a:pt x="95691" y="146935"/>
                  </a:cubicBezTo>
                  <a:cubicBezTo>
                    <a:pt x="96369" y="150102"/>
                    <a:pt x="97238" y="153078"/>
                    <a:pt x="98512" y="155448"/>
                  </a:cubicBezTo>
                  <a:cubicBezTo>
                    <a:pt x="99453" y="157186"/>
                    <a:pt x="100727" y="158805"/>
                    <a:pt x="102179" y="160306"/>
                  </a:cubicBezTo>
                  <a:lnTo>
                    <a:pt x="105311" y="160306"/>
                  </a:lnTo>
                  <a:cubicBezTo>
                    <a:pt x="103322" y="158531"/>
                    <a:pt x="101572" y="156555"/>
                    <a:pt x="100417" y="154424"/>
                  </a:cubicBezTo>
                  <a:cubicBezTo>
                    <a:pt x="99203" y="152197"/>
                    <a:pt x="98381" y="149257"/>
                    <a:pt x="97715" y="146113"/>
                  </a:cubicBezTo>
                  <a:cubicBezTo>
                    <a:pt x="100060" y="145208"/>
                    <a:pt x="102465" y="144470"/>
                    <a:pt x="104906" y="143887"/>
                  </a:cubicBezTo>
                  <a:cubicBezTo>
                    <a:pt x="126111" y="138779"/>
                    <a:pt x="131636" y="131147"/>
                    <a:pt x="138029" y="122301"/>
                  </a:cubicBezTo>
                  <a:cubicBezTo>
                    <a:pt x="140660" y="118669"/>
                    <a:pt x="143351" y="114955"/>
                    <a:pt x="147304" y="111085"/>
                  </a:cubicBezTo>
                  <a:cubicBezTo>
                    <a:pt x="151674" y="116205"/>
                    <a:pt x="159401" y="120932"/>
                    <a:pt x="168890" y="120932"/>
                  </a:cubicBezTo>
                  <a:cubicBezTo>
                    <a:pt x="175962" y="120932"/>
                    <a:pt x="183332" y="123384"/>
                    <a:pt x="190131" y="127754"/>
                  </a:cubicBezTo>
                  <a:cubicBezTo>
                    <a:pt x="181951" y="137600"/>
                    <a:pt x="171712" y="146161"/>
                    <a:pt x="159508" y="153305"/>
                  </a:cubicBezTo>
                  <a:cubicBezTo>
                    <a:pt x="155079" y="155888"/>
                    <a:pt x="150507" y="158222"/>
                    <a:pt x="145816" y="160306"/>
                  </a:cubicBezTo>
                  <a:lnTo>
                    <a:pt x="150924" y="160306"/>
                  </a:lnTo>
                  <a:cubicBezTo>
                    <a:pt x="154055" y="158782"/>
                    <a:pt x="157305" y="157079"/>
                    <a:pt x="160603" y="155150"/>
                  </a:cubicBezTo>
                  <a:cubicBezTo>
                    <a:pt x="173105" y="147852"/>
                    <a:pt x="183571" y="139077"/>
                    <a:pt x="191929" y="128956"/>
                  </a:cubicBezTo>
                  <a:cubicBezTo>
                    <a:pt x="197156" y="132635"/>
                    <a:pt x="202001" y="137469"/>
                    <a:pt x="206061" y="143208"/>
                  </a:cubicBezTo>
                  <a:cubicBezTo>
                    <a:pt x="209752" y="148411"/>
                    <a:pt x="211741" y="153221"/>
                    <a:pt x="213503" y="157460"/>
                  </a:cubicBezTo>
                  <a:cubicBezTo>
                    <a:pt x="213908" y="158436"/>
                    <a:pt x="214301" y="159389"/>
                    <a:pt x="214694" y="160306"/>
                  </a:cubicBezTo>
                  <a:lnTo>
                    <a:pt x="217051" y="160306"/>
                  </a:lnTo>
                  <a:cubicBezTo>
                    <a:pt x="216527" y="159139"/>
                    <a:pt x="216015" y="157924"/>
                    <a:pt x="215479" y="156638"/>
                  </a:cubicBezTo>
                  <a:cubicBezTo>
                    <a:pt x="213681" y="152293"/>
                    <a:pt x="211634" y="147375"/>
                    <a:pt x="207812" y="141958"/>
                  </a:cubicBezTo>
                  <a:cubicBezTo>
                    <a:pt x="203645" y="136064"/>
                    <a:pt x="198656" y="131100"/>
                    <a:pt x="193262" y="127290"/>
                  </a:cubicBezTo>
                  <a:cubicBezTo>
                    <a:pt x="196596" y="123087"/>
                    <a:pt x="199573" y="118622"/>
                    <a:pt x="202192" y="113955"/>
                  </a:cubicBezTo>
                  <a:lnTo>
                    <a:pt x="202228" y="113871"/>
                  </a:lnTo>
                  <a:cubicBezTo>
                    <a:pt x="202323" y="113669"/>
                    <a:pt x="211157" y="94166"/>
                    <a:pt x="223147" y="84963"/>
                  </a:cubicBezTo>
                  <a:cubicBezTo>
                    <a:pt x="227350" y="81736"/>
                    <a:pt x="229898" y="77510"/>
                    <a:pt x="231874" y="73021"/>
                  </a:cubicBezTo>
                  <a:cubicBezTo>
                    <a:pt x="236684" y="72039"/>
                    <a:pt x="241148" y="71454"/>
                    <a:pt x="245662" y="71454"/>
                  </a:cubicBezTo>
                  <a:cubicBezTo>
                    <a:pt x="249963" y="71454"/>
                    <a:pt x="254309" y="71986"/>
                    <a:pt x="259044" y="73211"/>
                  </a:cubicBezTo>
                  <a:cubicBezTo>
                    <a:pt x="266688" y="75188"/>
                    <a:pt x="271308" y="81332"/>
                    <a:pt x="275368" y="86749"/>
                  </a:cubicBezTo>
                  <a:cubicBezTo>
                    <a:pt x="278737" y="91226"/>
                    <a:pt x="281642" y="95107"/>
                    <a:pt x="285643" y="95714"/>
                  </a:cubicBezTo>
                  <a:lnTo>
                    <a:pt x="285750" y="95012"/>
                  </a:lnTo>
                  <a:lnTo>
                    <a:pt x="285750" y="93547"/>
                  </a:lnTo>
                  <a:cubicBezTo>
                    <a:pt x="282714" y="92940"/>
                    <a:pt x="280095" y="89463"/>
                    <a:pt x="277082" y="85451"/>
                  </a:cubicBezTo>
                  <a:cubicBezTo>
                    <a:pt x="273010" y="80034"/>
                    <a:pt x="267950" y="73295"/>
                    <a:pt x="259568" y="71128"/>
                  </a:cubicBezTo>
                  <a:cubicBezTo>
                    <a:pt x="254628" y="69848"/>
                    <a:pt x="250112" y="69296"/>
                    <a:pt x="245656" y="69296"/>
                  </a:cubicBezTo>
                  <a:cubicBezTo>
                    <a:pt x="241445" y="69296"/>
                    <a:pt x="237288" y="69789"/>
                    <a:pt x="232874" y="70628"/>
                  </a:cubicBezTo>
                  <a:cubicBezTo>
                    <a:pt x="233410" y="69294"/>
                    <a:pt x="233910" y="67961"/>
                    <a:pt x="234410" y="66627"/>
                  </a:cubicBezTo>
                  <a:cubicBezTo>
                    <a:pt x="236982" y="59746"/>
                    <a:pt x="239411" y="53245"/>
                    <a:pt x="245566" y="49959"/>
                  </a:cubicBezTo>
                  <a:cubicBezTo>
                    <a:pt x="246221" y="49911"/>
                    <a:pt x="246888" y="49840"/>
                    <a:pt x="247567" y="49768"/>
                  </a:cubicBezTo>
                  <a:cubicBezTo>
                    <a:pt x="264045" y="47982"/>
                    <a:pt x="269724" y="38957"/>
                    <a:pt x="271641" y="33742"/>
                  </a:cubicBezTo>
                  <a:cubicBezTo>
                    <a:pt x="274487" y="26003"/>
                    <a:pt x="272879" y="16824"/>
                    <a:pt x="267748" y="11394"/>
                  </a:cubicBezTo>
                  <a:cubicBezTo>
                    <a:pt x="265164" y="8668"/>
                    <a:pt x="261807" y="4644"/>
                    <a:pt x="258520" y="12"/>
                  </a:cubicBezTo>
                  <a:lnTo>
                    <a:pt x="255901" y="12"/>
                  </a:lnTo>
                  <a:cubicBezTo>
                    <a:pt x="259818" y="5632"/>
                    <a:pt x="263759" y="10299"/>
                    <a:pt x="266200" y="12871"/>
                  </a:cubicBezTo>
                  <a:cubicBezTo>
                    <a:pt x="270724" y="17645"/>
                    <a:pt x="272165" y="26122"/>
                    <a:pt x="269641" y="32992"/>
                  </a:cubicBezTo>
                  <a:cubicBezTo>
                    <a:pt x="266617" y="41208"/>
                    <a:pt x="258699" y="46399"/>
                    <a:pt x="247340" y="47625"/>
                  </a:cubicBezTo>
                  <a:cubicBezTo>
                    <a:pt x="244541" y="47930"/>
                    <a:pt x="241911" y="48060"/>
                    <a:pt x="239424" y="48060"/>
                  </a:cubicBezTo>
                  <a:cubicBezTo>
                    <a:pt x="231823" y="48060"/>
                    <a:pt x="225561" y="46850"/>
                    <a:pt x="219873" y="45756"/>
                  </a:cubicBezTo>
                  <a:cubicBezTo>
                    <a:pt x="215191" y="44857"/>
                    <a:pt x="210798" y="44011"/>
                    <a:pt x="206344" y="44011"/>
                  </a:cubicBezTo>
                  <a:cubicBezTo>
                    <a:pt x="200887" y="44011"/>
                    <a:pt x="195340" y="45281"/>
                    <a:pt x="189059" y="49280"/>
                  </a:cubicBezTo>
                  <a:cubicBezTo>
                    <a:pt x="184094" y="52435"/>
                    <a:pt x="180546" y="56555"/>
                    <a:pt x="177689" y="61198"/>
                  </a:cubicBezTo>
                  <a:cubicBezTo>
                    <a:pt x="155138" y="47923"/>
                    <a:pt x="138136" y="42362"/>
                    <a:pt x="124051" y="40386"/>
                  </a:cubicBezTo>
                  <a:cubicBezTo>
                    <a:pt x="127040" y="37826"/>
                    <a:pt x="130528" y="36266"/>
                    <a:pt x="133957" y="34731"/>
                  </a:cubicBezTo>
                  <a:cubicBezTo>
                    <a:pt x="139125" y="32421"/>
                    <a:pt x="144006" y="30242"/>
                    <a:pt x="146852" y="24991"/>
                  </a:cubicBezTo>
                  <a:cubicBezTo>
                    <a:pt x="149352" y="20372"/>
                    <a:pt x="150936" y="13942"/>
                    <a:pt x="152614" y="7120"/>
                  </a:cubicBezTo>
                  <a:cubicBezTo>
                    <a:pt x="153186" y="4798"/>
                    <a:pt x="153781" y="2405"/>
                    <a:pt x="154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964475" y="2017650"/>
              <a:ext cx="345600" cy="183375"/>
            </a:xfrm>
            <a:custGeom>
              <a:avLst/>
              <a:gdLst/>
              <a:ahLst/>
              <a:cxnLst/>
              <a:rect l="l" t="t" r="r" b="b"/>
              <a:pathLst>
                <a:path w="13824" h="7335" extrusionOk="0">
                  <a:moveTo>
                    <a:pt x="0" y="0"/>
                  </a:moveTo>
                  <a:lnTo>
                    <a:pt x="0" y="7334"/>
                  </a:lnTo>
                  <a:lnTo>
                    <a:pt x="13824" y="7334"/>
                  </a:lnTo>
                  <a:lnTo>
                    <a:pt x="13824" y="0"/>
                  </a:lnTo>
                  <a:close/>
                </a:path>
              </a:pathLst>
            </a:custGeom>
            <a:solidFill>
              <a:srgbClr val="539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32575" y="3022525"/>
              <a:ext cx="335475" cy="183375"/>
            </a:xfrm>
            <a:custGeom>
              <a:avLst/>
              <a:gdLst/>
              <a:ahLst/>
              <a:cxnLst/>
              <a:rect l="l" t="t" r="r" b="b"/>
              <a:pathLst>
                <a:path w="13419" h="7335" extrusionOk="0">
                  <a:moveTo>
                    <a:pt x="0" y="1"/>
                  </a:moveTo>
                  <a:lnTo>
                    <a:pt x="0" y="7335"/>
                  </a:lnTo>
                  <a:lnTo>
                    <a:pt x="13419" y="7335"/>
                  </a:lnTo>
                  <a:lnTo>
                    <a:pt x="13419" y="1"/>
                  </a:lnTo>
                  <a:close/>
                </a:path>
              </a:pathLst>
            </a:custGeom>
            <a:solidFill>
              <a:srgbClr val="539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7655" y="3807866"/>
              <a:ext cx="335800" cy="183375"/>
            </a:xfrm>
            <a:custGeom>
              <a:avLst/>
              <a:gdLst/>
              <a:ahLst/>
              <a:cxnLst/>
              <a:rect l="l" t="t" r="r" b="b"/>
              <a:pathLst>
                <a:path w="13432" h="7335" extrusionOk="0">
                  <a:moveTo>
                    <a:pt x="1" y="0"/>
                  </a:moveTo>
                  <a:lnTo>
                    <a:pt x="1" y="7334"/>
                  </a:lnTo>
                  <a:lnTo>
                    <a:pt x="13431" y="7334"/>
                  </a:lnTo>
                  <a:lnTo>
                    <a:pt x="134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7547" y="2526708"/>
              <a:ext cx="428650" cy="183400"/>
            </a:xfrm>
            <a:custGeom>
              <a:avLst/>
              <a:gdLst/>
              <a:ahLst/>
              <a:cxnLst/>
              <a:rect l="l" t="t" r="r" b="b"/>
              <a:pathLst>
                <a:path w="17146" h="7336" extrusionOk="0">
                  <a:moveTo>
                    <a:pt x="0" y="1"/>
                  </a:moveTo>
                  <a:lnTo>
                    <a:pt x="0" y="7335"/>
                  </a:lnTo>
                  <a:lnTo>
                    <a:pt x="17145" y="7335"/>
                  </a:lnTo>
                  <a:lnTo>
                    <a:pt x="171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73413" y="4580450"/>
              <a:ext cx="422100" cy="183675"/>
            </a:xfrm>
            <a:custGeom>
              <a:avLst/>
              <a:gdLst/>
              <a:ahLst/>
              <a:cxnLst/>
              <a:rect l="l" t="t" r="r" b="b"/>
              <a:pathLst>
                <a:path w="16884" h="7347" extrusionOk="0">
                  <a:moveTo>
                    <a:pt x="1" y="1"/>
                  </a:moveTo>
                  <a:lnTo>
                    <a:pt x="1" y="7347"/>
                  </a:lnTo>
                  <a:lnTo>
                    <a:pt x="16884" y="7347"/>
                  </a:lnTo>
                  <a:lnTo>
                    <a:pt x="168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24522" y="1420252"/>
              <a:ext cx="422400" cy="183675"/>
            </a:xfrm>
            <a:custGeom>
              <a:avLst/>
              <a:gdLst/>
              <a:ahLst/>
              <a:cxnLst/>
              <a:rect l="l" t="t" r="r" b="b"/>
              <a:pathLst>
                <a:path w="16896" h="7347" extrusionOk="0">
                  <a:moveTo>
                    <a:pt x="1" y="1"/>
                  </a:moveTo>
                  <a:lnTo>
                    <a:pt x="1" y="7347"/>
                  </a:lnTo>
                  <a:lnTo>
                    <a:pt x="16896" y="7347"/>
                  </a:lnTo>
                  <a:lnTo>
                    <a:pt x="16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846092" y="1029853"/>
              <a:ext cx="319400" cy="183375"/>
            </a:xfrm>
            <a:custGeom>
              <a:avLst/>
              <a:gdLst/>
              <a:ahLst/>
              <a:cxnLst/>
              <a:rect l="l" t="t" r="r" b="b"/>
              <a:pathLst>
                <a:path w="12776" h="7335" extrusionOk="0">
                  <a:moveTo>
                    <a:pt x="0" y="0"/>
                  </a:moveTo>
                  <a:lnTo>
                    <a:pt x="0" y="7335"/>
                  </a:lnTo>
                  <a:lnTo>
                    <a:pt x="12776" y="7335"/>
                  </a:lnTo>
                  <a:lnTo>
                    <a:pt x="127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txBox="1">
            <a:spLocks noGrp="1"/>
          </p:cNvSpPr>
          <p:nvPr>
            <p:ph type="ctrTitle"/>
          </p:nvPr>
        </p:nvSpPr>
        <p:spPr>
          <a:xfrm>
            <a:off x="1395450" y="1458054"/>
            <a:ext cx="6353100" cy="1865700"/>
          </a:xfrm>
          <a:prstGeom prst="rect">
            <a:avLst/>
          </a:prstGeom>
          <a:solidFill>
            <a:schemeClr val="accent5"/>
          </a:solidFill>
        </p:spPr>
        <p:txBody>
          <a:bodyPr spcFirstLastPara="1" wrap="square" lIns="91425" tIns="91425" rIns="91425" bIns="91425" anchor="ctr" anchorCtr="0">
            <a:noAutofit/>
          </a:bodyPr>
          <a:lstStyle>
            <a:lvl1pPr lvl="0" algn="ctr">
              <a:spcBef>
                <a:spcPts val="0"/>
              </a:spcBef>
              <a:spcAft>
                <a:spcPts val="0"/>
              </a:spcAft>
              <a:buSzPts val="5200"/>
              <a:buNone/>
              <a:defRPr sz="67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1178975" y="3542217"/>
            <a:ext cx="6763200" cy="752400"/>
          </a:xfrm>
          <a:prstGeom prst="rect">
            <a:avLst/>
          </a:prstGeom>
          <a:solidFill>
            <a:schemeClr val="accent3"/>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000">
                <a:latin typeface="Barlow"/>
                <a:ea typeface="Barlow"/>
                <a:cs typeface="Barlow"/>
                <a:sym typeface="Barlow"/>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Google Shape;126;p11"/>
          <p:cNvSpPr txBox="1">
            <a:spLocks noGrp="1"/>
          </p:cNvSpPr>
          <p:nvPr>
            <p:ph type="title" hasCustomPrompt="1"/>
          </p:nvPr>
        </p:nvSpPr>
        <p:spPr>
          <a:xfrm>
            <a:off x="889050" y="1587225"/>
            <a:ext cx="7365900" cy="145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500">
                <a:solidFill>
                  <a:schemeClr val="accent5"/>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7" name="Google Shape;127;p11"/>
          <p:cNvSpPr txBox="1">
            <a:spLocks noGrp="1"/>
          </p:cNvSpPr>
          <p:nvPr>
            <p:ph type="body" idx="1"/>
          </p:nvPr>
        </p:nvSpPr>
        <p:spPr>
          <a:xfrm>
            <a:off x="2146150" y="2968625"/>
            <a:ext cx="4851600" cy="77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solidFill>
                  <a:srgbClr val="000000"/>
                </a:solidFill>
                <a:latin typeface="Barlow"/>
                <a:ea typeface="Barlow"/>
                <a:cs typeface="Barlow"/>
                <a:sym typeface="Barlow"/>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128" name="Google Shape;128;p11"/>
          <p:cNvGrpSpPr/>
          <p:nvPr/>
        </p:nvGrpSpPr>
        <p:grpSpPr>
          <a:xfrm>
            <a:off x="-749498" y="-166025"/>
            <a:ext cx="11073295" cy="7462172"/>
            <a:chOff x="-749498" y="-166025"/>
            <a:chExt cx="11073295" cy="7462172"/>
          </a:xfrm>
        </p:grpSpPr>
        <p:sp>
          <p:nvSpPr>
            <p:cNvPr id="129" name="Google Shape;129;p11"/>
            <p:cNvSpPr/>
            <p:nvPr/>
          </p:nvSpPr>
          <p:spPr>
            <a:xfrm>
              <a:off x="-72625" y="261147"/>
              <a:ext cx="904925" cy="118700"/>
            </a:xfrm>
            <a:custGeom>
              <a:avLst/>
              <a:gdLst/>
              <a:ahLst/>
              <a:cxnLst/>
              <a:rect l="l" t="t" r="r" b="b"/>
              <a:pathLst>
                <a:path w="36197" h="4748" extrusionOk="0">
                  <a:moveTo>
                    <a:pt x="0" y="4524"/>
                  </a:moveTo>
                  <a:cubicBezTo>
                    <a:pt x="1155" y="4152"/>
                    <a:pt x="4767" y="2625"/>
                    <a:pt x="6927" y="2290"/>
                  </a:cubicBezTo>
                  <a:cubicBezTo>
                    <a:pt x="9087" y="1955"/>
                    <a:pt x="10576" y="2476"/>
                    <a:pt x="12959" y="2513"/>
                  </a:cubicBezTo>
                  <a:cubicBezTo>
                    <a:pt x="15342" y="2550"/>
                    <a:pt x="18993" y="2923"/>
                    <a:pt x="21227" y="2513"/>
                  </a:cubicBezTo>
                  <a:cubicBezTo>
                    <a:pt x="23461" y="2104"/>
                    <a:pt x="24317" y="168"/>
                    <a:pt x="26365" y="56"/>
                  </a:cubicBezTo>
                  <a:cubicBezTo>
                    <a:pt x="28413" y="-56"/>
                    <a:pt x="31876" y="1061"/>
                    <a:pt x="33515" y="1843"/>
                  </a:cubicBezTo>
                  <a:cubicBezTo>
                    <a:pt x="35154" y="2625"/>
                    <a:pt x="35750" y="4264"/>
                    <a:pt x="36197" y="4748"/>
                  </a:cubicBezTo>
                </a:path>
              </a:pathLst>
            </a:custGeom>
            <a:noFill/>
            <a:ln w="19050" cap="flat" cmpd="sng">
              <a:solidFill>
                <a:schemeClr val="accent2"/>
              </a:solidFill>
              <a:prstDash val="solid"/>
              <a:round/>
              <a:headEnd type="none" w="med" len="med"/>
              <a:tailEnd type="none" w="med" len="med"/>
            </a:ln>
          </p:spPr>
        </p:sp>
        <p:grpSp>
          <p:nvGrpSpPr>
            <p:cNvPr id="130" name="Google Shape;130;p11"/>
            <p:cNvGrpSpPr/>
            <p:nvPr/>
          </p:nvGrpSpPr>
          <p:grpSpPr>
            <a:xfrm>
              <a:off x="-749498" y="-166025"/>
              <a:ext cx="11073295" cy="7462172"/>
              <a:chOff x="-749498" y="-166025"/>
              <a:chExt cx="11073295" cy="7462172"/>
            </a:xfrm>
          </p:grpSpPr>
          <p:sp>
            <p:nvSpPr>
              <p:cNvPr id="131" name="Google Shape;131;p11"/>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133" name="Google Shape;133;p11"/>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134" name="Google Shape;134;p11"/>
              <p:cNvSpPr/>
              <p:nvPr/>
            </p:nvSpPr>
            <p:spPr>
              <a:xfrm flipH="1">
                <a:off x="-749498" y="384188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1"/>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136" name="Google Shape;136;p11"/>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137" name="Google Shape;137;p11"/>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138" name="Google Shape;138;p11"/>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139" name="Google Shape;139;p11"/>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140" name="Google Shape;140;p11"/>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141" name="Google Shape;141;p11"/>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142" name="Google Shape;142;p11"/>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143" name="Google Shape;143;p11"/>
            <p:cNvSpPr/>
            <p:nvPr/>
          </p:nvSpPr>
          <p:spPr>
            <a:xfrm>
              <a:off x="-33525" y="-39100"/>
              <a:ext cx="1446750" cy="893776"/>
            </a:xfrm>
            <a:custGeom>
              <a:avLst/>
              <a:gdLst/>
              <a:ahLst/>
              <a:cxnLst/>
              <a:rect l="l" t="t" r="r" b="b"/>
              <a:pathLst>
                <a:path w="57870" h="45776" extrusionOk="0">
                  <a:moveTo>
                    <a:pt x="0" y="45357"/>
                  </a:moveTo>
                  <a:cubicBezTo>
                    <a:pt x="1155" y="45357"/>
                    <a:pt x="4283" y="46251"/>
                    <a:pt x="6927" y="45357"/>
                  </a:cubicBezTo>
                  <a:cubicBezTo>
                    <a:pt x="9571" y="44463"/>
                    <a:pt x="13183" y="41744"/>
                    <a:pt x="15864" y="39994"/>
                  </a:cubicBezTo>
                  <a:cubicBezTo>
                    <a:pt x="18545" y="38244"/>
                    <a:pt x="20742" y="36792"/>
                    <a:pt x="23014" y="34856"/>
                  </a:cubicBezTo>
                  <a:cubicBezTo>
                    <a:pt x="25286" y="32920"/>
                    <a:pt x="27818" y="30573"/>
                    <a:pt x="29494" y="28376"/>
                  </a:cubicBezTo>
                  <a:cubicBezTo>
                    <a:pt x="31170" y="26179"/>
                    <a:pt x="31431" y="23014"/>
                    <a:pt x="33069" y="21673"/>
                  </a:cubicBezTo>
                  <a:cubicBezTo>
                    <a:pt x="34708" y="20332"/>
                    <a:pt x="37463" y="21784"/>
                    <a:pt x="39325" y="20332"/>
                  </a:cubicBezTo>
                  <a:cubicBezTo>
                    <a:pt x="41187" y="18880"/>
                    <a:pt x="42937" y="15380"/>
                    <a:pt x="44240" y="12959"/>
                  </a:cubicBezTo>
                  <a:cubicBezTo>
                    <a:pt x="45543" y="10539"/>
                    <a:pt x="45581" y="7187"/>
                    <a:pt x="47145" y="5809"/>
                  </a:cubicBezTo>
                  <a:cubicBezTo>
                    <a:pt x="48709" y="4431"/>
                    <a:pt x="51837" y="5660"/>
                    <a:pt x="53624" y="4692"/>
                  </a:cubicBezTo>
                  <a:cubicBezTo>
                    <a:pt x="55412" y="3724"/>
                    <a:pt x="57162" y="782"/>
                    <a:pt x="57870" y="0"/>
                  </a:cubicBezTo>
                </a:path>
              </a:pathLst>
            </a:custGeom>
            <a:noFill/>
            <a:ln w="38100" cap="flat" cmpd="sng">
              <a:solidFill>
                <a:schemeClr val="dk2"/>
              </a:solidFill>
              <a:prstDash val="solid"/>
              <a:round/>
              <a:headEnd type="none" w="med" len="med"/>
              <a:tailEnd type="none" w="med" len="med"/>
            </a:ln>
          </p:spPr>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45"/>
        <p:cNvGrpSpPr/>
        <p:nvPr/>
      </p:nvGrpSpPr>
      <p:grpSpPr>
        <a:xfrm>
          <a:off x="0" y="0"/>
          <a:ext cx="0" cy="0"/>
          <a:chOff x="0" y="0"/>
          <a:chExt cx="0" cy="0"/>
        </a:xfrm>
      </p:grpSpPr>
      <p:grpSp>
        <p:nvGrpSpPr>
          <p:cNvPr id="146" name="Google Shape;146;p13"/>
          <p:cNvGrpSpPr/>
          <p:nvPr/>
        </p:nvGrpSpPr>
        <p:grpSpPr>
          <a:xfrm>
            <a:off x="-73800" y="-1051988"/>
            <a:ext cx="10620079" cy="6329294"/>
            <a:chOff x="-73800" y="-1051988"/>
            <a:chExt cx="10620079" cy="6329294"/>
          </a:xfrm>
        </p:grpSpPr>
        <p:sp>
          <p:nvSpPr>
            <p:cNvPr id="147" name="Google Shape;147;p13"/>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148" name="Google Shape;148;p13"/>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149" name="Google Shape;149;p13"/>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150" name="Google Shape;150;p13"/>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151" name="Google Shape;151;p13"/>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153" name="Google Shape;153;p13"/>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4" name="Google Shape;154;p13"/>
          <p:cNvSpPr txBox="1">
            <a:spLocks noGrp="1"/>
          </p:cNvSpPr>
          <p:nvPr>
            <p:ph type="title" idx="2" hasCustomPrompt="1"/>
          </p:nvPr>
        </p:nvSpPr>
        <p:spPr>
          <a:xfrm>
            <a:off x="1569075" y="1279186"/>
            <a:ext cx="854700" cy="549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5" name="Google Shape;155;p13"/>
          <p:cNvSpPr txBox="1">
            <a:spLocks noGrp="1"/>
          </p:cNvSpPr>
          <p:nvPr>
            <p:ph type="title" idx="3"/>
          </p:nvPr>
        </p:nvSpPr>
        <p:spPr>
          <a:xfrm>
            <a:off x="8459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6" name="Google Shape;156;p13"/>
          <p:cNvSpPr txBox="1">
            <a:spLocks noGrp="1"/>
          </p:cNvSpPr>
          <p:nvPr>
            <p:ph type="title" idx="4"/>
          </p:nvPr>
        </p:nvSpPr>
        <p:spPr>
          <a:xfrm>
            <a:off x="9372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57" name="Google Shape;157;p13"/>
          <p:cNvSpPr txBox="1">
            <a:spLocks noGrp="1"/>
          </p:cNvSpPr>
          <p:nvPr>
            <p:ph type="title" idx="5" hasCustomPrompt="1"/>
          </p:nvPr>
        </p:nvSpPr>
        <p:spPr>
          <a:xfrm>
            <a:off x="4158375" y="1287794"/>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8" name="Google Shape;158;p13"/>
          <p:cNvSpPr txBox="1">
            <a:spLocks noGrp="1"/>
          </p:cNvSpPr>
          <p:nvPr>
            <p:ph type="title" idx="6"/>
          </p:nvPr>
        </p:nvSpPr>
        <p:spPr>
          <a:xfrm>
            <a:off x="34214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9" name="Google Shape;159;p13"/>
          <p:cNvSpPr txBox="1">
            <a:spLocks noGrp="1"/>
          </p:cNvSpPr>
          <p:nvPr>
            <p:ph type="title" idx="7"/>
          </p:nvPr>
        </p:nvSpPr>
        <p:spPr>
          <a:xfrm>
            <a:off x="35127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0" name="Google Shape;160;p13"/>
          <p:cNvSpPr txBox="1">
            <a:spLocks noGrp="1"/>
          </p:cNvSpPr>
          <p:nvPr>
            <p:ph type="title" idx="8" hasCustomPrompt="1"/>
          </p:nvPr>
        </p:nvSpPr>
        <p:spPr>
          <a:xfrm>
            <a:off x="15828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1" name="Google Shape;161;p13"/>
          <p:cNvSpPr txBox="1">
            <a:spLocks noGrp="1"/>
          </p:cNvSpPr>
          <p:nvPr>
            <p:ph type="title" idx="9"/>
          </p:nvPr>
        </p:nvSpPr>
        <p:spPr>
          <a:xfrm>
            <a:off x="8459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2" name="Google Shape;162;p13"/>
          <p:cNvSpPr txBox="1">
            <a:spLocks noGrp="1"/>
          </p:cNvSpPr>
          <p:nvPr>
            <p:ph type="title" idx="13"/>
          </p:nvPr>
        </p:nvSpPr>
        <p:spPr>
          <a:xfrm>
            <a:off x="9372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3" name="Google Shape;163;p13"/>
          <p:cNvSpPr txBox="1">
            <a:spLocks noGrp="1"/>
          </p:cNvSpPr>
          <p:nvPr>
            <p:ph type="title" idx="14" hasCustomPrompt="1"/>
          </p:nvPr>
        </p:nvSpPr>
        <p:spPr>
          <a:xfrm>
            <a:off x="41583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4" name="Google Shape;164;p13"/>
          <p:cNvSpPr txBox="1">
            <a:spLocks noGrp="1"/>
          </p:cNvSpPr>
          <p:nvPr>
            <p:ph type="title" idx="15"/>
          </p:nvPr>
        </p:nvSpPr>
        <p:spPr>
          <a:xfrm>
            <a:off x="34214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5" name="Google Shape;165;p13"/>
          <p:cNvSpPr txBox="1">
            <a:spLocks noGrp="1"/>
          </p:cNvSpPr>
          <p:nvPr>
            <p:ph type="title" idx="16"/>
          </p:nvPr>
        </p:nvSpPr>
        <p:spPr>
          <a:xfrm>
            <a:off x="35127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6" name="Google Shape;166;p13"/>
          <p:cNvSpPr txBox="1">
            <a:spLocks noGrp="1"/>
          </p:cNvSpPr>
          <p:nvPr>
            <p:ph type="title" idx="17" hasCustomPrompt="1"/>
          </p:nvPr>
        </p:nvSpPr>
        <p:spPr>
          <a:xfrm>
            <a:off x="6733875" y="1287794"/>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67" name="Google Shape;167;p13"/>
          <p:cNvSpPr txBox="1">
            <a:spLocks noGrp="1"/>
          </p:cNvSpPr>
          <p:nvPr>
            <p:ph type="title" idx="18"/>
          </p:nvPr>
        </p:nvSpPr>
        <p:spPr>
          <a:xfrm>
            <a:off x="5996925" y="18412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68" name="Google Shape;168;p13"/>
          <p:cNvSpPr txBox="1">
            <a:spLocks noGrp="1"/>
          </p:cNvSpPr>
          <p:nvPr>
            <p:ph type="title" idx="19"/>
          </p:nvPr>
        </p:nvSpPr>
        <p:spPr>
          <a:xfrm>
            <a:off x="6088275" y="22204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169" name="Google Shape;169;p13"/>
          <p:cNvSpPr txBox="1">
            <a:spLocks noGrp="1"/>
          </p:cNvSpPr>
          <p:nvPr>
            <p:ph type="title" idx="20" hasCustomPrompt="1"/>
          </p:nvPr>
        </p:nvSpPr>
        <p:spPr>
          <a:xfrm>
            <a:off x="6733875" y="3101139"/>
            <a:ext cx="8271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solidFill>
                  <a:schemeClr val="dk2"/>
                </a:solidFill>
                <a:latin typeface="Barlow SemiBold"/>
                <a:ea typeface="Barlow SemiBold"/>
                <a:cs typeface="Barlow SemiBold"/>
                <a:sym typeface="Barlow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70" name="Google Shape;170;p13"/>
          <p:cNvSpPr txBox="1">
            <a:spLocks noGrp="1"/>
          </p:cNvSpPr>
          <p:nvPr>
            <p:ph type="title" idx="21"/>
          </p:nvPr>
        </p:nvSpPr>
        <p:spPr>
          <a:xfrm>
            <a:off x="5996925" y="3659575"/>
            <a:ext cx="23010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71" name="Google Shape;171;p13"/>
          <p:cNvSpPr txBox="1">
            <a:spLocks noGrp="1"/>
          </p:cNvSpPr>
          <p:nvPr>
            <p:ph type="title" idx="22"/>
          </p:nvPr>
        </p:nvSpPr>
        <p:spPr>
          <a:xfrm>
            <a:off x="6088275" y="4038775"/>
            <a:ext cx="21183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72"/>
        <p:cNvGrpSpPr/>
        <p:nvPr/>
      </p:nvGrpSpPr>
      <p:grpSpPr>
        <a:xfrm>
          <a:off x="0" y="0"/>
          <a:ext cx="0" cy="0"/>
          <a:chOff x="0" y="0"/>
          <a:chExt cx="0" cy="0"/>
        </a:xfrm>
      </p:grpSpPr>
      <p:grpSp>
        <p:nvGrpSpPr>
          <p:cNvPr id="173" name="Google Shape;173;p14"/>
          <p:cNvGrpSpPr/>
          <p:nvPr/>
        </p:nvGrpSpPr>
        <p:grpSpPr>
          <a:xfrm>
            <a:off x="-857353" y="-1064263"/>
            <a:ext cx="11503802" cy="6545988"/>
            <a:chOff x="-857353" y="-1064263"/>
            <a:chExt cx="11503802" cy="6545988"/>
          </a:xfrm>
        </p:grpSpPr>
        <p:sp>
          <p:nvSpPr>
            <p:cNvPr id="174" name="Google Shape;174;p14"/>
            <p:cNvSpPr/>
            <p:nvPr/>
          </p:nvSpPr>
          <p:spPr>
            <a:xfrm>
              <a:off x="110675" y="4218425"/>
              <a:ext cx="1033100" cy="1143750"/>
            </a:xfrm>
            <a:custGeom>
              <a:avLst/>
              <a:gdLst/>
              <a:ahLst/>
              <a:cxnLst/>
              <a:rect l="l" t="t" r="r" b="b"/>
              <a:pathLst>
                <a:path w="41324" h="45750" extrusionOk="0">
                  <a:moveTo>
                    <a:pt x="41324" y="0"/>
                  </a:moveTo>
                  <a:cubicBezTo>
                    <a:pt x="40012" y="2050"/>
                    <a:pt x="37389" y="9346"/>
                    <a:pt x="33453" y="12298"/>
                  </a:cubicBezTo>
                  <a:cubicBezTo>
                    <a:pt x="29517" y="15250"/>
                    <a:pt x="21974" y="15742"/>
                    <a:pt x="17710" y="17710"/>
                  </a:cubicBezTo>
                  <a:cubicBezTo>
                    <a:pt x="13447" y="19678"/>
                    <a:pt x="10414" y="20826"/>
                    <a:pt x="7872" y="24105"/>
                  </a:cubicBezTo>
                  <a:cubicBezTo>
                    <a:pt x="5330" y="27385"/>
                    <a:pt x="3772" y="33780"/>
                    <a:pt x="2460" y="37387"/>
                  </a:cubicBezTo>
                  <a:cubicBezTo>
                    <a:pt x="1148" y="40995"/>
                    <a:pt x="410" y="44356"/>
                    <a:pt x="0" y="45750"/>
                  </a:cubicBezTo>
                </a:path>
              </a:pathLst>
            </a:custGeom>
            <a:noFill/>
            <a:ln w="38100" cap="flat" cmpd="sng">
              <a:solidFill>
                <a:schemeClr val="accent2"/>
              </a:solidFill>
              <a:prstDash val="solid"/>
              <a:round/>
              <a:headEnd type="none" w="med" len="med"/>
              <a:tailEnd type="none" w="med" len="med"/>
            </a:ln>
          </p:spPr>
        </p:sp>
        <p:sp>
          <p:nvSpPr>
            <p:cNvPr id="175" name="Google Shape;175;p14"/>
            <p:cNvSpPr/>
            <p:nvPr/>
          </p:nvSpPr>
          <p:spPr>
            <a:xfrm flipH="1">
              <a:off x="6670552"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088825" y="4321200"/>
              <a:ext cx="3603075" cy="1160525"/>
            </a:xfrm>
            <a:custGeom>
              <a:avLst/>
              <a:gdLst/>
              <a:ahLst/>
              <a:cxnLst/>
              <a:rect l="l" t="t" r="r" b="b"/>
              <a:pathLst>
                <a:path w="144123" h="46421" extrusionOk="0">
                  <a:moveTo>
                    <a:pt x="0" y="0"/>
                  </a:moveTo>
                  <a:cubicBezTo>
                    <a:pt x="2378" y="1968"/>
                    <a:pt x="8855" y="8445"/>
                    <a:pt x="14266" y="11807"/>
                  </a:cubicBezTo>
                  <a:cubicBezTo>
                    <a:pt x="19677" y="15169"/>
                    <a:pt x="27467" y="17136"/>
                    <a:pt x="32468" y="20170"/>
                  </a:cubicBezTo>
                  <a:cubicBezTo>
                    <a:pt x="37470" y="23204"/>
                    <a:pt x="40585" y="26401"/>
                    <a:pt x="44275" y="30009"/>
                  </a:cubicBezTo>
                  <a:cubicBezTo>
                    <a:pt x="47965" y="33617"/>
                    <a:pt x="48949" y="39110"/>
                    <a:pt x="54606" y="41816"/>
                  </a:cubicBezTo>
                  <a:cubicBezTo>
                    <a:pt x="60263" y="44522"/>
                    <a:pt x="70105" y="47133"/>
                    <a:pt x="78219" y="46243"/>
                  </a:cubicBezTo>
                  <a:cubicBezTo>
                    <a:pt x="86333" y="45353"/>
                    <a:pt x="96572" y="39824"/>
                    <a:pt x="103292" y="36474"/>
                  </a:cubicBezTo>
                  <a:cubicBezTo>
                    <a:pt x="110013" y="33124"/>
                    <a:pt x="113213" y="26922"/>
                    <a:pt x="118542" y="26143"/>
                  </a:cubicBezTo>
                  <a:cubicBezTo>
                    <a:pt x="123871" y="25364"/>
                    <a:pt x="131005" y="28890"/>
                    <a:pt x="135268" y="31801"/>
                  </a:cubicBezTo>
                  <a:cubicBezTo>
                    <a:pt x="139532" y="34712"/>
                    <a:pt x="142647" y="41639"/>
                    <a:pt x="144123" y="43607"/>
                  </a:cubicBezTo>
                </a:path>
              </a:pathLst>
            </a:custGeom>
            <a:noFill/>
            <a:ln w="38100" cap="flat" cmpd="sng">
              <a:solidFill>
                <a:schemeClr val="accent2"/>
              </a:solidFill>
              <a:prstDash val="solid"/>
              <a:round/>
              <a:headEnd type="none" w="med" len="med"/>
              <a:tailEnd type="none" w="med" len="med"/>
            </a:ln>
          </p:spPr>
        </p:sp>
        <p:sp>
          <p:nvSpPr>
            <p:cNvPr id="177" name="Google Shape;177;p14"/>
            <p:cNvSpPr/>
            <p:nvPr/>
          </p:nvSpPr>
          <p:spPr>
            <a:xfrm>
              <a:off x="4232780" y="4445950"/>
              <a:ext cx="418926" cy="572708"/>
            </a:xfrm>
            <a:custGeom>
              <a:avLst/>
              <a:gdLst/>
              <a:ahLst/>
              <a:cxnLst/>
              <a:rect l="l" t="t" r="r" b="b"/>
              <a:pathLst>
                <a:path w="19791" h="27056" extrusionOk="0">
                  <a:moveTo>
                    <a:pt x="0" y="27056"/>
                  </a:moveTo>
                  <a:cubicBezTo>
                    <a:pt x="1189" y="26359"/>
                    <a:pt x="4386" y="23736"/>
                    <a:pt x="7133" y="22875"/>
                  </a:cubicBezTo>
                  <a:cubicBezTo>
                    <a:pt x="9880" y="22014"/>
                    <a:pt x="14430" y="23039"/>
                    <a:pt x="16480" y="21891"/>
                  </a:cubicBezTo>
                  <a:cubicBezTo>
                    <a:pt x="18530" y="20743"/>
                    <a:pt x="18899" y="18817"/>
                    <a:pt x="19432" y="15988"/>
                  </a:cubicBezTo>
                  <a:cubicBezTo>
                    <a:pt x="19965" y="13159"/>
                    <a:pt x="19760" y="7584"/>
                    <a:pt x="19678" y="4919"/>
                  </a:cubicBezTo>
                  <a:cubicBezTo>
                    <a:pt x="19596" y="2254"/>
                    <a:pt x="19063" y="820"/>
                    <a:pt x="18940" y="0"/>
                  </a:cubicBezTo>
                </a:path>
              </a:pathLst>
            </a:custGeom>
            <a:noFill/>
            <a:ln w="38100" cap="flat" cmpd="sng">
              <a:solidFill>
                <a:schemeClr val="accent2"/>
              </a:solidFill>
              <a:prstDash val="solid"/>
              <a:round/>
              <a:headEnd type="none" w="med" len="med"/>
              <a:tailEnd type="none" w="med" len="med"/>
            </a:ln>
          </p:spPr>
        </p:sp>
        <p:sp>
          <p:nvSpPr>
            <p:cNvPr id="178" name="Google Shape;178;p14"/>
            <p:cNvSpPr/>
            <p:nvPr/>
          </p:nvSpPr>
          <p:spPr>
            <a:xfrm>
              <a:off x="-18450" y="4165447"/>
              <a:ext cx="6001725" cy="1132700"/>
            </a:xfrm>
            <a:custGeom>
              <a:avLst/>
              <a:gdLst/>
              <a:ahLst/>
              <a:cxnLst/>
              <a:rect l="l" t="t" r="r" b="b"/>
              <a:pathLst>
                <a:path w="240069" h="45308" extrusionOk="0">
                  <a:moveTo>
                    <a:pt x="0" y="1381"/>
                  </a:moveTo>
                  <a:cubicBezTo>
                    <a:pt x="1927" y="1340"/>
                    <a:pt x="5986" y="1340"/>
                    <a:pt x="11561" y="1135"/>
                  </a:cubicBezTo>
                  <a:cubicBezTo>
                    <a:pt x="17136" y="930"/>
                    <a:pt x="25868" y="-382"/>
                    <a:pt x="33452" y="151"/>
                  </a:cubicBezTo>
                  <a:cubicBezTo>
                    <a:pt x="41036" y="684"/>
                    <a:pt x="50097" y="2487"/>
                    <a:pt x="57066" y="4332"/>
                  </a:cubicBezTo>
                  <a:cubicBezTo>
                    <a:pt x="64035" y="6177"/>
                    <a:pt x="70307" y="8883"/>
                    <a:pt x="75267" y="11220"/>
                  </a:cubicBezTo>
                  <a:cubicBezTo>
                    <a:pt x="80227" y="13557"/>
                    <a:pt x="82524" y="15770"/>
                    <a:pt x="86828" y="18353"/>
                  </a:cubicBezTo>
                  <a:cubicBezTo>
                    <a:pt x="91133" y="20936"/>
                    <a:pt x="96913" y="25363"/>
                    <a:pt x="101094" y="26716"/>
                  </a:cubicBezTo>
                  <a:cubicBezTo>
                    <a:pt x="105276" y="28069"/>
                    <a:pt x="107285" y="26962"/>
                    <a:pt x="111917" y="26470"/>
                  </a:cubicBezTo>
                  <a:cubicBezTo>
                    <a:pt x="116550" y="25978"/>
                    <a:pt x="123519" y="24420"/>
                    <a:pt x="128889" y="23764"/>
                  </a:cubicBezTo>
                  <a:cubicBezTo>
                    <a:pt x="134260" y="23108"/>
                    <a:pt x="138278" y="24092"/>
                    <a:pt x="144140" y="22534"/>
                  </a:cubicBezTo>
                  <a:cubicBezTo>
                    <a:pt x="150002" y="20976"/>
                    <a:pt x="159431" y="16795"/>
                    <a:pt x="164063" y="14417"/>
                  </a:cubicBezTo>
                  <a:cubicBezTo>
                    <a:pt x="168695" y="12039"/>
                    <a:pt x="168654" y="9088"/>
                    <a:pt x="171934" y="8268"/>
                  </a:cubicBezTo>
                  <a:cubicBezTo>
                    <a:pt x="175214" y="7448"/>
                    <a:pt x="178904" y="7161"/>
                    <a:pt x="183741" y="9498"/>
                  </a:cubicBezTo>
                  <a:cubicBezTo>
                    <a:pt x="188579" y="11835"/>
                    <a:pt x="194605" y="17164"/>
                    <a:pt x="200959" y="22288"/>
                  </a:cubicBezTo>
                  <a:cubicBezTo>
                    <a:pt x="207313" y="27412"/>
                    <a:pt x="215923" y="36472"/>
                    <a:pt x="221867" y="40244"/>
                  </a:cubicBezTo>
                  <a:cubicBezTo>
                    <a:pt x="227811" y="44016"/>
                    <a:pt x="233591" y="44139"/>
                    <a:pt x="236625" y="44918"/>
                  </a:cubicBezTo>
                  <a:cubicBezTo>
                    <a:pt x="239659" y="45697"/>
                    <a:pt x="239495" y="44918"/>
                    <a:pt x="240069" y="44918"/>
                  </a:cubicBezTo>
                </a:path>
              </a:pathLst>
            </a:custGeom>
            <a:noFill/>
            <a:ln w="38100" cap="flat" cmpd="sng">
              <a:solidFill>
                <a:schemeClr val="dk2"/>
              </a:solidFill>
              <a:prstDash val="solid"/>
              <a:round/>
              <a:headEnd type="none" w="med" len="med"/>
              <a:tailEnd type="none" w="med" len="med"/>
            </a:ln>
          </p:spPr>
        </p:sp>
        <p:sp>
          <p:nvSpPr>
            <p:cNvPr id="179" name="Google Shape;179;p14"/>
            <p:cNvSpPr/>
            <p:nvPr/>
          </p:nvSpPr>
          <p:spPr>
            <a:xfrm>
              <a:off x="7004050" y="-79950"/>
              <a:ext cx="2207695" cy="2010829"/>
            </a:xfrm>
            <a:custGeom>
              <a:avLst/>
              <a:gdLst/>
              <a:ahLst/>
              <a:cxnLst/>
              <a:rect l="l" t="t" r="r" b="b"/>
              <a:pathLst>
                <a:path w="91949" h="82504" extrusionOk="0">
                  <a:moveTo>
                    <a:pt x="1677" y="1087"/>
                  </a:moveTo>
                  <a:cubicBezTo>
                    <a:pt x="2128" y="1087"/>
                    <a:pt x="-3775" y="-1332"/>
                    <a:pt x="4383" y="1087"/>
                  </a:cubicBezTo>
                  <a:cubicBezTo>
                    <a:pt x="12541" y="3506"/>
                    <a:pt x="40007" y="9328"/>
                    <a:pt x="50625" y="15600"/>
                  </a:cubicBezTo>
                  <a:cubicBezTo>
                    <a:pt x="61243" y="21872"/>
                    <a:pt x="64235" y="32818"/>
                    <a:pt x="68089" y="38721"/>
                  </a:cubicBezTo>
                  <a:cubicBezTo>
                    <a:pt x="71943" y="44624"/>
                    <a:pt x="71369" y="45650"/>
                    <a:pt x="73747" y="51020"/>
                  </a:cubicBezTo>
                  <a:cubicBezTo>
                    <a:pt x="76125" y="56390"/>
                    <a:pt x="79322" y="65696"/>
                    <a:pt x="82356" y="70943"/>
                  </a:cubicBezTo>
                  <a:cubicBezTo>
                    <a:pt x="85390" y="76190"/>
                    <a:pt x="90350" y="80577"/>
                    <a:pt x="91949" y="82504"/>
                  </a:cubicBezTo>
                </a:path>
              </a:pathLst>
            </a:custGeom>
            <a:noFill/>
            <a:ln w="38100" cap="flat" cmpd="sng">
              <a:solidFill>
                <a:schemeClr val="dk2"/>
              </a:solidFill>
              <a:prstDash val="solid"/>
              <a:round/>
              <a:headEnd type="none" w="med" len="med"/>
              <a:tailEnd type="none" w="med" len="med"/>
            </a:ln>
          </p:spPr>
        </p:sp>
        <p:sp>
          <p:nvSpPr>
            <p:cNvPr id="180" name="Google Shape;180;p14"/>
            <p:cNvSpPr/>
            <p:nvPr/>
          </p:nvSpPr>
          <p:spPr>
            <a:xfrm rot="2497583" flipH="1">
              <a:off x="-570667" y="-671350"/>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4"/>
          <p:cNvSpPr txBox="1">
            <a:spLocks noGrp="1"/>
          </p:cNvSpPr>
          <p:nvPr>
            <p:ph type="title"/>
          </p:nvPr>
        </p:nvSpPr>
        <p:spPr>
          <a:xfrm>
            <a:off x="1676025" y="3011775"/>
            <a:ext cx="4168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9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14"/>
          <p:cNvSpPr txBox="1">
            <a:spLocks noGrp="1"/>
          </p:cNvSpPr>
          <p:nvPr>
            <p:ph type="title" idx="2"/>
          </p:nvPr>
        </p:nvSpPr>
        <p:spPr>
          <a:xfrm>
            <a:off x="863175" y="1542200"/>
            <a:ext cx="5794200" cy="1590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800"/>
              <a:buNone/>
              <a:defRPr sz="2200" b="0">
                <a:solidFill>
                  <a:schemeClr val="dk2"/>
                </a:solidFill>
                <a:latin typeface="Barlow Medium"/>
                <a:ea typeface="Barlow Medium"/>
                <a:cs typeface="Barlow Medium"/>
                <a:sym typeface="Barlow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CUSTOM_4">
    <p:spTree>
      <p:nvGrpSpPr>
        <p:cNvPr id="1" name="Shape 183"/>
        <p:cNvGrpSpPr/>
        <p:nvPr/>
      </p:nvGrpSpPr>
      <p:grpSpPr>
        <a:xfrm>
          <a:off x="0" y="0"/>
          <a:ext cx="0" cy="0"/>
          <a:chOff x="0" y="0"/>
          <a:chExt cx="0" cy="0"/>
        </a:xfrm>
      </p:grpSpPr>
      <p:grpSp>
        <p:nvGrpSpPr>
          <p:cNvPr id="184" name="Google Shape;184;p15"/>
          <p:cNvGrpSpPr/>
          <p:nvPr/>
        </p:nvGrpSpPr>
        <p:grpSpPr>
          <a:xfrm>
            <a:off x="-1681342" y="-143275"/>
            <a:ext cx="11014667" cy="6437347"/>
            <a:chOff x="-1681342" y="-143275"/>
            <a:chExt cx="11014667" cy="6437347"/>
          </a:xfrm>
        </p:grpSpPr>
        <p:sp>
          <p:nvSpPr>
            <p:cNvPr id="185" name="Google Shape;185;p15"/>
            <p:cNvSpPr/>
            <p:nvPr/>
          </p:nvSpPr>
          <p:spPr>
            <a:xfrm>
              <a:off x="8688591" y="4441507"/>
              <a:ext cx="347950" cy="931300"/>
            </a:xfrm>
            <a:custGeom>
              <a:avLst/>
              <a:gdLst/>
              <a:ahLst/>
              <a:cxnLst/>
              <a:rect l="l" t="t" r="r" b="b"/>
              <a:pathLst>
                <a:path w="13918" h="37252" extrusionOk="0">
                  <a:moveTo>
                    <a:pt x="0" y="0"/>
                  </a:moveTo>
                  <a:cubicBezTo>
                    <a:pt x="955" y="1979"/>
                    <a:pt x="5390" y="8324"/>
                    <a:pt x="5731" y="11872"/>
                  </a:cubicBezTo>
                  <a:cubicBezTo>
                    <a:pt x="6072" y="15420"/>
                    <a:pt x="2115" y="18490"/>
                    <a:pt x="2047" y="21287"/>
                  </a:cubicBezTo>
                  <a:cubicBezTo>
                    <a:pt x="1979" y="24084"/>
                    <a:pt x="3344" y="25994"/>
                    <a:pt x="5322" y="28655"/>
                  </a:cubicBezTo>
                  <a:cubicBezTo>
                    <a:pt x="7301" y="31316"/>
                    <a:pt x="12485" y="35819"/>
                    <a:pt x="13918" y="37252"/>
                  </a:cubicBezTo>
                </a:path>
              </a:pathLst>
            </a:custGeom>
            <a:noFill/>
            <a:ln w="19050" cap="flat" cmpd="sng">
              <a:solidFill>
                <a:schemeClr val="accent2"/>
              </a:solidFill>
              <a:prstDash val="solid"/>
              <a:round/>
              <a:headEnd type="none" w="med" len="med"/>
              <a:tailEnd type="none" w="med" len="med"/>
            </a:ln>
          </p:spPr>
        </p:sp>
        <p:grpSp>
          <p:nvGrpSpPr>
            <p:cNvPr id="186" name="Google Shape;186;p15"/>
            <p:cNvGrpSpPr/>
            <p:nvPr/>
          </p:nvGrpSpPr>
          <p:grpSpPr>
            <a:xfrm>
              <a:off x="-1681342" y="-143275"/>
              <a:ext cx="5565117" cy="6437347"/>
              <a:chOff x="-1681342" y="-143275"/>
              <a:chExt cx="5565117" cy="6437347"/>
            </a:xfrm>
          </p:grpSpPr>
          <p:sp>
            <p:nvSpPr>
              <p:cNvPr id="187" name="Google Shape;187;p15"/>
              <p:cNvSpPr/>
              <p:nvPr/>
            </p:nvSpPr>
            <p:spPr>
              <a:xfrm rot="650892">
                <a:off x="-1444977"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15"/>
              <p:cNvGrpSpPr/>
              <p:nvPr/>
            </p:nvGrpSpPr>
            <p:grpSpPr>
              <a:xfrm>
                <a:off x="-92100" y="-143275"/>
                <a:ext cx="3975875" cy="5423975"/>
                <a:chOff x="-92100" y="-143275"/>
                <a:chExt cx="3975875" cy="5423975"/>
              </a:xfrm>
            </p:grpSpPr>
            <p:sp>
              <p:nvSpPr>
                <p:cNvPr id="189" name="Google Shape;189;p15"/>
                <p:cNvSpPr/>
                <p:nvPr/>
              </p:nvSpPr>
              <p:spPr>
                <a:xfrm>
                  <a:off x="156942" y="286550"/>
                  <a:ext cx="1224625" cy="3203225"/>
                </a:xfrm>
                <a:custGeom>
                  <a:avLst/>
                  <a:gdLst/>
                  <a:ahLst/>
                  <a:cxnLst/>
                  <a:rect l="l" t="t" r="r" b="b"/>
                  <a:pathLst>
                    <a:path w="48985" h="128129" extrusionOk="0">
                      <a:moveTo>
                        <a:pt x="48985" y="0"/>
                      </a:moveTo>
                      <a:cubicBezTo>
                        <a:pt x="47859" y="853"/>
                        <a:pt x="43868" y="2729"/>
                        <a:pt x="42231" y="5117"/>
                      </a:cubicBezTo>
                      <a:cubicBezTo>
                        <a:pt x="40594" y="7505"/>
                        <a:pt x="40867" y="12144"/>
                        <a:pt x="39161" y="14327"/>
                      </a:cubicBezTo>
                      <a:cubicBezTo>
                        <a:pt x="37455" y="16510"/>
                        <a:pt x="35545" y="17193"/>
                        <a:pt x="31997" y="18216"/>
                      </a:cubicBezTo>
                      <a:cubicBezTo>
                        <a:pt x="28449" y="19240"/>
                        <a:pt x="21354" y="19035"/>
                        <a:pt x="17874" y="20468"/>
                      </a:cubicBezTo>
                      <a:cubicBezTo>
                        <a:pt x="14395" y="21901"/>
                        <a:pt x="12587" y="24084"/>
                        <a:pt x="11120" y="26813"/>
                      </a:cubicBezTo>
                      <a:cubicBezTo>
                        <a:pt x="9653" y="29542"/>
                        <a:pt x="9210" y="34045"/>
                        <a:pt x="9073" y="36842"/>
                      </a:cubicBezTo>
                      <a:cubicBezTo>
                        <a:pt x="8937" y="39639"/>
                        <a:pt x="9789" y="40594"/>
                        <a:pt x="10301" y="43596"/>
                      </a:cubicBezTo>
                      <a:cubicBezTo>
                        <a:pt x="10813" y="46598"/>
                        <a:pt x="11324" y="51920"/>
                        <a:pt x="12143" y="54854"/>
                      </a:cubicBezTo>
                      <a:cubicBezTo>
                        <a:pt x="12962" y="57788"/>
                        <a:pt x="15384" y="56355"/>
                        <a:pt x="15213" y="61199"/>
                      </a:cubicBezTo>
                      <a:cubicBezTo>
                        <a:pt x="15043" y="66043"/>
                        <a:pt x="13644" y="78153"/>
                        <a:pt x="11120" y="83918"/>
                      </a:cubicBezTo>
                      <a:cubicBezTo>
                        <a:pt x="8596" y="89683"/>
                        <a:pt x="-888" y="88421"/>
                        <a:pt x="67" y="95789"/>
                      </a:cubicBezTo>
                      <a:cubicBezTo>
                        <a:pt x="1022" y="103158"/>
                        <a:pt x="14054" y="122739"/>
                        <a:pt x="16851" y="128129"/>
                      </a:cubicBezTo>
                    </a:path>
                  </a:pathLst>
                </a:custGeom>
                <a:noFill/>
                <a:ln w="19050" cap="flat" cmpd="sng">
                  <a:solidFill>
                    <a:schemeClr val="accent2"/>
                  </a:solidFill>
                  <a:prstDash val="solid"/>
                  <a:round/>
                  <a:headEnd type="none" w="med" len="med"/>
                  <a:tailEnd type="none" w="med" len="med"/>
                </a:ln>
              </p:spPr>
            </p:sp>
            <p:sp>
              <p:nvSpPr>
                <p:cNvPr id="190" name="Google Shape;190;p15"/>
                <p:cNvSpPr/>
                <p:nvPr/>
              </p:nvSpPr>
              <p:spPr>
                <a:xfrm>
                  <a:off x="-92100" y="-143275"/>
                  <a:ext cx="3975875" cy="3712800"/>
                </a:xfrm>
                <a:custGeom>
                  <a:avLst/>
                  <a:gdLst/>
                  <a:ahLst/>
                  <a:cxnLst/>
                  <a:rect l="l" t="t" r="r" b="b"/>
                  <a:pathLst>
                    <a:path w="159035" h="148512" extrusionOk="0">
                      <a:moveTo>
                        <a:pt x="0" y="135702"/>
                      </a:moveTo>
                      <a:cubicBezTo>
                        <a:pt x="1808" y="137408"/>
                        <a:pt x="7471" y="143821"/>
                        <a:pt x="10848" y="145936"/>
                      </a:cubicBezTo>
                      <a:cubicBezTo>
                        <a:pt x="14225" y="148051"/>
                        <a:pt x="17432" y="148836"/>
                        <a:pt x="20263" y="148392"/>
                      </a:cubicBezTo>
                      <a:cubicBezTo>
                        <a:pt x="23094" y="147949"/>
                        <a:pt x="25516" y="145458"/>
                        <a:pt x="27836" y="143275"/>
                      </a:cubicBezTo>
                      <a:cubicBezTo>
                        <a:pt x="30156" y="141092"/>
                        <a:pt x="31623" y="138396"/>
                        <a:pt x="34181" y="135292"/>
                      </a:cubicBezTo>
                      <a:cubicBezTo>
                        <a:pt x="36740" y="132188"/>
                        <a:pt x="39912" y="126798"/>
                        <a:pt x="43187" y="124649"/>
                      </a:cubicBezTo>
                      <a:cubicBezTo>
                        <a:pt x="46462" y="122500"/>
                        <a:pt x="50146" y="124343"/>
                        <a:pt x="53830" y="122398"/>
                      </a:cubicBezTo>
                      <a:cubicBezTo>
                        <a:pt x="57514" y="120454"/>
                        <a:pt x="62222" y="116837"/>
                        <a:pt x="65292" y="112982"/>
                      </a:cubicBezTo>
                      <a:cubicBezTo>
                        <a:pt x="68362" y="109127"/>
                        <a:pt x="69420" y="104011"/>
                        <a:pt x="72251" y="99269"/>
                      </a:cubicBezTo>
                      <a:cubicBezTo>
                        <a:pt x="75082" y="94527"/>
                        <a:pt x="78528" y="87739"/>
                        <a:pt x="82280" y="84532"/>
                      </a:cubicBezTo>
                      <a:cubicBezTo>
                        <a:pt x="86033" y="81325"/>
                        <a:pt x="89649" y="85078"/>
                        <a:pt x="94766" y="80029"/>
                      </a:cubicBezTo>
                      <a:cubicBezTo>
                        <a:pt x="99883" y="74980"/>
                        <a:pt x="109196" y="60790"/>
                        <a:pt x="112982" y="54240"/>
                      </a:cubicBezTo>
                      <a:cubicBezTo>
                        <a:pt x="116769" y="47690"/>
                        <a:pt x="116257" y="44245"/>
                        <a:pt x="117485" y="40731"/>
                      </a:cubicBezTo>
                      <a:cubicBezTo>
                        <a:pt x="118713" y="37217"/>
                        <a:pt x="117144" y="35989"/>
                        <a:pt x="120351" y="33158"/>
                      </a:cubicBezTo>
                      <a:cubicBezTo>
                        <a:pt x="123558" y="30327"/>
                        <a:pt x="133041" y="26302"/>
                        <a:pt x="136725" y="23743"/>
                      </a:cubicBezTo>
                      <a:cubicBezTo>
                        <a:pt x="140409" y="21185"/>
                        <a:pt x="139795" y="19717"/>
                        <a:pt x="142456" y="17807"/>
                      </a:cubicBezTo>
                      <a:cubicBezTo>
                        <a:pt x="145117" y="15897"/>
                        <a:pt x="150132" y="13782"/>
                        <a:pt x="152690" y="12281"/>
                      </a:cubicBezTo>
                      <a:cubicBezTo>
                        <a:pt x="155249" y="10780"/>
                        <a:pt x="156750" y="10848"/>
                        <a:pt x="157807" y="8801"/>
                      </a:cubicBezTo>
                      <a:cubicBezTo>
                        <a:pt x="158865" y="6754"/>
                        <a:pt x="158830" y="1467"/>
                        <a:pt x="159035" y="0"/>
                      </a:cubicBezTo>
                    </a:path>
                  </a:pathLst>
                </a:custGeom>
                <a:noFill/>
                <a:ln w="38100" cap="flat" cmpd="sng">
                  <a:solidFill>
                    <a:schemeClr val="dk2"/>
                  </a:solidFill>
                  <a:prstDash val="solid"/>
                  <a:round/>
                  <a:headEnd type="none" w="med" len="med"/>
                  <a:tailEnd type="none" w="med" len="med"/>
                </a:ln>
              </p:spPr>
            </p:sp>
            <p:sp>
              <p:nvSpPr>
                <p:cNvPr id="191" name="Google Shape;191;p15"/>
                <p:cNvSpPr/>
                <p:nvPr/>
              </p:nvSpPr>
              <p:spPr>
                <a:xfrm>
                  <a:off x="573100" y="3474425"/>
                  <a:ext cx="1458325" cy="1806275"/>
                </a:xfrm>
                <a:custGeom>
                  <a:avLst/>
                  <a:gdLst/>
                  <a:ahLst/>
                  <a:cxnLst/>
                  <a:rect l="l" t="t" r="r" b="b"/>
                  <a:pathLst>
                    <a:path w="58333" h="72251" extrusionOk="0">
                      <a:moveTo>
                        <a:pt x="0" y="0"/>
                      </a:moveTo>
                      <a:cubicBezTo>
                        <a:pt x="580" y="3445"/>
                        <a:pt x="2387" y="16442"/>
                        <a:pt x="3479" y="20672"/>
                      </a:cubicBezTo>
                      <a:cubicBezTo>
                        <a:pt x="4571" y="24902"/>
                        <a:pt x="4367" y="23777"/>
                        <a:pt x="6550" y="25380"/>
                      </a:cubicBezTo>
                      <a:cubicBezTo>
                        <a:pt x="8733" y="26983"/>
                        <a:pt x="13031" y="28314"/>
                        <a:pt x="16579" y="30292"/>
                      </a:cubicBezTo>
                      <a:cubicBezTo>
                        <a:pt x="20127" y="32271"/>
                        <a:pt x="25005" y="35068"/>
                        <a:pt x="27836" y="37251"/>
                      </a:cubicBezTo>
                      <a:cubicBezTo>
                        <a:pt x="30667" y="39434"/>
                        <a:pt x="31896" y="41310"/>
                        <a:pt x="33567" y="43391"/>
                      </a:cubicBezTo>
                      <a:cubicBezTo>
                        <a:pt x="35239" y="45472"/>
                        <a:pt x="36432" y="47553"/>
                        <a:pt x="37865" y="49736"/>
                      </a:cubicBezTo>
                      <a:cubicBezTo>
                        <a:pt x="39298" y="51919"/>
                        <a:pt x="39742" y="54137"/>
                        <a:pt x="42164" y="56491"/>
                      </a:cubicBezTo>
                      <a:cubicBezTo>
                        <a:pt x="44586" y="58845"/>
                        <a:pt x="49703" y="61232"/>
                        <a:pt x="52398" y="63859"/>
                      </a:cubicBezTo>
                      <a:cubicBezTo>
                        <a:pt x="55093" y="66486"/>
                        <a:pt x="57344" y="70852"/>
                        <a:pt x="58333" y="72251"/>
                      </a:cubicBezTo>
                    </a:path>
                  </a:pathLst>
                </a:custGeom>
                <a:noFill/>
                <a:ln w="38100" cap="flat" cmpd="sng">
                  <a:solidFill>
                    <a:schemeClr val="dk2"/>
                  </a:solidFill>
                  <a:prstDash val="solid"/>
                  <a:round/>
                  <a:headEnd type="none" w="med" len="med"/>
                  <a:tailEnd type="none" w="med" len="med"/>
                </a:ln>
              </p:spPr>
            </p:sp>
            <p:sp>
              <p:nvSpPr>
                <p:cNvPr id="192" name="Google Shape;192;p15"/>
                <p:cNvSpPr/>
                <p:nvPr/>
              </p:nvSpPr>
              <p:spPr>
                <a:xfrm>
                  <a:off x="1228075" y="-138150"/>
                  <a:ext cx="1611825" cy="1038725"/>
                </a:xfrm>
                <a:custGeom>
                  <a:avLst/>
                  <a:gdLst/>
                  <a:ahLst/>
                  <a:cxnLst/>
                  <a:rect l="l" t="t" r="r" b="b"/>
                  <a:pathLst>
                    <a:path w="64473" h="41549" extrusionOk="0">
                      <a:moveTo>
                        <a:pt x="64473" y="41549"/>
                      </a:moveTo>
                      <a:cubicBezTo>
                        <a:pt x="62563" y="41242"/>
                        <a:pt x="57036" y="40150"/>
                        <a:pt x="53011" y="39707"/>
                      </a:cubicBezTo>
                      <a:cubicBezTo>
                        <a:pt x="48986" y="39264"/>
                        <a:pt x="43187" y="40219"/>
                        <a:pt x="40321" y="38889"/>
                      </a:cubicBezTo>
                      <a:cubicBezTo>
                        <a:pt x="37456" y="37559"/>
                        <a:pt x="37626" y="33431"/>
                        <a:pt x="35818" y="31725"/>
                      </a:cubicBezTo>
                      <a:cubicBezTo>
                        <a:pt x="34010" y="30019"/>
                        <a:pt x="32748" y="29337"/>
                        <a:pt x="29473" y="28655"/>
                      </a:cubicBezTo>
                      <a:cubicBezTo>
                        <a:pt x="26198" y="27973"/>
                        <a:pt x="19342" y="28791"/>
                        <a:pt x="16169" y="27631"/>
                      </a:cubicBezTo>
                      <a:cubicBezTo>
                        <a:pt x="12997" y="26471"/>
                        <a:pt x="12144" y="23811"/>
                        <a:pt x="10438" y="21696"/>
                      </a:cubicBezTo>
                      <a:cubicBezTo>
                        <a:pt x="8732" y="19581"/>
                        <a:pt x="7265" y="17466"/>
                        <a:pt x="5935" y="14941"/>
                      </a:cubicBezTo>
                      <a:cubicBezTo>
                        <a:pt x="4605" y="12417"/>
                        <a:pt x="3445" y="9039"/>
                        <a:pt x="2456" y="6549"/>
                      </a:cubicBezTo>
                      <a:cubicBezTo>
                        <a:pt x="1467" y="4059"/>
                        <a:pt x="409" y="1092"/>
                        <a:pt x="0" y="0"/>
                      </a:cubicBezTo>
                    </a:path>
                  </a:pathLst>
                </a:custGeom>
                <a:noFill/>
                <a:ln w="38100" cap="flat" cmpd="sng">
                  <a:solidFill>
                    <a:schemeClr val="dk2"/>
                  </a:solidFill>
                  <a:prstDash val="solid"/>
                  <a:round/>
                  <a:headEnd type="none" w="med" len="med"/>
                  <a:tailEnd type="none" w="med" len="med"/>
                </a:ln>
              </p:spPr>
            </p:sp>
          </p:grpSp>
        </p:grpSp>
        <p:sp>
          <p:nvSpPr>
            <p:cNvPr id="193" name="Google Shape;193;p15"/>
            <p:cNvSpPr/>
            <p:nvPr/>
          </p:nvSpPr>
          <p:spPr>
            <a:xfrm>
              <a:off x="6657150" y="4021622"/>
              <a:ext cx="2676175" cy="1182325"/>
            </a:xfrm>
            <a:custGeom>
              <a:avLst/>
              <a:gdLst/>
              <a:ahLst/>
              <a:cxnLst/>
              <a:rect l="l" t="t" r="r" b="b"/>
              <a:pathLst>
                <a:path w="107047" h="47293" extrusionOk="0">
                  <a:moveTo>
                    <a:pt x="0" y="47293"/>
                  </a:moveTo>
                  <a:cubicBezTo>
                    <a:pt x="1876" y="46645"/>
                    <a:pt x="6414" y="44052"/>
                    <a:pt x="11258" y="43404"/>
                  </a:cubicBezTo>
                  <a:cubicBezTo>
                    <a:pt x="16102" y="42756"/>
                    <a:pt x="22857" y="44462"/>
                    <a:pt x="29065" y="43404"/>
                  </a:cubicBezTo>
                  <a:cubicBezTo>
                    <a:pt x="35274" y="42347"/>
                    <a:pt x="43733" y="38799"/>
                    <a:pt x="48509" y="37059"/>
                  </a:cubicBezTo>
                  <a:cubicBezTo>
                    <a:pt x="53285" y="35319"/>
                    <a:pt x="54684" y="33852"/>
                    <a:pt x="57720" y="32965"/>
                  </a:cubicBezTo>
                  <a:cubicBezTo>
                    <a:pt x="60756" y="32078"/>
                    <a:pt x="62632" y="34705"/>
                    <a:pt x="66725" y="31737"/>
                  </a:cubicBezTo>
                  <a:cubicBezTo>
                    <a:pt x="70819" y="28769"/>
                    <a:pt x="79245" y="20070"/>
                    <a:pt x="82281" y="15158"/>
                  </a:cubicBezTo>
                  <a:cubicBezTo>
                    <a:pt x="85317" y="10246"/>
                    <a:pt x="83612" y="4788"/>
                    <a:pt x="84942" y="2264"/>
                  </a:cubicBezTo>
                  <a:cubicBezTo>
                    <a:pt x="86272" y="-260"/>
                    <a:pt x="88557" y="114"/>
                    <a:pt x="90263" y="12"/>
                  </a:cubicBezTo>
                  <a:cubicBezTo>
                    <a:pt x="91969" y="-90"/>
                    <a:pt x="93743" y="456"/>
                    <a:pt x="95176" y="1650"/>
                  </a:cubicBezTo>
                  <a:cubicBezTo>
                    <a:pt x="96609" y="2844"/>
                    <a:pt x="96882" y="4856"/>
                    <a:pt x="98860" y="7176"/>
                  </a:cubicBezTo>
                  <a:cubicBezTo>
                    <a:pt x="100839" y="9496"/>
                    <a:pt x="105683" y="14169"/>
                    <a:pt x="107047" y="15568"/>
                  </a:cubicBezTo>
                </a:path>
              </a:pathLst>
            </a:custGeom>
            <a:noFill/>
            <a:ln w="38100" cap="flat" cmpd="sng">
              <a:solidFill>
                <a:schemeClr val="dk2"/>
              </a:solidFill>
              <a:prstDash val="solid"/>
              <a:round/>
              <a:headEnd type="none" w="med" len="med"/>
              <a:tailEnd type="none" w="med" len="med"/>
            </a:ln>
          </p:spPr>
        </p:sp>
      </p:grpSp>
      <p:sp>
        <p:nvSpPr>
          <p:cNvPr id="194" name="Google Shape;194;p15"/>
          <p:cNvSpPr txBox="1">
            <a:spLocks noGrp="1"/>
          </p:cNvSpPr>
          <p:nvPr>
            <p:ph type="title"/>
          </p:nvPr>
        </p:nvSpPr>
        <p:spPr>
          <a:xfrm>
            <a:off x="4248200" y="1177913"/>
            <a:ext cx="3732000" cy="1646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a:solidFill>
                  <a:schemeClr val="accent6"/>
                </a:solidFill>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95" name="Google Shape;195;p15"/>
          <p:cNvSpPr txBox="1">
            <a:spLocks noGrp="1"/>
          </p:cNvSpPr>
          <p:nvPr>
            <p:ph type="subTitle" idx="1"/>
          </p:nvPr>
        </p:nvSpPr>
        <p:spPr>
          <a:xfrm>
            <a:off x="5168950" y="2836088"/>
            <a:ext cx="2811300" cy="112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196"/>
        <p:cNvGrpSpPr/>
        <p:nvPr/>
      </p:nvGrpSpPr>
      <p:grpSpPr>
        <a:xfrm>
          <a:off x="0" y="0"/>
          <a:ext cx="0" cy="0"/>
          <a:chOff x="0" y="0"/>
          <a:chExt cx="0" cy="0"/>
        </a:xfrm>
      </p:grpSpPr>
      <p:grpSp>
        <p:nvGrpSpPr>
          <p:cNvPr id="197" name="Google Shape;197;p16"/>
          <p:cNvGrpSpPr/>
          <p:nvPr/>
        </p:nvGrpSpPr>
        <p:grpSpPr>
          <a:xfrm>
            <a:off x="-1509775" y="-1051988"/>
            <a:ext cx="10720800" cy="8547429"/>
            <a:chOff x="-1509775" y="-1051988"/>
            <a:chExt cx="10720800" cy="8547429"/>
          </a:xfrm>
        </p:grpSpPr>
        <p:sp>
          <p:nvSpPr>
            <p:cNvPr id="198" name="Google Shape;198;p16"/>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200" name="Google Shape;200;p16"/>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201" name="Google Shape;201;p16"/>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202" name="Google Shape;202;p16"/>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204" name="Google Shape;204;p16"/>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205" name="Google Shape;205;p16"/>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206" name="Google Shape;206;p16"/>
            <p:cNvGrpSpPr/>
            <p:nvPr/>
          </p:nvGrpSpPr>
          <p:grpSpPr>
            <a:xfrm>
              <a:off x="6570175" y="-56275"/>
              <a:ext cx="2640850" cy="676300"/>
              <a:chOff x="6570175" y="-56275"/>
              <a:chExt cx="2640850" cy="676300"/>
            </a:xfrm>
          </p:grpSpPr>
          <p:sp>
            <p:nvSpPr>
              <p:cNvPr id="207" name="Google Shape;207;p16"/>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208" name="Google Shape;208;p16"/>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209" name="Google Shape;209;p16"/>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
        <p:nvSpPr>
          <p:cNvPr id="210" name="Google Shape;210;p1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211" name="Google Shape;211;p16"/>
          <p:cNvSpPr/>
          <p:nvPr/>
        </p:nvSpPr>
        <p:spPr>
          <a:xfrm>
            <a:off x="82874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7_1">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grpSp>
        <p:nvGrpSpPr>
          <p:cNvPr id="214" name="Google Shape;214;p17"/>
          <p:cNvGrpSpPr/>
          <p:nvPr/>
        </p:nvGrpSpPr>
        <p:grpSpPr>
          <a:xfrm>
            <a:off x="-873700" y="-89375"/>
            <a:ext cx="11493767" cy="6494042"/>
            <a:chOff x="-873700" y="-89375"/>
            <a:chExt cx="11493767" cy="6494042"/>
          </a:xfrm>
        </p:grpSpPr>
        <p:sp>
          <p:nvSpPr>
            <p:cNvPr id="215" name="Google Shape;215;p17"/>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17"/>
            <p:cNvGrpSpPr/>
            <p:nvPr/>
          </p:nvGrpSpPr>
          <p:grpSpPr>
            <a:xfrm>
              <a:off x="-44675" y="-89375"/>
              <a:ext cx="9219798" cy="5303550"/>
              <a:chOff x="-44675" y="-89375"/>
              <a:chExt cx="9219798" cy="5303550"/>
            </a:xfrm>
          </p:grpSpPr>
          <p:sp>
            <p:nvSpPr>
              <p:cNvPr id="217" name="Google Shape;217;p17"/>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18" name="Google Shape;218;p17"/>
              <p:cNvGrpSpPr/>
              <p:nvPr/>
            </p:nvGrpSpPr>
            <p:grpSpPr>
              <a:xfrm>
                <a:off x="7767948" y="3157150"/>
                <a:ext cx="1407175" cy="2057025"/>
                <a:chOff x="7767948" y="3157150"/>
                <a:chExt cx="1407175" cy="2057025"/>
              </a:xfrm>
            </p:grpSpPr>
            <p:sp>
              <p:nvSpPr>
                <p:cNvPr id="219" name="Google Shape;219;p17"/>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20" name="Google Shape;220;p17"/>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21" name="Google Shape;221;p17"/>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222" name="Google Shape;222;p17"/>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223" name="Google Shape;223;p17"/>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224" name="Google Shape;224;p17"/>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225" name="Google Shape;225;p17"/>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226" name="Google Shape;226;p17"/>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1_1">
    <p:spTree>
      <p:nvGrpSpPr>
        <p:cNvPr id="1" name="Shape 227"/>
        <p:cNvGrpSpPr/>
        <p:nvPr/>
      </p:nvGrpSpPr>
      <p:grpSpPr>
        <a:xfrm>
          <a:off x="0" y="0"/>
          <a:ext cx="0" cy="0"/>
          <a:chOff x="0" y="0"/>
          <a:chExt cx="0" cy="0"/>
        </a:xfrm>
      </p:grpSpPr>
      <p:grpSp>
        <p:nvGrpSpPr>
          <p:cNvPr id="228" name="Google Shape;228;p18"/>
          <p:cNvGrpSpPr/>
          <p:nvPr/>
        </p:nvGrpSpPr>
        <p:grpSpPr>
          <a:xfrm>
            <a:off x="-35825" y="-1051988"/>
            <a:ext cx="10582104" cy="6329294"/>
            <a:chOff x="-35825" y="-1051988"/>
            <a:chExt cx="10582104" cy="6329294"/>
          </a:xfrm>
        </p:grpSpPr>
        <p:grpSp>
          <p:nvGrpSpPr>
            <p:cNvPr id="229" name="Google Shape;229;p18"/>
            <p:cNvGrpSpPr/>
            <p:nvPr/>
          </p:nvGrpSpPr>
          <p:grpSpPr>
            <a:xfrm>
              <a:off x="-35825" y="2983175"/>
              <a:ext cx="1985371" cy="2292399"/>
              <a:chOff x="-35825" y="2983175"/>
              <a:chExt cx="1985371" cy="2292399"/>
            </a:xfrm>
          </p:grpSpPr>
          <p:sp>
            <p:nvSpPr>
              <p:cNvPr id="230" name="Google Shape;230;p18"/>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231" name="Google Shape;231;p18"/>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grpSp>
          <p:nvGrpSpPr>
            <p:cNvPr id="232" name="Google Shape;232;p18"/>
            <p:cNvGrpSpPr/>
            <p:nvPr/>
          </p:nvGrpSpPr>
          <p:grpSpPr>
            <a:xfrm>
              <a:off x="7681481" y="-1051988"/>
              <a:ext cx="2864798" cy="6329294"/>
              <a:chOff x="7681481" y="-1051988"/>
              <a:chExt cx="2864798" cy="6329294"/>
            </a:xfrm>
          </p:grpSpPr>
          <p:sp>
            <p:nvSpPr>
              <p:cNvPr id="233" name="Google Shape;233;p18"/>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8"/>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grpSp>
      <p:sp>
        <p:nvSpPr>
          <p:cNvPr id="235" name="Google Shape;235;p18"/>
          <p:cNvSpPr txBox="1">
            <a:spLocks noGrp="1"/>
          </p:cNvSpPr>
          <p:nvPr>
            <p:ph type="title" hasCustomPrompt="1"/>
          </p:nvPr>
        </p:nvSpPr>
        <p:spPr>
          <a:xfrm>
            <a:off x="1255450" y="8853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36" name="Google Shape;236;p18"/>
          <p:cNvSpPr txBox="1">
            <a:spLocks noGrp="1"/>
          </p:cNvSpPr>
          <p:nvPr>
            <p:ph type="subTitle" idx="1"/>
          </p:nvPr>
        </p:nvSpPr>
        <p:spPr>
          <a:xfrm>
            <a:off x="1100825" y="1434100"/>
            <a:ext cx="3892500" cy="49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8"/>
          <p:cNvSpPr txBox="1">
            <a:spLocks noGrp="1"/>
          </p:cNvSpPr>
          <p:nvPr>
            <p:ph type="title" idx="2" hasCustomPrompt="1"/>
          </p:nvPr>
        </p:nvSpPr>
        <p:spPr>
          <a:xfrm>
            <a:off x="1255450" y="21580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38" name="Google Shape;238;p18"/>
          <p:cNvSpPr txBox="1">
            <a:spLocks noGrp="1"/>
          </p:cNvSpPr>
          <p:nvPr>
            <p:ph type="subTitle" idx="3"/>
          </p:nvPr>
        </p:nvSpPr>
        <p:spPr>
          <a:xfrm>
            <a:off x="1100825" y="2706850"/>
            <a:ext cx="38925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9" name="Google Shape;239;p18"/>
          <p:cNvSpPr txBox="1">
            <a:spLocks noGrp="1"/>
          </p:cNvSpPr>
          <p:nvPr>
            <p:ph type="title" idx="4" hasCustomPrompt="1"/>
          </p:nvPr>
        </p:nvSpPr>
        <p:spPr>
          <a:xfrm>
            <a:off x="1255450" y="3430700"/>
            <a:ext cx="3583200" cy="68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200">
                <a:solidFill>
                  <a:schemeClr val="accent5"/>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240" name="Google Shape;240;p18"/>
          <p:cNvSpPr txBox="1">
            <a:spLocks noGrp="1"/>
          </p:cNvSpPr>
          <p:nvPr>
            <p:ph type="subTitle" idx="5"/>
          </p:nvPr>
        </p:nvSpPr>
        <p:spPr>
          <a:xfrm>
            <a:off x="1100825" y="3979550"/>
            <a:ext cx="38925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one column 2">
  <p:cSld name="CUSTOM_11">
    <p:spTree>
      <p:nvGrpSpPr>
        <p:cNvPr id="1" name="Shape 241"/>
        <p:cNvGrpSpPr/>
        <p:nvPr/>
      </p:nvGrpSpPr>
      <p:grpSpPr>
        <a:xfrm>
          <a:off x="0" y="0"/>
          <a:ext cx="0" cy="0"/>
          <a:chOff x="0" y="0"/>
          <a:chExt cx="0" cy="0"/>
        </a:xfrm>
      </p:grpSpPr>
      <p:grpSp>
        <p:nvGrpSpPr>
          <p:cNvPr id="242" name="Google Shape;242;p19"/>
          <p:cNvGrpSpPr/>
          <p:nvPr/>
        </p:nvGrpSpPr>
        <p:grpSpPr>
          <a:xfrm>
            <a:off x="-1408689" y="-1051988"/>
            <a:ext cx="11954968" cy="7456655"/>
            <a:chOff x="-1408689" y="-1051988"/>
            <a:chExt cx="11954968" cy="7456655"/>
          </a:xfrm>
        </p:grpSpPr>
        <p:grpSp>
          <p:nvGrpSpPr>
            <p:cNvPr id="243" name="Google Shape;243;p19"/>
            <p:cNvGrpSpPr/>
            <p:nvPr/>
          </p:nvGrpSpPr>
          <p:grpSpPr>
            <a:xfrm>
              <a:off x="-73800" y="-1051988"/>
              <a:ext cx="10620079" cy="6329294"/>
              <a:chOff x="-73800" y="-1051988"/>
              <a:chExt cx="10620079" cy="6329294"/>
            </a:xfrm>
          </p:grpSpPr>
          <p:sp>
            <p:nvSpPr>
              <p:cNvPr id="244" name="Google Shape;244;p19"/>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245" name="Google Shape;245;p19"/>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246" name="Google Shape;246;p19"/>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247" name="Google Shape;247;p19"/>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248" name="Google Shape;248;p19"/>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250" name="Google Shape;250;p19"/>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1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19"/>
          <p:cNvSpPr txBox="1">
            <a:spLocks noGrp="1"/>
          </p:cNvSpPr>
          <p:nvPr>
            <p:ph type="title" idx="2"/>
          </p:nvPr>
        </p:nvSpPr>
        <p:spPr>
          <a:xfrm>
            <a:off x="1399475" y="16397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53" name="Google Shape;253;p19"/>
          <p:cNvSpPr txBox="1">
            <a:spLocks noGrp="1"/>
          </p:cNvSpPr>
          <p:nvPr>
            <p:ph type="title" idx="3"/>
          </p:nvPr>
        </p:nvSpPr>
        <p:spPr>
          <a:xfrm>
            <a:off x="1399475" y="2041098"/>
            <a:ext cx="2618400" cy="1908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100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254"/>
        <p:cNvGrpSpPr/>
        <p:nvPr/>
      </p:nvGrpSpPr>
      <p:grpSpPr>
        <a:xfrm>
          <a:off x="0" y="0"/>
          <a:ext cx="0" cy="0"/>
          <a:chOff x="0" y="0"/>
          <a:chExt cx="0" cy="0"/>
        </a:xfrm>
      </p:grpSpPr>
      <p:grpSp>
        <p:nvGrpSpPr>
          <p:cNvPr id="255" name="Google Shape;255;p20"/>
          <p:cNvGrpSpPr/>
          <p:nvPr/>
        </p:nvGrpSpPr>
        <p:grpSpPr>
          <a:xfrm>
            <a:off x="-1060203" y="-1091388"/>
            <a:ext cx="11257431" cy="7368220"/>
            <a:chOff x="-1060203" y="-1091388"/>
            <a:chExt cx="11257431" cy="7368220"/>
          </a:xfrm>
        </p:grpSpPr>
        <p:sp>
          <p:nvSpPr>
            <p:cNvPr id="256" name="Google Shape;256;p20"/>
            <p:cNvSpPr/>
            <p:nvPr/>
          </p:nvSpPr>
          <p:spPr>
            <a:xfrm rot="2497583" flipH="1">
              <a:off x="8144208" y="434932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rot="2497583" flipH="1">
              <a:off x="-773517" y="-6984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20"/>
            <p:cNvGrpSpPr/>
            <p:nvPr/>
          </p:nvGrpSpPr>
          <p:grpSpPr>
            <a:xfrm>
              <a:off x="-73800" y="-66525"/>
              <a:ext cx="2084622" cy="3508732"/>
              <a:chOff x="-73800" y="-283950"/>
              <a:chExt cx="2084622" cy="3508732"/>
            </a:xfrm>
          </p:grpSpPr>
          <p:sp>
            <p:nvSpPr>
              <p:cNvPr id="259" name="Google Shape;259;p20"/>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260" name="Google Shape;260;p20"/>
              <p:cNvSpPr/>
              <p:nvPr/>
            </p:nvSpPr>
            <p:spPr>
              <a:xfrm>
                <a:off x="573100" y="-283950"/>
                <a:ext cx="251575" cy="941925"/>
              </a:xfrm>
              <a:custGeom>
                <a:avLst/>
                <a:gdLst/>
                <a:ahLst/>
                <a:cxnLst/>
                <a:rect l="l" t="t" r="r" b="b"/>
                <a:pathLst>
                  <a:path w="10063" h="37677" extrusionOk="0">
                    <a:moveTo>
                      <a:pt x="0" y="0"/>
                    </a:moveTo>
                    <a:cubicBezTo>
                      <a:pt x="1673" y="2754"/>
                      <a:pt x="9552" y="12129"/>
                      <a:pt x="10036" y="16523"/>
                    </a:cubicBezTo>
                    <a:cubicBezTo>
                      <a:pt x="10520" y="20917"/>
                      <a:pt x="4379" y="23697"/>
                      <a:pt x="2903" y="26362"/>
                    </a:cubicBezTo>
                    <a:cubicBezTo>
                      <a:pt x="1427" y="29027"/>
                      <a:pt x="-8" y="30626"/>
                      <a:pt x="1181" y="32512"/>
                    </a:cubicBezTo>
                    <a:cubicBezTo>
                      <a:pt x="2370" y="34398"/>
                      <a:pt x="8560" y="36816"/>
                      <a:pt x="10036" y="37677"/>
                    </a:cubicBezTo>
                  </a:path>
                </a:pathLst>
              </a:custGeom>
              <a:noFill/>
              <a:ln w="38100" cap="flat" cmpd="sng">
                <a:solidFill>
                  <a:schemeClr val="accent2"/>
                </a:solidFill>
                <a:prstDash val="solid"/>
                <a:round/>
                <a:headEnd type="none" w="med" len="med"/>
                <a:tailEnd type="none" w="med" len="med"/>
              </a:ln>
            </p:spPr>
          </p:sp>
          <p:sp>
            <p:nvSpPr>
              <p:cNvPr id="261" name="Google Shape;261;p20"/>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262" name="Google Shape;262;p20"/>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grpSp>
        <p:sp>
          <p:nvSpPr>
            <p:cNvPr id="263" name="Google Shape;263;p20"/>
            <p:cNvSpPr/>
            <p:nvPr/>
          </p:nvSpPr>
          <p:spPr>
            <a:xfrm>
              <a:off x="5434200" y="4079425"/>
              <a:ext cx="3965162" cy="1162605"/>
            </a:xfrm>
            <a:custGeom>
              <a:avLst/>
              <a:gdLst/>
              <a:ahLst/>
              <a:cxnLst/>
              <a:rect l="l" t="t" r="r" b="b"/>
              <a:pathLst>
                <a:path w="144503" h="42369" extrusionOk="0">
                  <a:moveTo>
                    <a:pt x="0" y="42369"/>
                  </a:moveTo>
                  <a:cubicBezTo>
                    <a:pt x="1296" y="41346"/>
                    <a:pt x="5185" y="37593"/>
                    <a:pt x="7778" y="36228"/>
                  </a:cubicBezTo>
                  <a:cubicBezTo>
                    <a:pt x="10371" y="34863"/>
                    <a:pt x="12315" y="34659"/>
                    <a:pt x="15556" y="34181"/>
                  </a:cubicBezTo>
                  <a:cubicBezTo>
                    <a:pt x="18797" y="33704"/>
                    <a:pt x="24152" y="34114"/>
                    <a:pt x="27222" y="33363"/>
                  </a:cubicBezTo>
                  <a:cubicBezTo>
                    <a:pt x="30292" y="32613"/>
                    <a:pt x="32033" y="30667"/>
                    <a:pt x="33977" y="29678"/>
                  </a:cubicBezTo>
                  <a:cubicBezTo>
                    <a:pt x="35922" y="28689"/>
                    <a:pt x="36365" y="27870"/>
                    <a:pt x="38889" y="27427"/>
                  </a:cubicBezTo>
                  <a:cubicBezTo>
                    <a:pt x="41413" y="26984"/>
                    <a:pt x="46053" y="27018"/>
                    <a:pt x="49123" y="27018"/>
                  </a:cubicBezTo>
                  <a:cubicBezTo>
                    <a:pt x="52193" y="27018"/>
                    <a:pt x="54342" y="27768"/>
                    <a:pt x="57310" y="27427"/>
                  </a:cubicBezTo>
                  <a:cubicBezTo>
                    <a:pt x="60278" y="27086"/>
                    <a:pt x="64337" y="26506"/>
                    <a:pt x="66930" y="24971"/>
                  </a:cubicBezTo>
                  <a:cubicBezTo>
                    <a:pt x="69523" y="23436"/>
                    <a:pt x="71092" y="20195"/>
                    <a:pt x="72866" y="18216"/>
                  </a:cubicBezTo>
                  <a:cubicBezTo>
                    <a:pt x="74640" y="16238"/>
                    <a:pt x="75288" y="14158"/>
                    <a:pt x="77573" y="13100"/>
                  </a:cubicBezTo>
                  <a:cubicBezTo>
                    <a:pt x="79859" y="12043"/>
                    <a:pt x="83679" y="12110"/>
                    <a:pt x="86579" y="11871"/>
                  </a:cubicBezTo>
                  <a:cubicBezTo>
                    <a:pt x="89479" y="11632"/>
                    <a:pt x="90536" y="12179"/>
                    <a:pt x="94971" y="11667"/>
                  </a:cubicBezTo>
                  <a:cubicBezTo>
                    <a:pt x="99406" y="11155"/>
                    <a:pt x="109094" y="9995"/>
                    <a:pt x="113187" y="8801"/>
                  </a:cubicBezTo>
                  <a:cubicBezTo>
                    <a:pt x="117281" y="7607"/>
                    <a:pt x="116496" y="5561"/>
                    <a:pt x="119532" y="4503"/>
                  </a:cubicBezTo>
                  <a:cubicBezTo>
                    <a:pt x="122568" y="3446"/>
                    <a:pt x="128503" y="2797"/>
                    <a:pt x="131403" y="2456"/>
                  </a:cubicBezTo>
                  <a:cubicBezTo>
                    <a:pt x="134303" y="2115"/>
                    <a:pt x="134747" y="2865"/>
                    <a:pt x="136930" y="2456"/>
                  </a:cubicBezTo>
                  <a:cubicBezTo>
                    <a:pt x="139113" y="2047"/>
                    <a:pt x="143241" y="409"/>
                    <a:pt x="144503" y="0"/>
                  </a:cubicBezTo>
                </a:path>
              </a:pathLst>
            </a:custGeom>
            <a:noFill/>
            <a:ln w="38100" cap="flat" cmpd="sng">
              <a:solidFill>
                <a:schemeClr val="dk2"/>
              </a:solidFill>
              <a:prstDash val="solid"/>
              <a:round/>
              <a:headEnd type="none" w="med" len="med"/>
              <a:tailEnd type="none" w="med" len="med"/>
            </a:ln>
          </p:spPr>
        </p:sp>
        <p:sp>
          <p:nvSpPr>
            <p:cNvPr id="264" name="Google Shape;264;p20"/>
            <p:cNvSpPr/>
            <p:nvPr/>
          </p:nvSpPr>
          <p:spPr>
            <a:xfrm>
              <a:off x="7179650" y="4799700"/>
              <a:ext cx="758219" cy="442316"/>
            </a:xfrm>
            <a:custGeom>
              <a:avLst/>
              <a:gdLst/>
              <a:ahLst/>
              <a:cxnLst/>
              <a:rect l="l" t="t" r="r" b="b"/>
              <a:pathLst>
                <a:path w="14737" h="8597" extrusionOk="0">
                  <a:moveTo>
                    <a:pt x="0" y="0"/>
                  </a:moveTo>
                  <a:cubicBezTo>
                    <a:pt x="1910" y="478"/>
                    <a:pt x="9006" y="1433"/>
                    <a:pt x="11462" y="2866"/>
                  </a:cubicBezTo>
                  <a:cubicBezTo>
                    <a:pt x="13918" y="4299"/>
                    <a:pt x="14191" y="7642"/>
                    <a:pt x="14737" y="8597"/>
                  </a:cubicBezTo>
                </a:path>
              </a:pathLst>
            </a:custGeom>
            <a:noFill/>
            <a:ln w="38100" cap="flat" cmpd="sng">
              <a:solidFill>
                <a:schemeClr val="dk2"/>
              </a:solidFill>
              <a:prstDash val="solid"/>
              <a:round/>
              <a:headEnd type="none" w="med" len="med"/>
              <a:tailEnd type="none" w="med" len="med"/>
            </a:ln>
          </p:spPr>
        </p:sp>
        <p:sp>
          <p:nvSpPr>
            <p:cNvPr id="265" name="Google Shape;265;p20"/>
            <p:cNvSpPr/>
            <p:nvPr/>
          </p:nvSpPr>
          <p:spPr>
            <a:xfrm>
              <a:off x="7972225" y="4165200"/>
              <a:ext cx="908250" cy="1095025"/>
            </a:xfrm>
            <a:custGeom>
              <a:avLst/>
              <a:gdLst/>
              <a:ahLst/>
              <a:cxnLst/>
              <a:rect l="l" t="t" r="r" b="b"/>
              <a:pathLst>
                <a:path w="36330" h="43801" extrusionOk="0">
                  <a:moveTo>
                    <a:pt x="36023" y="0"/>
                  </a:moveTo>
                  <a:cubicBezTo>
                    <a:pt x="36023" y="1296"/>
                    <a:pt x="36637" y="5527"/>
                    <a:pt x="36023" y="7778"/>
                  </a:cubicBezTo>
                  <a:cubicBezTo>
                    <a:pt x="35409" y="10030"/>
                    <a:pt x="33499" y="11872"/>
                    <a:pt x="32339" y="13509"/>
                  </a:cubicBezTo>
                  <a:cubicBezTo>
                    <a:pt x="31179" y="15146"/>
                    <a:pt x="29610" y="15351"/>
                    <a:pt x="29064" y="17602"/>
                  </a:cubicBezTo>
                  <a:cubicBezTo>
                    <a:pt x="28518" y="19854"/>
                    <a:pt x="29064" y="24289"/>
                    <a:pt x="29064" y="27018"/>
                  </a:cubicBezTo>
                  <a:cubicBezTo>
                    <a:pt x="29064" y="29747"/>
                    <a:pt x="30087" y="32408"/>
                    <a:pt x="29064" y="33977"/>
                  </a:cubicBezTo>
                  <a:cubicBezTo>
                    <a:pt x="28041" y="35546"/>
                    <a:pt x="25312" y="35751"/>
                    <a:pt x="22924" y="36433"/>
                  </a:cubicBezTo>
                  <a:cubicBezTo>
                    <a:pt x="20536" y="37115"/>
                    <a:pt x="17876" y="37388"/>
                    <a:pt x="14737" y="38070"/>
                  </a:cubicBezTo>
                  <a:cubicBezTo>
                    <a:pt x="11599" y="38752"/>
                    <a:pt x="6549" y="39571"/>
                    <a:pt x="4093" y="40526"/>
                  </a:cubicBezTo>
                  <a:cubicBezTo>
                    <a:pt x="1637" y="41481"/>
                    <a:pt x="682" y="43255"/>
                    <a:pt x="0" y="43801"/>
                  </a:cubicBezTo>
                </a:path>
              </a:pathLst>
            </a:custGeom>
            <a:noFill/>
            <a:ln w="38100" cap="flat" cmpd="sng">
              <a:solidFill>
                <a:schemeClr val="dk2"/>
              </a:solidFill>
              <a:prstDash val="solid"/>
              <a:round/>
              <a:headEnd type="none" w="med" len="med"/>
              <a:tailEnd type="none" w="med" len="med"/>
            </a:ln>
          </p:spPr>
        </p:sp>
        <p:sp>
          <p:nvSpPr>
            <p:cNvPr id="266" name="Google Shape;266;p20"/>
            <p:cNvSpPr/>
            <p:nvPr/>
          </p:nvSpPr>
          <p:spPr>
            <a:xfrm>
              <a:off x="8135950" y="4390350"/>
              <a:ext cx="1064325" cy="890350"/>
            </a:xfrm>
            <a:custGeom>
              <a:avLst/>
              <a:gdLst/>
              <a:ahLst/>
              <a:cxnLst/>
              <a:rect l="l" t="t" r="r" b="b"/>
              <a:pathLst>
                <a:path w="42573" h="35614" extrusionOk="0">
                  <a:moveTo>
                    <a:pt x="0" y="0"/>
                  </a:moveTo>
                  <a:cubicBezTo>
                    <a:pt x="546" y="2183"/>
                    <a:pt x="1501" y="10370"/>
                    <a:pt x="3275" y="13099"/>
                  </a:cubicBezTo>
                  <a:cubicBezTo>
                    <a:pt x="5049" y="15828"/>
                    <a:pt x="7915" y="15555"/>
                    <a:pt x="10644" y="16374"/>
                  </a:cubicBezTo>
                  <a:cubicBezTo>
                    <a:pt x="13373" y="17193"/>
                    <a:pt x="16852" y="17125"/>
                    <a:pt x="19649" y="18012"/>
                  </a:cubicBezTo>
                  <a:cubicBezTo>
                    <a:pt x="22446" y="18899"/>
                    <a:pt x="25176" y="20400"/>
                    <a:pt x="27427" y="21696"/>
                  </a:cubicBezTo>
                  <a:cubicBezTo>
                    <a:pt x="29679" y="22992"/>
                    <a:pt x="31248" y="23947"/>
                    <a:pt x="33158" y="25789"/>
                  </a:cubicBezTo>
                  <a:cubicBezTo>
                    <a:pt x="35068" y="27631"/>
                    <a:pt x="37320" y="31111"/>
                    <a:pt x="38889" y="32748"/>
                  </a:cubicBezTo>
                  <a:cubicBezTo>
                    <a:pt x="40458" y="34386"/>
                    <a:pt x="41959" y="35136"/>
                    <a:pt x="42573" y="35614"/>
                  </a:cubicBezTo>
                </a:path>
              </a:pathLst>
            </a:custGeom>
            <a:noFill/>
            <a:ln w="19050" cap="flat" cmpd="sng">
              <a:solidFill>
                <a:schemeClr val="accent2"/>
              </a:solidFill>
              <a:prstDash val="solid"/>
              <a:round/>
              <a:headEnd type="none" w="med" len="med"/>
              <a:tailEnd type="none" w="med" len="med"/>
            </a:ln>
          </p:spPr>
        </p:sp>
      </p:grpSp>
      <p:sp>
        <p:nvSpPr>
          <p:cNvPr id="267" name="Google Shape;267;p20"/>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0"/>
          <p:cNvSpPr txBox="1">
            <a:spLocks noGrp="1"/>
          </p:cNvSpPr>
          <p:nvPr>
            <p:ph type="title" idx="2"/>
          </p:nvPr>
        </p:nvSpPr>
        <p:spPr>
          <a:xfrm>
            <a:off x="1399475" y="14873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69" name="Google Shape;269;p20"/>
          <p:cNvSpPr txBox="1">
            <a:spLocks noGrp="1"/>
          </p:cNvSpPr>
          <p:nvPr>
            <p:ph type="title" idx="3"/>
          </p:nvPr>
        </p:nvSpPr>
        <p:spPr>
          <a:xfrm>
            <a:off x="1399476" y="1888701"/>
            <a:ext cx="2618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70" name="Google Shape;270;p20"/>
          <p:cNvSpPr txBox="1">
            <a:spLocks noGrp="1"/>
          </p:cNvSpPr>
          <p:nvPr>
            <p:ph type="title" idx="4"/>
          </p:nvPr>
        </p:nvSpPr>
        <p:spPr>
          <a:xfrm>
            <a:off x="1399475" y="2910588"/>
            <a:ext cx="2618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71" name="Google Shape;271;p20"/>
          <p:cNvSpPr txBox="1">
            <a:spLocks noGrp="1"/>
          </p:cNvSpPr>
          <p:nvPr>
            <p:ph type="title" idx="5"/>
          </p:nvPr>
        </p:nvSpPr>
        <p:spPr>
          <a:xfrm>
            <a:off x="1399476" y="3311901"/>
            <a:ext cx="2618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grpSp>
        <p:nvGrpSpPr>
          <p:cNvPr id="22" name="Google Shape;22;p3"/>
          <p:cNvGrpSpPr/>
          <p:nvPr/>
        </p:nvGrpSpPr>
        <p:grpSpPr>
          <a:xfrm>
            <a:off x="-2252073" y="-166025"/>
            <a:ext cx="12575870" cy="5386862"/>
            <a:chOff x="-2252073" y="-166025"/>
            <a:chExt cx="12575870" cy="5386862"/>
          </a:xfrm>
        </p:grpSpPr>
        <p:sp>
          <p:nvSpPr>
            <p:cNvPr id="23" name="Google Shape;23;p3"/>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25" name="Google Shape;25;p3"/>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26" name="Google Shape;26;p3"/>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28" name="Google Shape;28;p3"/>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29" name="Google Shape;29;p3"/>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30" name="Google Shape;30;p3"/>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31" name="Google Shape;31;p3"/>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32" name="Google Shape;32;p3"/>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33" name="Google Shape;33;p3"/>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34" name="Google Shape;34;p3"/>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35" name="Google Shape;35;p3"/>
          <p:cNvSpPr txBox="1">
            <a:spLocks noGrp="1"/>
          </p:cNvSpPr>
          <p:nvPr>
            <p:ph type="title"/>
          </p:nvPr>
        </p:nvSpPr>
        <p:spPr>
          <a:xfrm>
            <a:off x="2295150" y="2511325"/>
            <a:ext cx="4553700" cy="110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700" b="1">
                <a:solidFill>
                  <a:schemeClr val="accent5"/>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2295150" y="3532225"/>
            <a:ext cx="4553700" cy="522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
          <p:cNvSpPr txBox="1">
            <a:spLocks noGrp="1"/>
          </p:cNvSpPr>
          <p:nvPr>
            <p:ph type="title" idx="2" hasCustomPrompt="1"/>
          </p:nvPr>
        </p:nvSpPr>
        <p:spPr>
          <a:xfrm>
            <a:off x="4003047" y="1346650"/>
            <a:ext cx="1137900" cy="77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3">
  <p:cSld name="CUSTOM_10_1">
    <p:spTree>
      <p:nvGrpSpPr>
        <p:cNvPr id="1" name="Shape 272"/>
        <p:cNvGrpSpPr/>
        <p:nvPr/>
      </p:nvGrpSpPr>
      <p:grpSpPr>
        <a:xfrm>
          <a:off x="0" y="0"/>
          <a:ext cx="0" cy="0"/>
          <a:chOff x="0" y="0"/>
          <a:chExt cx="0" cy="0"/>
        </a:xfrm>
      </p:grpSpPr>
      <p:grpSp>
        <p:nvGrpSpPr>
          <p:cNvPr id="273" name="Google Shape;273;p21"/>
          <p:cNvGrpSpPr/>
          <p:nvPr/>
        </p:nvGrpSpPr>
        <p:grpSpPr>
          <a:xfrm>
            <a:off x="-873700" y="-89375"/>
            <a:ext cx="11493767" cy="6494042"/>
            <a:chOff x="-873700" y="-89375"/>
            <a:chExt cx="11493767" cy="6494042"/>
          </a:xfrm>
        </p:grpSpPr>
        <p:sp>
          <p:nvSpPr>
            <p:cNvPr id="274" name="Google Shape;274;p21"/>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21"/>
            <p:cNvGrpSpPr/>
            <p:nvPr/>
          </p:nvGrpSpPr>
          <p:grpSpPr>
            <a:xfrm>
              <a:off x="-44675" y="-89375"/>
              <a:ext cx="9219798" cy="5303550"/>
              <a:chOff x="-44675" y="-89375"/>
              <a:chExt cx="9219798" cy="5303550"/>
            </a:xfrm>
          </p:grpSpPr>
          <p:sp>
            <p:nvSpPr>
              <p:cNvPr id="276" name="Google Shape;276;p21"/>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77" name="Google Shape;277;p21"/>
              <p:cNvGrpSpPr/>
              <p:nvPr/>
            </p:nvGrpSpPr>
            <p:grpSpPr>
              <a:xfrm>
                <a:off x="7767948" y="3157150"/>
                <a:ext cx="1407175" cy="2057025"/>
                <a:chOff x="7767948" y="3157150"/>
                <a:chExt cx="1407175" cy="2057025"/>
              </a:xfrm>
            </p:grpSpPr>
            <p:sp>
              <p:nvSpPr>
                <p:cNvPr id="278" name="Google Shape;278;p21"/>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79" name="Google Shape;279;p21"/>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80" name="Google Shape;280;p21"/>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281" name="Google Shape;281;p21"/>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282" name="Google Shape;282;p21"/>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283" name="Google Shape;283;p21"/>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284" name="Google Shape;284;p21"/>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285" name="Google Shape;285;p21"/>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21"/>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7" name="Google Shape;287;p21"/>
          <p:cNvSpPr txBox="1">
            <a:spLocks noGrp="1"/>
          </p:cNvSpPr>
          <p:nvPr>
            <p:ph type="title" idx="2"/>
          </p:nvPr>
        </p:nvSpPr>
        <p:spPr>
          <a:xfrm>
            <a:off x="4838938" y="2834502"/>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88" name="Google Shape;288;p21"/>
          <p:cNvSpPr txBox="1">
            <a:spLocks noGrp="1"/>
          </p:cNvSpPr>
          <p:nvPr>
            <p:ph type="title" idx="3"/>
          </p:nvPr>
        </p:nvSpPr>
        <p:spPr>
          <a:xfrm>
            <a:off x="4838937" y="3289902"/>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289" name="Google Shape;289;p21"/>
          <p:cNvSpPr txBox="1">
            <a:spLocks noGrp="1"/>
          </p:cNvSpPr>
          <p:nvPr>
            <p:ph type="title" idx="4"/>
          </p:nvPr>
        </p:nvSpPr>
        <p:spPr>
          <a:xfrm>
            <a:off x="2089950" y="2834502"/>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90" name="Google Shape;290;p21"/>
          <p:cNvSpPr txBox="1">
            <a:spLocks noGrp="1"/>
          </p:cNvSpPr>
          <p:nvPr>
            <p:ph type="title" idx="5"/>
          </p:nvPr>
        </p:nvSpPr>
        <p:spPr>
          <a:xfrm>
            <a:off x="2089850" y="3289902"/>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2">
    <p:spTree>
      <p:nvGrpSpPr>
        <p:cNvPr id="1" name="Shape 291"/>
        <p:cNvGrpSpPr/>
        <p:nvPr/>
      </p:nvGrpSpPr>
      <p:grpSpPr>
        <a:xfrm>
          <a:off x="0" y="0"/>
          <a:ext cx="0" cy="0"/>
          <a:chOff x="0" y="0"/>
          <a:chExt cx="0" cy="0"/>
        </a:xfrm>
      </p:grpSpPr>
      <p:grpSp>
        <p:nvGrpSpPr>
          <p:cNvPr id="292" name="Google Shape;292;p22"/>
          <p:cNvGrpSpPr/>
          <p:nvPr/>
        </p:nvGrpSpPr>
        <p:grpSpPr>
          <a:xfrm>
            <a:off x="-873700" y="-89375"/>
            <a:ext cx="11493767" cy="6494042"/>
            <a:chOff x="-873700" y="-89375"/>
            <a:chExt cx="11493767" cy="6494042"/>
          </a:xfrm>
        </p:grpSpPr>
        <p:sp>
          <p:nvSpPr>
            <p:cNvPr id="293" name="Google Shape;293;p22"/>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22"/>
            <p:cNvGrpSpPr/>
            <p:nvPr/>
          </p:nvGrpSpPr>
          <p:grpSpPr>
            <a:xfrm>
              <a:off x="-44675" y="-89375"/>
              <a:ext cx="9219798" cy="5303550"/>
              <a:chOff x="-44675" y="-89375"/>
              <a:chExt cx="9219798" cy="5303550"/>
            </a:xfrm>
          </p:grpSpPr>
          <p:sp>
            <p:nvSpPr>
              <p:cNvPr id="295" name="Google Shape;295;p22"/>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296" name="Google Shape;296;p22"/>
              <p:cNvGrpSpPr/>
              <p:nvPr/>
            </p:nvGrpSpPr>
            <p:grpSpPr>
              <a:xfrm>
                <a:off x="7767948" y="3157150"/>
                <a:ext cx="1407175" cy="2057025"/>
                <a:chOff x="7767948" y="3157150"/>
                <a:chExt cx="1407175" cy="2057025"/>
              </a:xfrm>
            </p:grpSpPr>
            <p:sp>
              <p:nvSpPr>
                <p:cNvPr id="297" name="Google Shape;297;p22"/>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298" name="Google Shape;298;p22"/>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299" name="Google Shape;299;p22"/>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300" name="Google Shape;300;p22"/>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301" name="Google Shape;301;p22"/>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302" name="Google Shape;302;p22"/>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303" name="Google Shape;303;p22"/>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304" name="Google Shape;304;p22"/>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2"/>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6" name="Google Shape;306;p22"/>
          <p:cNvSpPr txBox="1">
            <a:spLocks noGrp="1"/>
          </p:cNvSpPr>
          <p:nvPr>
            <p:ph type="title" idx="2" hasCustomPrompt="1"/>
          </p:nvPr>
        </p:nvSpPr>
        <p:spPr>
          <a:xfrm>
            <a:off x="3955364" y="187104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07" name="Google Shape;307;p22"/>
          <p:cNvSpPr txBox="1">
            <a:spLocks noGrp="1"/>
          </p:cNvSpPr>
          <p:nvPr>
            <p:ph type="title" idx="3"/>
          </p:nvPr>
        </p:nvSpPr>
        <p:spPr>
          <a:xfrm>
            <a:off x="3464413"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08" name="Google Shape;308;p22"/>
          <p:cNvSpPr txBox="1">
            <a:spLocks noGrp="1"/>
          </p:cNvSpPr>
          <p:nvPr>
            <p:ph type="title" idx="4"/>
          </p:nvPr>
        </p:nvSpPr>
        <p:spPr>
          <a:xfrm>
            <a:off x="3464412"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09" name="Google Shape;309;p22"/>
          <p:cNvSpPr txBox="1">
            <a:spLocks noGrp="1"/>
          </p:cNvSpPr>
          <p:nvPr>
            <p:ph type="title" idx="5" hasCustomPrompt="1"/>
          </p:nvPr>
        </p:nvSpPr>
        <p:spPr>
          <a:xfrm>
            <a:off x="1206280" y="187109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22"/>
          <p:cNvSpPr txBox="1">
            <a:spLocks noGrp="1"/>
          </p:cNvSpPr>
          <p:nvPr>
            <p:ph type="title" idx="6"/>
          </p:nvPr>
        </p:nvSpPr>
        <p:spPr>
          <a:xfrm>
            <a:off x="715425"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1" name="Google Shape;311;p22"/>
          <p:cNvSpPr txBox="1">
            <a:spLocks noGrp="1"/>
          </p:cNvSpPr>
          <p:nvPr>
            <p:ph type="title" idx="7"/>
          </p:nvPr>
        </p:nvSpPr>
        <p:spPr>
          <a:xfrm>
            <a:off x="715325"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2" name="Google Shape;312;p22"/>
          <p:cNvSpPr txBox="1">
            <a:spLocks noGrp="1"/>
          </p:cNvSpPr>
          <p:nvPr>
            <p:ph type="title" idx="8" hasCustomPrompt="1"/>
          </p:nvPr>
        </p:nvSpPr>
        <p:spPr>
          <a:xfrm>
            <a:off x="6704447" y="1871045"/>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3" name="Google Shape;313;p22"/>
          <p:cNvSpPr txBox="1">
            <a:spLocks noGrp="1"/>
          </p:cNvSpPr>
          <p:nvPr>
            <p:ph type="title" idx="9"/>
          </p:nvPr>
        </p:nvSpPr>
        <p:spPr>
          <a:xfrm>
            <a:off x="6213425" y="2443650"/>
            <a:ext cx="22152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4" name="Google Shape;314;p22"/>
          <p:cNvSpPr txBox="1">
            <a:spLocks noGrp="1"/>
          </p:cNvSpPr>
          <p:nvPr>
            <p:ph type="title" idx="13"/>
          </p:nvPr>
        </p:nvSpPr>
        <p:spPr>
          <a:xfrm>
            <a:off x="6213551"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cSld name="CUSTOM_2_3">
    <p:spTree>
      <p:nvGrpSpPr>
        <p:cNvPr id="1" name="Shape 315"/>
        <p:cNvGrpSpPr/>
        <p:nvPr/>
      </p:nvGrpSpPr>
      <p:grpSpPr>
        <a:xfrm>
          <a:off x="0" y="0"/>
          <a:ext cx="0" cy="0"/>
          <a:chOff x="0" y="0"/>
          <a:chExt cx="0" cy="0"/>
        </a:xfrm>
      </p:grpSpPr>
      <p:grpSp>
        <p:nvGrpSpPr>
          <p:cNvPr id="316" name="Google Shape;316;p23"/>
          <p:cNvGrpSpPr/>
          <p:nvPr/>
        </p:nvGrpSpPr>
        <p:grpSpPr>
          <a:xfrm>
            <a:off x="-44675" y="-89375"/>
            <a:ext cx="13189424" cy="6383447"/>
            <a:chOff x="-44675" y="-89375"/>
            <a:chExt cx="13189424" cy="6383447"/>
          </a:xfrm>
        </p:grpSpPr>
        <p:sp>
          <p:nvSpPr>
            <p:cNvPr id="317" name="Google Shape;317;p23"/>
            <p:cNvSpPr/>
            <p:nvPr/>
          </p:nvSpPr>
          <p:spPr>
            <a:xfrm rot="650892">
              <a:off x="8543323"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23"/>
            <p:cNvGrpSpPr/>
            <p:nvPr/>
          </p:nvGrpSpPr>
          <p:grpSpPr>
            <a:xfrm>
              <a:off x="-44675" y="-89375"/>
              <a:ext cx="9219798" cy="5303550"/>
              <a:chOff x="-44675" y="-89375"/>
              <a:chExt cx="9219798" cy="5303550"/>
            </a:xfrm>
          </p:grpSpPr>
          <p:sp>
            <p:nvSpPr>
              <p:cNvPr id="319" name="Google Shape;319;p23"/>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320" name="Google Shape;320;p23"/>
              <p:cNvGrpSpPr/>
              <p:nvPr/>
            </p:nvGrpSpPr>
            <p:grpSpPr>
              <a:xfrm>
                <a:off x="7767948" y="3157150"/>
                <a:ext cx="1407175" cy="2057025"/>
                <a:chOff x="7767948" y="3157150"/>
                <a:chExt cx="1407175" cy="2057025"/>
              </a:xfrm>
            </p:grpSpPr>
            <p:sp>
              <p:nvSpPr>
                <p:cNvPr id="321" name="Google Shape;321;p23"/>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322" name="Google Shape;322;p23"/>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323" name="Google Shape;323;p23"/>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324" name="Google Shape;324;p23"/>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325" name="Google Shape;325;p23"/>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326" name="Google Shape;326;p23"/>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327" name="Google Shape;327;p23"/>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grpSp>
      <p:sp>
        <p:nvSpPr>
          <p:cNvPr id="328" name="Google Shape;328;p23"/>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9" name="Google Shape;329;p23"/>
          <p:cNvSpPr txBox="1">
            <a:spLocks noGrp="1"/>
          </p:cNvSpPr>
          <p:nvPr>
            <p:ph type="title" idx="2" hasCustomPrompt="1"/>
          </p:nvPr>
        </p:nvSpPr>
        <p:spPr>
          <a:xfrm>
            <a:off x="3955364" y="168343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0" name="Google Shape;330;p23"/>
          <p:cNvSpPr txBox="1">
            <a:spLocks noGrp="1"/>
          </p:cNvSpPr>
          <p:nvPr>
            <p:ph type="title" idx="3"/>
          </p:nvPr>
        </p:nvSpPr>
        <p:spPr>
          <a:xfrm>
            <a:off x="327877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1" name="Google Shape;331;p23"/>
          <p:cNvSpPr txBox="1">
            <a:spLocks noGrp="1"/>
          </p:cNvSpPr>
          <p:nvPr>
            <p:ph type="title" idx="4"/>
          </p:nvPr>
        </p:nvSpPr>
        <p:spPr>
          <a:xfrm>
            <a:off x="3464412"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32" name="Google Shape;332;p23"/>
          <p:cNvSpPr txBox="1">
            <a:spLocks noGrp="1"/>
          </p:cNvSpPr>
          <p:nvPr>
            <p:ph type="title" idx="5" hasCustomPrompt="1"/>
          </p:nvPr>
        </p:nvSpPr>
        <p:spPr>
          <a:xfrm>
            <a:off x="1206280" y="168348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3" name="Google Shape;333;p23"/>
          <p:cNvSpPr txBox="1">
            <a:spLocks noGrp="1"/>
          </p:cNvSpPr>
          <p:nvPr>
            <p:ph type="title" idx="6"/>
          </p:nvPr>
        </p:nvSpPr>
        <p:spPr>
          <a:xfrm>
            <a:off x="52967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4" name="Google Shape;334;p23"/>
          <p:cNvSpPr txBox="1">
            <a:spLocks noGrp="1"/>
          </p:cNvSpPr>
          <p:nvPr>
            <p:ph type="title" idx="7"/>
          </p:nvPr>
        </p:nvSpPr>
        <p:spPr>
          <a:xfrm>
            <a:off x="715325"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35" name="Google Shape;335;p23"/>
          <p:cNvSpPr txBox="1">
            <a:spLocks noGrp="1"/>
          </p:cNvSpPr>
          <p:nvPr>
            <p:ph type="title" idx="8" hasCustomPrompt="1"/>
          </p:nvPr>
        </p:nvSpPr>
        <p:spPr>
          <a:xfrm>
            <a:off x="6704447" y="1683438"/>
            <a:ext cx="1233300" cy="531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6" name="Google Shape;336;p23"/>
          <p:cNvSpPr txBox="1">
            <a:spLocks noGrp="1"/>
          </p:cNvSpPr>
          <p:nvPr>
            <p:ph type="title" idx="9"/>
          </p:nvPr>
        </p:nvSpPr>
        <p:spPr>
          <a:xfrm>
            <a:off x="6027725" y="2443650"/>
            <a:ext cx="25866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37" name="Google Shape;337;p23"/>
          <p:cNvSpPr txBox="1">
            <a:spLocks noGrp="1"/>
          </p:cNvSpPr>
          <p:nvPr>
            <p:ph type="title" idx="13"/>
          </p:nvPr>
        </p:nvSpPr>
        <p:spPr>
          <a:xfrm>
            <a:off x="6213551" y="2899050"/>
            <a:ext cx="22152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CUSTOM_2_2">
    <p:spTree>
      <p:nvGrpSpPr>
        <p:cNvPr id="1" name="Shape 338"/>
        <p:cNvGrpSpPr/>
        <p:nvPr/>
      </p:nvGrpSpPr>
      <p:grpSpPr>
        <a:xfrm>
          <a:off x="0" y="0"/>
          <a:ext cx="0" cy="0"/>
          <a:chOff x="0" y="0"/>
          <a:chExt cx="0" cy="0"/>
        </a:xfrm>
      </p:grpSpPr>
      <p:grpSp>
        <p:nvGrpSpPr>
          <p:cNvPr id="339" name="Google Shape;339;p24"/>
          <p:cNvGrpSpPr/>
          <p:nvPr/>
        </p:nvGrpSpPr>
        <p:grpSpPr>
          <a:xfrm>
            <a:off x="-2191523" y="1390225"/>
            <a:ext cx="12218996" cy="5082224"/>
            <a:chOff x="-2191523" y="1390225"/>
            <a:chExt cx="12218996" cy="5082224"/>
          </a:xfrm>
        </p:grpSpPr>
        <p:sp>
          <p:nvSpPr>
            <p:cNvPr id="340" name="Google Shape;340;p24"/>
            <p:cNvSpPr/>
            <p:nvPr/>
          </p:nvSpPr>
          <p:spPr>
            <a:xfrm rot="-1492155" flipH="1">
              <a:off x="-1921513" y="4047528"/>
              <a:ext cx="2854305" cy="19134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a:off x="236235" y="4400575"/>
              <a:ext cx="306175" cy="808475"/>
            </a:xfrm>
            <a:custGeom>
              <a:avLst/>
              <a:gdLst/>
              <a:ahLst/>
              <a:cxnLst/>
              <a:rect l="l" t="t" r="r" b="b"/>
              <a:pathLst>
                <a:path w="12247" h="32339" extrusionOk="0">
                  <a:moveTo>
                    <a:pt x="9791" y="0"/>
                  </a:moveTo>
                  <a:cubicBezTo>
                    <a:pt x="8699" y="682"/>
                    <a:pt x="4844" y="2150"/>
                    <a:pt x="3241" y="4094"/>
                  </a:cubicBezTo>
                  <a:cubicBezTo>
                    <a:pt x="1638" y="6039"/>
                    <a:pt x="512" y="9313"/>
                    <a:pt x="171" y="11667"/>
                  </a:cubicBezTo>
                  <a:cubicBezTo>
                    <a:pt x="-170" y="14021"/>
                    <a:pt x="239" y="16614"/>
                    <a:pt x="1194" y="18217"/>
                  </a:cubicBezTo>
                  <a:cubicBezTo>
                    <a:pt x="2149" y="19820"/>
                    <a:pt x="4196" y="20332"/>
                    <a:pt x="5902" y="21287"/>
                  </a:cubicBezTo>
                  <a:cubicBezTo>
                    <a:pt x="7608" y="22242"/>
                    <a:pt x="10439" y="22584"/>
                    <a:pt x="11428" y="23948"/>
                  </a:cubicBezTo>
                  <a:cubicBezTo>
                    <a:pt x="12417" y="25313"/>
                    <a:pt x="11702" y="28076"/>
                    <a:pt x="11838" y="29474"/>
                  </a:cubicBezTo>
                  <a:cubicBezTo>
                    <a:pt x="11975" y="30873"/>
                    <a:pt x="12179" y="31862"/>
                    <a:pt x="12247" y="32339"/>
                  </a:cubicBezTo>
                </a:path>
              </a:pathLst>
            </a:custGeom>
            <a:noFill/>
            <a:ln w="28575" cap="flat" cmpd="sng">
              <a:solidFill>
                <a:schemeClr val="accent2"/>
              </a:solidFill>
              <a:prstDash val="solid"/>
              <a:round/>
              <a:headEnd type="none" w="med" len="med"/>
              <a:tailEnd type="none" w="med" len="med"/>
            </a:ln>
          </p:spPr>
        </p:sp>
        <p:sp>
          <p:nvSpPr>
            <p:cNvPr id="342" name="Google Shape;342;p24"/>
            <p:cNvSpPr/>
            <p:nvPr/>
          </p:nvSpPr>
          <p:spPr>
            <a:xfrm>
              <a:off x="5826025" y="1390225"/>
              <a:ext cx="4201448" cy="2816541"/>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40925" y="3126450"/>
              <a:ext cx="4062850" cy="2123550"/>
            </a:xfrm>
            <a:custGeom>
              <a:avLst/>
              <a:gdLst/>
              <a:ahLst/>
              <a:cxnLst/>
              <a:rect l="l" t="t" r="r" b="b"/>
              <a:pathLst>
                <a:path w="162514" h="84942" extrusionOk="0">
                  <a:moveTo>
                    <a:pt x="0" y="0"/>
                  </a:moveTo>
                  <a:cubicBezTo>
                    <a:pt x="1092" y="2149"/>
                    <a:pt x="3888" y="10302"/>
                    <a:pt x="6549" y="12895"/>
                  </a:cubicBezTo>
                  <a:cubicBezTo>
                    <a:pt x="9210" y="15488"/>
                    <a:pt x="13303" y="13953"/>
                    <a:pt x="15964" y="15556"/>
                  </a:cubicBezTo>
                  <a:cubicBezTo>
                    <a:pt x="18625" y="17159"/>
                    <a:pt x="21184" y="20434"/>
                    <a:pt x="22514" y="22515"/>
                  </a:cubicBezTo>
                  <a:cubicBezTo>
                    <a:pt x="23845" y="24596"/>
                    <a:pt x="23708" y="26472"/>
                    <a:pt x="23947" y="28041"/>
                  </a:cubicBezTo>
                  <a:cubicBezTo>
                    <a:pt x="24186" y="29610"/>
                    <a:pt x="24459" y="28996"/>
                    <a:pt x="23947" y="31930"/>
                  </a:cubicBezTo>
                  <a:cubicBezTo>
                    <a:pt x="23435" y="34864"/>
                    <a:pt x="21321" y="42744"/>
                    <a:pt x="20877" y="45644"/>
                  </a:cubicBezTo>
                  <a:cubicBezTo>
                    <a:pt x="20434" y="48544"/>
                    <a:pt x="21081" y="47486"/>
                    <a:pt x="21286" y="49328"/>
                  </a:cubicBezTo>
                  <a:cubicBezTo>
                    <a:pt x="21491" y="51170"/>
                    <a:pt x="20604" y="54479"/>
                    <a:pt x="22105" y="56696"/>
                  </a:cubicBezTo>
                  <a:cubicBezTo>
                    <a:pt x="23606" y="58913"/>
                    <a:pt x="27802" y="61370"/>
                    <a:pt x="30292" y="62632"/>
                  </a:cubicBezTo>
                  <a:cubicBezTo>
                    <a:pt x="32782" y="63894"/>
                    <a:pt x="33567" y="63553"/>
                    <a:pt x="37046" y="64269"/>
                  </a:cubicBezTo>
                  <a:cubicBezTo>
                    <a:pt x="40526" y="64985"/>
                    <a:pt x="46837" y="65702"/>
                    <a:pt x="51169" y="66930"/>
                  </a:cubicBezTo>
                  <a:cubicBezTo>
                    <a:pt x="55501" y="68158"/>
                    <a:pt x="60754" y="70308"/>
                    <a:pt x="63040" y="71638"/>
                  </a:cubicBezTo>
                  <a:cubicBezTo>
                    <a:pt x="65326" y="72969"/>
                    <a:pt x="63553" y="74129"/>
                    <a:pt x="64883" y="74913"/>
                  </a:cubicBezTo>
                  <a:cubicBezTo>
                    <a:pt x="66214" y="75698"/>
                    <a:pt x="66895" y="76038"/>
                    <a:pt x="71023" y="76345"/>
                  </a:cubicBezTo>
                  <a:cubicBezTo>
                    <a:pt x="75151" y="76652"/>
                    <a:pt x="83168" y="76891"/>
                    <a:pt x="89649" y="76755"/>
                  </a:cubicBezTo>
                  <a:cubicBezTo>
                    <a:pt x="96131" y="76619"/>
                    <a:pt x="104659" y="75118"/>
                    <a:pt x="109912" y="75527"/>
                  </a:cubicBezTo>
                  <a:cubicBezTo>
                    <a:pt x="115165" y="75936"/>
                    <a:pt x="118508" y="78427"/>
                    <a:pt x="121169" y="79211"/>
                  </a:cubicBezTo>
                  <a:cubicBezTo>
                    <a:pt x="123830" y="79996"/>
                    <a:pt x="122670" y="81053"/>
                    <a:pt x="125877" y="80234"/>
                  </a:cubicBezTo>
                  <a:cubicBezTo>
                    <a:pt x="129084" y="79415"/>
                    <a:pt x="136213" y="74367"/>
                    <a:pt x="140409" y="74299"/>
                  </a:cubicBezTo>
                  <a:cubicBezTo>
                    <a:pt x="144605" y="74231"/>
                    <a:pt x="148289" y="78392"/>
                    <a:pt x="151052" y="79825"/>
                  </a:cubicBezTo>
                  <a:cubicBezTo>
                    <a:pt x="153815" y="81258"/>
                    <a:pt x="155078" y="82042"/>
                    <a:pt x="156988" y="82895"/>
                  </a:cubicBezTo>
                  <a:cubicBezTo>
                    <a:pt x="158898" y="83748"/>
                    <a:pt x="161593" y="84601"/>
                    <a:pt x="162514" y="84942"/>
                  </a:cubicBezTo>
                </a:path>
              </a:pathLst>
            </a:custGeom>
            <a:noFill/>
            <a:ln w="38100" cap="flat" cmpd="sng">
              <a:solidFill>
                <a:schemeClr val="dk2"/>
              </a:solidFill>
              <a:prstDash val="solid"/>
              <a:round/>
              <a:headEnd type="none" w="med" len="med"/>
              <a:tailEnd type="none" w="med" len="med"/>
            </a:ln>
          </p:spPr>
        </p:sp>
      </p:grpSp>
      <p:sp>
        <p:nvSpPr>
          <p:cNvPr id="344" name="Google Shape;344;p24"/>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
        <p:nvSpPr>
          <p:cNvPr id="345" name="Google Shape;345;p24"/>
          <p:cNvSpPr txBox="1">
            <a:spLocks noGrp="1"/>
          </p:cNvSpPr>
          <p:nvPr>
            <p:ph type="title" idx="2"/>
          </p:nvPr>
        </p:nvSpPr>
        <p:spPr>
          <a:xfrm>
            <a:off x="1335850" y="1171800"/>
            <a:ext cx="2518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46" name="Google Shape;346;p24"/>
          <p:cNvSpPr txBox="1">
            <a:spLocks noGrp="1"/>
          </p:cNvSpPr>
          <p:nvPr>
            <p:ph type="title" idx="3"/>
          </p:nvPr>
        </p:nvSpPr>
        <p:spPr>
          <a:xfrm>
            <a:off x="1335850" y="16272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47" name="Google Shape;347;p24"/>
          <p:cNvSpPr txBox="1">
            <a:spLocks noGrp="1"/>
          </p:cNvSpPr>
          <p:nvPr>
            <p:ph type="title" idx="4"/>
          </p:nvPr>
        </p:nvSpPr>
        <p:spPr>
          <a:xfrm>
            <a:off x="1335900" y="3284400"/>
            <a:ext cx="2518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48" name="Google Shape;348;p24"/>
          <p:cNvSpPr txBox="1">
            <a:spLocks noGrp="1"/>
          </p:cNvSpPr>
          <p:nvPr>
            <p:ph type="title" idx="5"/>
          </p:nvPr>
        </p:nvSpPr>
        <p:spPr>
          <a:xfrm>
            <a:off x="1335850" y="37398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49" name="Google Shape;349;p24"/>
          <p:cNvSpPr txBox="1">
            <a:spLocks noGrp="1"/>
          </p:cNvSpPr>
          <p:nvPr>
            <p:ph type="title" idx="6"/>
          </p:nvPr>
        </p:nvSpPr>
        <p:spPr>
          <a:xfrm>
            <a:off x="1335700" y="2228100"/>
            <a:ext cx="2519100" cy="5316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accent5"/>
              </a:buClr>
              <a:buSzPts val="2000"/>
              <a:buNone/>
              <a:defRPr sz="1900" b="1">
                <a:solidFill>
                  <a:schemeClr val="accent5"/>
                </a:solidFill>
              </a:defRPr>
            </a:lvl1pPr>
            <a:lvl2pPr lvl="1" rtl="0">
              <a:spcBef>
                <a:spcPts val="0"/>
              </a:spcBef>
              <a:spcAft>
                <a:spcPts val="0"/>
              </a:spcAft>
              <a:buClr>
                <a:schemeClr val="accent5"/>
              </a:buClr>
              <a:buSzPts val="2000"/>
              <a:buNone/>
              <a:defRPr sz="2000">
                <a:solidFill>
                  <a:schemeClr val="accent5"/>
                </a:solidFill>
              </a:defRPr>
            </a:lvl2pPr>
            <a:lvl3pPr lvl="2" rtl="0">
              <a:spcBef>
                <a:spcPts val="0"/>
              </a:spcBef>
              <a:spcAft>
                <a:spcPts val="0"/>
              </a:spcAft>
              <a:buClr>
                <a:schemeClr val="accent5"/>
              </a:buClr>
              <a:buSzPts val="2000"/>
              <a:buNone/>
              <a:defRPr sz="2000">
                <a:solidFill>
                  <a:schemeClr val="accent5"/>
                </a:solidFill>
              </a:defRPr>
            </a:lvl3pPr>
            <a:lvl4pPr lvl="3" rtl="0">
              <a:spcBef>
                <a:spcPts val="0"/>
              </a:spcBef>
              <a:spcAft>
                <a:spcPts val="0"/>
              </a:spcAft>
              <a:buClr>
                <a:schemeClr val="accent5"/>
              </a:buClr>
              <a:buSzPts val="2000"/>
              <a:buNone/>
              <a:defRPr sz="2000">
                <a:solidFill>
                  <a:schemeClr val="accent5"/>
                </a:solidFill>
              </a:defRPr>
            </a:lvl4pPr>
            <a:lvl5pPr lvl="4" rtl="0">
              <a:spcBef>
                <a:spcPts val="0"/>
              </a:spcBef>
              <a:spcAft>
                <a:spcPts val="0"/>
              </a:spcAft>
              <a:buClr>
                <a:schemeClr val="accent5"/>
              </a:buClr>
              <a:buSzPts val="2000"/>
              <a:buNone/>
              <a:defRPr sz="2000">
                <a:solidFill>
                  <a:schemeClr val="accent5"/>
                </a:solidFill>
              </a:defRPr>
            </a:lvl5pPr>
            <a:lvl6pPr lvl="5" rtl="0">
              <a:spcBef>
                <a:spcPts val="0"/>
              </a:spcBef>
              <a:spcAft>
                <a:spcPts val="0"/>
              </a:spcAft>
              <a:buClr>
                <a:schemeClr val="accent5"/>
              </a:buClr>
              <a:buSzPts val="2000"/>
              <a:buNone/>
              <a:defRPr sz="2000">
                <a:solidFill>
                  <a:schemeClr val="accent5"/>
                </a:solidFill>
              </a:defRPr>
            </a:lvl6pPr>
            <a:lvl7pPr lvl="6" rtl="0">
              <a:spcBef>
                <a:spcPts val="0"/>
              </a:spcBef>
              <a:spcAft>
                <a:spcPts val="0"/>
              </a:spcAft>
              <a:buClr>
                <a:schemeClr val="accent5"/>
              </a:buClr>
              <a:buSzPts val="2000"/>
              <a:buNone/>
              <a:defRPr sz="2000">
                <a:solidFill>
                  <a:schemeClr val="accent5"/>
                </a:solidFill>
              </a:defRPr>
            </a:lvl7pPr>
            <a:lvl8pPr lvl="7" rtl="0">
              <a:spcBef>
                <a:spcPts val="0"/>
              </a:spcBef>
              <a:spcAft>
                <a:spcPts val="0"/>
              </a:spcAft>
              <a:buClr>
                <a:schemeClr val="accent5"/>
              </a:buClr>
              <a:buSzPts val="2000"/>
              <a:buNone/>
              <a:defRPr sz="2000">
                <a:solidFill>
                  <a:schemeClr val="accent5"/>
                </a:solidFill>
              </a:defRPr>
            </a:lvl8pPr>
            <a:lvl9pPr lvl="8" rtl="0">
              <a:spcBef>
                <a:spcPts val="0"/>
              </a:spcBef>
              <a:spcAft>
                <a:spcPts val="0"/>
              </a:spcAft>
              <a:buClr>
                <a:schemeClr val="accent5"/>
              </a:buClr>
              <a:buSzPts val="2000"/>
              <a:buNone/>
              <a:defRPr sz="2000">
                <a:solidFill>
                  <a:schemeClr val="accent5"/>
                </a:solidFill>
              </a:defRPr>
            </a:lvl9pPr>
          </a:lstStyle>
          <a:p>
            <a:endParaRPr/>
          </a:p>
        </p:txBody>
      </p:sp>
      <p:sp>
        <p:nvSpPr>
          <p:cNvPr id="350" name="Google Shape;350;p24"/>
          <p:cNvSpPr txBox="1">
            <a:spLocks noGrp="1"/>
          </p:cNvSpPr>
          <p:nvPr>
            <p:ph type="title" idx="7"/>
          </p:nvPr>
        </p:nvSpPr>
        <p:spPr>
          <a:xfrm>
            <a:off x="1335850" y="2683500"/>
            <a:ext cx="2518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2_1">
    <p:spTree>
      <p:nvGrpSpPr>
        <p:cNvPr id="1" name="Shape 351"/>
        <p:cNvGrpSpPr/>
        <p:nvPr/>
      </p:nvGrpSpPr>
      <p:grpSpPr>
        <a:xfrm>
          <a:off x="0" y="0"/>
          <a:ext cx="0" cy="0"/>
          <a:chOff x="0" y="0"/>
          <a:chExt cx="0" cy="0"/>
        </a:xfrm>
      </p:grpSpPr>
      <p:grpSp>
        <p:nvGrpSpPr>
          <p:cNvPr id="352" name="Google Shape;352;p25"/>
          <p:cNvGrpSpPr/>
          <p:nvPr/>
        </p:nvGrpSpPr>
        <p:grpSpPr>
          <a:xfrm>
            <a:off x="-1509775" y="-1051988"/>
            <a:ext cx="10720800" cy="8547429"/>
            <a:chOff x="-1509775" y="-1051988"/>
            <a:chExt cx="10720800" cy="8547429"/>
          </a:xfrm>
        </p:grpSpPr>
        <p:sp>
          <p:nvSpPr>
            <p:cNvPr id="353" name="Google Shape;353;p25"/>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355" name="Google Shape;355;p25"/>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356" name="Google Shape;356;p25"/>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357" name="Google Shape;357;p25"/>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359" name="Google Shape;359;p25"/>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360" name="Google Shape;360;p25"/>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361" name="Google Shape;361;p25"/>
            <p:cNvGrpSpPr/>
            <p:nvPr/>
          </p:nvGrpSpPr>
          <p:grpSpPr>
            <a:xfrm>
              <a:off x="6570175" y="-56275"/>
              <a:ext cx="2640850" cy="676300"/>
              <a:chOff x="6570175" y="-56275"/>
              <a:chExt cx="2640850" cy="676300"/>
            </a:xfrm>
          </p:grpSpPr>
          <p:sp>
            <p:nvSpPr>
              <p:cNvPr id="362" name="Google Shape;362;p25"/>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363" name="Google Shape;363;p25"/>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364" name="Google Shape;364;p25"/>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
        <p:nvSpPr>
          <p:cNvPr id="365" name="Google Shape;365;p2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6" name="Google Shape;366;p25"/>
          <p:cNvSpPr txBox="1">
            <a:spLocks noGrp="1"/>
          </p:cNvSpPr>
          <p:nvPr>
            <p:ph type="title" idx="2"/>
          </p:nvPr>
        </p:nvSpPr>
        <p:spPr>
          <a:xfrm>
            <a:off x="4782863" y="2054650"/>
            <a:ext cx="29310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67" name="Google Shape;367;p25"/>
          <p:cNvSpPr txBox="1">
            <a:spLocks noGrp="1"/>
          </p:cNvSpPr>
          <p:nvPr>
            <p:ph type="title" idx="3"/>
          </p:nvPr>
        </p:nvSpPr>
        <p:spPr>
          <a:xfrm>
            <a:off x="4935262" y="13490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68" name="Google Shape;368;p25"/>
          <p:cNvSpPr txBox="1">
            <a:spLocks noGrp="1"/>
          </p:cNvSpPr>
          <p:nvPr>
            <p:ph type="title" idx="4"/>
          </p:nvPr>
        </p:nvSpPr>
        <p:spPr>
          <a:xfrm>
            <a:off x="1430139" y="2054650"/>
            <a:ext cx="27264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69" name="Google Shape;369;p25"/>
          <p:cNvSpPr txBox="1">
            <a:spLocks noGrp="1"/>
          </p:cNvSpPr>
          <p:nvPr>
            <p:ph type="title" idx="5"/>
          </p:nvPr>
        </p:nvSpPr>
        <p:spPr>
          <a:xfrm>
            <a:off x="1582537" y="13490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70" name="Google Shape;370;p25"/>
          <p:cNvSpPr txBox="1">
            <a:spLocks noGrp="1"/>
          </p:cNvSpPr>
          <p:nvPr>
            <p:ph type="title" idx="6"/>
          </p:nvPr>
        </p:nvSpPr>
        <p:spPr>
          <a:xfrm>
            <a:off x="4782863" y="3630250"/>
            <a:ext cx="29310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71" name="Google Shape;371;p25"/>
          <p:cNvSpPr txBox="1">
            <a:spLocks noGrp="1"/>
          </p:cNvSpPr>
          <p:nvPr>
            <p:ph type="title" idx="7"/>
          </p:nvPr>
        </p:nvSpPr>
        <p:spPr>
          <a:xfrm>
            <a:off x="4935262" y="29246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72" name="Google Shape;372;p25"/>
          <p:cNvSpPr txBox="1">
            <a:spLocks noGrp="1"/>
          </p:cNvSpPr>
          <p:nvPr>
            <p:ph type="title" idx="8"/>
          </p:nvPr>
        </p:nvSpPr>
        <p:spPr>
          <a:xfrm>
            <a:off x="1430139" y="3630250"/>
            <a:ext cx="2726400" cy="531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73" name="Google Shape;373;p25"/>
          <p:cNvSpPr txBox="1">
            <a:spLocks noGrp="1"/>
          </p:cNvSpPr>
          <p:nvPr>
            <p:ph type="title" idx="9"/>
          </p:nvPr>
        </p:nvSpPr>
        <p:spPr>
          <a:xfrm>
            <a:off x="1582537" y="2924675"/>
            <a:ext cx="23247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2">
  <p:cSld name="CUSTOM_2_1_1">
    <p:spTree>
      <p:nvGrpSpPr>
        <p:cNvPr id="1" name="Shape 374"/>
        <p:cNvGrpSpPr/>
        <p:nvPr/>
      </p:nvGrpSpPr>
      <p:grpSpPr>
        <a:xfrm>
          <a:off x="0" y="0"/>
          <a:ext cx="0" cy="0"/>
          <a:chOff x="0" y="0"/>
          <a:chExt cx="0" cy="0"/>
        </a:xfrm>
      </p:grpSpPr>
      <p:grpSp>
        <p:nvGrpSpPr>
          <p:cNvPr id="375" name="Google Shape;375;p26"/>
          <p:cNvGrpSpPr/>
          <p:nvPr/>
        </p:nvGrpSpPr>
        <p:grpSpPr>
          <a:xfrm>
            <a:off x="-1084412" y="-61400"/>
            <a:ext cx="10269338" cy="3993925"/>
            <a:chOff x="-1084412" y="-61400"/>
            <a:chExt cx="10269338" cy="3993925"/>
          </a:xfrm>
        </p:grpSpPr>
        <p:sp>
          <p:nvSpPr>
            <p:cNvPr id="376" name="Google Shape;376;p26"/>
            <p:cNvSpPr/>
            <p:nvPr/>
          </p:nvSpPr>
          <p:spPr>
            <a:xfrm>
              <a:off x="-1084412" y="1210975"/>
              <a:ext cx="3721900" cy="2721550"/>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26"/>
            <p:cNvGrpSpPr/>
            <p:nvPr/>
          </p:nvGrpSpPr>
          <p:grpSpPr>
            <a:xfrm>
              <a:off x="7148375" y="-61400"/>
              <a:ext cx="2036550" cy="1103125"/>
              <a:chOff x="7148375" y="-61400"/>
              <a:chExt cx="2036550" cy="1103125"/>
            </a:xfrm>
          </p:grpSpPr>
          <p:sp>
            <p:nvSpPr>
              <p:cNvPr id="378" name="Google Shape;378;p26"/>
              <p:cNvSpPr/>
              <p:nvPr/>
            </p:nvSpPr>
            <p:spPr>
              <a:xfrm>
                <a:off x="7936400" y="347950"/>
                <a:ext cx="1243425" cy="148400"/>
              </a:xfrm>
              <a:custGeom>
                <a:avLst/>
                <a:gdLst/>
                <a:ahLst/>
                <a:cxnLst/>
                <a:rect l="l" t="t" r="r" b="b"/>
                <a:pathLst>
                  <a:path w="49737" h="5936" extrusionOk="0">
                    <a:moveTo>
                      <a:pt x="0" y="5936"/>
                    </a:moveTo>
                    <a:cubicBezTo>
                      <a:pt x="2149" y="5663"/>
                      <a:pt x="8904" y="4878"/>
                      <a:pt x="12895" y="4298"/>
                    </a:cubicBezTo>
                    <a:cubicBezTo>
                      <a:pt x="16886" y="3718"/>
                      <a:pt x="20536" y="2422"/>
                      <a:pt x="23947" y="2456"/>
                    </a:cubicBezTo>
                    <a:cubicBezTo>
                      <a:pt x="27358" y="2490"/>
                      <a:pt x="30497" y="4264"/>
                      <a:pt x="33362" y="4503"/>
                    </a:cubicBezTo>
                    <a:cubicBezTo>
                      <a:pt x="36228" y="4742"/>
                      <a:pt x="38957" y="4435"/>
                      <a:pt x="41140" y="3889"/>
                    </a:cubicBezTo>
                    <a:cubicBezTo>
                      <a:pt x="43323" y="3343"/>
                      <a:pt x="45029" y="1876"/>
                      <a:pt x="46462" y="1228"/>
                    </a:cubicBezTo>
                    <a:cubicBezTo>
                      <a:pt x="47895" y="580"/>
                      <a:pt x="49191" y="205"/>
                      <a:pt x="49737" y="0"/>
                    </a:cubicBezTo>
                  </a:path>
                </a:pathLst>
              </a:custGeom>
              <a:noFill/>
              <a:ln w="19050" cap="flat" cmpd="sng">
                <a:solidFill>
                  <a:schemeClr val="accent2"/>
                </a:solidFill>
                <a:prstDash val="solid"/>
                <a:round/>
                <a:headEnd type="none" w="med" len="med"/>
                <a:tailEnd type="none" w="med" len="med"/>
              </a:ln>
            </p:spPr>
          </p:sp>
          <p:sp>
            <p:nvSpPr>
              <p:cNvPr id="379" name="Google Shape;379;p26"/>
              <p:cNvSpPr/>
              <p:nvPr/>
            </p:nvSpPr>
            <p:spPr>
              <a:xfrm>
                <a:off x="7148375" y="-61400"/>
                <a:ext cx="2036550" cy="1103125"/>
              </a:xfrm>
              <a:custGeom>
                <a:avLst/>
                <a:gdLst/>
                <a:ahLst/>
                <a:cxnLst/>
                <a:rect l="l" t="t" r="r" b="b"/>
                <a:pathLst>
                  <a:path w="81462" h="44125" extrusionOk="0">
                    <a:moveTo>
                      <a:pt x="0" y="0"/>
                    </a:moveTo>
                    <a:cubicBezTo>
                      <a:pt x="1808" y="1365"/>
                      <a:pt x="8358" y="6038"/>
                      <a:pt x="10848" y="8187"/>
                    </a:cubicBezTo>
                    <a:cubicBezTo>
                      <a:pt x="13338" y="10336"/>
                      <a:pt x="13305" y="12076"/>
                      <a:pt x="14942" y="12895"/>
                    </a:cubicBezTo>
                    <a:cubicBezTo>
                      <a:pt x="16580" y="13714"/>
                      <a:pt x="18046" y="12724"/>
                      <a:pt x="20673" y="13099"/>
                    </a:cubicBezTo>
                    <a:cubicBezTo>
                      <a:pt x="23300" y="13474"/>
                      <a:pt x="29065" y="13918"/>
                      <a:pt x="30702" y="15146"/>
                    </a:cubicBezTo>
                    <a:cubicBezTo>
                      <a:pt x="32340" y="16374"/>
                      <a:pt x="29713" y="18148"/>
                      <a:pt x="30498" y="20468"/>
                    </a:cubicBezTo>
                    <a:cubicBezTo>
                      <a:pt x="31283" y="22788"/>
                      <a:pt x="33432" y="27017"/>
                      <a:pt x="35410" y="29064"/>
                    </a:cubicBezTo>
                    <a:cubicBezTo>
                      <a:pt x="37389" y="31111"/>
                      <a:pt x="39435" y="32202"/>
                      <a:pt x="42369" y="32748"/>
                    </a:cubicBezTo>
                    <a:cubicBezTo>
                      <a:pt x="45303" y="33294"/>
                      <a:pt x="50112" y="32203"/>
                      <a:pt x="53012" y="32339"/>
                    </a:cubicBezTo>
                    <a:cubicBezTo>
                      <a:pt x="55912" y="32476"/>
                      <a:pt x="58164" y="32782"/>
                      <a:pt x="59767" y="33567"/>
                    </a:cubicBezTo>
                    <a:cubicBezTo>
                      <a:pt x="61370" y="34352"/>
                      <a:pt x="60483" y="35410"/>
                      <a:pt x="62632" y="37047"/>
                    </a:cubicBezTo>
                    <a:cubicBezTo>
                      <a:pt x="64781" y="38685"/>
                      <a:pt x="70068" y="42232"/>
                      <a:pt x="72661" y="43392"/>
                    </a:cubicBezTo>
                    <a:cubicBezTo>
                      <a:pt x="75254" y="44552"/>
                      <a:pt x="76721" y="43972"/>
                      <a:pt x="78188" y="44006"/>
                    </a:cubicBezTo>
                    <a:cubicBezTo>
                      <a:pt x="79655" y="44040"/>
                      <a:pt x="80916" y="43664"/>
                      <a:pt x="81462" y="43596"/>
                    </a:cubicBezTo>
                  </a:path>
                </a:pathLst>
              </a:custGeom>
              <a:noFill/>
              <a:ln w="38100" cap="flat" cmpd="sng">
                <a:solidFill>
                  <a:schemeClr val="dk2"/>
                </a:solidFill>
                <a:prstDash val="solid"/>
                <a:round/>
                <a:headEnd type="none" w="med" len="med"/>
                <a:tailEnd type="none" w="med" len="med"/>
              </a:ln>
            </p:spPr>
          </p:sp>
        </p:grpSp>
      </p:grpSp>
      <p:sp>
        <p:nvSpPr>
          <p:cNvPr id="380" name="Google Shape;380;p2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6"/>
          <p:cNvSpPr txBox="1">
            <a:spLocks noGrp="1"/>
          </p:cNvSpPr>
          <p:nvPr>
            <p:ph type="title" idx="2"/>
          </p:nvPr>
        </p:nvSpPr>
        <p:spPr>
          <a:xfrm>
            <a:off x="6452995" y="185398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2" name="Google Shape;382;p26"/>
          <p:cNvSpPr txBox="1">
            <a:spLocks noGrp="1"/>
          </p:cNvSpPr>
          <p:nvPr>
            <p:ph type="title" idx="3"/>
          </p:nvPr>
        </p:nvSpPr>
        <p:spPr>
          <a:xfrm>
            <a:off x="6452995" y="2233186"/>
            <a:ext cx="19011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3" name="Google Shape;383;p26"/>
          <p:cNvSpPr txBox="1">
            <a:spLocks noGrp="1"/>
          </p:cNvSpPr>
          <p:nvPr>
            <p:ph type="title" idx="4"/>
          </p:nvPr>
        </p:nvSpPr>
        <p:spPr>
          <a:xfrm>
            <a:off x="4315700" y="185398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4" name="Google Shape;384;p26"/>
          <p:cNvSpPr txBox="1">
            <a:spLocks noGrp="1"/>
          </p:cNvSpPr>
          <p:nvPr>
            <p:ph type="title" idx="5"/>
          </p:nvPr>
        </p:nvSpPr>
        <p:spPr>
          <a:xfrm>
            <a:off x="4315700" y="2233186"/>
            <a:ext cx="19014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5" name="Google Shape;385;p26"/>
          <p:cNvSpPr txBox="1">
            <a:spLocks noGrp="1"/>
          </p:cNvSpPr>
          <p:nvPr>
            <p:ph type="title" idx="6"/>
          </p:nvPr>
        </p:nvSpPr>
        <p:spPr>
          <a:xfrm>
            <a:off x="6452995" y="374545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6" name="Google Shape;386;p26"/>
          <p:cNvSpPr txBox="1">
            <a:spLocks noGrp="1"/>
          </p:cNvSpPr>
          <p:nvPr>
            <p:ph type="title" idx="7"/>
          </p:nvPr>
        </p:nvSpPr>
        <p:spPr>
          <a:xfrm>
            <a:off x="6452995" y="4124656"/>
            <a:ext cx="19011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87" name="Google Shape;387;p26"/>
          <p:cNvSpPr txBox="1">
            <a:spLocks noGrp="1"/>
          </p:cNvSpPr>
          <p:nvPr>
            <p:ph type="title" idx="8"/>
          </p:nvPr>
        </p:nvSpPr>
        <p:spPr>
          <a:xfrm>
            <a:off x="4315700" y="3745456"/>
            <a:ext cx="19014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88" name="Google Shape;388;p26"/>
          <p:cNvSpPr txBox="1">
            <a:spLocks noGrp="1"/>
          </p:cNvSpPr>
          <p:nvPr>
            <p:ph type="title" idx="9"/>
          </p:nvPr>
        </p:nvSpPr>
        <p:spPr>
          <a:xfrm>
            <a:off x="4315700" y="4124656"/>
            <a:ext cx="19014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89"/>
        <p:cNvGrpSpPr/>
        <p:nvPr/>
      </p:nvGrpSpPr>
      <p:grpSpPr>
        <a:xfrm>
          <a:off x="0" y="0"/>
          <a:ext cx="0" cy="0"/>
          <a:chOff x="0" y="0"/>
          <a:chExt cx="0" cy="0"/>
        </a:xfrm>
      </p:grpSpPr>
      <p:grpSp>
        <p:nvGrpSpPr>
          <p:cNvPr id="390" name="Google Shape;390;p27"/>
          <p:cNvGrpSpPr/>
          <p:nvPr/>
        </p:nvGrpSpPr>
        <p:grpSpPr>
          <a:xfrm>
            <a:off x="-1157658" y="-938040"/>
            <a:ext cx="11077535" cy="6504790"/>
            <a:chOff x="-1157658" y="-938040"/>
            <a:chExt cx="11077535" cy="6504790"/>
          </a:xfrm>
        </p:grpSpPr>
        <p:sp>
          <p:nvSpPr>
            <p:cNvPr id="391" name="Google Shape;391;p27"/>
            <p:cNvSpPr/>
            <p:nvPr/>
          </p:nvSpPr>
          <p:spPr>
            <a:xfrm rot="-1313511">
              <a:off x="-964491" y="-629670"/>
              <a:ext cx="1926554" cy="1408746"/>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7"/>
            <p:cNvGrpSpPr/>
            <p:nvPr/>
          </p:nvGrpSpPr>
          <p:grpSpPr>
            <a:xfrm rot="10800000" flipH="1">
              <a:off x="-35825" y="-56300"/>
              <a:ext cx="9205400" cy="2292399"/>
              <a:chOff x="-35825" y="2983175"/>
              <a:chExt cx="9205400" cy="2292399"/>
            </a:xfrm>
          </p:grpSpPr>
          <p:sp>
            <p:nvSpPr>
              <p:cNvPr id="393" name="Google Shape;393;p27"/>
              <p:cNvSpPr/>
              <p:nvPr/>
            </p:nvSpPr>
            <p:spPr>
              <a:xfrm>
                <a:off x="8737575" y="4559200"/>
                <a:ext cx="150500" cy="660100"/>
              </a:xfrm>
              <a:custGeom>
                <a:avLst/>
                <a:gdLst/>
                <a:ahLst/>
                <a:cxnLst/>
                <a:rect l="l" t="t" r="r" b="b"/>
                <a:pathLst>
                  <a:path w="6020" h="26404" extrusionOk="0">
                    <a:moveTo>
                      <a:pt x="1520" y="0"/>
                    </a:moveTo>
                    <a:cubicBezTo>
                      <a:pt x="2236" y="1399"/>
                      <a:pt x="5272" y="5765"/>
                      <a:pt x="5818" y="8392"/>
                    </a:cubicBezTo>
                    <a:cubicBezTo>
                      <a:pt x="6364" y="11019"/>
                      <a:pt x="5716" y="13407"/>
                      <a:pt x="4795" y="15761"/>
                    </a:cubicBezTo>
                    <a:cubicBezTo>
                      <a:pt x="3874" y="18115"/>
                      <a:pt x="1008" y="20741"/>
                      <a:pt x="292" y="22515"/>
                    </a:cubicBezTo>
                    <a:cubicBezTo>
                      <a:pt x="-424" y="24289"/>
                      <a:pt x="463" y="25756"/>
                      <a:pt x="497" y="26404"/>
                    </a:cubicBezTo>
                  </a:path>
                </a:pathLst>
              </a:custGeom>
              <a:noFill/>
              <a:ln w="19050" cap="flat" cmpd="sng">
                <a:solidFill>
                  <a:schemeClr val="accent2"/>
                </a:solidFill>
                <a:prstDash val="solid"/>
                <a:round/>
                <a:headEnd type="none" w="med" len="med"/>
                <a:tailEnd type="none" w="med" len="med"/>
              </a:ln>
            </p:spPr>
          </p:sp>
          <p:grpSp>
            <p:nvGrpSpPr>
              <p:cNvPr id="394" name="Google Shape;394;p27"/>
              <p:cNvGrpSpPr/>
              <p:nvPr/>
            </p:nvGrpSpPr>
            <p:grpSpPr>
              <a:xfrm>
                <a:off x="-35825" y="2983175"/>
                <a:ext cx="1985371" cy="2292399"/>
                <a:chOff x="-35825" y="2983175"/>
                <a:chExt cx="1985371" cy="2292399"/>
              </a:xfrm>
            </p:grpSpPr>
            <p:sp>
              <p:nvSpPr>
                <p:cNvPr id="395" name="Google Shape;395;p27"/>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396" name="Google Shape;396;p27"/>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sp>
            <p:nvSpPr>
              <p:cNvPr id="397" name="Google Shape;397;p27"/>
              <p:cNvSpPr/>
              <p:nvPr/>
            </p:nvSpPr>
            <p:spPr>
              <a:xfrm>
                <a:off x="8141075" y="4190775"/>
                <a:ext cx="1028500" cy="1043875"/>
              </a:xfrm>
              <a:custGeom>
                <a:avLst/>
                <a:gdLst/>
                <a:ahLst/>
                <a:cxnLst/>
                <a:rect l="l" t="t" r="r" b="b"/>
                <a:pathLst>
                  <a:path w="41140" h="41755" extrusionOk="0">
                    <a:moveTo>
                      <a:pt x="41140" y="0"/>
                    </a:moveTo>
                    <a:cubicBezTo>
                      <a:pt x="40151" y="512"/>
                      <a:pt x="36570" y="1877"/>
                      <a:pt x="35205" y="3071"/>
                    </a:cubicBezTo>
                    <a:cubicBezTo>
                      <a:pt x="33841" y="4265"/>
                      <a:pt x="33670" y="5697"/>
                      <a:pt x="32953" y="7164"/>
                    </a:cubicBezTo>
                    <a:cubicBezTo>
                      <a:pt x="32237" y="8631"/>
                      <a:pt x="32271" y="10644"/>
                      <a:pt x="30906" y="11872"/>
                    </a:cubicBezTo>
                    <a:cubicBezTo>
                      <a:pt x="29542" y="13100"/>
                      <a:pt x="26472" y="13783"/>
                      <a:pt x="24766" y="14533"/>
                    </a:cubicBezTo>
                    <a:cubicBezTo>
                      <a:pt x="23061" y="15284"/>
                      <a:pt x="21901" y="14704"/>
                      <a:pt x="20673" y="16375"/>
                    </a:cubicBezTo>
                    <a:cubicBezTo>
                      <a:pt x="19445" y="18047"/>
                      <a:pt x="18319" y="22788"/>
                      <a:pt x="17398" y="24562"/>
                    </a:cubicBezTo>
                    <a:cubicBezTo>
                      <a:pt x="16477" y="26336"/>
                      <a:pt x="16135" y="26370"/>
                      <a:pt x="15146" y="27018"/>
                    </a:cubicBezTo>
                    <a:cubicBezTo>
                      <a:pt x="14157" y="27666"/>
                      <a:pt x="12622" y="27496"/>
                      <a:pt x="11462" y="28451"/>
                    </a:cubicBezTo>
                    <a:cubicBezTo>
                      <a:pt x="10302" y="29406"/>
                      <a:pt x="9176" y="31146"/>
                      <a:pt x="8187" y="32749"/>
                    </a:cubicBezTo>
                    <a:cubicBezTo>
                      <a:pt x="7198" y="34352"/>
                      <a:pt x="6891" y="36570"/>
                      <a:pt x="5526" y="38071"/>
                    </a:cubicBezTo>
                    <a:cubicBezTo>
                      <a:pt x="4162" y="39572"/>
                      <a:pt x="921" y="41141"/>
                      <a:pt x="0" y="41755"/>
                    </a:cubicBezTo>
                  </a:path>
                </a:pathLst>
              </a:custGeom>
              <a:noFill/>
              <a:ln w="38100" cap="flat" cmpd="sng">
                <a:solidFill>
                  <a:schemeClr val="dk2"/>
                </a:solidFill>
                <a:prstDash val="solid"/>
                <a:round/>
                <a:headEnd type="none" w="med" len="med"/>
                <a:tailEnd type="none" w="med" len="med"/>
              </a:ln>
            </p:spPr>
          </p:sp>
        </p:grpSp>
        <p:sp>
          <p:nvSpPr>
            <p:cNvPr id="398" name="Google Shape;398;p27"/>
            <p:cNvSpPr/>
            <p:nvPr/>
          </p:nvSpPr>
          <p:spPr>
            <a:xfrm>
              <a:off x="82874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2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00" name="Google Shape;400;p27"/>
          <p:cNvSpPr txBox="1">
            <a:spLocks noGrp="1"/>
          </p:cNvSpPr>
          <p:nvPr>
            <p:ph type="title" idx="2"/>
          </p:nvPr>
        </p:nvSpPr>
        <p:spPr>
          <a:xfrm>
            <a:off x="3405675"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1" name="Google Shape;401;p27"/>
          <p:cNvSpPr txBox="1">
            <a:spLocks noGrp="1"/>
          </p:cNvSpPr>
          <p:nvPr>
            <p:ph type="title" idx="3"/>
          </p:nvPr>
        </p:nvSpPr>
        <p:spPr>
          <a:xfrm>
            <a:off x="3349512"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2" name="Google Shape;402;p27"/>
          <p:cNvSpPr txBox="1">
            <a:spLocks noGrp="1"/>
          </p:cNvSpPr>
          <p:nvPr>
            <p:ph type="title" idx="4"/>
          </p:nvPr>
        </p:nvSpPr>
        <p:spPr>
          <a:xfrm>
            <a:off x="783300"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3" name="Google Shape;403;p27"/>
          <p:cNvSpPr txBox="1">
            <a:spLocks noGrp="1"/>
          </p:cNvSpPr>
          <p:nvPr>
            <p:ph type="title" idx="5"/>
          </p:nvPr>
        </p:nvSpPr>
        <p:spPr>
          <a:xfrm>
            <a:off x="727200"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4" name="Google Shape;404;p27"/>
          <p:cNvSpPr txBox="1">
            <a:spLocks noGrp="1"/>
          </p:cNvSpPr>
          <p:nvPr>
            <p:ph type="title" idx="6"/>
          </p:nvPr>
        </p:nvSpPr>
        <p:spPr>
          <a:xfrm>
            <a:off x="6027838" y="1515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5" name="Google Shape;405;p27"/>
          <p:cNvSpPr txBox="1">
            <a:spLocks noGrp="1"/>
          </p:cNvSpPr>
          <p:nvPr>
            <p:ph type="title" idx="7"/>
          </p:nvPr>
        </p:nvSpPr>
        <p:spPr>
          <a:xfrm>
            <a:off x="5971700" y="1971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6" name="Google Shape;406;p27"/>
          <p:cNvSpPr txBox="1">
            <a:spLocks noGrp="1"/>
          </p:cNvSpPr>
          <p:nvPr>
            <p:ph type="title" idx="8"/>
          </p:nvPr>
        </p:nvSpPr>
        <p:spPr>
          <a:xfrm>
            <a:off x="3405675"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7" name="Google Shape;407;p27"/>
          <p:cNvSpPr txBox="1">
            <a:spLocks noGrp="1"/>
          </p:cNvSpPr>
          <p:nvPr>
            <p:ph type="title" idx="9"/>
          </p:nvPr>
        </p:nvSpPr>
        <p:spPr>
          <a:xfrm>
            <a:off x="3349512"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8" name="Google Shape;408;p27"/>
          <p:cNvSpPr txBox="1">
            <a:spLocks noGrp="1"/>
          </p:cNvSpPr>
          <p:nvPr>
            <p:ph type="title" idx="13"/>
          </p:nvPr>
        </p:nvSpPr>
        <p:spPr>
          <a:xfrm>
            <a:off x="783300"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9" name="Google Shape;409;p27"/>
          <p:cNvSpPr txBox="1">
            <a:spLocks noGrp="1"/>
          </p:cNvSpPr>
          <p:nvPr>
            <p:ph type="title" idx="14"/>
          </p:nvPr>
        </p:nvSpPr>
        <p:spPr>
          <a:xfrm>
            <a:off x="727200"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10" name="Google Shape;410;p27"/>
          <p:cNvSpPr txBox="1">
            <a:spLocks noGrp="1"/>
          </p:cNvSpPr>
          <p:nvPr>
            <p:ph type="title" idx="15"/>
          </p:nvPr>
        </p:nvSpPr>
        <p:spPr>
          <a:xfrm>
            <a:off x="6027838" y="31677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11" name="Google Shape;411;p27"/>
          <p:cNvSpPr txBox="1">
            <a:spLocks noGrp="1"/>
          </p:cNvSpPr>
          <p:nvPr>
            <p:ph type="title" idx="16"/>
          </p:nvPr>
        </p:nvSpPr>
        <p:spPr>
          <a:xfrm>
            <a:off x="5971700" y="36231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1400" b="0">
                <a:solidFill>
                  <a:schemeClr val="dk2"/>
                </a:solidFill>
                <a:latin typeface="Barlow"/>
                <a:ea typeface="Barlow"/>
                <a:cs typeface="Barlow"/>
                <a:sym typeface="Barlow"/>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412"/>
        <p:cNvGrpSpPr/>
        <p:nvPr/>
      </p:nvGrpSpPr>
      <p:grpSpPr>
        <a:xfrm>
          <a:off x="0" y="0"/>
          <a:ext cx="0" cy="0"/>
          <a:chOff x="0" y="0"/>
          <a:chExt cx="0" cy="0"/>
        </a:xfrm>
      </p:grpSpPr>
      <p:grpSp>
        <p:nvGrpSpPr>
          <p:cNvPr id="413" name="Google Shape;413;p28"/>
          <p:cNvGrpSpPr/>
          <p:nvPr/>
        </p:nvGrpSpPr>
        <p:grpSpPr>
          <a:xfrm>
            <a:off x="-1408689" y="-1051988"/>
            <a:ext cx="11954968" cy="7456655"/>
            <a:chOff x="-1408689" y="-1051988"/>
            <a:chExt cx="11954968" cy="7456655"/>
          </a:xfrm>
        </p:grpSpPr>
        <p:grpSp>
          <p:nvGrpSpPr>
            <p:cNvPr id="414" name="Google Shape;414;p28"/>
            <p:cNvGrpSpPr/>
            <p:nvPr/>
          </p:nvGrpSpPr>
          <p:grpSpPr>
            <a:xfrm>
              <a:off x="-73800" y="-1051988"/>
              <a:ext cx="10620079" cy="6329294"/>
              <a:chOff x="-73800" y="-1051988"/>
              <a:chExt cx="10620079" cy="6329294"/>
            </a:xfrm>
          </p:grpSpPr>
          <p:sp>
            <p:nvSpPr>
              <p:cNvPr id="415" name="Google Shape;415;p28"/>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416" name="Google Shape;416;p28"/>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417" name="Google Shape;417;p28"/>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418" name="Google Shape;418;p28"/>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419" name="Google Shape;419;p28"/>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421" name="Google Shape;421;p28"/>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28"/>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23" name="Google Shape;423;p28"/>
          <p:cNvSpPr txBox="1">
            <a:spLocks noGrp="1"/>
          </p:cNvSpPr>
          <p:nvPr>
            <p:ph type="subTitle" idx="1"/>
          </p:nvPr>
        </p:nvSpPr>
        <p:spPr>
          <a:xfrm>
            <a:off x="1377125" y="2298500"/>
            <a:ext cx="2497500" cy="1396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6_2">
    <p:spTree>
      <p:nvGrpSpPr>
        <p:cNvPr id="1" name="Shape 424"/>
        <p:cNvGrpSpPr/>
        <p:nvPr/>
      </p:nvGrpSpPr>
      <p:grpSpPr>
        <a:xfrm>
          <a:off x="0" y="0"/>
          <a:ext cx="0" cy="0"/>
          <a:chOff x="0" y="0"/>
          <a:chExt cx="0" cy="0"/>
        </a:xfrm>
      </p:grpSpPr>
      <p:grpSp>
        <p:nvGrpSpPr>
          <p:cNvPr id="425" name="Google Shape;425;p29"/>
          <p:cNvGrpSpPr/>
          <p:nvPr/>
        </p:nvGrpSpPr>
        <p:grpSpPr>
          <a:xfrm>
            <a:off x="-873700" y="-89375"/>
            <a:ext cx="11493767" cy="6494042"/>
            <a:chOff x="-873700" y="-89375"/>
            <a:chExt cx="11493767" cy="6494042"/>
          </a:xfrm>
        </p:grpSpPr>
        <p:sp>
          <p:nvSpPr>
            <p:cNvPr id="426" name="Google Shape;426;p29"/>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 name="Google Shape;427;p29"/>
            <p:cNvGrpSpPr/>
            <p:nvPr/>
          </p:nvGrpSpPr>
          <p:grpSpPr>
            <a:xfrm>
              <a:off x="-44675" y="-89375"/>
              <a:ext cx="9219798" cy="5303550"/>
              <a:chOff x="-44675" y="-89375"/>
              <a:chExt cx="9219798" cy="5303550"/>
            </a:xfrm>
          </p:grpSpPr>
          <p:sp>
            <p:nvSpPr>
              <p:cNvPr id="428" name="Google Shape;428;p29"/>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29" name="Google Shape;429;p29"/>
              <p:cNvGrpSpPr/>
              <p:nvPr/>
            </p:nvGrpSpPr>
            <p:grpSpPr>
              <a:xfrm>
                <a:off x="7767948" y="3157150"/>
                <a:ext cx="1407175" cy="2057025"/>
                <a:chOff x="7767948" y="3157150"/>
                <a:chExt cx="1407175" cy="2057025"/>
              </a:xfrm>
            </p:grpSpPr>
            <p:sp>
              <p:nvSpPr>
                <p:cNvPr id="430" name="Google Shape;430;p29"/>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31" name="Google Shape;431;p29"/>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32" name="Google Shape;432;p29"/>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33" name="Google Shape;433;p29"/>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34" name="Google Shape;434;p29"/>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35" name="Google Shape;435;p29"/>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36" name="Google Shape;436;p29"/>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437" name="Google Shape;437;p29"/>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2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39" name="Google Shape;439;p29"/>
          <p:cNvSpPr txBox="1">
            <a:spLocks noGrp="1"/>
          </p:cNvSpPr>
          <p:nvPr>
            <p:ph type="subTitle" idx="1"/>
          </p:nvPr>
        </p:nvSpPr>
        <p:spPr>
          <a:xfrm>
            <a:off x="5919225" y="2298500"/>
            <a:ext cx="2497500" cy="1396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atin typeface="Barlow"/>
                <a:ea typeface="Barlow"/>
                <a:cs typeface="Barlow"/>
                <a:sym typeface="Barl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2">
  <p:cSld name="CUSTOM_6_1">
    <p:spTree>
      <p:nvGrpSpPr>
        <p:cNvPr id="1" name="Shape 440"/>
        <p:cNvGrpSpPr/>
        <p:nvPr/>
      </p:nvGrpSpPr>
      <p:grpSpPr>
        <a:xfrm>
          <a:off x="0" y="0"/>
          <a:ext cx="0" cy="0"/>
          <a:chOff x="0" y="0"/>
          <a:chExt cx="0" cy="0"/>
        </a:xfrm>
      </p:grpSpPr>
      <p:grpSp>
        <p:nvGrpSpPr>
          <p:cNvPr id="441" name="Google Shape;441;p30"/>
          <p:cNvGrpSpPr/>
          <p:nvPr/>
        </p:nvGrpSpPr>
        <p:grpSpPr>
          <a:xfrm>
            <a:off x="-873700" y="-89375"/>
            <a:ext cx="11493767" cy="6494042"/>
            <a:chOff x="-873700" y="-89375"/>
            <a:chExt cx="11493767" cy="6494042"/>
          </a:xfrm>
        </p:grpSpPr>
        <p:sp>
          <p:nvSpPr>
            <p:cNvPr id="442" name="Google Shape;442;p30"/>
            <p:cNvSpPr/>
            <p:nvPr/>
          </p:nvSpPr>
          <p:spPr>
            <a:xfrm rot="2700000">
              <a:off x="8136424"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30"/>
            <p:cNvGrpSpPr/>
            <p:nvPr/>
          </p:nvGrpSpPr>
          <p:grpSpPr>
            <a:xfrm>
              <a:off x="-44675" y="-89375"/>
              <a:ext cx="9219798" cy="5303550"/>
              <a:chOff x="-44675" y="-89375"/>
              <a:chExt cx="9219798" cy="5303550"/>
            </a:xfrm>
          </p:grpSpPr>
          <p:sp>
            <p:nvSpPr>
              <p:cNvPr id="444" name="Google Shape;444;p30"/>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45" name="Google Shape;445;p30"/>
              <p:cNvGrpSpPr/>
              <p:nvPr/>
            </p:nvGrpSpPr>
            <p:grpSpPr>
              <a:xfrm>
                <a:off x="7767948" y="3157150"/>
                <a:ext cx="1407175" cy="2057025"/>
                <a:chOff x="7767948" y="3157150"/>
                <a:chExt cx="1407175" cy="2057025"/>
              </a:xfrm>
            </p:grpSpPr>
            <p:sp>
              <p:nvSpPr>
                <p:cNvPr id="446" name="Google Shape;446;p30"/>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47" name="Google Shape;447;p30"/>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48" name="Google Shape;448;p30"/>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49" name="Google Shape;449;p30"/>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50" name="Google Shape;450;p30"/>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51" name="Google Shape;451;p30"/>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52" name="Google Shape;452;p30"/>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sp>
          <p:nvSpPr>
            <p:cNvPr id="453" name="Google Shape;453;p30"/>
            <p:cNvSpPr/>
            <p:nvPr/>
          </p:nvSpPr>
          <p:spPr>
            <a:xfrm>
              <a:off x="-873700" y="4472197"/>
              <a:ext cx="1632477" cy="1094552"/>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30"/>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2800"/>
              <a:buNone/>
              <a:defRPr>
                <a:solidFill>
                  <a:schemeClr val="accent5"/>
                </a:solidFill>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a:endParaRPr/>
          </a:p>
        </p:txBody>
      </p:sp>
      <p:sp>
        <p:nvSpPr>
          <p:cNvPr id="455" name="Google Shape;455;p30"/>
          <p:cNvSpPr txBox="1">
            <a:spLocks noGrp="1"/>
          </p:cNvSpPr>
          <p:nvPr>
            <p:ph type="subTitle" idx="1"/>
          </p:nvPr>
        </p:nvSpPr>
        <p:spPr>
          <a:xfrm>
            <a:off x="1215975" y="1496998"/>
            <a:ext cx="3606300" cy="109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6" name="Google Shape;456;p30"/>
          <p:cNvSpPr txBox="1">
            <a:spLocks noGrp="1"/>
          </p:cNvSpPr>
          <p:nvPr>
            <p:ph type="title" idx="2"/>
          </p:nvPr>
        </p:nvSpPr>
        <p:spPr>
          <a:xfrm>
            <a:off x="1215975" y="1070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57" name="Google Shape;457;p30"/>
          <p:cNvSpPr txBox="1">
            <a:spLocks noGrp="1"/>
          </p:cNvSpPr>
          <p:nvPr>
            <p:ph type="subTitle" idx="3"/>
          </p:nvPr>
        </p:nvSpPr>
        <p:spPr>
          <a:xfrm>
            <a:off x="1215975" y="3060000"/>
            <a:ext cx="3606300" cy="150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solidFill>
                  <a:schemeClr val="dk1"/>
                </a:solidFill>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8" name="Google Shape;458;p30"/>
          <p:cNvSpPr txBox="1">
            <a:spLocks noGrp="1"/>
          </p:cNvSpPr>
          <p:nvPr>
            <p:ph type="title" idx="4"/>
          </p:nvPr>
        </p:nvSpPr>
        <p:spPr>
          <a:xfrm>
            <a:off x="1215975" y="2633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59" name="Google Shape;459;p30"/>
          <p:cNvSpPr txBox="1">
            <a:spLocks noGrp="1"/>
          </p:cNvSpPr>
          <p:nvPr>
            <p:ph type="subTitle" idx="5"/>
          </p:nvPr>
        </p:nvSpPr>
        <p:spPr>
          <a:xfrm>
            <a:off x="5219700" y="3779223"/>
            <a:ext cx="3317700" cy="86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solidFill>
                  <a:schemeClr val="dk1"/>
                </a:solidFill>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60" name="Google Shape;460;p30"/>
          <p:cNvSpPr txBox="1">
            <a:spLocks noGrp="1"/>
          </p:cNvSpPr>
          <p:nvPr>
            <p:ph type="title" idx="6"/>
          </p:nvPr>
        </p:nvSpPr>
        <p:spPr>
          <a:xfrm>
            <a:off x="5219700" y="3353098"/>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61" name="Google Shape;461;p30"/>
          <p:cNvSpPr txBox="1">
            <a:spLocks noGrp="1"/>
          </p:cNvSpPr>
          <p:nvPr>
            <p:ph type="subTitle" idx="7"/>
          </p:nvPr>
        </p:nvSpPr>
        <p:spPr>
          <a:xfrm>
            <a:off x="5219700" y="1496998"/>
            <a:ext cx="3317700" cy="186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000"/>
              <a:buChar char="■"/>
              <a:defRPr>
                <a:latin typeface="Barlow"/>
                <a:ea typeface="Barlow"/>
                <a:cs typeface="Barlow"/>
                <a:sym typeface="Barlow"/>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62" name="Google Shape;462;p30"/>
          <p:cNvSpPr txBox="1">
            <a:spLocks noGrp="1"/>
          </p:cNvSpPr>
          <p:nvPr>
            <p:ph type="title" idx="8"/>
          </p:nvPr>
        </p:nvSpPr>
        <p:spPr>
          <a:xfrm>
            <a:off x="5219700" y="1070873"/>
            <a:ext cx="23328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18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49200" y="3049675"/>
            <a:ext cx="11378225" cy="4025797"/>
            <a:chOff x="-49200" y="3049675"/>
            <a:chExt cx="11378225" cy="4025797"/>
          </a:xfrm>
        </p:grpSpPr>
        <p:sp>
          <p:nvSpPr>
            <p:cNvPr id="40" name="Google Shape;40;p4"/>
            <p:cNvSpPr/>
            <p:nvPr/>
          </p:nvSpPr>
          <p:spPr>
            <a:xfrm flipH="1">
              <a:off x="7353127" y="3621211"/>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49200" y="3049675"/>
              <a:ext cx="843975" cy="2317975"/>
            </a:xfrm>
            <a:custGeom>
              <a:avLst/>
              <a:gdLst/>
              <a:ahLst/>
              <a:cxnLst/>
              <a:rect l="l" t="t" r="r" b="b"/>
              <a:pathLst>
                <a:path w="33759" h="92719" extrusionOk="0">
                  <a:moveTo>
                    <a:pt x="0" y="0"/>
                  </a:moveTo>
                  <a:cubicBezTo>
                    <a:pt x="2286" y="955"/>
                    <a:pt x="10814" y="2320"/>
                    <a:pt x="13714" y="5731"/>
                  </a:cubicBezTo>
                  <a:cubicBezTo>
                    <a:pt x="16614" y="9142"/>
                    <a:pt x="17637" y="12247"/>
                    <a:pt x="17398" y="20468"/>
                  </a:cubicBezTo>
                  <a:cubicBezTo>
                    <a:pt x="17159" y="28689"/>
                    <a:pt x="11292" y="46121"/>
                    <a:pt x="12281" y="55059"/>
                  </a:cubicBezTo>
                  <a:cubicBezTo>
                    <a:pt x="13270" y="63997"/>
                    <a:pt x="19923" y="69080"/>
                    <a:pt x="23334" y="74094"/>
                  </a:cubicBezTo>
                  <a:cubicBezTo>
                    <a:pt x="26745" y="79109"/>
                    <a:pt x="31044" y="82042"/>
                    <a:pt x="32749" y="85146"/>
                  </a:cubicBezTo>
                  <a:cubicBezTo>
                    <a:pt x="34455" y="88250"/>
                    <a:pt x="33431" y="91457"/>
                    <a:pt x="33567" y="92719"/>
                  </a:cubicBezTo>
                </a:path>
              </a:pathLst>
            </a:custGeom>
            <a:noFill/>
            <a:ln w="38100" cap="flat" cmpd="sng">
              <a:solidFill>
                <a:schemeClr val="dk2"/>
              </a:solidFill>
              <a:prstDash val="solid"/>
              <a:round/>
              <a:headEnd type="none" w="med" len="med"/>
              <a:tailEnd type="none" w="med" len="med"/>
            </a:ln>
          </p:spPr>
        </p:sp>
        <p:sp>
          <p:nvSpPr>
            <p:cNvPr id="42" name="Google Shape;42;p4"/>
            <p:cNvSpPr/>
            <p:nvPr/>
          </p:nvSpPr>
          <p:spPr>
            <a:xfrm>
              <a:off x="4304525" y="3296025"/>
              <a:ext cx="5190000" cy="2191200"/>
            </a:xfrm>
            <a:custGeom>
              <a:avLst/>
              <a:gdLst/>
              <a:ahLst/>
              <a:cxnLst/>
              <a:rect l="l" t="t" r="r" b="b"/>
              <a:pathLst>
                <a:path w="207600" h="87648" extrusionOk="0">
                  <a:moveTo>
                    <a:pt x="0" y="87566"/>
                  </a:moveTo>
                  <a:cubicBezTo>
                    <a:pt x="3526" y="87238"/>
                    <a:pt x="15578" y="88550"/>
                    <a:pt x="21153" y="85598"/>
                  </a:cubicBezTo>
                  <a:cubicBezTo>
                    <a:pt x="26728" y="82646"/>
                    <a:pt x="26729" y="74120"/>
                    <a:pt x="33452" y="69856"/>
                  </a:cubicBezTo>
                  <a:cubicBezTo>
                    <a:pt x="40175" y="65593"/>
                    <a:pt x="50915" y="60181"/>
                    <a:pt x="61492" y="60017"/>
                  </a:cubicBezTo>
                  <a:cubicBezTo>
                    <a:pt x="72069" y="59853"/>
                    <a:pt x="88303" y="68134"/>
                    <a:pt x="96912" y="68872"/>
                  </a:cubicBezTo>
                  <a:cubicBezTo>
                    <a:pt x="105521" y="69610"/>
                    <a:pt x="106506" y="67643"/>
                    <a:pt x="113147" y="64445"/>
                  </a:cubicBezTo>
                  <a:cubicBezTo>
                    <a:pt x="119788" y="61247"/>
                    <a:pt x="128643" y="52228"/>
                    <a:pt x="136760" y="49686"/>
                  </a:cubicBezTo>
                  <a:cubicBezTo>
                    <a:pt x="144877" y="47144"/>
                    <a:pt x="153896" y="51244"/>
                    <a:pt x="161849" y="49194"/>
                  </a:cubicBezTo>
                  <a:cubicBezTo>
                    <a:pt x="169802" y="47144"/>
                    <a:pt x="176853" y="45587"/>
                    <a:pt x="184478" y="37388"/>
                  </a:cubicBezTo>
                  <a:cubicBezTo>
                    <a:pt x="192103" y="29189"/>
                    <a:pt x="203746" y="6231"/>
                    <a:pt x="207600" y="0"/>
                  </a:cubicBezTo>
                </a:path>
              </a:pathLst>
            </a:custGeom>
            <a:noFill/>
            <a:ln w="38100" cap="flat" cmpd="sng">
              <a:solidFill>
                <a:schemeClr val="dk2"/>
              </a:solidFill>
              <a:prstDash val="solid"/>
              <a:round/>
              <a:headEnd type="none" w="med" len="med"/>
              <a:tailEnd type="none" w="med" len="med"/>
            </a:ln>
          </p:spPr>
        </p:sp>
        <p:sp>
          <p:nvSpPr>
            <p:cNvPr id="43" name="Google Shape;43;p4"/>
            <p:cNvSpPr/>
            <p:nvPr/>
          </p:nvSpPr>
          <p:spPr>
            <a:xfrm>
              <a:off x="7311523" y="4784150"/>
              <a:ext cx="1980050" cy="824000"/>
            </a:xfrm>
            <a:custGeom>
              <a:avLst/>
              <a:gdLst/>
              <a:ahLst/>
              <a:cxnLst/>
              <a:rect l="l" t="t" r="r" b="b"/>
              <a:pathLst>
                <a:path w="79202" h="32960" extrusionOk="0">
                  <a:moveTo>
                    <a:pt x="0" y="0"/>
                  </a:moveTo>
                  <a:cubicBezTo>
                    <a:pt x="2870" y="820"/>
                    <a:pt x="11971" y="2787"/>
                    <a:pt x="17218" y="4919"/>
                  </a:cubicBezTo>
                  <a:cubicBezTo>
                    <a:pt x="22465" y="7051"/>
                    <a:pt x="25089" y="8691"/>
                    <a:pt x="31484" y="12791"/>
                  </a:cubicBezTo>
                  <a:cubicBezTo>
                    <a:pt x="37879" y="16891"/>
                    <a:pt x="47636" y="26156"/>
                    <a:pt x="55589" y="29517"/>
                  </a:cubicBezTo>
                  <a:cubicBezTo>
                    <a:pt x="63542" y="32879"/>
                    <a:pt x="75267" y="32386"/>
                    <a:pt x="79202" y="32960"/>
                  </a:cubicBezTo>
                </a:path>
              </a:pathLst>
            </a:custGeom>
            <a:noFill/>
            <a:ln w="38100" cap="flat" cmpd="sng">
              <a:solidFill>
                <a:schemeClr val="dk2"/>
              </a:solidFill>
              <a:prstDash val="solid"/>
              <a:round/>
              <a:headEnd type="none" w="med" len="med"/>
              <a:tailEnd type="none" w="med" len="med"/>
            </a:ln>
          </p:spPr>
        </p:sp>
      </p:grpSp>
      <p:sp>
        <p:nvSpPr>
          <p:cNvPr id="44" name="Google Shape;44;p4"/>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4"/>
          <p:cNvSpPr txBox="1">
            <a:spLocks noGrp="1"/>
          </p:cNvSpPr>
          <p:nvPr>
            <p:ph type="body" idx="1"/>
          </p:nvPr>
        </p:nvSpPr>
        <p:spPr>
          <a:xfrm>
            <a:off x="758775" y="10534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Barlow"/>
                <a:ea typeface="Barlow"/>
                <a:cs typeface="Barlow"/>
                <a:sym typeface="Barlow"/>
              </a:defRPr>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463"/>
        <p:cNvGrpSpPr/>
        <p:nvPr/>
      </p:nvGrpSpPr>
      <p:grpSpPr>
        <a:xfrm>
          <a:off x="0" y="0"/>
          <a:ext cx="0" cy="0"/>
          <a:chOff x="0" y="0"/>
          <a:chExt cx="0" cy="0"/>
        </a:xfrm>
      </p:grpSpPr>
      <p:grpSp>
        <p:nvGrpSpPr>
          <p:cNvPr id="464" name="Google Shape;464;p31"/>
          <p:cNvGrpSpPr/>
          <p:nvPr/>
        </p:nvGrpSpPr>
        <p:grpSpPr>
          <a:xfrm>
            <a:off x="-2252073" y="-166025"/>
            <a:ext cx="12575870" cy="5386862"/>
            <a:chOff x="-2252073" y="-166025"/>
            <a:chExt cx="12575870" cy="5386862"/>
          </a:xfrm>
        </p:grpSpPr>
        <p:sp>
          <p:nvSpPr>
            <p:cNvPr id="465" name="Google Shape;465;p31"/>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467" name="Google Shape;467;p31"/>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468" name="Google Shape;468;p31"/>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470" name="Google Shape;470;p31"/>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471" name="Google Shape;471;p31"/>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472" name="Google Shape;472;p31"/>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473" name="Google Shape;473;p31"/>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474" name="Google Shape;474;p31"/>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475" name="Google Shape;475;p31"/>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476" name="Google Shape;476;p31"/>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477" name="Google Shape;477;p31"/>
          <p:cNvSpPr txBox="1">
            <a:spLocks noGrp="1"/>
          </p:cNvSpPr>
          <p:nvPr>
            <p:ph type="ctrTitle"/>
          </p:nvPr>
        </p:nvSpPr>
        <p:spPr>
          <a:xfrm>
            <a:off x="2288000" y="513942"/>
            <a:ext cx="4568100" cy="118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5200"/>
              <a:buNone/>
              <a:defRPr sz="6800">
                <a:solidFill>
                  <a:schemeClr val="accent5"/>
                </a:solidFill>
              </a:defRPr>
            </a:lvl1pPr>
            <a:lvl2pPr lvl="1" algn="ctr" rtl="0">
              <a:spcBef>
                <a:spcPts val="0"/>
              </a:spcBef>
              <a:spcAft>
                <a:spcPts val="0"/>
              </a:spcAft>
              <a:buClr>
                <a:schemeClr val="accent5"/>
              </a:buClr>
              <a:buSzPts val="5200"/>
              <a:buNone/>
              <a:defRPr sz="5200">
                <a:solidFill>
                  <a:schemeClr val="accent5"/>
                </a:solidFill>
              </a:defRPr>
            </a:lvl2pPr>
            <a:lvl3pPr lvl="2" algn="ctr" rtl="0">
              <a:spcBef>
                <a:spcPts val="0"/>
              </a:spcBef>
              <a:spcAft>
                <a:spcPts val="0"/>
              </a:spcAft>
              <a:buClr>
                <a:schemeClr val="accent5"/>
              </a:buClr>
              <a:buSzPts val="5200"/>
              <a:buNone/>
              <a:defRPr sz="5200">
                <a:solidFill>
                  <a:schemeClr val="accent5"/>
                </a:solidFill>
              </a:defRPr>
            </a:lvl3pPr>
            <a:lvl4pPr lvl="3" algn="ctr" rtl="0">
              <a:spcBef>
                <a:spcPts val="0"/>
              </a:spcBef>
              <a:spcAft>
                <a:spcPts val="0"/>
              </a:spcAft>
              <a:buClr>
                <a:schemeClr val="accent5"/>
              </a:buClr>
              <a:buSzPts val="5200"/>
              <a:buNone/>
              <a:defRPr sz="5200">
                <a:solidFill>
                  <a:schemeClr val="accent5"/>
                </a:solidFill>
              </a:defRPr>
            </a:lvl4pPr>
            <a:lvl5pPr lvl="4" algn="ctr" rtl="0">
              <a:spcBef>
                <a:spcPts val="0"/>
              </a:spcBef>
              <a:spcAft>
                <a:spcPts val="0"/>
              </a:spcAft>
              <a:buClr>
                <a:schemeClr val="accent5"/>
              </a:buClr>
              <a:buSzPts val="5200"/>
              <a:buNone/>
              <a:defRPr sz="5200">
                <a:solidFill>
                  <a:schemeClr val="accent5"/>
                </a:solidFill>
              </a:defRPr>
            </a:lvl5pPr>
            <a:lvl6pPr lvl="5" algn="ctr" rtl="0">
              <a:spcBef>
                <a:spcPts val="0"/>
              </a:spcBef>
              <a:spcAft>
                <a:spcPts val="0"/>
              </a:spcAft>
              <a:buClr>
                <a:schemeClr val="accent5"/>
              </a:buClr>
              <a:buSzPts val="5200"/>
              <a:buNone/>
              <a:defRPr sz="5200">
                <a:solidFill>
                  <a:schemeClr val="accent5"/>
                </a:solidFill>
              </a:defRPr>
            </a:lvl6pPr>
            <a:lvl7pPr lvl="6" algn="ctr" rtl="0">
              <a:spcBef>
                <a:spcPts val="0"/>
              </a:spcBef>
              <a:spcAft>
                <a:spcPts val="0"/>
              </a:spcAft>
              <a:buClr>
                <a:schemeClr val="accent5"/>
              </a:buClr>
              <a:buSzPts val="5200"/>
              <a:buNone/>
              <a:defRPr sz="5200">
                <a:solidFill>
                  <a:schemeClr val="accent5"/>
                </a:solidFill>
              </a:defRPr>
            </a:lvl7pPr>
            <a:lvl8pPr lvl="7" algn="ctr" rtl="0">
              <a:spcBef>
                <a:spcPts val="0"/>
              </a:spcBef>
              <a:spcAft>
                <a:spcPts val="0"/>
              </a:spcAft>
              <a:buClr>
                <a:schemeClr val="accent5"/>
              </a:buClr>
              <a:buSzPts val="5200"/>
              <a:buNone/>
              <a:defRPr sz="5200">
                <a:solidFill>
                  <a:schemeClr val="accent5"/>
                </a:solidFill>
              </a:defRPr>
            </a:lvl8pPr>
            <a:lvl9pPr lvl="8" algn="ctr" rtl="0">
              <a:spcBef>
                <a:spcPts val="0"/>
              </a:spcBef>
              <a:spcAft>
                <a:spcPts val="0"/>
              </a:spcAft>
              <a:buClr>
                <a:schemeClr val="accent5"/>
              </a:buClr>
              <a:buSzPts val="5200"/>
              <a:buNone/>
              <a:defRPr sz="5200">
                <a:solidFill>
                  <a:schemeClr val="accent5"/>
                </a:solidFill>
              </a:defRPr>
            </a:lvl9pPr>
          </a:lstStyle>
          <a:p>
            <a:endParaRPr/>
          </a:p>
        </p:txBody>
      </p:sp>
      <p:sp>
        <p:nvSpPr>
          <p:cNvPr id="478" name="Google Shape;478;p31"/>
          <p:cNvSpPr txBox="1">
            <a:spLocks noGrp="1"/>
          </p:cNvSpPr>
          <p:nvPr>
            <p:ph type="subTitle" idx="1"/>
          </p:nvPr>
        </p:nvSpPr>
        <p:spPr>
          <a:xfrm>
            <a:off x="2288000" y="1490146"/>
            <a:ext cx="4568100" cy="5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800">
                <a:solidFill>
                  <a:srgbClr val="000000"/>
                </a:solidFill>
              </a:defRPr>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479" name="Google Shape;479;p31"/>
          <p:cNvSpPr txBox="1"/>
          <p:nvPr/>
        </p:nvSpPr>
        <p:spPr>
          <a:xfrm>
            <a:off x="2932350" y="3471975"/>
            <a:ext cx="3279000" cy="7386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200">
                <a:solidFill>
                  <a:schemeClr val="dk2"/>
                </a:solidFill>
                <a:latin typeface="Barlow"/>
                <a:ea typeface="Barlow"/>
                <a:cs typeface="Barlow"/>
                <a:sym typeface="Barlow"/>
              </a:rPr>
              <a:t>CREDITS: This presentation template was created by </a:t>
            </a:r>
            <a:r>
              <a:rPr lang="en" sz="1200" b="1">
                <a:solidFill>
                  <a:schemeClr val="dk2"/>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200">
                <a:solidFill>
                  <a:schemeClr val="dk2"/>
                </a:solidFill>
                <a:latin typeface="Barlow"/>
                <a:ea typeface="Barlow"/>
                <a:cs typeface="Barlow"/>
                <a:sym typeface="Barlow"/>
              </a:rPr>
              <a:t>, including icons by </a:t>
            </a:r>
            <a:r>
              <a:rPr lang="en" sz="1200" b="1">
                <a:solidFill>
                  <a:schemeClr val="dk2"/>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200">
                <a:solidFill>
                  <a:schemeClr val="dk2"/>
                </a:solidFill>
                <a:latin typeface="Barlow"/>
                <a:ea typeface="Barlow"/>
                <a:cs typeface="Barlow"/>
                <a:sym typeface="Barlow"/>
              </a:rPr>
              <a:t>, infographics &amp; images by </a:t>
            </a:r>
            <a:r>
              <a:rPr lang="en" sz="1200">
                <a:solidFill>
                  <a:schemeClr val="dk2"/>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200">
                <a:solidFill>
                  <a:schemeClr val="dk2"/>
                </a:solidFill>
                <a:latin typeface="Barlow"/>
                <a:ea typeface="Barlow"/>
                <a:cs typeface="Barlow"/>
                <a:sym typeface="Barlow"/>
              </a:rPr>
              <a:t> and illustrations by </a:t>
            </a:r>
            <a:r>
              <a:rPr lang="en" sz="1200" b="1">
                <a:solidFill>
                  <a:schemeClr val="dk2"/>
                </a:solidFill>
                <a:uFill>
                  <a:noFill/>
                </a:uFill>
                <a:latin typeface="Barlow"/>
                <a:ea typeface="Barlow"/>
                <a:cs typeface="Barlow"/>
                <a:sym typeface="Barlow"/>
                <a:hlinkClick r:id="rId5">
                  <a:extLst>
                    <a:ext uri="{A12FA001-AC4F-418D-AE19-62706E023703}">
                      <ahyp:hlinkClr xmlns:ahyp="http://schemas.microsoft.com/office/drawing/2018/hyperlinkcolor" val="tx"/>
                    </a:ext>
                  </a:extLst>
                </a:hlinkClick>
              </a:rPr>
              <a:t>Storyset</a:t>
            </a:r>
            <a:endParaRPr sz="1200" b="1">
              <a:solidFill>
                <a:schemeClr val="dk2"/>
              </a:solidFill>
              <a:latin typeface="Barlow"/>
              <a:ea typeface="Barlow"/>
              <a:cs typeface="Barlow"/>
              <a:sym typeface="Barlow"/>
            </a:endParaRPr>
          </a:p>
          <a:p>
            <a:pPr marL="0" lvl="0" indent="0" algn="ctr" rtl="0">
              <a:spcBef>
                <a:spcPts val="0"/>
              </a:spcBef>
              <a:spcAft>
                <a:spcPts val="0"/>
              </a:spcAft>
              <a:buNone/>
            </a:pPr>
            <a:endParaRPr sz="1200">
              <a:solidFill>
                <a:schemeClr val="dk2"/>
              </a:solidFill>
              <a:latin typeface="Barlow"/>
              <a:ea typeface="Barlow"/>
              <a:cs typeface="Barlow"/>
              <a:sym typeface="Barlow"/>
            </a:endParaRPr>
          </a:p>
        </p:txBody>
      </p:sp>
      <p:sp>
        <p:nvSpPr>
          <p:cNvPr id="480" name="Google Shape;480;p31"/>
          <p:cNvSpPr txBox="1">
            <a:spLocks noGrp="1"/>
          </p:cNvSpPr>
          <p:nvPr>
            <p:ph type="subTitle" idx="2"/>
          </p:nvPr>
        </p:nvSpPr>
        <p:spPr>
          <a:xfrm>
            <a:off x="2757325" y="2075163"/>
            <a:ext cx="3629400" cy="74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rgbClr val="000000"/>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481"/>
        <p:cNvGrpSpPr/>
        <p:nvPr/>
      </p:nvGrpSpPr>
      <p:grpSpPr>
        <a:xfrm>
          <a:off x="0" y="0"/>
          <a:ext cx="0" cy="0"/>
          <a:chOff x="0" y="0"/>
          <a:chExt cx="0" cy="0"/>
        </a:xfrm>
      </p:grpSpPr>
      <p:grpSp>
        <p:nvGrpSpPr>
          <p:cNvPr id="482" name="Google Shape;482;p32"/>
          <p:cNvGrpSpPr/>
          <p:nvPr/>
        </p:nvGrpSpPr>
        <p:grpSpPr>
          <a:xfrm>
            <a:off x="-44675" y="-89375"/>
            <a:ext cx="13189424" cy="6383447"/>
            <a:chOff x="-44675" y="-89375"/>
            <a:chExt cx="13189424" cy="6383447"/>
          </a:xfrm>
        </p:grpSpPr>
        <p:sp>
          <p:nvSpPr>
            <p:cNvPr id="483" name="Google Shape;483;p32"/>
            <p:cNvSpPr/>
            <p:nvPr/>
          </p:nvSpPr>
          <p:spPr>
            <a:xfrm rot="650892">
              <a:off x="8543323" y="2983227"/>
              <a:ext cx="4365060" cy="2926223"/>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2"/>
            <p:cNvGrpSpPr/>
            <p:nvPr/>
          </p:nvGrpSpPr>
          <p:grpSpPr>
            <a:xfrm>
              <a:off x="-44675" y="-89375"/>
              <a:ext cx="9219798" cy="5303550"/>
              <a:chOff x="-44675" y="-89375"/>
              <a:chExt cx="9219798" cy="5303550"/>
            </a:xfrm>
          </p:grpSpPr>
          <p:sp>
            <p:nvSpPr>
              <p:cNvPr id="485" name="Google Shape;485;p32"/>
              <p:cNvSpPr/>
              <p:nvPr/>
            </p:nvSpPr>
            <p:spPr>
              <a:xfrm>
                <a:off x="670300" y="-89375"/>
                <a:ext cx="262600" cy="318400"/>
              </a:xfrm>
              <a:custGeom>
                <a:avLst/>
                <a:gdLst/>
                <a:ahLst/>
                <a:cxnLst/>
                <a:rect l="l" t="t" r="r" b="b"/>
                <a:pathLst>
                  <a:path w="10504" h="12736" extrusionOk="0">
                    <a:moveTo>
                      <a:pt x="8937" y="12736"/>
                    </a:moveTo>
                    <a:cubicBezTo>
                      <a:pt x="9198" y="12289"/>
                      <a:pt x="10576" y="11358"/>
                      <a:pt x="10501" y="10055"/>
                    </a:cubicBezTo>
                    <a:cubicBezTo>
                      <a:pt x="10427" y="8752"/>
                      <a:pt x="10240" y="6592"/>
                      <a:pt x="8490" y="4916"/>
                    </a:cubicBezTo>
                    <a:cubicBezTo>
                      <a:pt x="6740" y="3240"/>
                      <a:pt x="1415" y="819"/>
                      <a:pt x="0" y="0"/>
                    </a:cubicBezTo>
                  </a:path>
                </a:pathLst>
              </a:custGeom>
              <a:noFill/>
              <a:ln w="38100" cap="flat" cmpd="sng">
                <a:solidFill>
                  <a:schemeClr val="accent2"/>
                </a:solidFill>
                <a:prstDash val="solid"/>
                <a:round/>
                <a:headEnd type="none" w="med" len="med"/>
                <a:tailEnd type="none" w="med" len="med"/>
              </a:ln>
            </p:spPr>
          </p:sp>
          <p:grpSp>
            <p:nvGrpSpPr>
              <p:cNvPr id="486" name="Google Shape;486;p32"/>
              <p:cNvGrpSpPr/>
              <p:nvPr/>
            </p:nvGrpSpPr>
            <p:grpSpPr>
              <a:xfrm>
                <a:off x="7767948" y="3157150"/>
                <a:ext cx="1407175" cy="2057025"/>
                <a:chOff x="7767948" y="3157150"/>
                <a:chExt cx="1407175" cy="2057025"/>
              </a:xfrm>
            </p:grpSpPr>
            <p:sp>
              <p:nvSpPr>
                <p:cNvPr id="487" name="Google Shape;487;p32"/>
                <p:cNvSpPr/>
                <p:nvPr/>
              </p:nvSpPr>
              <p:spPr>
                <a:xfrm>
                  <a:off x="8609775" y="4687125"/>
                  <a:ext cx="443889" cy="515614"/>
                </a:xfrm>
                <a:custGeom>
                  <a:avLst/>
                  <a:gdLst/>
                  <a:ahLst/>
                  <a:cxnLst/>
                  <a:rect l="l" t="t" r="r" b="b"/>
                  <a:pathLst>
                    <a:path w="16035" h="18626" extrusionOk="0">
                      <a:moveTo>
                        <a:pt x="0" y="0"/>
                      </a:moveTo>
                      <a:cubicBezTo>
                        <a:pt x="444" y="717"/>
                        <a:pt x="1467" y="3344"/>
                        <a:pt x="2661" y="4299"/>
                      </a:cubicBezTo>
                      <a:cubicBezTo>
                        <a:pt x="3855" y="5254"/>
                        <a:pt x="5493" y="5390"/>
                        <a:pt x="7164" y="5731"/>
                      </a:cubicBezTo>
                      <a:cubicBezTo>
                        <a:pt x="8836" y="6072"/>
                        <a:pt x="11428" y="5867"/>
                        <a:pt x="12690" y="6345"/>
                      </a:cubicBezTo>
                      <a:cubicBezTo>
                        <a:pt x="13952" y="6823"/>
                        <a:pt x="14225" y="7233"/>
                        <a:pt x="14737" y="8597"/>
                      </a:cubicBezTo>
                      <a:cubicBezTo>
                        <a:pt x="15249" y="9962"/>
                        <a:pt x="16579" y="12861"/>
                        <a:pt x="15760" y="14532"/>
                      </a:cubicBezTo>
                      <a:cubicBezTo>
                        <a:pt x="14941" y="16204"/>
                        <a:pt x="10813" y="17944"/>
                        <a:pt x="9824" y="18626"/>
                      </a:cubicBezTo>
                    </a:path>
                  </a:pathLst>
                </a:custGeom>
                <a:noFill/>
                <a:ln w="19050" cap="flat" cmpd="sng">
                  <a:solidFill>
                    <a:schemeClr val="accent2"/>
                  </a:solidFill>
                  <a:prstDash val="solid"/>
                  <a:round/>
                  <a:headEnd type="none" w="med" len="med"/>
                  <a:tailEnd type="none" w="med" len="med"/>
                </a:ln>
              </p:spPr>
            </p:sp>
            <p:sp>
              <p:nvSpPr>
                <p:cNvPr id="488" name="Google Shape;488;p32"/>
                <p:cNvSpPr/>
                <p:nvPr/>
              </p:nvSpPr>
              <p:spPr>
                <a:xfrm>
                  <a:off x="8475600" y="4052625"/>
                  <a:ext cx="356272" cy="711224"/>
                </a:xfrm>
                <a:custGeom>
                  <a:avLst/>
                  <a:gdLst/>
                  <a:ahLst/>
                  <a:cxnLst/>
                  <a:rect l="l" t="t" r="r" b="b"/>
                  <a:pathLst>
                    <a:path w="12281" h="25790" extrusionOk="0">
                      <a:moveTo>
                        <a:pt x="12281" y="0"/>
                      </a:moveTo>
                      <a:cubicBezTo>
                        <a:pt x="11803" y="341"/>
                        <a:pt x="10234" y="1194"/>
                        <a:pt x="9415" y="2047"/>
                      </a:cubicBezTo>
                      <a:cubicBezTo>
                        <a:pt x="8596" y="2900"/>
                        <a:pt x="7709" y="4060"/>
                        <a:pt x="7368" y="5117"/>
                      </a:cubicBezTo>
                      <a:cubicBezTo>
                        <a:pt x="7027" y="6175"/>
                        <a:pt x="7743" y="7232"/>
                        <a:pt x="7368" y="8392"/>
                      </a:cubicBezTo>
                      <a:cubicBezTo>
                        <a:pt x="6993" y="9552"/>
                        <a:pt x="5902" y="10984"/>
                        <a:pt x="5117" y="12076"/>
                      </a:cubicBezTo>
                      <a:cubicBezTo>
                        <a:pt x="4333" y="13168"/>
                        <a:pt x="3173" y="13748"/>
                        <a:pt x="2661" y="14942"/>
                      </a:cubicBezTo>
                      <a:cubicBezTo>
                        <a:pt x="2149" y="16136"/>
                        <a:pt x="2149" y="18183"/>
                        <a:pt x="2047" y="19240"/>
                      </a:cubicBezTo>
                      <a:cubicBezTo>
                        <a:pt x="1945" y="20298"/>
                        <a:pt x="2388" y="20195"/>
                        <a:pt x="2047" y="21287"/>
                      </a:cubicBezTo>
                      <a:cubicBezTo>
                        <a:pt x="1706" y="22379"/>
                        <a:pt x="341" y="25040"/>
                        <a:pt x="0" y="25790"/>
                      </a:cubicBezTo>
                    </a:path>
                  </a:pathLst>
                </a:custGeom>
                <a:noFill/>
                <a:ln w="19050" cap="flat" cmpd="sng">
                  <a:solidFill>
                    <a:schemeClr val="accent2"/>
                  </a:solidFill>
                  <a:prstDash val="solid"/>
                  <a:round/>
                  <a:headEnd type="none" w="med" len="med"/>
                  <a:tailEnd type="none" w="med" len="med"/>
                </a:ln>
              </p:spPr>
            </p:sp>
            <p:sp>
              <p:nvSpPr>
                <p:cNvPr id="489" name="Google Shape;489;p32"/>
                <p:cNvSpPr/>
                <p:nvPr/>
              </p:nvSpPr>
              <p:spPr>
                <a:xfrm flipH="1">
                  <a:off x="7767948" y="3157150"/>
                  <a:ext cx="1407175" cy="2057025"/>
                </a:xfrm>
                <a:custGeom>
                  <a:avLst/>
                  <a:gdLst/>
                  <a:ahLst/>
                  <a:cxnLst/>
                  <a:rect l="l" t="t" r="r" b="b"/>
                  <a:pathLst>
                    <a:path w="56287" h="82281" extrusionOk="0">
                      <a:moveTo>
                        <a:pt x="0" y="0"/>
                      </a:moveTo>
                      <a:cubicBezTo>
                        <a:pt x="989" y="1603"/>
                        <a:pt x="3957" y="7607"/>
                        <a:pt x="5936" y="9620"/>
                      </a:cubicBezTo>
                      <a:cubicBezTo>
                        <a:pt x="7915" y="11633"/>
                        <a:pt x="10508" y="10507"/>
                        <a:pt x="11872" y="12076"/>
                      </a:cubicBezTo>
                      <a:cubicBezTo>
                        <a:pt x="13237" y="13645"/>
                        <a:pt x="13543" y="16921"/>
                        <a:pt x="14123" y="19036"/>
                      </a:cubicBezTo>
                      <a:cubicBezTo>
                        <a:pt x="14703" y="21151"/>
                        <a:pt x="15215" y="22447"/>
                        <a:pt x="15351" y="24767"/>
                      </a:cubicBezTo>
                      <a:cubicBezTo>
                        <a:pt x="15488" y="27087"/>
                        <a:pt x="16000" y="29338"/>
                        <a:pt x="14942" y="32954"/>
                      </a:cubicBezTo>
                      <a:cubicBezTo>
                        <a:pt x="13885" y="36570"/>
                        <a:pt x="10064" y="43324"/>
                        <a:pt x="9006" y="46462"/>
                      </a:cubicBezTo>
                      <a:cubicBezTo>
                        <a:pt x="7949" y="49600"/>
                        <a:pt x="8392" y="50317"/>
                        <a:pt x="8597" y="51784"/>
                      </a:cubicBezTo>
                      <a:cubicBezTo>
                        <a:pt x="8802" y="53251"/>
                        <a:pt x="8119" y="53627"/>
                        <a:pt x="10234" y="55264"/>
                      </a:cubicBezTo>
                      <a:cubicBezTo>
                        <a:pt x="12349" y="56902"/>
                        <a:pt x="18558" y="60142"/>
                        <a:pt x="21287" y="61609"/>
                      </a:cubicBezTo>
                      <a:cubicBezTo>
                        <a:pt x="24016" y="63076"/>
                        <a:pt x="24323" y="62905"/>
                        <a:pt x="26608" y="64065"/>
                      </a:cubicBezTo>
                      <a:cubicBezTo>
                        <a:pt x="28894" y="65225"/>
                        <a:pt x="33192" y="67169"/>
                        <a:pt x="35000" y="68568"/>
                      </a:cubicBezTo>
                      <a:cubicBezTo>
                        <a:pt x="36808" y="69967"/>
                        <a:pt x="36637" y="71570"/>
                        <a:pt x="37456" y="72457"/>
                      </a:cubicBezTo>
                      <a:cubicBezTo>
                        <a:pt x="38275" y="73344"/>
                        <a:pt x="38071" y="73275"/>
                        <a:pt x="39913" y="73889"/>
                      </a:cubicBezTo>
                      <a:cubicBezTo>
                        <a:pt x="41755" y="74503"/>
                        <a:pt x="46258" y="75356"/>
                        <a:pt x="48509" y="76141"/>
                      </a:cubicBezTo>
                      <a:cubicBezTo>
                        <a:pt x="50760" y="76926"/>
                        <a:pt x="52125" y="77574"/>
                        <a:pt x="53421" y="78597"/>
                      </a:cubicBezTo>
                      <a:cubicBezTo>
                        <a:pt x="54717" y="79620"/>
                        <a:pt x="55809" y="81667"/>
                        <a:pt x="56287" y="82281"/>
                      </a:cubicBezTo>
                    </a:path>
                  </a:pathLst>
                </a:custGeom>
                <a:noFill/>
                <a:ln w="38100" cap="flat" cmpd="sng">
                  <a:solidFill>
                    <a:schemeClr val="dk2"/>
                  </a:solidFill>
                  <a:prstDash val="solid"/>
                  <a:round/>
                  <a:headEnd type="none" w="med" len="med"/>
                  <a:tailEnd type="none" w="med" len="med"/>
                </a:ln>
              </p:spPr>
            </p:sp>
            <p:sp>
              <p:nvSpPr>
                <p:cNvPr id="490" name="Google Shape;490;p32"/>
                <p:cNvSpPr/>
                <p:nvPr/>
              </p:nvSpPr>
              <p:spPr>
                <a:xfrm>
                  <a:off x="8258775" y="4912275"/>
                  <a:ext cx="339400" cy="286550"/>
                </a:xfrm>
                <a:custGeom>
                  <a:avLst/>
                  <a:gdLst/>
                  <a:ahLst/>
                  <a:cxnLst/>
                  <a:rect l="l" t="t" r="r" b="b"/>
                  <a:pathLst>
                    <a:path w="13576" h="11462" extrusionOk="0">
                      <a:moveTo>
                        <a:pt x="0" y="0"/>
                      </a:moveTo>
                      <a:cubicBezTo>
                        <a:pt x="648" y="478"/>
                        <a:pt x="2320" y="2388"/>
                        <a:pt x="3889" y="2866"/>
                      </a:cubicBezTo>
                      <a:cubicBezTo>
                        <a:pt x="5458" y="3344"/>
                        <a:pt x="7914" y="2525"/>
                        <a:pt x="9415" y="2866"/>
                      </a:cubicBezTo>
                      <a:cubicBezTo>
                        <a:pt x="10916" y="3207"/>
                        <a:pt x="12212" y="4059"/>
                        <a:pt x="12894" y="4912"/>
                      </a:cubicBezTo>
                      <a:cubicBezTo>
                        <a:pt x="13576" y="5765"/>
                        <a:pt x="13440" y="6891"/>
                        <a:pt x="13508" y="7983"/>
                      </a:cubicBezTo>
                      <a:cubicBezTo>
                        <a:pt x="13576" y="9075"/>
                        <a:pt x="13338" y="10882"/>
                        <a:pt x="13304" y="11462"/>
                      </a:cubicBezTo>
                    </a:path>
                  </a:pathLst>
                </a:custGeom>
                <a:noFill/>
                <a:ln w="19050" cap="flat" cmpd="sng">
                  <a:solidFill>
                    <a:schemeClr val="accent2"/>
                  </a:solidFill>
                  <a:prstDash val="solid"/>
                  <a:round/>
                  <a:headEnd type="none" w="med" len="med"/>
                  <a:tailEnd type="none" w="med" len="med"/>
                </a:ln>
              </p:spPr>
            </p:sp>
          </p:grpSp>
          <p:sp>
            <p:nvSpPr>
              <p:cNvPr id="491" name="Google Shape;491;p32"/>
              <p:cNvSpPr/>
              <p:nvPr/>
            </p:nvSpPr>
            <p:spPr>
              <a:xfrm>
                <a:off x="-27925" y="-5575"/>
                <a:ext cx="469200" cy="508300"/>
              </a:xfrm>
              <a:custGeom>
                <a:avLst/>
                <a:gdLst/>
                <a:ahLst/>
                <a:cxnLst/>
                <a:rect l="l" t="t" r="r" b="b"/>
                <a:pathLst>
                  <a:path w="18768" h="20332" extrusionOk="0">
                    <a:moveTo>
                      <a:pt x="18768" y="20332"/>
                    </a:moveTo>
                    <a:cubicBezTo>
                      <a:pt x="17576" y="19997"/>
                      <a:pt x="13592" y="19811"/>
                      <a:pt x="11618" y="18321"/>
                    </a:cubicBezTo>
                    <a:cubicBezTo>
                      <a:pt x="9644" y="16832"/>
                      <a:pt x="7820" y="13331"/>
                      <a:pt x="6926" y="11395"/>
                    </a:cubicBezTo>
                    <a:cubicBezTo>
                      <a:pt x="6032" y="9459"/>
                      <a:pt x="6777" y="8044"/>
                      <a:pt x="6256" y="6703"/>
                    </a:cubicBezTo>
                    <a:cubicBezTo>
                      <a:pt x="5735" y="5362"/>
                      <a:pt x="4841" y="4468"/>
                      <a:pt x="3798" y="3351"/>
                    </a:cubicBezTo>
                    <a:cubicBezTo>
                      <a:pt x="2755" y="2234"/>
                      <a:pt x="633" y="559"/>
                      <a:pt x="0" y="0"/>
                    </a:cubicBezTo>
                  </a:path>
                </a:pathLst>
              </a:custGeom>
              <a:noFill/>
              <a:ln w="38100" cap="flat" cmpd="sng">
                <a:solidFill>
                  <a:schemeClr val="accent2"/>
                </a:solidFill>
                <a:prstDash val="solid"/>
                <a:round/>
                <a:headEnd type="none" w="med" len="med"/>
                <a:tailEnd type="none" w="med" len="med"/>
              </a:ln>
            </p:spPr>
          </p:sp>
          <p:sp>
            <p:nvSpPr>
              <p:cNvPr id="492" name="Google Shape;492;p32"/>
              <p:cNvSpPr/>
              <p:nvPr/>
            </p:nvSpPr>
            <p:spPr>
              <a:xfrm>
                <a:off x="-44675" y="-83775"/>
                <a:ext cx="3200675" cy="928675"/>
              </a:xfrm>
              <a:custGeom>
                <a:avLst/>
                <a:gdLst/>
                <a:ahLst/>
                <a:cxnLst/>
                <a:rect l="l" t="t" r="r" b="b"/>
                <a:pathLst>
                  <a:path w="128027" h="37147" extrusionOk="0">
                    <a:moveTo>
                      <a:pt x="0" y="37089"/>
                    </a:moveTo>
                    <a:cubicBezTo>
                      <a:pt x="1713" y="36940"/>
                      <a:pt x="6926" y="37686"/>
                      <a:pt x="10277" y="36196"/>
                    </a:cubicBezTo>
                    <a:cubicBezTo>
                      <a:pt x="13629" y="34707"/>
                      <a:pt x="18619" y="30759"/>
                      <a:pt x="20109" y="28152"/>
                    </a:cubicBezTo>
                    <a:cubicBezTo>
                      <a:pt x="21599" y="25545"/>
                      <a:pt x="19029" y="22938"/>
                      <a:pt x="19215" y="20555"/>
                    </a:cubicBezTo>
                    <a:cubicBezTo>
                      <a:pt x="19401" y="18172"/>
                      <a:pt x="19960" y="15230"/>
                      <a:pt x="21226" y="13852"/>
                    </a:cubicBezTo>
                    <a:cubicBezTo>
                      <a:pt x="22492" y="12474"/>
                      <a:pt x="24801" y="12511"/>
                      <a:pt x="26812" y="12288"/>
                    </a:cubicBezTo>
                    <a:cubicBezTo>
                      <a:pt x="28823" y="12065"/>
                      <a:pt x="30200" y="12326"/>
                      <a:pt x="33291" y="12512"/>
                    </a:cubicBezTo>
                    <a:cubicBezTo>
                      <a:pt x="36382" y="12698"/>
                      <a:pt x="41372" y="13368"/>
                      <a:pt x="45356" y="13405"/>
                    </a:cubicBezTo>
                    <a:cubicBezTo>
                      <a:pt x="49341" y="13442"/>
                      <a:pt x="52878" y="13517"/>
                      <a:pt x="57198" y="12735"/>
                    </a:cubicBezTo>
                    <a:cubicBezTo>
                      <a:pt x="61518" y="11953"/>
                      <a:pt x="68110" y="9830"/>
                      <a:pt x="71275" y="8713"/>
                    </a:cubicBezTo>
                    <a:cubicBezTo>
                      <a:pt x="74440" y="7596"/>
                      <a:pt x="73583" y="6553"/>
                      <a:pt x="76190" y="6032"/>
                    </a:cubicBezTo>
                    <a:cubicBezTo>
                      <a:pt x="78797" y="5511"/>
                      <a:pt x="83489" y="5473"/>
                      <a:pt x="86915" y="5585"/>
                    </a:cubicBezTo>
                    <a:cubicBezTo>
                      <a:pt x="90341" y="5697"/>
                      <a:pt x="93841" y="6404"/>
                      <a:pt x="96746" y="6702"/>
                    </a:cubicBezTo>
                    <a:cubicBezTo>
                      <a:pt x="99651" y="7000"/>
                      <a:pt x="100805" y="7559"/>
                      <a:pt x="104343" y="7373"/>
                    </a:cubicBezTo>
                    <a:cubicBezTo>
                      <a:pt x="107881" y="7187"/>
                      <a:pt x="114919" y="5995"/>
                      <a:pt x="117972" y="5585"/>
                    </a:cubicBezTo>
                    <a:cubicBezTo>
                      <a:pt x="121026" y="5175"/>
                      <a:pt x="120988" y="5846"/>
                      <a:pt x="122664" y="4915"/>
                    </a:cubicBezTo>
                    <a:cubicBezTo>
                      <a:pt x="124340" y="3984"/>
                      <a:pt x="127133" y="819"/>
                      <a:pt x="128027" y="0"/>
                    </a:cubicBezTo>
                  </a:path>
                </a:pathLst>
              </a:custGeom>
              <a:noFill/>
              <a:ln w="38100" cap="flat" cmpd="sng">
                <a:solidFill>
                  <a:schemeClr val="dk2"/>
                </a:solidFill>
                <a:prstDash val="solid"/>
                <a:round/>
                <a:headEnd type="none" w="med" len="med"/>
                <a:tailEnd type="none" w="med" len="med"/>
              </a:ln>
            </p:spPr>
          </p:sp>
          <p:sp>
            <p:nvSpPr>
              <p:cNvPr id="493" name="Google Shape;493;p32"/>
              <p:cNvSpPr/>
              <p:nvPr/>
            </p:nvSpPr>
            <p:spPr>
              <a:xfrm>
                <a:off x="134050" y="-83775"/>
                <a:ext cx="1390875" cy="290450"/>
              </a:xfrm>
              <a:custGeom>
                <a:avLst/>
                <a:gdLst/>
                <a:ahLst/>
                <a:cxnLst/>
                <a:rect l="l" t="t" r="r" b="b"/>
                <a:pathLst>
                  <a:path w="55635" h="11618" extrusionOk="0">
                    <a:moveTo>
                      <a:pt x="0" y="11618"/>
                    </a:moveTo>
                    <a:cubicBezTo>
                      <a:pt x="596" y="11283"/>
                      <a:pt x="2160" y="9942"/>
                      <a:pt x="3575" y="9607"/>
                    </a:cubicBezTo>
                    <a:cubicBezTo>
                      <a:pt x="4990" y="9272"/>
                      <a:pt x="7076" y="9607"/>
                      <a:pt x="8491" y="9607"/>
                    </a:cubicBezTo>
                    <a:cubicBezTo>
                      <a:pt x="9906" y="9607"/>
                      <a:pt x="10279" y="9756"/>
                      <a:pt x="12066" y="9607"/>
                    </a:cubicBezTo>
                    <a:cubicBezTo>
                      <a:pt x="13854" y="9458"/>
                      <a:pt x="17578" y="9085"/>
                      <a:pt x="19216" y="8713"/>
                    </a:cubicBezTo>
                    <a:cubicBezTo>
                      <a:pt x="20855" y="8341"/>
                      <a:pt x="20780" y="7671"/>
                      <a:pt x="21897" y="7373"/>
                    </a:cubicBezTo>
                    <a:cubicBezTo>
                      <a:pt x="23014" y="7075"/>
                      <a:pt x="24243" y="7001"/>
                      <a:pt x="25919" y="6926"/>
                    </a:cubicBezTo>
                    <a:cubicBezTo>
                      <a:pt x="27595" y="6852"/>
                      <a:pt x="30387" y="6926"/>
                      <a:pt x="31951" y="6926"/>
                    </a:cubicBezTo>
                    <a:cubicBezTo>
                      <a:pt x="33515" y="6926"/>
                      <a:pt x="33255" y="6926"/>
                      <a:pt x="35303" y="6926"/>
                    </a:cubicBezTo>
                    <a:cubicBezTo>
                      <a:pt x="37351" y="6926"/>
                      <a:pt x="41820" y="7187"/>
                      <a:pt x="44240" y="6926"/>
                    </a:cubicBezTo>
                    <a:cubicBezTo>
                      <a:pt x="46661" y="6665"/>
                      <a:pt x="48411" y="5809"/>
                      <a:pt x="49826" y="5362"/>
                    </a:cubicBezTo>
                    <a:cubicBezTo>
                      <a:pt x="51241" y="4915"/>
                      <a:pt x="51763" y="5139"/>
                      <a:pt x="52731" y="4245"/>
                    </a:cubicBezTo>
                    <a:cubicBezTo>
                      <a:pt x="53699" y="3351"/>
                      <a:pt x="55151" y="708"/>
                      <a:pt x="55635" y="0"/>
                    </a:cubicBezTo>
                  </a:path>
                </a:pathLst>
              </a:custGeom>
              <a:noFill/>
              <a:ln w="19050" cap="flat" cmpd="sng">
                <a:solidFill>
                  <a:schemeClr val="accent2"/>
                </a:solidFill>
                <a:prstDash val="solid"/>
                <a:round/>
                <a:headEnd type="none" w="med" len="med"/>
                <a:tailEnd type="none" w="med" len="med"/>
              </a:ln>
            </p:spPr>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494"/>
        <p:cNvGrpSpPr/>
        <p:nvPr/>
      </p:nvGrpSpPr>
      <p:grpSpPr>
        <a:xfrm>
          <a:off x="0" y="0"/>
          <a:ext cx="0" cy="0"/>
          <a:chOff x="0" y="0"/>
          <a:chExt cx="0" cy="0"/>
        </a:xfrm>
      </p:grpSpPr>
      <p:grpSp>
        <p:nvGrpSpPr>
          <p:cNvPr id="495" name="Google Shape;495;p33"/>
          <p:cNvGrpSpPr/>
          <p:nvPr/>
        </p:nvGrpSpPr>
        <p:grpSpPr>
          <a:xfrm>
            <a:off x="-1509775" y="-1051988"/>
            <a:ext cx="10720800" cy="8547429"/>
            <a:chOff x="-1509775" y="-1051988"/>
            <a:chExt cx="10720800" cy="8547429"/>
          </a:xfrm>
        </p:grpSpPr>
        <p:sp>
          <p:nvSpPr>
            <p:cNvPr id="496" name="Google Shape;496;p33"/>
            <p:cNvSpPr/>
            <p:nvPr/>
          </p:nvSpPr>
          <p:spPr>
            <a:xfrm rot="10800000">
              <a:off x="-150977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498" name="Google Shape;498;p33"/>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499" name="Google Shape;499;p33"/>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500" name="Google Shape;500;p33"/>
            <p:cNvSpPr/>
            <p:nvPr/>
          </p:nvSpPr>
          <p:spPr>
            <a:xfrm rot="2497583" flipH="1">
              <a:off x="-734542"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502" name="Google Shape;502;p33"/>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503" name="Google Shape;503;p33"/>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504" name="Google Shape;504;p33"/>
            <p:cNvGrpSpPr/>
            <p:nvPr/>
          </p:nvGrpSpPr>
          <p:grpSpPr>
            <a:xfrm>
              <a:off x="6570175" y="-56275"/>
              <a:ext cx="2640850" cy="676300"/>
              <a:chOff x="6570175" y="-56275"/>
              <a:chExt cx="2640850" cy="676300"/>
            </a:xfrm>
          </p:grpSpPr>
          <p:sp>
            <p:nvSpPr>
              <p:cNvPr id="505" name="Google Shape;505;p33"/>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506" name="Google Shape;506;p33"/>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507" name="Google Shape;507;p33"/>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8"/>
        <p:cNvGrpSpPr/>
        <p:nvPr/>
      </p:nvGrpSpPr>
      <p:grpSpPr>
        <a:xfrm>
          <a:off x="0" y="0"/>
          <a:ext cx="0" cy="0"/>
          <a:chOff x="0" y="0"/>
          <a:chExt cx="0" cy="0"/>
        </a:xfrm>
      </p:grpSpPr>
      <p:sp>
        <p:nvSpPr>
          <p:cNvPr id="509" name="Google Shape;509;p34"/>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510" name="Google Shape;510;p34"/>
          <p:cNvSpPr txBox="1">
            <a:spLocks noGrp="1"/>
          </p:cNvSpPr>
          <p:nvPr>
            <p:ph type="body" idx="1"/>
          </p:nvPr>
        </p:nvSpPr>
        <p:spPr>
          <a:xfrm>
            <a:off x="457200" y="1200150"/>
            <a:ext cx="8229600" cy="33942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1" name="Google Shape;511;p34"/>
          <p:cNvSpPr txBox="1">
            <a:spLocks noGrp="1"/>
          </p:cNvSpPr>
          <p:nvPr>
            <p:ph type="dt" idx="10"/>
          </p:nvPr>
        </p:nvSpPr>
        <p:spPr>
          <a:xfrm>
            <a:off x="457200" y="4684712"/>
            <a:ext cx="2133600" cy="357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2" name="Google Shape;512;p34"/>
          <p:cNvSpPr txBox="1">
            <a:spLocks noGrp="1"/>
          </p:cNvSpPr>
          <p:nvPr>
            <p:ph type="ftr" idx="11"/>
          </p:nvPr>
        </p:nvSpPr>
        <p:spPr>
          <a:xfrm>
            <a:off x="3124200" y="4684712"/>
            <a:ext cx="2895600" cy="357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3" name="Google Shape;513;p34"/>
          <p:cNvSpPr txBox="1">
            <a:spLocks noGrp="1"/>
          </p:cNvSpPr>
          <p:nvPr>
            <p:ph type="sldNum" idx="12"/>
          </p:nvPr>
        </p:nvSpPr>
        <p:spPr>
          <a:xfrm>
            <a:off x="6553200" y="4684712"/>
            <a:ext cx="2133600" cy="3573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body" idx="1"/>
          </p:nvPr>
        </p:nvSpPr>
        <p:spPr>
          <a:xfrm>
            <a:off x="1323325" y="2751873"/>
            <a:ext cx="2633700" cy="1418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5"/>
          <p:cNvSpPr txBox="1">
            <a:spLocks noGrp="1"/>
          </p:cNvSpPr>
          <p:nvPr>
            <p:ph type="body" idx="2"/>
          </p:nvPr>
        </p:nvSpPr>
        <p:spPr>
          <a:xfrm>
            <a:off x="5187100" y="2751873"/>
            <a:ext cx="2633700" cy="14184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0" name="Google Shape;50;p5"/>
          <p:cNvSpPr txBox="1">
            <a:spLocks noGrp="1"/>
          </p:cNvSpPr>
          <p:nvPr>
            <p:ph type="title" idx="3"/>
          </p:nvPr>
        </p:nvSpPr>
        <p:spPr>
          <a:xfrm>
            <a:off x="1323325" y="2296473"/>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1" name="Google Shape;51;p5"/>
          <p:cNvSpPr txBox="1">
            <a:spLocks noGrp="1"/>
          </p:cNvSpPr>
          <p:nvPr>
            <p:ph type="title" idx="4"/>
          </p:nvPr>
        </p:nvSpPr>
        <p:spPr>
          <a:xfrm>
            <a:off x="5187100" y="2296473"/>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900" b="1">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grpSp>
        <p:nvGrpSpPr>
          <p:cNvPr id="52" name="Google Shape;52;p5"/>
          <p:cNvGrpSpPr/>
          <p:nvPr/>
        </p:nvGrpSpPr>
        <p:grpSpPr>
          <a:xfrm>
            <a:off x="-4245594" y="-56275"/>
            <a:ext cx="13456619" cy="5344891"/>
            <a:chOff x="-4245594" y="-56275"/>
            <a:chExt cx="13456619" cy="5344891"/>
          </a:xfrm>
        </p:grpSpPr>
        <p:sp>
          <p:nvSpPr>
            <p:cNvPr id="53" name="Google Shape;53;p5"/>
            <p:cNvSpPr/>
            <p:nvPr/>
          </p:nvSpPr>
          <p:spPr>
            <a:xfrm>
              <a:off x="-1145167" y="1756583"/>
              <a:ext cx="2102924" cy="162978"/>
            </a:xfrm>
            <a:custGeom>
              <a:avLst/>
              <a:gdLst/>
              <a:ahLst/>
              <a:cxnLst/>
              <a:rect l="l" t="t" r="r" b="b"/>
              <a:pathLst>
                <a:path w="77122" h="5977" extrusionOk="0">
                  <a:moveTo>
                    <a:pt x="46433" y="1"/>
                  </a:moveTo>
                  <a:cubicBezTo>
                    <a:pt x="44284" y="1"/>
                    <a:pt x="42041" y="594"/>
                    <a:pt x="39995" y="1840"/>
                  </a:cubicBezTo>
                  <a:cubicBezTo>
                    <a:pt x="38860" y="2540"/>
                    <a:pt x="38103" y="2783"/>
                    <a:pt x="37515" y="2783"/>
                  </a:cubicBezTo>
                  <a:cubicBezTo>
                    <a:pt x="36170" y="2783"/>
                    <a:pt x="35711" y="1508"/>
                    <a:pt x="33643" y="1508"/>
                  </a:cubicBezTo>
                  <a:cubicBezTo>
                    <a:pt x="33082" y="1508"/>
                    <a:pt x="32403" y="1602"/>
                    <a:pt x="31556" y="1840"/>
                  </a:cubicBezTo>
                  <a:cubicBezTo>
                    <a:pt x="24051" y="3975"/>
                    <a:pt x="0" y="5976"/>
                    <a:pt x="20448" y="5976"/>
                  </a:cubicBezTo>
                  <a:lnTo>
                    <a:pt x="48368" y="5976"/>
                  </a:lnTo>
                  <a:cubicBezTo>
                    <a:pt x="58275" y="5976"/>
                    <a:pt x="77122" y="5176"/>
                    <a:pt x="69550" y="1840"/>
                  </a:cubicBezTo>
                  <a:cubicBezTo>
                    <a:pt x="67971" y="1141"/>
                    <a:pt x="66477" y="882"/>
                    <a:pt x="65071" y="882"/>
                  </a:cubicBezTo>
                  <a:cubicBezTo>
                    <a:pt x="60998" y="882"/>
                    <a:pt x="57666" y="3061"/>
                    <a:pt x="55157" y="3061"/>
                  </a:cubicBezTo>
                  <a:cubicBezTo>
                    <a:pt x="54396" y="3061"/>
                    <a:pt x="53712" y="2861"/>
                    <a:pt x="53105" y="2340"/>
                  </a:cubicBezTo>
                  <a:cubicBezTo>
                    <a:pt x="51325" y="812"/>
                    <a:pt x="48944" y="1"/>
                    <a:pt x="46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5"/>
            <p:cNvGrpSpPr/>
            <p:nvPr/>
          </p:nvGrpSpPr>
          <p:grpSpPr>
            <a:xfrm>
              <a:off x="-4245594" y="666658"/>
              <a:ext cx="5146581" cy="3341661"/>
              <a:chOff x="4655550" y="681101"/>
              <a:chExt cx="4715578" cy="3061812"/>
            </a:xfrm>
          </p:grpSpPr>
          <p:sp>
            <p:nvSpPr>
              <p:cNvPr id="55" name="Google Shape;55;p5"/>
              <p:cNvSpPr/>
              <p:nvPr/>
            </p:nvSpPr>
            <p:spPr>
              <a:xfrm>
                <a:off x="6607459" y="1707649"/>
                <a:ext cx="987632" cy="918673"/>
              </a:xfrm>
              <a:custGeom>
                <a:avLst/>
                <a:gdLst/>
                <a:ahLst/>
                <a:cxnLst/>
                <a:rect l="l" t="t" r="r" b="b"/>
                <a:pathLst>
                  <a:path w="39529" h="36769" extrusionOk="0">
                    <a:moveTo>
                      <a:pt x="19747" y="0"/>
                    </a:moveTo>
                    <a:cubicBezTo>
                      <a:pt x="18779" y="0"/>
                      <a:pt x="17799" y="76"/>
                      <a:pt x="16813" y="234"/>
                    </a:cubicBezTo>
                    <a:cubicBezTo>
                      <a:pt x="6806" y="1868"/>
                      <a:pt x="1" y="11308"/>
                      <a:pt x="1635" y="21315"/>
                    </a:cubicBezTo>
                    <a:cubicBezTo>
                      <a:pt x="3106" y="30353"/>
                      <a:pt x="10901" y="36769"/>
                      <a:pt x="19741" y="36769"/>
                    </a:cubicBezTo>
                    <a:cubicBezTo>
                      <a:pt x="20723" y="36769"/>
                      <a:pt x="21717" y="36690"/>
                      <a:pt x="22717" y="36526"/>
                    </a:cubicBezTo>
                    <a:cubicBezTo>
                      <a:pt x="32724" y="34892"/>
                      <a:pt x="39529" y="25452"/>
                      <a:pt x="37894" y="15445"/>
                    </a:cubicBezTo>
                    <a:cubicBezTo>
                      <a:pt x="36451" y="6420"/>
                      <a:pt x="28632" y="0"/>
                      <a:pt x="19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6780808" y="2386602"/>
                <a:ext cx="2590320" cy="1356311"/>
              </a:xfrm>
              <a:custGeom>
                <a:avLst/>
                <a:gdLst/>
                <a:ahLst/>
                <a:cxnLst/>
                <a:rect l="l" t="t" r="r" b="b"/>
                <a:pathLst>
                  <a:path w="103675" h="54285" extrusionOk="0">
                    <a:moveTo>
                      <a:pt x="25447" y="0"/>
                    </a:moveTo>
                    <a:cubicBezTo>
                      <a:pt x="22154" y="0"/>
                      <a:pt x="19110" y="724"/>
                      <a:pt x="17513" y="2014"/>
                    </a:cubicBezTo>
                    <a:cubicBezTo>
                      <a:pt x="14011" y="4782"/>
                      <a:pt x="2770" y="11320"/>
                      <a:pt x="1" y="14089"/>
                    </a:cubicBezTo>
                    <a:lnTo>
                      <a:pt x="1102" y="54284"/>
                    </a:lnTo>
                    <a:lnTo>
                      <a:pt x="103675" y="54284"/>
                    </a:lnTo>
                    <a:cubicBezTo>
                      <a:pt x="102708" y="51349"/>
                      <a:pt x="93401" y="46045"/>
                      <a:pt x="90199" y="42176"/>
                    </a:cubicBezTo>
                    <a:cubicBezTo>
                      <a:pt x="86996" y="38273"/>
                      <a:pt x="84928" y="34804"/>
                      <a:pt x="83794" y="30067"/>
                    </a:cubicBezTo>
                    <a:cubicBezTo>
                      <a:pt x="82693" y="25364"/>
                      <a:pt x="80192" y="25197"/>
                      <a:pt x="77823" y="21594"/>
                    </a:cubicBezTo>
                    <a:cubicBezTo>
                      <a:pt x="75605" y="18173"/>
                      <a:pt x="73237" y="12102"/>
                      <a:pt x="67545" y="12102"/>
                    </a:cubicBezTo>
                    <a:cubicBezTo>
                      <a:pt x="67245" y="12102"/>
                      <a:pt x="66935" y="12119"/>
                      <a:pt x="66615" y="12154"/>
                    </a:cubicBezTo>
                    <a:cubicBezTo>
                      <a:pt x="61032" y="12771"/>
                      <a:pt x="54259" y="15200"/>
                      <a:pt x="51106" y="15200"/>
                    </a:cubicBezTo>
                    <a:cubicBezTo>
                      <a:pt x="50679" y="15200"/>
                      <a:pt x="50319" y="15156"/>
                      <a:pt x="50037" y="15056"/>
                    </a:cubicBezTo>
                    <a:cubicBezTo>
                      <a:pt x="47668" y="14222"/>
                      <a:pt x="40997" y="7418"/>
                      <a:pt x="36127" y="3248"/>
                    </a:cubicBezTo>
                    <a:cubicBezTo>
                      <a:pt x="33516" y="997"/>
                      <a:pt x="29310" y="0"/>
                      <a:pt x="25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4655550" y="1424390"/>
                <a:ext cx="3308739" cy="2318508"/>
              </a:xfrm>
              <a:custGeom>
                <a:avLst/>
                <a:gdLst/>
                <a:ahLst/>
                <a:cxnLst/>
                <a:rect l="l" t="t" r="r" b="b"/>
                <a:pathLst>
                  <a:path w="132429" h="92796" extrusionOk="0">
                    <a:moveTo>
                      <a:pt x="69202" y="1"/>
                    </a:moveTo>
                    <a:cubicBezTo>
                      <a:pt x="68887" y="1"/>
                      <a:pt x="68578" y="102"/>
                      <a:pt x="68282" y="329"/>
                    </a:cubicBezTo>
                    <a:cubicBezTo>
                      <a:pt x="66281" y="1897"/>
                      <a:pt x="60777" y="12738"/>
                      <a:pt x="55773" y="15240"/>
                    </a:cubicBezTo>
                    <a:cubicBezTo>
                      <a:pt x="50770" y="17708"/>
                      <a:pt x="37660" y="35655"/>
                      <a:pt x="33658" y="44261"/>
                    </a:cubicBezTo>
                    <a:cubicBezTo>
                      <a:pt x="29655" y="52867"/>
                      <a:pt x="22716" y="54301"/>
                      <a:pt x="20548" y="56503"/>
                    </a:cubicBezTo>
                    <a:cubicBezTo>
                      <a:pt x="12242" y="64875"/>
                      <a:pt x="6605" y="87992"/>
                      <a:pt x="0" y="92795"/>
                    </a:cubicBezTo>
                    <a:lnTo>
                      <a:pt x="132428" y="92795"/>
                    </a:lnTo>
                    <a:cubicBezTo>
                      <a:pt x="132428" y="92795"/>
                      <a:pt x="110212" y="66643"/>
                      <a:pt x="108244" y="61073"/>
                    </a:cubicBezTo>
                    <a:cubicBezTo>
                      <a:pt x="106243" y="55535"/>
                      <a:pt x="97470" y="53034"/>
                      <a:pt x="96035" y="48697"/>
                    </a:cubicBezTo>
                    <a:cubicBezTo>
                      <a:pt x="94601" y="44394"/>
                      <a:pt x="94268" y="36889"/>
                      <a:pt x="89131" y="33420"/>
                    </a:cubicBezTo>
                    <a:cubicBezTo>
                      <a:pt x="83994" y="29950"/>
                      <a:pt x="75387" y="11838"/>
                      <a:pt x="73586" y="5500"/>
                    </a:cubicBezTo>
                    <a:cubicBezTo>
                      <a:pt x="72989" y="3368"/>
                      <a:pt x="71012" y="1"/>
                      <a:pt x="69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6410774" y="681101"/>
                <a:ext cx="2559488" cy="218119"/>
              </a:xfrm>
              <a:custGeom>
                <a:avLst/>
                <a:gdLst/>
                <a:ahLst/>
                <a:cxnLst/>
                <a:rect l="l" t="t" r="r" b="b"/>
                <a:pathLst>
                  <a:path w="102441" h="8730" extrusionOk="0">
                    <a:moveTo>
                      <a:pt x="59342" y="1"/>
                    </a:moveTo>
                    <a:cubicBezTo>
                      <a:pt x="56415" y="1"/>
                      <a:pt x="52225" y="1213"/>
                      <a:pt x="43498" y="3192"/>
                    </a:cubicBezTo>
                    <a:cubicBezTo>
                      <a:pt x="28087" y="6662"/>
                      <a:pt x="0" y="8730"/>
                      <a:pt x="10008" y="8730"/>
                    </a:cubicBezTo>
                    <a:lnTo>
                      <a:pt x="89231" y="8730"/>
                    </a:lnTo>
                    <a:cubicBezTo>
                      <a:pt x="102440" y="8730"/>
                      <a:pt x="100505" y="7762"/>
                      <a:pt x="93134" y="2759"/>
                    </a:cubicBezTo>
                    <a:cubicBezTo>
                      <a:pt x="91332" y="1536"/>
                      <a:pt x="89058" y="1110"/>
                      <a:pt x="86576" y="1110"/>
                    </a:cubicBezTo>
                    <a:cubicBezTo>
                      <a:pt x="80876" y="1110"/>
                      <a:pt x="74076" y="3355"/>
                      <a:pt x="69363" y="3355"/>
                    </a:cubicBezTo>
                    <a:cubicBezTo>
                      <a:pt x="67729" y="3355"/>
                      <a:pt x="66346" y="3085"/>
                      <a:pt x="65347" y="2358"/>
                    </a:cubicBezTo>
                    <a:cubicBezTo>
                      <a:pt x="63098" y="719"/>
                      <a:pt x="61594" y="1"/>
                      <a:pt x="59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4688056" y="1084939"/>
                <a:ext cx="1926893" cy="149335"/>
              </a:xfrm>
              <a:custGeom>
                <a:avLst/>
                <a:gdLst/>
                <a:ahLst/>
                <a:cxnLst/>
                <a:rect l="l" t="t" r="r" b="b"/>
                <a:pathLst>
                  <a:path w="77122" h="5977" extrusionOk="0">
                    <a:moveTo>
                      <a:pt x="46433" y="1"/>
                    </a:moveTo>
                    <a:cubicBezTo>
                      <a:pt x="44284" y="1"/>
                      <a:pt x="42041" y="594"/>
                      <a:pt x="39995" y="1840"/>
                    </a:cubicBezTo>
                    <a:cubicBezTo>
                      <a:pt x="38860" y="2540"/>
                      <a:pt x="38103" y="2783"/>
                      <a:pt x="37515" y="2783"/>
                    </a:cubicBezTo>
                    <a:cubicBezTo>
                      <a:pt x="36170" y="2783"/>
                      <a:pt x="35711" y="1508"/>
                      <a:pt x="33643" y="1508"/>
                    </a:cubicBezTo>
                    <a:cubicBezTo>
                      <a:pt x="33082" y="1508"/>
                      <a:pt x="32403" y="1602"/>
                      <a:pt x="31556" y="1840"/>
                    </a:cubicBezTo>
                    <a:cubicBezTo>
                      <a:pt x="24051" y="3975"/>
                      <a:pt x="0" y="5976"/>
                      <a:pt x="20448" y="5976"/>
                    </a:cubicBezTo>
                    <a:lnTo>
                      <a:pt x="48368" y="5976"/>
                    </a:lnTo>
                    <a:cubicBezTo>
                      <a:pt x="58275" y="5976"/>
                      <a:pt x="77122" y="5176"/>
                      <a:pt x="69550" y="1840"/>
                    </a:cubicBezTo>
                    <a:cubicBezTo>
                      <a:pt x="67971" y="1141"/>
                      <a:pt x="66477" y="882"/>
                      <a:pt x="65071" y="882"/>
                    </a:cubicBezTo>
                    <a:cubicBezTo>
                      <a:pt x="60998" y="882"/>
                      <a:pt x="57666" y="3061"/>
                      <a:pt x="55157" y="3061"/>
                    </a:cubicBezTo>
                    <a:cubicBezTo>
                      <a:pt x="54396" y="3061"/>
                      <a:pt x="53712" y="2861"/>
                      <a:pt x="53105" y="2340"/>
                    </a:cubicBezTo>
                    <a:cubicBezTo>
                      <a:pt x="51325" y="812"/>
                      <a:pt x="48944" y="1"/>
                      <a:pt x="46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7058346" y="2016194"/>
                <a:ext cx="1471042" cy="114032"/>
              </a:xfrm>
              <a:custGeom>
                <a:avLst/>
                <a:gdLst/>
                <a:ahLst/>
                <a:cxnLst/>
                <a:rect l="l" t="t" r="r" b="b"/>
                <a:pathLst>
                  <a:path w="58877" h="4564" extrusionOk="0">
                    <a:moveTo>
                      <a:pt x="35451" y="0"/>
                    </a:moveTo>
                    <a:cubicBezTo>
                      <a:pt x="33810" y="0"/>
                      <a:pt x="32092" y="459"/>
                      <a:pt x="30523" y="1428"/>
                    </a:cubicBezTo>
                    <a:cubicBezTo>
                      <a:pt x="29658" y="1953"/>
                      <a:pt x="29080" y="2136"/>
                      <a:pt x="28632" y="2136"/>
                    </a:cubicBezTo>
                    <a:cubicBezTo>
                      <a:pt x="27601" y="2136"/>
                      <a:pt x="27258" y="1166"/>
                      <a:pt x="25695" y="1166"/>
                    </a:cubicBezTo>
                    <a:cubicBezTo>
                      <a:pt x="25264" y="1166"/>
                      <a:pt x="24741" y="1239"/>
                      <a:pt x="24085" y="1428"/>
                    </a:cubicBezTo>
                    <a:cubicBezTo>
                      <a:pt x="18347" y="3029"/>
                      <a:pt x="1" y="4563"/>
                      <a:pt x="15612" y="4563"/>
                    </a:cubicBezTo>
                    <a:lnTo>
                      <a:pt x="36927" y="4563"/>
                    </a:lnTo>
                    <a:cubicBezTo>
                      <a:pt x="44499" y="4563"/>
                      <a:pt x="58876" y="3963"/>
                      <a:pt x="53105" y="1428"/>
                    </a:cubicBezTo>
                    <a:cubicBezTo>
                      <a:pt x="51890" y="887"/>
                      <a:pt x="50742" y="686"/>
                      <a:pt x="49662" y="686"/>
                    </a:cubicBezTo>
                    <a:cubicBezTo>
                      <a:pt x="46556" y="686"/>
                      <a:pt x="44019" y="2346"/>
                      <a:pt x="42102" y="2346"/>
                    </a:cubicBezTo>
                    <a:cubicBezTo>
                      <a:pt x="41520" y="2346"/>
                      <a:pt x="40996" y="2193"/>
                      <a:pt x="40530" y="1795"/>
                    </a:cubicBezTo>
                    <a:cubicBezTo>
                      <a:pt x="39182" y="626"/>
                      <a:pt x="37369" y="0"/>
                      <a:pt x="35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61450" y="-56275"/>
              <a:ext cx="9272475" cy="5344891"/>
              <a:chOff x="-61450" y="-56275"/>
              <a:chExt cx="9272475" cy="5344891"/>
            </a:xfrm>
          </p:grpSpPr>
          <p:sp>
            <p:nvSpPr>
              <p:cNvPr id="62" name="Google Shape;62;p5"/>
              <p:cNvSpPr/>
              <p:nvPr/>
            </p:nvSpPr>
            <p:spPr>
              <a:xfrm>
                <a:off x="3223025" y="4848493"/>
                <a:ext cx="368875" cy="374250"/>
              </a:xfrm>
              <a:custGeom>
                <a:avLst/>
                <a:gdLst/>
                <a:ahLst/>
                <a:cxnLst/>
                <a:rect l="l" t="t" r="r" b="b"/>
                <a:pathLst>
                  <a:path w="14755" h="14970" extrusionOk="0">
                    <a:moveTo>
                      <a:pt x="14746" y="0"/>
                    </a:moveTo>
                    <a:cubicBezTo>
                      <a:pt x="14709" y="410"/>
                      <a:pt x="14858" y="1453"/>
                      <a:pt x="14523" y="2458"/>
                    </a:cubicBezTo>
                    <a:cubicBezTo>
                      <a:pt x="14188" y="3464"/>
                      <a:pt x="13742" y="5102"/>
                      <a:pt x="12736" y="6033"/>
                    </a:cubicBezTo>
                    <a:cubicBezTo>
                      <a:pt x="11731" y="6964"/>
                      <a:pt x="9831" y="7337"/>
                      <a:pt x="8490" y="8044"/>
                    </a:cubicBezTo>
                    <a:cubicBezTo>
                      <a:pt x="7149" y="8752"/>
                      <a:pt x="5809" y="9422"/>
                      <a:pt x="4692" y="10278"/>
                    </a:cubicBezTo>
                    <a:cubicBezTo>
                      <a:pt x="3575" y="11135"/>
                      <a:pt x="2569" y="12401"/>
                      <a:pt x="1787" y="13183"/>
                    </a:cubicBezTo>
                    <a:cubicBezTo>
                      <a:pt x="1005" y="13965"/>
                      <a:pt x="298" y="14672"/>
                      <a:pt x="0" y="14970"/>
                    </a:cubicBezTo>
                  </a:path>
                </a:pathLst>
              </a:custGeom>
              <a:noFill/>
              <a:ln w="19050" cap="flat" cmpd="sng">
                <a:solidFill>
                  <a:schemeClr val="accent2"/>
                </a:solidFill>
                <a:prstDash val="solid"/>
                <a:round/>
                <a:headEnd type="none" w="med" len="med"/>
                <a:tailEnd type="none" w="med" len="med"/>
              </a:ln>
            </p:spPr>
          </p:sp>
          <p:sp>
            <p:nvSpPr>
              <p:cNvPr id="63" name="Google Shape;63;p5"/>
              <p:cNvSpPr/>
              <p:nvPr/>
            </p:nvSpPr>
            <p:spPr>
              <a:xfrm>
                <a:off x="396586" y="4417229"/>
                <a:ext cx="955203" cy="737316"/>
              </a:xfrm>
              <a:custGeom>
                <a:avLst/>
                <a:gdLst/>
                <a:ahLst/>
                <a:cxnLst/>
                <a:rect l="l" t="t" r="r" b="b"/>
                <a:pathLst>
                  <a:path w="37984" h="30386" extrusionOk="0">
                    <a:moveTo>
                      <a:pt x="0" y="0"/>
                    </a:moveTo>
                    <a:cubicBezTo>
                      <a:pt x="1341" y="1303"/>
                      <a:pt x="6219" y="5549"/>
                      <a:pt x="8044" y="7820"/>
                    </a:cubicBezTo>
                    <a:cubicBezTo>
                      <a:pt x="9869" y="10092"/>
                      <a:pt x="9460" y="12102"/>
                      <a:pt x="10949" y="13629"/>
                    </a:cubicBezTo>
                    <a:cubicBezTo>
                      <a:pt x="12439" y="15156"/>
                      <a:pt x="15082" y="16273"/>
                      <a:pt x="16981" y="16980"/>
                    </a:cubicBezTo>
                    <a:cubicBezTo>
                      <a:pt x="18880" y="17688"/>
                      <a:pt x="20184" y="17278"/>
                      <a:pt x="22344" y="17874"/>
                    </a:cubicBezTo>
                    <a:cubicBezTo>
                      <a:pt x="24504" y="18470"/>
                      <a:pt x="27966" y="19103"/>
                      <a:pt x="29940" y="20555"/>
                    </a:cubicBezTo>
                    <a:cubicBezTo>
                      <a:pt x="31914" y="22007"/>
                      <a:pt x="32845" y="24950"/>
                      <a:pt x="34186" y="26588"/>
                    </a:cubicBezTo>
                    <a:cubicBezTo>
                      <a:pt x="35527" y="28227"/>
                      <a:pt x="37351" y="29753"/>
                      <a:pt x="37984" y="30386"/>
                    </a:cubicBezTo>
                  </a:path>
                </a:pathLst>
              </a:custGeom>
              <a:noFill/>
              <a:ln w="19050" cap="flat" cmpd="sng">
                <a:solidFill>
                  <a:schemeClr val="accent2"/>
                </a:solidFill>
                <a:prstDash val="solid"/>
                <a:round/>
                <a:headEnd type="none" w="med" len="med"/>
                <a:tailEnd type="none" w="med" len="med"/>
              </a:ln>
            </p:spPr>
          </p:sp>
          <p:sp>
            <p:nvSpPr>
              <p:cNvPr id="64" name="Google Shape;64;p5"/>
              <p:cNvSpPr/>
              <p:nvPr/>
            </p:nvSpPr>
            <p:spPr>
              <a:xfrm>
                <a:off x="245750" y="4358641"/>
                <a:ext cx="430125" cy="929975"/>
              </a:xfrm>
              <a:custGeom>
                <a:avLst/>
                <a:gdLst/>
                <a:ahLst/>
                <a:cxnLst/>
                <a:rect l="l" t="t" r="r" b="b"/>
                <a:pathLst>
                  <a:path w="17205" h="37199" extrusionOk="0">
                    <a:moveTo>
                      <a:pt x="9385" y="379"/>
                    </a:moveTo>
                    <a:cubicBezTo>
                      <a:pt x="9385" y="342"/>
                      <a:pt x="9906" y="-283"/>
                      <a:pt x="9385" y="156"/>
                    </a:cubicBezTo>
                    <a:cubicBezTo>
                      <a:pt x="8864" y="595"/>
                      <a:pt x="7486" y="1942"/>
                      <a:pt x="6257" y="3014"/>
                    </a:cubicBezTo>
                    <a:cubicBezTo>
                      <a:pt x="5028" y="4086"/>
                      <a:pt x="3055" y="4690"/>
                      <a:pt x="2012" y="6589"/>
                    </a:cubicBezTo>
                    <a:cubicBezTo>
                      <a:pt x="969" y="8488"/>
                      <a:pt x="-36" y="11877"/>
                      <a:pt x="1" y="14409"/>
                    </a:cubicBezTo>
                    <a:cubicBezTo>
                      <a:pt x="38" y="16941"/>
                      <a:pt x="1267" y="19734"/>
                      <a:pt x="2235" y="21782"/>
                    </a:cubicBezTo>
                    <a:cubicBezTo>
                      <a:pt x="3203" y="23830"/>
                      <a:pt x="4097" y="24985"/>
                      <a:pt x="5810" y="26698"/>
                    </a:cubicBezTo>
                    <a:cubicBezTo>
                      <a:pt x="7523" y="28411"/>
                      <a:pt x="10614" y="30310"/>
                      <a:pt x="12513" y="32060"/>
                    </a:cubicBezTo>
                    <a:cubicBezTo>
                      <a:pt x="14412" y="33810"/>
                      <a:pt x="16423" y="36343"/>
                      <a:pt x="17205" y="37199"/>
                    </a:cubicBezTo>
                  </a:path>
                </a:pathLst>
              </a:custGeom>
              <a:noFill/>
              <a:ln w="38100" cap="flat" cmpd="sng">
                <a:solidFill>
                  <a:schemeClr val="accent2"/>
                </a:solidFill>
                <a:prstDash val="solid"/>
                <a:round/>
                <a:headEnd type="none" w="med" len="med"/>
                <a:tailEnd type="none" w="med" len="med"/>
              </a:ln>
            </p:spPr>
          </p:sp>
          <p:sp>
            <p:nvSpPr>
              <p:cNvPr id="65" name="Google Shape;65;p5"/>
              <p:cNvSpPr/>
              <p:nvPr/>
            </p:nvSpPr>
            <p:spPr>
              <a:xfrm>
                <a:off x="-61450" y="4204956"/>
                <a:ext cx="1843725" cy="813300"/>
              </a:xfrm>
              <a:custGeom>
                <a:avLst/>
                <a:gdLst/>
                <a:ahLst/>
                <a:cxnLst/>
                <a:rect l="l" t="t" r="r" b="b"/>
                <a:pathLst>
                  <a:path w="73749" h="32532" extrusionOk="0">
                    <a:moveTo>
                      <a:pt x="0" y="717"/>
                    </a:moveTo>
                    <a:cubicBezTo>
                      <a:pt x="1564" y="643"/>
                      <a:pt x="6144" y="-511"/>
                      <a:pt x="9384" y="271"/>
                    </a:cubicBezTo>
                    <a:cubicBezTo>
                      <a:pt x="12624" y="1053"/>
                      <a:pt x="16348" y="4256"/>
                      <a:pt x="19439" y="5410"/>
                    </a:cubicBezTo>
                    <a:cubicBezTo>
                      <a:pt x="22530" y="6564"/>
                      <a:pt x="25248" y="6117"/>
                      <a:pt x="27929" y="7197"/>
                    </a:cubicBezTo>
                    <a:cubicBezTo>
                      <a:pt x="30610" y="8277"/>
                      <a:pt x="32323" y="10958"/>
                      <a:pt x="35526" y="11889"/>
                    </a:cubicBezTo>
                    <a:cubicBezTo>
                      <a:pt x="38729" y="12820"/>
                      <a:pt x="43682" y="11517"/>
                      <a:pt x="47145" y="12783"/>
                    </a:cubicBezTo>
                    <a:cubicBezTo>
                      <a:pt x="50608" y="14049"/>
                      <a:pt x="53922" y="17810"/>
                      <a:pt x="56305" y="19486"/>
                    </a:cubicBezTo>
                    <a:cubicBezTo>
                      <a:pt x="58688" y="21162"/>
                      <a:pt x="59444" y="22206"/>
                      <a:pt x="61444" y="22837"/>
                    </a:cubicBezTo>
                    <a:cubicBezTo>
                      <a:pt x="63444" y="23469"/>
                      <a:pt x="66860" y="22611"/>
                      <a:pt x="68303" y="23275"/>
                    </a:cubicBezTo>
                    <a:cubicBezTo>
                      <a:pt x="69746" y="23939"/>
                      <a:pt x="69543" y="25777"/>
                      <a:pt x="70102" y="26819"/>
                    </a:cubicBezTo>
                    <a:cubicBezTo>
                      <a:pt x="70661" y="27861"/>
                      <a:pt x="71048" y="28577"/>
                      <a:pt x="71656" y="29529"/>
                    </a:cubicBezTo>
                    <a:cubicBezTo>
                      <a:pt x="72264" y="30481"/>
                      <a:pt x="73400" y="32032"/>
                      <a:pt x="73749" y="32532"/>
                    </a:cubicBezTo>
                  </a:path>
                </a:pathLst>
              </a:custGeom>
              <a:noFill/>
              <a:ln w="38100" cap="flat" cmpd="sng">
                <a:solidFill>
                  <a:schemeClr val="dk2"/>
                </a:solidFill>
                <a:prstDash val="solid"/>
                <a:round/>
                <a:headEnd type="none" w="med" len="med"/>
                <a:tailEnd type="none" w="med" len="med"/>
              </a:ln>
            </p:spPr>
          </p:sp>
          <p:sp>
            <p:nvSpPr>
              <p:cNvPr id="66" name="Google Shape;66;p5"/>
              <p:cNvSpPr/>
              <p:nvPr/>
            </p:nvSpPr>
            <p:spPr>
              <a:xfrm>
                <a:off x="1768775" y="4748383"/>
                <a:ext cx="2610525" cy="485550"/>
              </a:xfrm>
              <a:custGeom>
                <a:avLst/>
                <a:gdLst/>
                <a:ahLst/>
                <a:cxnLst/>
                <a:rect l="l" t="t" r="r" b="b"/>
                <a:pathLst>
                  <a:path w="104421" h="19422" extrusionOk="0">
                    <a:moveTo>
                      <a:pt x="0" y="10184"/>
                    </a:moveTo>
                    <a:cubicBezTo>
                      <a:pt x="1446" y="10563"/>
                      <a:pt x="5536" y="12481"/>
                      <a:pt x="8677" y="12457"/>
                    </a:cubicBezTo>
                    <a:cubicBezTo>
                      <a:pt x="11818" y="12433"/>
                      <a:pt x="15476" y="10292"/>
                      <a:pt x="18846" y="10038"/>
                    </a:cubicBezTo>
                    <a:cubicBezTo>
                      <a:pt x="22217" y="9784"/>
                      <a:pt x="26023" y="10613"/>
                      <a:pt x="28900" y="10931"/>
                    </a:cubicBezTo>
                    <a:cubicBezTo>
                      <a:pt x="31777" y="11250"/>
                      <a:pt x="33953" y="12167"/>
                      <a:pt x="36110" y="11949"/>
                    </a:cubicBezTo>
                    <a:cubicBezTo>
                      <a:pt x="38267" y="11731"/>
                      <a:pt x="39141" y="10740"/>
                      <a:pt x="41841" y="9621"/>
                    </a:cubicBezTo>
                    <a:cubicBezTo>
                      <a:pt x="44542" y="8502"/>
                      <a:pt x="49481" y="6389"/>
                      <a:pt x="52313" y="5234"/>
                    </a:cubicBezTo>
                    <a:cubicBezTo>
                      <a:pt x="55145" y="4079"/>
                      <a:pt x="56176" y="2925"/>
                      <a:pt x="58834" y="2691"/>
                    </a:cubicBezTo>
                    <a:cubicBezTo>
                      <a:pt x="61492" y="2458"/>
                      <a:pt x="65382" y="3767"/>
                      <a:pt x="68263" y="3833"/>
                    </a:cubicBezTo>
                    <a:cubicBezTo>
                      <a:pt x="71144" y="3899"/>
                      <a:pt x="73960" y="3726"/>
                      <a:pt x="76120" y="3088"/>
                    </a:cubicBezTo>
                    <a:cubicBezTo>
                      <a:pt x="78280" y="2450"/>
                      <a:pt x="78288" y="-124"/>
                      <a:pt x="81222" y="5"/>
                    </a:cubicBezTo>
                    <a:cubicBezTo>
                      <a:pt x="84156" y="134"/>
                      <a:pt x="89856" y="627"/>
                      <a:pt x="93722" y="3863"/>
                    </a:cubicBezTo>
                    <a:cubicBezTo>
                      <a:pt x="97589" y="7099"/>
                      <a:pt x="102638" y="16829"/>
                      <a:pt x="104421" y="19422"/>
                    </a:cubicBezTo>
                  </a:path>
                </a:pathLst>
              </a:custGeom>
              <a:noFill/>
              <a:ln w="38100" cap="flat" cmpd="sng">
                <a:solidFill>
                  <a:schemeClr val="dk2"/>
                </a:solidFill>
                <a:prstDash val="solid"/>
                <a:round/>
                <a:headEnd type="none" w="med" len="med"/>
                <a:tailEnd type="none" w="med" len="med"/>
              </a:ln>
            </p:spPr>
          </p:sp>
          <p:sp>
            <p:nvSpPr>
              <p:cNvPr id="67" name="Google Shape;67;p5"/>
              <p:cNvSpPr/>
              <p:nvPr/>
            </p:nvSpPr>
            <p:spPr>
              <a:xfrm>
                <a:off x="1066900" y="5010493"/>
                <a:ext cx="709400" cy="262525"/>
              </a:xfrm>
              <a:custGeom>
                <a:avLst/>
                <a:gdLst/>
                <a:ahLst/>
                <a:cxnLst/>
                <a:rect l="l" t="t" r="r" b="b"/>
                <a:pathLst>
                  <a:path w="28376" h="10501" extrusionOk="0">
                    <a:moveTo>
                      <a:pt x="28376" y="0"/>
                    </a:moveTo>
                    <a:cubicBezTo>
                      <a:pt x="27706" y="447"/>
                      <a:pt x="25993" y="2197"/>
                      <a:pt x="24354" y="2681"/>
                    </a:cubicBezTo>
                    <a:cubicBezTo>
                      <a:pt x="22716" y="3165"/>
                      <a:pt x="20817" y="2830"/>
                      <a:pt x="18545" y="2904"/>
                    </a:cubicBezTo>
                    <a:cubicBezTo>
                      <a:pt x="16274" y="2979"/>
                      <a:pt x="12401" y="2830"/>
                      <a:pt x="10725" y="3128"/>
                    </a:cubicBezTo>
                    <a:cubicBezTo>
                      <a:pt x="9049" y="3426"/>
                      <a:pt x="9682" y="4134"/>
                      <a:pt x="8490" y="4692"/>
                    </a:cubicBezTo>
                    <a:cubicBezTo>
                      <a:pt x="7298" y="5251"/>
                      <a:pt x="4990" y="5511"/>
                      <a:pt x="3575" y="6479"/>
                    </a:cubicBezTo>
                    <a:cubicBezTo>
                      <a:pt x="2160" y="7447"/>
                      <a:pt x="596" y="9831"/>
                      <a:pt x="0" y="10501"/>
                    </a:cubicBezTo>
                  </a:path>
                </a:pathLst>
              </a:custGeom>
              <a:noFill/>
              <a:ln w="38100" cap="flat" cmpd="sng">
                <a:solidFill>
                  <a:schemeClr val="dk2"/>
                </a:solidFill>
                <a:prstDash val="solid"/>
                <a:round/>
                <a:headEnd type="none" w="med" len="med"/>
                <a:tailEnd type="none" w="med" len="med"/>
              </a:ln>
            </p:spPr>
          </p:sp>
          <p:grpSp>
            <p:nvGrpSpPr>
              <p:cNvPr id="68" name="Google Shape;68;p5"/>
              <p:cNvGrpSpPr/>
              <p:nvPr/>
            </p:nvGrpSpPr>
            <p:grpSpPr>
              <a:xfrm>
                <a:off x="6570175" y="-56275"/>
                <a:ext cx="2640850" cy="676300"/>
                <a:chOff x="6570175" y="-56275"/>
                <a:chExt cx="2640850" cy="676300"/>
              </a:xfrm>
            </p:grpSpPr>
            <p:sp>
              <p:nvSpPr>
                <p:cNvPr id="69" name="Google Shape;69;p5"/>
                <p:cNvSpPr/>
                <p:nvPr/>
              </p:nvSpPr>
              <p:spPr>
                <a:xfrm>
                  <a:off x="7900575" y="-25600"/>
                  <a:ext cx="317250" cy="240500"/>
                </a:xfrm>
                <a:custGeom>
                  <a:avLst/>
                  <a:gdLst/>
                  <a:ahLst/>
                  <a:cxnLst/>
                  <a:rect l="l" t="t" r="r" b="b"/>
                  <a:pathLst>
                    <a:path w="12690" h="9620" extrusionOk="0">
                      <a:moveTo>
                        <a:pt x="0" y="9620"/>
                      </a:moveTo>
                      <a:cubicBezTo>
                        <a:pt x="853" y="9415"/>
                        <a:pt x="3480" y="9040"/>
                        <a:pt x="5117" y="8392"/>
                      </a:cubicBezTo>
                      <a:cubicBezTo>
                        <a:pt x="6754" y="7744"/>
                        <a:pt x="9005" y="6686"/>
                        <a:pt x="9824" y="5731"/>
                      </a:cubicBezTo>
                      <a:cubicBezTo>
                        <a:pt x="10643" y="4776"/>
                        <a:pt x="9551" y="3616"/>
                        <a:pt x="10029" y="2661"/>
                      </a:cubicBezTo>
                      <a:cubicBezTo>
                        <a:pt x="10507" y="1706"/>
                        <a:pt x="12247" y="444"/>
                        <a:pt x="12690" y="0"/>
                      </a:cubicBezTo>
                    </a:path>
                  </a:pathLst>
                </a:custGeom>
                <a:noFill/>
                <a:ln w="38100" cap="flat" cmpd="sng">
                  <a:solidFill>
                    <a:schemeClr val="accent2"/>
                  </a:solidFill>
                  <a:prstDash val="solid"/>
                  <a:round/>
                  <a:headEnd type="none" w="med" len="med"/>
                  <a:tailEnd type="none" w="med" len="med"/>
                </a:ln>
              </p:spPr>
            </p:sp>
            <p:sp>
              <p:nvSpPr>
                <p:cNvPr id="70" name="Google Shape;70;p5"/>
                <p:cNvSpPr/>
                <p:nvPr/>
              </p:nvSpPr>
              <p:spPr>
                <a:xfrm>
                  <a:off x="8843507" y="368825"/>
                  <a:ext cx="317249" cy="92100"/>
                </a:xfrm>
                <a:custGeom>
                  <a:avLst/>
                  <a:gdLst/>
                  <a:ahLst/>
                  <a:cxnLst/>
                  <a:rect l="l" t="t" r="r" b="b"/>
                  <a:pathLst>
                    <a:path w="10030" h="3684" extrusionOk="0">
                      <a:moveTo>
                        <a:pt x="0" y="3684"/>
                      </a:moveTo>
                      <a:cubicBezTo>
                        <a:pt x="1024" y="3445"/>
                        <a:pt x="4640" y="2558"/>
                        <a:pt x="6141" y="2251"/>
                      </a:cubicBezTo>
                      <a:cubicBezTo>
                        <a:pt x="7642" y="1944"/>
                        <a:pt x="8358" y="2217"/>
                        <a:pt x="9006" y="1842"/>
                      </a:cubicBezTo>
                      <a:cubicBezTo>
                        <a:pt x="9654" y="1467"/>
                        <a:pt x="9859" y="307"/>
                        <a:pt x="10030" y="0"/>
                      </a:cubicBezTo>
                    </a:path>
                  </a:pathLst>
                </a:custGeom>
                <a:noFill/>
                <a:ln w="38100" cap="flat" cmpd="sng">
                  <a:solidFill>
                    <a:schemeClr val="accent2"/>
                  </a:solidFill>
                  <a:prstDash val="solid"/>
                  <a:round/>
                  <a:headEnd type="none" w="med" len="med"/>
                  <a:tailEnd type="none" w="med" len="med"/>
                </a:ln>
              </p:spPr>
            </p:sp>
            <p:sp>
              <p:nvSpPr>
                <p:cNvPr id="71" name="Google Shape;71;p5"/>
                <p:cNvSpPr/>
                <p:nvPr/>
              </p:nvSpPr>
              <p:spPr>
                <a:xfrm>
                  <a:off x="6570175" y="-56275"/>
                  <a:ext cx="2640850" cy="676300"/>
                </a:xfrm>
                <a:custGeom>
                  <a:avLst/>
                  <a:gdLst/>
                  <a:ahLst/>
                  <a:cxnLst/>
                  <a:rect l="l" t="t" r="r" b="b"/>
                  <a:pathLst>
                    <a:path w="105634" h="27052" extrusionOk="0">
                      <a:moveTo>
                        <a:pt x="0" y="0"/>
                      </a:moveTo>
                      <a:cubicBezTo>
                        <a:pt x="2831" y="1058"/>
                        <a:pt x="12349" y="5288"/>
                        <a:pt x="16988" y="6345"/>
                      </a:cubicBezTo>
                      <a:cubicBezTo>
                        <a:pt x="21627" y="7403"/>
                        <a:pt x="23777" y="6209"/>
                        <a:pt x="27836" y="6345"/>
                      </a:cubicBezTo>
                      <a:cubicBezTo>
                        <a:pt x="31896" y="6481"/>
                        <a:pt x="37524" y="6617"/>
                        <a:pt x="41345" y="7163"/>
                      </a:cubicBezTo>
                      <a:cubicBezTo>
                        <a:pt x="45166" y="7709"/>
                        <a:pt x="47792" y="8596"/>
                        <a:pt x="50760" y="9619"/>
                      </a:cubicBezTo>
                      <a:cubicBezTo>
                        <a:pt x="53728" y="10643"/>
                        <a:pt x="55263" y="12451"/>
                        <a:pt x="59152" y="13304"/>
                      </a:cubicBezTo>
                      <a:cubicBezTo>
                        <a:pt x="63041" y="14157"/>
                        <a:pt x="69147" y="13952"/>
                        <a:pt x="74093" y="14736"/>
                      </a:cubicBezTo>
                      <a:cubicBezTo>
                        <a:pt x="79039" y="15521"/>
                        <a:pt x="85212" y="16107"/>
                        <a:pt x="88830" y="18011"/>
                      </a:cubicBezTo>
                      <a:cubicBezTo>
                        <a:pt x="92448" y="19915"/>
                        <a:pt x="93635" y="25024"/>
                        <a:pt x="95803" y="26158"/>
                      </a:cubicBezTo>
                      <a:cubicBezTo>
                        <a:pt x="97971" y="27293"/>
                        <a:pt x="100198" y="24669"/>
                        <a:pt x="101836" y="24818"/>
                      </a:cubicBezTo>
                      <a:cubicBezTo>
                        <a:pt x="103475" y="24967"/>
                        <a:pt x="105001" y="26680"/>
                        <a:pt x="105634" y="27052"/>
                      </a:cubicBezTo>
                    </a:path>
                  </a:pathLst>
                </a:custGeom>
                <a:noFill/>
                <a:ln w="38100" cap="flat" cmpd="sng">
                  <a:solidFill>
                    <a:schemeClr val="dk2"/>
                  </a:solidFill>
                  <a:prstDash val="solid"/>
                  <a:round/>
                  <a:headEnd type="none" w="med" len="med"/>
                  <a:tailEnd type="none" w="med" len="med"/>
                </a:ln>
              </p:spPr>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6"/>
          <p:cNvSpPr/>
          <p:nvPr/>
        </p:nvSpPr>
        <p:spPr>
          <a:xfrm rot="10800000">
            <a:off x="7317425" y="4569225"/>
            <a:ext cx="4365049" cy="2926215"/>
          </a:xfrm>
          <a:custGeom>
            <a:avLst/>
            <a:gdLst/>
            <a:ahLst/>
            <a:cxnLst/>
            <a:rect l="l" t="t" r="r" b="b"/>
            <a:pathLst>
              <a:path w="108705" h="72873" extrusionOk="0">
                <a:moveTo>
                  <a:pt x="21537" y="1"/>
                </a:moveTo>
                <a:cubicBezTo>
                  <a:pt x="20162" y="1"/>
                  <a:pt x="18789" y="150"/>
                  <a:pt x="17443" y="467"/>
                </a:cubicBezTo>
                <a:cubicBezTo>
                  <a:pt x="14872" y="1098"/>
                  <a:pt x="12455" y="2265"/>
                  <a:pt x="10359" y="3908"/>
                </a:cubicBezTo>
                <a:cubicBezTo>
                  <a:pt x="6704" y="6778"/>
                  <a:pt x="3942" y="10623"/>
                  <a:pt x="2406" y="15005"/>
                </a:cubicBezTo>
                <a:cubicBezTo>
                  <a:pt x="1" y="21887"/>
                  <a:pt x="465" y="29495"/>
                  <a:pt x="2322" y="36531"/>
                </a:cubicBezTo>
                <a:cubicBezTo>
                  <a:pt x="4632" y="45258"/>
                  <a:pt x="9169" y="53486"/>
                  <a:pt x="15872" y="59546"/>
                </a:cubicBezTo>
                <a:cubicBezTo>
                  <a:pt x="23444" y="66392"/>
                  <a:pt x="33433" y="70119"/>
                  <a:pt x="43494" y="71845"/>
                </a:cubicBezTo>
                <a:cubicBezTo>
                  <a:pt x="47363" y="72508"/>
                  <a:pt x="51330" y="72873"/>
                  <a:pt x="55287" y="72873"/>
                </a:cubicBezTo>
                <a:cubicBezTo>
                  <a:pt x="64894" y="72873"/>
                  <a:pt x="74447" y="70724"/>
                  <a:pt x="82416" y="65487"/>
                </a:cubicBezTo>
                <a:cubicBezTo>
                  <a:pt x="89512" y="60832"/>
                  <a:pt x="95001" y="53926"/>
                  <a:pt x="98477" y="46187"/>
                </a:cubicBezTo>
                <a:cubicBezTo>
                  <a:pt x="103121" y="35876"/>
                  <a:pt x="108705" y="15064"/>
                  <a:pt x="94846" y="9135"/>
                </a:cubicBezTo>
                <a:cubicBezTo>
                  <a:pt x="93101" y="8418"/>
                  <a:pt x="91265" y="8067"/>
                  <a:pt x="89441" y="8067"/>
                </a:cubicBezTo>
                <a:cubicBezTo>
                  <a:pt x="86087" y="8067"/>
                  <a:pt x="82776" y="9253"/>
                  <a:pt x="80154" y="11528"/>
                </a:cubicBezTo>
                <a:cubicBezTo>
                  <a:pt x="75213" y="15922"/>
                  <a:pt x="74046" y="23101"/>
                  <a:pt x="70521" y="28685"/>
                </a:cubicBezTo>
                <a:cubicBezTo>
                  <a:pt x="68509" y="31876"/>
                  <a:pt x="65592" y="34614"/>
                  <a:pt x="62020" y="35829"/>
                </a:cubicBezTo>
                <a:cubicBezTo>
                  <a:pt x="60773" y="36255"/>
                  <a:pt x="59446" y="36475"/>
                  <a:pt x="58124" y="36475"/>
                </a:cubicBezTo>
                <a:cubicBezTo>
                  <a:pt x="55647" y="36475"/>
                  <a:pt x="53192" y="35705"/>
                  <a:pt x="51329" y="34090"/>
                </a:cubicBezTo>
                <a:cubicBezTo>
                  <a:pt x="47280" y="30578"/>
                  <a:pt x="46899" y="24613"/>
                  <a:pt x="45244" y="19839"/>
                </a:cubicBezTo>
                <a:cubicBezTo>
                  <a:pt x="43363" y="14433"/>
                  <a:pt x="40161" y="9040"/>
                  <a:pt x="35839" y="5408"/>
                </a:cubicBezTo>
                <a:cubicBezTo>
                  <a:pt x="31934" y="2124"/>
                  <a:pt x="26720" y="1"/>
                  <a:pt x="21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2800"/>
              <a:buNone/>
              <a:defRPr>
                <a:solidFill>
                  <a:schemeClr val="accent5"/>
                </a:solidFill>
              </a:defRPr>
            </a:lvl1pPr>
            <a:lvl2pPr lvl="1">
              <a:spcBef>
                <a:spcPts val="0"/>
              </a:spcBef>
              <a:spcAft>
                <a:spcPts val="0"/>
              </a:spcAft>
              <a:buClr>
                <a:schemeClr val="accent6"/>
              </a:buClr>
              <a:buSzPts val="2800"/>
              <a:buNone/>
              <a:defRPr>
                <a:solidFill>
                  <a:schemeClr val="accent6"/>
                </a:solidFill>
              </a:defRPr>
            </a:lvl2pPr>
            <a:lvl3pPr lvl="2">
              <a:spcBef>
                <a:spcPts val="0"/>
              </a:spcBef>
              <a:spcAft>
                <a:spcPts val="0"/>
              </a:spcAft>
              <a:buClr>
                <a:schemeClr val="accent6"/>
              </a:buClr>
              <a:buSzPts val="2800"/>
              <a:buNone/>
              <a:defRPr>
                <a:solidFill>
                  <a:schemeClr val="accent6"/>
                </a:solidFill>
              </a:defRPr>
            </a:lvl3pPr>
            <a:lvl4pPr lvl="3">
              <a:spcBef>
                <a:spcPts val="0"/>
              </a:spcBef>
              <a:spcAft>
                <a:spcPts val="0"/>
              </a:spcAft>
              <a:buClr>
                <a:schemeClr val="accent6"/>
              </a:buClr>
              <a:buSzPts val="2800"/>
              <a:buNone/>
              <a:defRPr>
                <a:solidFill>
                  <a:schemeClr val="accent6"/>
                </a:solidFill>
              </a:defRPr>
            </a:lvl4pPr>
            <a:lvl5pPr lvl="4">
              <a:spcBef>
                <a:spcPts val="0"/>
              </a:spcBef>
              <a:spcAft>
                <a:spcPts val="0"/>
              </a:spcAft>
              <a:buClr>
                <a:schemeClr val="accent6"/>
              </a:buClr>
              <a:buSzPts val="2800"/>
              <a:buNone/>
              <a:defRPr>
                <a:solidFill>
                  <a:schemeClr val="accent6"/>
                </a:solidFill>
              </a:defRPr>
            </a:lvl5pPr>
            <a:lvl6pPr lvl="5">
              <a:spcBef>
                <a:spcPts val="0"/>
              </a:spcBef>
              <a:spcAft>
                <a:spcPts val="0"/>
              </a:spcAft>
              <a:buClr>
                <a:schemeClr val="accent6"/>
              </a:buClr>
              <a:buSzPts val="2800"/>
              <a:buNone/>
              <a:defRPr>
                <a:solidFill>
                  <a:schemeClr val="accent6"/>
                </a:solidFill>
              </a:defRPr>
            </a:lvl6pPr>
            <a:lvl7pPr lvl="6">
              <a:spcBef>
                <a:spcPts val="0"/>
              </a:spcBef>
              <a:spcAft>
                <a:spcPts val="0"/>
              </a:spcAft>
              <a:buClr>
                <a:schemeClr val="accent6"/>
              </a:buClr>
              <a:buSzPts val="2800"/>
              <a:buNone/>
              <a:defRPr>
                <a:solidFill>
                  <a:schemeClr val="accent6"/>
                </a:solidFill>
              </a:defRPr>
            </a:lvl7pPr>
            <a:lvl8pPr lvl="7">
              <a:spcBef>
                <a:spcPts val="0"/>
              </a:spcBef>
              <a:spcAft>
                <a:spcPts val="0"/>
              </a:spcAft>
              <a:buClr>
                <a:schemeClr val="accent6"/>
              </a:buClr>
              <a:buSzPts val="2800"/>
              <a:buNone/>
              <a:defRPr>
                <a:solidFill>
                  <a:schemeClr val="accent6"/>
                </a:solidFill>
              </a:defRPr>
            </a:lvl8pPr>
            <a:lvl9pPr lvl="8">
              <a:spcBef>
                <a:spcPts val="0"/>
              </a:spcBef>
              <a:spcAft>
                <a:spcPts val="0"/>
              </a:spcAft>
              <a:buClr>
                <a:schemeClr val="accent6"/>
              </a:buClr>
              <a:buSzPts val="2800"/>
              <a:buNone/>
              <a:defRPr>
                <a:solidFill>
                  <a:schemeClr val="accent6"/>
                </a:solidFill>
              </a:defRPr>
            </a:lvl9pPr>
          </a:lstStyle>
          <a:p>
            <a:endParaRPr/>
          </a:p>
        </p:txBody>
      </p:sp>
      <p:grpSp>
        <p:nvGrpSpPr>
          <p:cNvPr id="75" name="Google Shape;75;p6"/>
          <p:cNvGrpSpPr/>
          <p:nvPr/>
        </p:nvGrpSpPr>
        <p:grpSpPr>
          <a:xfrm>
            <a:off x="-1408689" y="-1051988"/>
            <a:ext cx="11954968" cy="7456655"/>
            <a:chOff x="-1408689" y="-1051988"/>
            <a:chExt cx="11954968" cy="7456655"/>
          </a:xfrm>
        </p:grpSpPr>
        <p:grpSp>
          <p:nvGrpSpPr>
            <p:cNvPr id="76" name="Google Shape;76;p6"/>
            <p:cNvGrpSpPr/>
            <p:nvPr/>
          </p:nvGrpSpPr>
          <p:grpSpPr>
            <a:xfrm>
              <a:off x="-73800" y="-1051988"/>
              <a:ext cx="10620079" cy="6329294"/>
              <a:chOff x="-73800" y="-1051988"/>
              <a:chExt cx="10620079" cy="6329294"/>
            </a:xfrm>
          </p:grpSpPr>
          <p:sp>
            <p:nvSpPr>
              <p:cNvPr id="77" name="Google Shape;77;p6"/>
              <p:cNvSpPr/>
              <p:nvPr/>
            </p:nvSpPr>
            <p:spPr>
              <a:xfrm>
                <a:off x="-67650" y="657975"/>
                <a:ext cx="719475" cy="468875"/>
              </a:xfrm>
              <a:custGeom>
                <a:avLst/>
                <a:gdLst/>
                <a:ahLst/>
                <a:cxnLst/>
                <a:rect l="l" t="t" r="r" b="b"/>
                <a:pathLst>
                  <a:path w="28779" h="18755" extrusionOk="0">
                    <a:moveTo>
                      <a:pt x="28779" y="18694"/>
                    </a:moveTo>
                    <a:cubicBezTo>
                      <a:pt x="27098" y="18530"/>
                      <a:pt x="21523" y="19268"/>
                      <a:pt x="18694" y="17710"/>
                    </a:cubicBezTo>
                    <a:cubicBezTo>
                      <a:pt x="15865" y="16152"/>
                      <a:pt x="13652" y="11561"/>
                      <a:pt x="11807" y="9347"/>
                    </a:cubicBezTo>
                    <a:cubicBezTo>
                      <a:pt x="9962" y="7133"/>
                      <a:pt x="9593" y="5985"/>
                      <a:pt x="7625" y="4427"/>
                    </a:cubicBezTo>
                    <a:cubicBezTo>
                      <a:pt x="5657" y="2869"/>
                      <a:pt x="1271" y="738"/>
                      <a:pt x="0" y="0"/>
                    </a:cubicBezTo>
                  </a:path>
                </a:pathLst>
              </a:custGeom>
              <a:noFill/>
              <a:ln w="38100" cap="flat" cmpd="sng">
                <a:solidFill>
                  <a:schemeClr val="accent2"/>
                </a:solidFill>
                <a:prstDash val="solid"/>
                <a:round/>
                <a:headEnd type="none" w="med" len="med"/>
                <a:tailEnd type="none" w="med" len="med"/>
              </a:ln>
            </p:spPr>
          </p:sp>
          <p:sp>
            <p:nvSpPr>
              <p:cNvPr id="78" name="Google Shape;78;p6"/>
              <p:cNvSpPr/>
              <p:nvPr/>
            </p:nvSpPr>
            <p:spPr>
              <a:xfrm>
                <a:off x="591385" y="-122975"/>
                <a:ext cx="233375" cy="780950"/>
              </a:xfrm>
              <a:custGeom>
                <a:avLst/>
                <a:gdLst/>
                <a:ahLst/>
                <a:cxnLst/>
                <a:rect l="l" t="t" r="r" b="b"/>
                <a:pathLst>
                  <a:path w="9335" h="31238" extrusionOk="0">
                    <a:moveTo>
                      <a:pt x="696" y="0"/>
                    </a:moveTo>
                    <a:cubicBezTo>
                      <a:pt x="2131" y="1681"/>
                      <a:pt x="9059" y="6764"/>
                      <a:pt x="9305" y="10084"/>
                    </a:cubicBezTo>
                    <a:cubicBezTo>
                      <a:pt x="9551" y="13405"/>
                      <a:pt x="3648" y="17258"/>
                      <a:pt x="2172" y="19923"/>
                    </a:cubicBezTo>
                    <a:cubicBezTo>
                      <a:pt x="696" y="22588"/>
                      <a:pt x="-739" y="24187"/>
                      <a:pt x="450" y="26073"/>
                    </a:cubicBezTo>
                    <a:cubicBezTo>
                      <a:pt x="1639" y="27959"/>
                      <a:pt x="7829" y="30377"/>
                      <a:pt x="9305" y="31238"/>
                    </a:cubicBezTo>
                  </a:path>
                </a:pathLst>
              </a:custGeom>
              <a:noFill/>
              <a:ln w="38100" cap="flat" cmpd="sng">
                <a:solidFill>
                  <a:schemeClr val="accent2"/>
                </a:solidFill>
                <a:prstDash val="solid"/>
                <a:round/>
                <a:headEnd type="none" w="med" len="med"/>
                <a:tailEnd type="none" w="med" len="med"/>
              </a:ln>
            </p:spPr>
          </p:sp>
          <p:sp>
            <p:nvSpPr>
              <p:cNvPr id="79" name="Google Shape;79;p6"/>
              <p:cNvSpPr/>
              <p:nvPr/>
            </p:nvSpPr>
            <p:spPr>
              <a:xfrm>
                <a:off x="-49200" y="192420"/>
                <a:ext cx="842450" cy="1271100"/>
              </a:xfrm>
              <a:custGeom>
                <a:avLst/>
                <a:gdLst/>
                <a:ahLst/>
                <a:cxnLst/>
                <a:rect l="l" t="t" r="r" b="b"/>
                <a:pathLst>
                  <a:path w="33698" h="50844" extrusionOk="0">
                    <a:moveTo>
                      <a:pt x="0" y="50844"/>
                    </a:moveTo>
                    <a:cubicBezTo>
                      <a:pt x="738" y="48548"/>
                      <a:pt x="3567" y="41825"/>
                      <a:pt x="4428" y="37070"/>
                    </a:cubicBezTo>
                    <a:cubicBezTo>
                      <a:pt x="5289" y="32315"/>
                      <a:pt x="4756" y="26863"/>
                      <a:pt x="5166" y="22312"/>
                    </a:cubicBezTo>
                    <a:cubicBezTo>
                      <a:pt x="5576" y="17762"/>
                      <a:pt x="5534" y="13293"/>
                      <a:pt x="6887" y="9767"/>
                    </a:cubicBezTo>
                    <a:cubicBezTo>
                      <a:pt x="8240" y="6241"/>
                      <a:pt x="10700" y="2757"/>
                      <a:pt x="13283" y="1158"/>
                    </a:cubicBezTo>
                    <a:cubicBezTo>
                      <a:pt x="15866" y="-441"/>
                      <a:pt x="18982" y="133"/>
                      <a:pt x="22384" y="174"/>
                    </a:cubicBezTo>
                    <a:cubicBezTo>
                      <a:pt x="25787" y="215"/>
                      <a:pt x="31812" y="1199"/>
                      <a:pt x="33698" y="1404"/>
                    </a:cubicBezTo>
                  </a:path>
                </a:pathLst>
              </a:custGeom>
              <a:noFill/>
              <a:ln w="38100" cap="flat" cmpd="sng">
                <a:solidFill>
                  <a:schemeClr val="accent2"/>
                </a:solidFill>
                <a:prstDash val="solid"/>
                <a:round/>
                <a:headEnd type="none" w="med" len="med"/>
                <a:tailEnd type="none" w="med" len="med"/>
              </a:ln>
            </p:spPr>
          </p:sp>
          <p:sp>
            <p:nvSpPr>
              <p:cNvPr id="80" name="Google Shape;80;p6"/>
              <p:cNvSpPr/>
              <p:nvPr/>
            </p:nvSpPr>
            <p:spPr>
              <a:xfrm>
                <a:off x="-73800" y="-249562"/>
                <a:ext cx="2084622" cy="3474345"/>
              </a:xfrm>
              <a:custGeom>
                <a:avLst/>
                <a:gdLst/>
                <a:ahLst/>
                <a:cxnLst/>
                <a:rect l="l" t="t" r="r" b="b"/>
                <a:pathLst>
                  <a:path w="80433" h="134054" extrusionOk="0">
                    <a:moveTo>
                      <a:pt x="0" y="134054"/>
                    </a:moveTo>
                    <a:cubicBezTo>
                      <a:pt x="1968" y="131553"/>
                      <a:pt x="9306" y="125609"/>
                      <a:pt x="11807" y="119050"/>
                    </a:cubicBezTo>
                    <a:cubicBezTo>
                      <a:pt x="14308" y="112491"/>
                      <a:pt x="13118" y="102570"/>
                      <a:pt x="15004" y="94699"/>
                    </a:cubicBezTo>
                    <a:cubicBezTo>
                      <a:pt x="16890" y="86828"/>
                      <a:pt x="20333" y="80925"/>
                      <a:pt x="23121" y="71824"/>
                    </a:cubicBezTo>
                    <a:cubicBezTo>
                      <a:pt x="25909" y="62723"/>
                      <a:pt x="28737" y="47636"/>
                      <a:pt x="31730" y="40093"/>
                    </a:cubicBezTo>
                    <a:cubicBezTo>
                      <a:pt x="34723" y="32550"/>
                      <a:pt x="34354" y="32304"/>
                      <a:pt x="41077" y="26565"/>
                    </a:cubicBezTo>
                    <a:cubicBezTo>
                      <a:pt x="47800" y="20826"/>
                      <a:pt x="65511" y="10085"/>
                      <a:pt x="72070" y="5657"/>
                    </a:cubicBezTo>
                    <a:cubicBezTo>
                      <a:pt x="78629" y="1230"/>
                      <a:pt x="79039" y="943"/>
                      <a:pt x="80433" y="0"/>
                    </a:cubicBezTo>
                  </a:path>
                </a:pathLst>
              </a:custGeom>
              <a:noFill/>
              <a:ln w="38100" cap="flat" cmpd="sng">
                <a:solidFill>
                  <a:schemeClr val="dk2"/>
                </a:solidFill>
                <a:prstDash val="solid"/>
                <a:round/>
                <a:headEnd type="none" w="med" len="med"/>
                <a:tailEnd type="none" w="med" len="med"/>
              </a:ln>
            </p:spPr>
          </p:sp>
          <p:sp>
            <p:nvSpPr>
              <p:cNvPr id="81" name="Google Shape;81;p6"/>
              <p:cNvSpPr/>
              <p:nvPr/>
            </p:nvSpPr>
            <p:spPr>
              <a:xfrm rot="2497583" flipH="1">
                <a:off x="8493258" y="-659075"/>
                <a:ext cx="1766335" cy="1534592"/>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7681481" y="4063425"/>
                <a:ext cx="1547531" cy="1213880"/>
              </a:xfrm>
              <a:custGeom>
                <a:avLst/>
                <a:gdLst/>
                <a:ahLst/>
                <a:cxnLst/>
                <a:rect l="l" t="t" r="r" b="b"/>
                <a:pathLst>
                  <a:path w="53622" h="42061" extrusionOk="0">
                    <a:moveTo>
                      <a:pt x="53622" y="0"/>
                    </a:moveTo>
                    <a:cubicBezTo>
                      <a:pt x="52515" y="1517"/>
                      <a:pt x="49400" y="5453"/>
                      <a:pt x="46981" y="9101"/>
                    </a:cubicBezTo>
                    <a:cubicBezTo>
                      <a:pt x="44562" y="12750"/>
                      <a:pt x="41201" y="18734"/>
                      <a:pt x="39110" y="21891"/>
                    </a:cubicBezTo>
                    <a:cubicBezTo>
                      <a:pt x="37019" y="25048"/>
                      <a:pt x="36896" y="26237"/>
                      <a:pt x="34436" y="28041"/>
                    </a:cubicBezTo>
                    <a:cubicBezTo>
                      <a:pt x="31976" y="29845"/>
                      <a:pt x="28287" y="31320"/>
                      <a:pt x="24351" y="32714"/>
                    </a:cubicBezTo>
                    <a:cubicBezTo>
                      <a:pt x="20416" y="34108"/>
                      <a:pt x="14882" y="34846"/>
                      <a:pt x="10823" y="36404"/>
                    </a:cubicBezTo>
                    <a:cubicBezTo>
                      <a:pt x="6765" y="37962"/>
                      <a:pt x="1804" y="41118"/>
                      <a:pt x="0" y="42061"/>
                    </a:cubicBezTo>
                  </a:path>
                </a:pathLst>
              </a:custGeom>
              <a:noFill/>
              <a:ln w="38100" cap="flat" cmpd="sng">
                <a:solidFill>
                  <a:schemeClr val="dk2"/>
                </a:solidFill>
                <a:prstDash val="solid"/>
                <a:round/>
                <a:headEnd type="none" w="med" len="med"/>
                <a:tailEnd type="none" w="med" len="med"/>
              </a:ln>
            </p:spPr>
          </p:sp>
        </p:grpSp>
        <p:sp>
          <p:nvSpPr>
            <p:cNvPr id="83" name="Google Shape;83;p6"/>
            <p:cNvSpPr/>
            <p:nvPr/>
          </p:nvSpPr>
          <p:spPr>
            <a:xfrm rot="2700000">
              <a:off x="-1158376" y="4221155"/>
              <a:ext cx="2233329" cy="1633068"/>
            </a:xfrm>
            <a:custGeom>
              <a:avLst/>
              <a:gdLst/>
              <a:ahLst/>
              <a:cxnLst/>
              <a:rect l="l" t="t" r="r" b="b"/>
              <a:pathLst>
                <a:path w="148876" h="108862" extrusionOk="0">
                  <a:moveTo>
                    <a:pt x="42091" y="1"/>
                  </a:moveTo>
                  <a:cubicBezTo>
                    <a:pt x="28230" y="1"/>
                    <a:pt x="16323" y="8309"/>
                    <a:pt x="12037" y="21745"/>
                  </a:cubicBezTo>
                  <a:cubicBezTo>
                    <a:pt x="0" y="59476"/>
                    <a:pt x="36183" y="100743"/>
                    <a:pt x="67889" y="107600"/>
                  </a:cubicBezTo>
                  <a:cubicBezTo>
                    <a:pt x="71823" y="108451"/>
                    <a:pt x="75677" y="108862"/>
                    <a:pt x="79437" y="108862"/>
                  </a:cubicBezTo>
                  <a:cubicBezTo>
                    <a:pt x="105997" y="108862"/>
                    <a:pt x="127810" y="88368"/>
                    <a:pt x="138970" y="57642"/>
                  </a:cubicBezTo>
                  <a:cubicBezTo>
                    <a:pt x="148875" y="30335"/>
                    <a:pt x="138236" y="18323"/>
                    <a:pt x="122648" y="18323"/>
                  </a:cubicBezTo>
                  <a:cubicBezTo>
                    <a:pt x="118206" y="18323"/>
                    <a:pt x="113362" y="19299"/>
                    <a:pt x="108478" y="21173"/>
                  </a:cubicBezTo>
                  <a:cubicBezTo>
                    <a:pt x="103817" y="22962"/>
                    <a:pt x="99886" y="23732"/>
                    <a:pt x="96391" y="23732"/>
                  </a:cubicBezTo>
                  <a:cubicBezTo>
                    <a:pt x="83370" y="23732"/>
                    <a:pt x="76389" y="13053"/>
                    <a:pt x="60150" y="4624"/>
                  </a:cubicBezTo>
                  <a:cubicBezTo>
                    <a:pt x="54066" y="1463"/>
                    <a:pt x="47906" y="1"/>
                    <a:pt x="420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grpSp>
        <p:nvGrpSpPr>
          <p:cNvPr id="85" name="Google Shape;85;p7"/>
          <p:cNvGrpSpPr/>
          <p:nvPr/>
        </p:nvGrpSpPr>
        <p:grpSpPr>
          <a:xfrm>
            <a:off x="-35825" y="2983175"/>
            <a:ext cx="9205400" cy="2292399"/>
            <a:chOff x="-35825" y="2983175"/>
            <a:chExt cx="9205400" cy="2292399"/>
          </a:xfrm>
        </p:grpSpPr>
        <p:sp>
          <p:nvSpPr>
            <p:cNvPr id="86" name="Google Shape;86;p7"/>
            <p:cNvSpPr/>
            <p:nvPr/>
          </p:nvSpPr>
          <p:spPr>
            <a:xfrm>
              <a:off x="8737575" y="4559200"/>
              <a:ext cx="150500" cy="660100"/>
            </a:xfrm>
            <a:custGeom>
              <a:avLst/>
              <a:gdLst/>
              <a:ahLst/>
              <a:cxnLst/>
              <a:rect l="l" t="t" r="r" b="b"/>
              <a:pathLst>
                <a:path w="6020" h="26404" extrusionOk="0">
                  <a:moveTo>
                    <a:pt x="1520" y="0"/>
                  </a:moveTo>
                  <a:cubicBezTo>
                    <a:pt x="2236" y="1399"/>
                    <a:pt x="5272" y="5765"/>
                    <a:pt x="5818" y="8392"/>
                  </a:cubicBezTo>
                  <a:cubicBezTo>
                    <a:pt x="6364" y="11019"/>
                    <a:pt x="5716" y="13407"/>
                    <a:pt x="4795" y="15761"/>
                  </a:cubicBezTo>
                  <a:cubicBezTo>
                    <a:pt x="3874" y="18115"/>
                    <a:pt x="1008" y="20741"/>
                    <a:pt x="292" y="22515"/>
                  </a:cubicBezTo>
                  <a:cubicBezTo>
                    <a:pt x="-424" y="24289"/>
                    <a:pt x="463" y="25756"/>
                    <a:pt x="497" y="26404"/>
                  </a:cubicBezTo>
                </a:path>
              </a:pathLst>
            </a:custGeom>
            <a:noFill/>
            <a:ln w="19050" cap="flat" cmpd="sng">
              <a:solidFill>
                <a:schemeClr val="accent2"/>
              </a:solidFill>
              <a:prstDash val="solid"/>
              <a:round/>
              <a:headEnd type="none" w="med" len="med"/>
              <a:tailEnd type="none" w="med" len="med"/>
            </a:ln>
          </p:spPr>
        </p:sp>
        <p:grpSp>
          <p:nvGrpSpPr>
            <p:cNvPr id="87" name="Google Shape;87;p7"/>
            <p:cNvGrpSpPr/>
            <p:nvPr/>
          </p:nvGrpSpPr>
          <p:grpSpPr>
            <a:xfrm>
              <a:off x="-35825" y="2983175"/>
              <a:ext cx="1985371" cy="2292399"/>
              <a:chOff x="-35825" y="2983175"/>
              <a:chExt cx="1985371" cy="2292399"/>
            </a:xfrm>
          </p:grpSpPr>
          <p:sp>
            <p:nvSpPr>
              <p:cNvPr id="88" name="Google Shape;88;p7"/>
              <p:cNvSpPr/>
              <p:nvPr/>
            </p:nvSpPr>
            <p:spPr>
              <a:xfrm>
                <a:off x="85496" y="4604824"/>
                <a:ext cx="1864050" cy="670750"/>
              </a:xfrm>
              <a:custGeom>
                <a:avLst/>
                <a:gdLst/>
                <a:ahLst/>
                <a:cxnLst/>
                <a:rect l="l" t="t" r="r" b="b"/>
                <a:pathLst>
                  <a:path w="74562" h="26830" extrusionOk="0">
                    <a:moveTo>
                      <a:pt x="60" y="25602"/>
                    </a:moveTo>
                    <a:cubicBezTo>
                      <a:pt x="60" y="24033"/>
                      <a:pt x="26" y="18848"/>
                      <a:pt x="60" y="16187"/>
                    </a:cubicBezTo>
                    <a:cubicBezTo>
                      <a:pt x="94" y="13526"/>
                      <a:pt x="-179" y="11377"/>
                      <a:pt x="264" y="9637"/>
                    </a:cubicBezTo>
                    <a:cubicBezTo>
                      <a:pt x="707" y="7897"/>
                      <a:pt x="1390" y="6840"/>
                      <a:pt x="2720" y="5748"/>
                    </a:cubicBezTo>
                    <a:cubicBezTo>
                      <a:pt x="4051" y="4657"/>
                      <a:pt x="5859" y="3566"/>
                      <a:pt x="8247" y="3088"/>
                    </a:cubicBezTo>
                    <a:cubicBezTo>
                      <a:pt x="10635" y="2611"/>
                      <a:pt x="14251" y="3395"/>
                      <a:pt x="17048" y="2883"/>
                    </a:cubicBezTo>
                    <a:cubicBezTo>
                      <a:pt x="19845" y="2371"/>
                      <a:pt x="21994" y="-51"/>
                      <a:pt x="25030" y="17"/>
                    </a:cubicBezTo>
                    <a:cubicBezTo>
                      <a:pt x="28066" y="85"/>
                      <a:pt x="32535" y="1893"/>
                      <a:pt x="35264" y="3292"/>
                    </a:cubicBezTo>
                    <a:cubicBezTo>
                      <a:pt x="37993" y="4691"/>
                      <a:pt x="38471" y="6874"/>
                      <a:pt x="41405" y="8409"/>
                    </a:cubicBezTo>
                    <a:cubicBezTo>
                      <a:pt x="44339" y="9944"/>
                      <a:pt x="49968" y="11241"/>
                      <a:pt x="52867" y="12503"/>
                    </a:cubicBezTo>
                    <a:cubicBezTo>
                      <a:pt x="55767" y="13765"/>
                      <a:pt x="56551" y="14140"/>
                      <a:pt x="58802" y="15982"/>
                    </a:cubicBezTo>
                    <a:cubicBezTo>
                      <a:pt x="61053" y="17824"/>
                      <a:pt x="63748" y="21747"/>
                      <a:pt x="66375" y="23555"/>
                    </a:cubicBezTo>
                    <a:cubicBezTo>
                      <a:pt x="69002" y="25363"/>
                      <a:pt x="73198" y="26284"/>
                      <a:pt x="74562" y="26830"/>
                    </a:cubicBezTo>
                  </a:path>
                </a:pathLst>
              </a:custGeom>
              <a:noFill/>
              <a:ln w="19050" cap="flat" cmpd="sng">
                <a:solidFill>
                  <a:schemeClr val="accent2"/>
                </a:solidFill>
                <a:prstDash val="solid"/>
                <a:round/>
                <a:headEnd type="none" w="med" len="med"/>
                <a:tailEnd type="none" w="med" len="med"/>
              </a:ln>
            </p:spPr>
          </p:sp>
          <p:sp>
            <p:nvSpPr>
              <p:cNvPr id="89" name="Google Shape;89;p7"/>
              <p:cNvSpPr/>
              <p:nvPr/>
            </p:nvSpPr>
            <p:spPr>
              <a:xfrm>
                <a:off x="-35825" y="2983175"/>
                <a:ext cx="733425" cy="2282175"/>
              </a:xfrm>
              <a:custGeom>
                <a:avLst/>
                <a:gdLst/>
                <a:ahLst/>
                <a:cxnLst/>
                <a:rect l="l" t="t" r="r" b="b"/>
                <a:pathLst>
                  <a:path w="29337" h="91287" extrusionOk="0">
                    <a:moveTo>
                      <a:pt x="0" y="0"/>
                    </a:moveTo>
                    <a:cubicBezTo>
                      <a:pt x="1126" y="1160"/>
                      <a:pt x="4299" y="3104"/>
                      <a:pt x="6755" y="6959"/>
                    </a:cubicBezTo>
                    <a:cubicBezTo>
                      <a:pt x="9211" y="10814"/>
                      <a:pt x="12929" y="18251"/>
                      <a:pt x="14737" y="23129"/>
                    </a:cubicBezTo>
                    <a:cubicBezTo>
                      <a:pt x="16545" y="28007"/>
                      <a:pt x="17364" y="32100"/>
                      <a:pt x="17603" y="36228"/>
                    </a:cubicBezTo>
                    <a:cubicBezTo>
                      <a:pt x="17842" y="40356"/>
                      <a:pt x="16477" y="44313"/>
                      <a:pt x="16170" y="47895"/>
                    </a:cubicBezTo>
                    <a:cubicBezTo>
                      <a:pt x="15863" y="51477"/>
                      <a:pt x="15146" y="54752"/>
                      <a:pt x="15760" y="57720"/>
                    </a:cubicBezTo>
                    <a:cubicBezTo>
                      <a:pt x="16374" y="60688"/>
                      <a:pt x="17910" y="62837"/>
                      <a:pt x="19854" y="65702"/>
                    </a:cubicBezTo>
                    <a:cubicBezTo>
                      <a:pt x="21799" y="68568"/>
                      <a:pt x="25926" y="72730"/>
                      <a:pt x="27427" y="74913"/>
                    </a:cubicBezTo>
                    <a:cubicBezTo>
                      <a:pt x="28928" y="77096"/>
                      <a:pt x="28553" y="76926"/>
                      <a:pt x="28860" y="78802"/>
                    </a:cubicBezTo>
                    <a:cubicBezTo>
                      <a:pt x="29167" y="80678"/>
                      <a:pt x="29201" y="84089"/>
                      <a:pt x="29269" y="86170"/>
                    </a:cubicBezTo>
                    <a:cubicBezTo>
                      <a:pt x="29337" y="88251"/>
                      <a:pt x="29269" y="90434"/>
                      <a:pt x="29269" y="91287"/>
                    </a:cubicBezTo>
                  </a:path>
                </a:pathLst>
              </a:custGeom>
              <a:noFill/>
              <a:ln w="38100" cap="flat" cmpd="sng">
                <a:solidFill>
                  <a:schemeClr val="dk2"/>
                </a:solidFill>
                <a:prstDash val="solid"/>
                <a:round/>
                <a:headEnd type="none" w="med" len="med"/>
                <a:tailEnd type="none" w="med" len="med"/>
              </a:ln>
            </p:spPr>
          </p:sp>
        </p:grpSp>
        <p:sp>
          <p:nvSpPr>
            <p:cNvPr id="90" name="Google Shape;90;p7"/>
            <p:cNvSpPr/>
            <p:nvPr/>
          </p:nvSpPr>
          <p:spPr>
            <a:xfrm>
              <a:off x="8141075" y="4190775"/>
              <a:ext cx="1028500" cy="1043875"/>
            </a:xfrm>
            <a:custGeom>
              <a:avLst/>
              <a:gdLst/>
              <a:ahLst/>
              <a:cxnLst/>
              <a:rect l="l" t="t" r="r" b="b"/>
              <a:pathLst>
                <a:path w="41140" h="41755" extrusionOk="0">
                  <a:moveTo>
                    <a:pt x="41140" y="0"/>
                  </a:moveTo>
                  <a:cubicBezTo>
                    <a:pt x="40151" y="512"/>
                    <a:pt x="36570" y="1877"/>
                    <a:pt x="35205" y="3071"/>
                  </a:cubicBezTo>
                  <a:cubicBezTo>
                    <a:pt x="33841" y="4265"/>
                    <a:pt x="33670" y="5697"/>
                    <a:pt x="32953" y="7164"/>
                  </a:cubicBezTo>
                  <a:cubicBezTo>
                    <a:pt x="32237" y="8631"/>
                    <a:pt x="32271" y="10644"/>
                    <a:pt x="30906" y="11872"/>
                  </a:cubicBezTo>
                  <a:cubicBezTo>
                    <a:pt x="29542" y="13100"/>
                    <a:pt x="26472" y="13783"/>
                    <a:pt x="24766" y="14533"/>
                  </a:cubicBezTo>
                  <a:cubicBezTo>
                    <a:pt x="23061" y="15284"/>
                    <a:pt x="21901" y="14704"/>
                    <a:pt x="20673" y="16375"/>
                  </a:cubicBezTo>
                  <a:cubicBezTo>
                    <a:pt x="19445" y="18047"/>
                    <a:pt x="18319" y="22788"/>
                    <a:pt x="17398" y="24562"/>
                  </a:cubicBezTo>
                  <a:cubicBezTo>
                    <a:pt x="16477" y="26336"/>
                    <a:pt x="16135" y="26370"/>
                    <a:pt x="15146" y="27018"/>
                  </a:cubicBezTo>
                  <a:cubicBezTo>
                    <a:pt x="14157" y="27666"/>
                    <a:pt x="12622" y="27496"/>
                    <a:pt x="11462" y="28451"/>
                  </a:cubicBezTo>
                  <a:cubicBezTo>
                    <a:pt x="10302" y="29406"/>
                    <a:pt x="9176" y="31146"/>
                    <a:pt x="8187" y="32749"/>
                  </a:cubicBezTo>
                  <a:cubicBezTo>
                    <a:pt x="7198" y="34352"/>
                    <a:pt x="6891" y="36570"/>
                    <a:pt x="5526" y="38071"/>
                  </a:cubicBezTo>
                  <a:cubicBezTo>
                    <a:pt x="4162" y="39572"/>
                    <a:pt x="921" y="41141"/>
                    <a:pt x="0" y="41755"/>
                  </a:cubicBezTo>
                </a:path>
              </a:pathLst>
            </a:custGeom>
            <a:noFill/>
            <a:ln w="38100" cap="flat" cmpd="sng">
              <a:solidFill>
                <a:schemeClr val="dk2"/>
              </a:solidFill>
              <a:prstDash val="solid"/>
              <a:round/>
              <a:headEnd type="none" w="med" len="med"/>
              <a:tailEnd type="none" w="med" len="med"/>
            </a:ln>
          </p:spPr>
        </p:sp>
      </p:grpSp>
      <p:sp>
        <p:nvSpPr>
          <p:cNvPr id="91" name="Google Shape;91;p7"/>
          <p:cNvSpPr txBox="1">
            <a:spLocks noGrp="1"/>
          </p:cNvSpPr>
          <p:nvPr>
            <p:ph type="title"/>
          </p:nvPr>
        </p:nvSpPr>
        <p:spPr>
          <a:xfrm>
            <a:off x="886975" y="1055511"/>
            <a:ext cx="3913500" cy="7557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2400">
                <a:solidFill>
                  <a:schemeClr val="accent5"/>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2" name="Google Shape;92;p7"/>
          <p:cNvSpPr txBox="1">
            <a:spLocks noGrp="1"/>
          </p:cNvSpPr>
          <p:nvPr>
            <p:ph type="body" idx="1"/>
          </p:nvPr>
        </p:nvSpPr>
        <p:spPr>
          <a:xfrm>
            <a:off x="886975" y="1965300"/>
            <a:ext cx="4312500" cy="2185200"/>
          </a:xfrm>
          <a:prstGeom prst="rect">
            <a:avLst/>
          </a:prstGeom>
        </p:spPr>
        <p:txBody>
          <a:bodyPr spcFirstLastPara="1" wrap="square" lIns="91425" tIns="91425" rIns="91425" bIns="91425" anchor="t" anchorCtr="0">
            <a:noAutofit/>
          </a:bodyPr>
          <a:lstStyle>
            <a:lvl1pPr marL="457200" lvl="0" indent="-279400">
              <a:lnSpc>
                <a:spcPct val="115000"/>
              </a:lnSpc>
              <a:spcBef>
                <a:spcPts val="0"/>
              </a:spcBef>
              <a:spcAft>
                <a:spcPts val="0"/>
              </a:spcAft>
              <a:buClr>
                <a:schemeClr val="accent3"/>
              </a:buClr>
              <a:buSzPts val="800"/>
              <a:buChar char="⬘"/>
              <a:defRPr>
                <a:latin typeface="Barlow"/>
                <a:ea typeface="Barlow"/>
                <a:cs typeface="Barlow"/>
                <a:sym typeface="Barlow"/>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grpSp>
        <p:nvGrpSpPr>
          <p:cNvPr id="94" name="Google Shape;94;p8"/>
          <p:cNvGrpSpPr/>
          <p:nvPr/>
        </p:nvGrpSpPr>
        <p:grpSpPr>
          <a:xfrm>
            <a:off x="-2252073" y="-166025"/>
            <a:ext cx="12575870" cy="5386862"/>
            <a:chOff x="-2252073" y="-166025"/>
            <a:chExt cx="12575870" cy="5386862"/>
          </a:xfrm>
        </p:grpSpPr>
        <p:sp>
          <p:nvSpPr>
            <p:cNvPr id="95" name="Google Shape;95;p8"/>
            <p:cNvSpPr/>
            <p:nvPr/>
          </p:nvSpPr>
          <p:spPr>
            <a:xfrm rot="993073" flipH="1">
              <a:off x="8559736" y="1460242"/>
              <a:ext cx="1599286" cy="1389460"/>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7920300" y="135212"/>
              <a:ext cx="1242150" cy="916325"/>
            </a:xfrm>
            <a:custGeom>
              <a:avLst/>
              <a:gdLst/>
              <a:ahLst/>
              <a:cxnLst/>
              <a:rect l="l" t="t" r="r" b="b"/>
              <a:pathLst>
                <a:path w="49686" h="36653" extrusionOk="0">
                  <a:moveTo>
                    <a:pt x="0" y="10826"/>
                  </a:moveTo>
                  <a:cubicBezTo>
                    <a:pt x="2337" y="10949"/>
                    <a:pt x="10331" y="12548"/>
                    <a:pt x="14020" y="11564"/>
                  </a:cubicBezTo>
                  <a:cubicBezTo>
                    <a:pt x="17710" y="10580"/>
                    <a:pt x="19677" y="6809"/>
                    <a:pt x="22137" y="4923"/>
                  </a:cubicBezTo>
                  <a:cubicBezTo>
                    <a:pt x="24597" y="3037"/>
                    <a:pt x="26113" y="823"/>
                    <a:pt x="28778" y="249"/>
                  </a:cubicBezTo>
                  <a:cubicBezTo>
                    <a:pt x="31443" y="-325"/>
                    <a:pt x="35583" y="167"/>
                    <a:pt x="38125" y="1479"/>
                  </a:cubicBezTo>
                  <a:cubicBezTo>
                    <a:pt x="40667" y="2791"/>
                    <a:pt x="42758" y="3980"/>
                    <a:pt x="44029" y="8120"/>
                  </a:cubicBezTo>
                  <a:cubicBezTo>
                    <a:pt x="45300" y="12261"/>
                    <a:pt x="45299" y="21977"/>
                    <a:pt x="45750" y="26322"/>
                  </a:cubicBezTo>
                  <a:cubicBezTo>
                    <a:pt x="46201" y="30668"/>
                    <a:pt x="46078" y="32471"/>
                    <a:pt x="46734" y="34193"/>
                  </a:cubicBezTo>
                  <a:cubicBezTo>
                    <a:pt x="47390" y="35915"/>
                    <a:pt x="49194" y="36243"/>
                    <a:pt x="49686" y="36653"/>
                  </a:cubicBezTo>
                </a:path>
              </a:pathLst>
            </a:custGeom>
            <a:noFill/>
            <a:ln w="38100" cap="flat" cmpd="sng">
              <a:solidFill>
                <a:schemeClr val="accent2"/>
              </a:solidFill>
              <a:prstDash val="solid"/>
              <a:round/>
              <a:headEnd type="none" w="med" len="med"/>
              <a:tailEnd type="none" w="med" len="med"/>
            </a:ln>
          </p:spPr>
        </p:sp>
        <p:sp>
          <p:nvSpPr>
            <p:cNvPr id="97" name="Google Shape;97;p8"/>
            <p:cNvSpPr/>
            <p:nvPr/>
          </p:nvSpPr>
          <p:spPr>
            <a:xfrm>
              <a:off x="1192975" y="3775675"/>
              <a:ext cx="141425" cy="461200"/>
            </a:xfrm>
            <a:custGeom>
              <a:avLst/>
              <a:gdLst/>
              <a:ahLst/>
              <a:cxnLst/>
              <a:rect l="l" t="t" r="r" b="b"/>
              <a:pathLst>
                <a:path w="5657" h="18448" extrusionOk="0">
                  <a:moveTo>
                    <a:pt x="0" y="18448"/>
                  </a:moveTo>
                  <a:cubicBezTo>
                    <a:pt x="287" y="17833"/>
                    <a:pt x="1434" y="16275"/>
                    <a:pt x="1721" y="14758"/>
                  </a:cubicBezTo>
                  <a:cubicBezTo>
                    <a:pt x="2008" y="13241"/>
                    <a:pt x="1270" y="11028"/>
                    <a:pt x="1721" y="9347"/>
                  </a:cubicBezTo>
                  <a:cubicBezTo>
                    <a:pt x="2172" y="7666"/>
                    <a:pt x="3771" y="6231"/>
                    <a:pt x="4427" y="4673"/>
                  </a:cubicBezTo>
                  <a:cubicBezTo>
                    <a:pt x="5083" y="3115"/>
                    <a:pt x="5452" y="779"/>
                    <a:pt x="5657" y="0"/>
                  </a:cubicBezTo>
                </a:path>
              </a:pathLst>
            </a:custGeom>
            <a:noFill/>
            <a:ln w="19050" cap="flat" cmpd="sng">
              <a:solidFill>
                <a:schemeClr val="accent2"/>
              </a:solidFill>
              <a:prstDash val="solid"/>
              <a:round/>
              <a:headEnd type="none" w="med" len="med"/>
              <a:tailEnd type="none" w="med" len="med"/>
            </a:ln>
          </p:spPr>
        </p:sp>
        <p:sp>
          <p:nvSpPr>
            <p:cNvPr id="98" name="Google Shape;98;p8"/>
            <p:cNvSpPr/>
            <p:nvPr/>
          </p:nvSpPr>
          <p:spPr>
            <a:xfrm flipH="1">
              <a:off x="-2252073" y="1261236"/>
              <a:ext cx="3975897" cy="3454261"/>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36900" y="2490475"/>
              <a:ext cx="412125" cy="2459700"/>
            </a:xfrm>
            <a:custGeom>
              <a:avLst/>
              <a:gdLst/>
              <a:ahLst/>
              <a:cxnLst/>
              <a:rect l="l" t="t" r="r" b="b"/>
              <a:pathLst>
                <a:path w="16485" h="98388" extrusionOk="0">
                  <a:moveTo>
                    <a:pt x="15004" y="0"/>
                  </a:moveTo>
                  <a:cubicBezTo>
                    <a:pt x="13938" y="1107"/>
                    <a:pt x="9347" y="3198"/>
                    <a:pt x="8609" y="6641"/>
                  </a:cubicBezTo>
                  <a:cubicBezTo>
                    <a:pt x="7871" y="10085"/>
                    <a:pt x="9429" y="16931"/>
                    <a:pt x="10577" y="20661"/>
                  </a:cubicBezTo>
                  <a:cubicBezTo>
                    <a:pt x="11725" y="24392"/>
                    <a:pt x="14594" y="25580"/>
                    <a:pt x="15496" y="29024"/>
                  </a:cubicBezTo>
                  <a:cubicBezTo>
                    <a:pt x="16398" y="32468"/>
                    <a:pt x="16890" y="38043"/>
                    <a:pt x="15988" y="41323"/>
                  </a:cubicBezTo>
                  <a:cubicBezTo>
                    <a:pt x="15086" y="44603"/>
                    <a:pt x="11971" y="46201"/>
                    <a:pt x="10085" y="48702"/>
                  </a:cubicBezTo>
                  <a:cubicBezTo>
                    <a:pt x="8199" y="51203"/>
                    <a:pt x="5740" y="54154"/>
                    <a:pt x="4674" y="56327"/>
                  </a:cubicBezTo>
                  <a:cubicBezTo>
                    <a:pt x="3608" y="58500"/>
                    <a:pt x="3813" y="59852"/>
                    <a:pt x="3690" y="61738"/>
                  </a:cubicBezTo>
                  <a:cubicBezTo>
                    <a:pt x="3567" y="63624"/>
                    <a:pt x="3075" y="64977"/>
                    <a:pt x="3936" y="67642"/>
                  </a:cubicBezTo>
                  <a:cubicBezTo>
                    <a:pt x="4797" y="70307"/>
                    <a:pt x="8076" y="74939"/>
                    <a:pt x="8855" y="77727"/>
                  </a:cubicBezTo>
                  <a:cubicBezTo>
                    <a:pt x="9634" y="80515"/>
                    <a:pt x="9347" y="81826"/>
                    <a:pt x="8609" y="84368"/>
                  </a:cubicBezTo>
                  <a:cubicBezTo>
                    <a:pt x="7871" y="86910"/>
                    <a:pt x="5863" y="90640"/>
                    <a:pt x="4428" y="92977"/>
                  </a:cubicBezTo>
                  <a:cubicBezTo>
                    <a:pt x="2993" y="95314"/>
                    <a:pt x="738" y="97486"/>
                    <a:pt x="0" y="98388"/>
                  </a:cubicBezTo>
                </a:path>
              </a:pathLst>
            </a:custGeom>
            <a:noFill/>
            <a:ln w="38100" cap="flat" cmpd="sng">
              <a:solidFill>
                <a:schemeClr val="accent2"/>
              </a:solidFill>
              <a:prstDash val="solid"/>
              <a:round/>
              <a:headEnd type="none" w="med" len="med"/>
              <a:tailEnd type="none" w="med" len="med"/>
            </a:ln>
          </p:spPr>
        </p:sp>
        <p:sp>
          <p:nvSpPr>
            <p:cNvPr id="100" name="Google Shape;100;p8"/>
            <p:cNvSpPr/>
            <p:nvPr/>
          </p:nvSpPr>
          <p:spPr>
            <a:xfrm>
              <a:off x="166025" y="4062114"/>
              <a:ext cx="1734100" cy="736475"/>
            </a:xfrm>
            <a:custGeom>
              <a:avLst/>
              <a:gdLst/>
              <a:ahLst/>
              <a:cxnLst/>
              <a:rect l="l" t="t" r="r" b="b"/>
              <a:pathLst>
                <a:path w="69364" h="29459" extrusionOk="0">
                  <a:moveTo>
                    <a:pt x="0" y="12893"/>
                  </a:moveTo>
                  <a:cubicBezTo>
                    <a:pt x="1312" y="12729"/>
                    <a:pt x="5329" y="12975"/>
                    <a:pt x="7871" y="11909"/>
                  </a:cubicBezTo>
                  <a:cubicBezTo>
                    <a:pt x="10413" y="10843"/>
                    <a:pt x="13569" y="8220"/>
                    <a:pt x="15250" y="6498"/>
                  </a:cubicBezTo>
                  <a:cubicBezTo>
                    <a:pt x="16931" y="4776"/>
                    <a:pt x="15783" y="2644"/>
                    <a:pt x="17956" y="1578"/>
                  </a:cubicBezTo>
                  <a:cubicBezTo>
                    <a:pt x="20129" y="512"/>
                    <a:pt x="25130" y="20"/>
                    <a:pt x="28287" y="102"/>
                  </a:cubicBezTo>
                  <a:cubicBezTo>
                    <a:pt x="31444" y="184"/>
                    <a:pt x="33739" y="-472"/>
                    <a:pt x="36896" y="2070"/>
                  </a:cubicBezTo>
                  <a:cubicBezTo>
                    <a:pt x="40053" y="4612"/>
                    <a:pt x="44193" y="11704"/>
                    <a:pt x="47227" y="15353"/>
                  </a:cubicBezTo>
                  <a:cubicBezTo>
                    <a:pt x="50261" y="19002"/>
                    <a:pt x="51859" y="21666"/>
                    <a:pt x="55098" y="23962"/>
                  </a:cubicBezTo>
                  <a:cubicBezTo>
                    <a:pt x="58337" y="26258"/>
                    <a:pt x="64281" y="28307"/>
                    <a:pt x="66659" y="29127"/>
                  </a:cubicBezTo>
                  <a:cubicBezTo>
                    <a:pt x="69037" y="29947"/>
                    <a:pt x="68913" y="28922"/>
                    <a:pt x="69364" y="28881"/>
                  </a:cubicBezTo>
                </a:path>
              </a:pathLst>
            </a:custGeom>
            <a:noFill/>
            <a:ln w="38100" cap="flat" cmpd="sng">
              <a:solidFill>
                <a:schemeClr val="accent2"/>
              </a:solidFill>
              <a:prstDash val="solid"/>
              <a:round/>
              <a:headEnd type="none" w="med" len="med"/>
              <a:tailEnd type="none" w="med" len="med"/>
            </a:ln>
          </p:spPr>
        </p:sp>
        <p:sp>
          <p:nvSpPr>
            <p:cNvPr id="101" name="Google Shape;101;p8"/>
            <p:cNvSpPr/>
            <p:nvPr/>
          </p:nvSpPr>
          <p:spPr>
            <a:xfrm>
              <a:off x="-92250" y="1830175"/>
              <a:ext cx="2496703" cy="3390662"/>
            </a:xfrm>
            <a:custGeom>
              <a:avLst/>
              <a:gdLst/>
              <a:ahLst/>
              <a:cxnLst/>
              <a:rect l="l" t="t" r="r" b="b"/>
              <a:pathLst>
                <a:path w="96175" h="130611" extrusionOk="0">
                  <a:moveTo>
                    <a:pt x="0" y="0"/>
                  </a:moveTo>
                  <a:cubicBezTo>
                    <a:pt x="2132" y="2624"/>
                    <a:pt x="9593" y="9675"/>
                    <a:pt x="12790" y="15742"/>
                  </a:cubicBezTo>
                  <a:cubicBezTo>
                    <a:pt x="15988" y="21809"/>
                    <a:pt x="17176" y="30624"/>
                    <a:pt x="19185" y="36404"/>
                  </a:cubicBezTo>
                  <a:cubicBezTo>
                    <a:pt x="21194" y="42184"/>
                    <a:pt x="22547" y="47226"/>
                    <a:pt x="24843" y="50424"/>
                  </a:cubicBezTo>
                  <a:cubicBezTo>
                    <a:pt x="27139" y="53622"/>
                    <a:pt x="29189" y="53048"/>
                    <a:pt x="32960" y="55590"/>
                  </a:cubicBezTo>
                  <a:cubicBezTo>
                    <a:pt x="36732" y="58132"/>
                    <a:pt x="42512" y="60919"/>
                    <a:pt x="47472" y="65674"/>
                  </a:cubicBezTo>
                  <a:cubicBezTo>
                    <a:pt x="52432" y="70429"/>
                    <a:pt x="58869" y="78342"/>
                    <a:pt x="62722" y="84122"/>
                  </a:cubicBezTo>
                  <a:cubicBezTo>
                    <a:pt x="66576" y="89902"/>
                    <a:pt x="67969" y="95150"/>
                    <a:pt x="70593" y="100356"/>
                  </a:cubicBezTo>
                  <a:cubicBezTo>
                    <a:pt x="73217" y="105563"/>
                    <a:pt x="75513" y="111097"/>
                    <a:pt x="78465" y="115361"/>
                  </a:cubicBezTo>
                  <a:cubicBezTo>
                    <a:pt x="81417" y="119625"/>
                    <a:pt x="85351" y="123396"/>
                    <a:pt x="88303" y="125938"/>
                  </a:cubicBezTo>
                  <a:cubicBezTo>
                    <a:pt x="91255" y="128480"/>
                    <a:pt x="94863" y="129832"/>
                    <a:pt x="96175" y="130611"/>
                  </a:cubicBezTo>
                </a:path>
              </a:pathLst>
            </a:custGeom>
            <a:noFill/>
            <a:ln w="38100" cap="flat" cmpd="sng">
              <a:solidFill>
                <a:schemeClr val="dk2"/>
              </a:solidFill>
              <a:prstDash val="solid"/>
              <a:round/>
              <a:headEnd type="none" w="med" len="med"/>
              <a:tailEnd type="none" w="med" len="med"/>
            </a:ln>
          </p:spPr>
        </p:sp>
        <p:sp>
          <p:nvSpPr>
            <p:cNvPr id="102" name="Google Shape;102;p8"/>
            <p:cNvSpPr/>
            <p:nvPr/>
          </p:nvSpPr>
          <p:spPr>
            <a:xfrm>
              <a:off x="7034800" y="245975"/>
              <a:ext cx="737900" cy="750725"/>
            </a:xfrm>
            <a:custGeom>
              <a:avLst/>
              <a:gdLst/>
              <a:ahLst/>
              <a:cxnLst/>
              <a:rect l="l" t="t" r="r" b="b"/>
              <a:pathLst>
                <a:path w="29516" h="30029" extrusionOk="0">
                  <a:moveTo>
                    <a:pt x="29516" y="0"/>
                  </a:moveTo>
                  <a:cubicBezTo>
                    <a:pt x="27753" y="656"/>
                    <a:pt x="22138" y="2213"/>
                    <a:pt x="18940" y="3935"/>
                  </a:cubicBezTo>
                  <a:cubicBezTo>
                    <a:pt x="15743" y="5657"/>
                    <a:pt x="11725" y="8199"/>
                    <a:pt x="10331" y="10331"/>
                  </a:cubicBezTo>
                  <a:cubicBezTo>
                    <a:pt x="8937" y="12463"/>
                    <a:pt x="10289" y="14840"/>
                    <a:pt x="10576" y="16726"/>
                  </a:cubicBezTo>
                  <a:cubicBezTo>
                    <a:pt x="10863" y="18612"/>
                    <a:pt x="12462" y="19595"/>
                    <a:pt x="12052" y="21645"/>
                  </a:cubicBezTo>
                  <a:cubicBezTo>
                    <a:pt x="11642" y="23695"/>
                    <a:pt x="10126" y="27631"/>
                    <a:pt x="8117" y="29025"/>
                  </a:cubicBezTo>
                  <a:cubicBezTo>
                    <a:pt x="6108" y="30419"/>
                    <a:pt x="1353" y="29844"/>
                    <a:pt x="0" y="30008"/>
                  </a:cubicBezTo>
                </a:path>
              </a:pathLst>
            </a:custGeom>
            <a:noFill/>
            <a:ln w="19050" cap="flat" cmpd="sng">
              <a:solidFill>
                <a:schemeClr val="accent1"/>
              </a:solidFill>
              <a:prstDash val="solid"/>
              <a:round/>
              <a:headEnd type="none" w="med" len="med"/>
              <a:tailEnd type="none" w="med" len="med"/>
            </a:ln>
          </p:spPr>
        </p:sp>
        <p:sp>
          <p:nvSpPr>
            <p:cNvPr id="103" name="Google Shape;103;p8"/>
            <p:cNvSpPr/>
            <p:nvPr/>
          </p:nvSpPr>
          <p:spPr>
            <a:xfrm>
              <a:off x="8811950" y="651825"/>
              <a:ext cx="245950" cy="356650"/>
            </a:xfrm>
            <a:custGeom>
              <a:avLst/>
              <a:gdLst/>
              <a:ahLst/>
              <a:cxnLst/>
              <a:rect l="l" t="t" r="r" b="b"/>
              <a:pathLst>
                <a:path w="9838" h="14266" extrusionOk="0">
                  <a:moveTo>
                    <a:pt x="0" y="14266"/>
                  </a:moveTo>
                  <a:cubicBezTo>
                    <a:pt x="697" y="13733"/>
                    <a:pt x="3525" y="12750"/>
                    <a:pt x="4181" y="11069"/>
                  </a:cubicBezTo>
                  <a:cubicBezTo>
                    <a:pt x="4837" y="9388"/>
                    <a:pt x="3484" y="5699"/>
                    <a:pt x="3935" y="4182"/>
                  </a:cubicBezTo>
                  <a:cubicBezTo>
                    <a:pt x="4386" y="2665"/>
                    <a:pt x="5903" y="2665"/>
                    <a:pt x="6887" y="1968"/>
                  </a:cubicBezTo>
                  <a:cubicBezTo>
                    <a:pt x="7871" y="1271"/>
                    <a:pt x="9346" y="328"/>
                    <a:pt x="9838" y="0"/>
                  </a:cubicBezTo>
                </a:path>
              </a:pathLst>
            </a:custGeom>
            <a:noFill/>
            <a:ln w="19050" cap="flat" cmpd="sng">
              <a:solidFill>
                <a:schemeClr val="accent1"/>
              </a:solidFill>
              <a:prstDash val="solid"/>
              <a:round/>
              <a:headEnd type="none" w="med" len="med"/>
              <a:tailEnd type="none" w="med" len="med"/>
            </a:ln>
          </p:spPr>
        </p:sp>
        <p:sp>
          <p:nvSpPr>
            <p:cNvPr id="104" name="Google Shape;104;p8"/>
            <p:cNvSpPr/>
            <p:nvPr/>
          </p:nvSpPr>
          <p:spPr>
            <a:xfrm>
              <a:off x="8781200" y="1783300"/>
              <a:ext cx="393550" cy="296450"/>
            </a:xfrm>
            <a:custGeom>
              <a:avLst/>
              <a:gdLst/>
              <a:ahLst/>
              <a:cxnLst/>
              <a:rect l="l" t="t" r="r" b="b"/>
              <a:pathLst>
                <a:path w="15742" h="11858" extrusionOk="0">
                  <a:moveTo>
                    <a:pt x="0" y="0"/>
                  </a:moveTo>
                  <a:cubicBezTo>
                    <a:pt x="738" y="1804"/>
                    <a:pt x="2828" y="8937"/>
                    <a:pt x="4427" y="10823"/>
                  </a:cubicBezTo>
                  <a:cubicBezTo>
                    <a:pt x="6026" y="12709"/>
                    <a:pt x="7707" y="11397"/>
                    <a:pt x="9593" y="11315"/>
                  </a:cubicBezTo>
                  <a:cubicBezTo>
                    <a:pt x="11479" y="11233"/>
                    <a:pt x="14717" y="10495"/>
                    <a:pt x="15742" y="10331"/>
                  </a:cubicBezTo>
                </a:path>
              </a:pathLst>
            </a:custGeom>
            <a:noFill/>
            <a:ln w="38100" cap="flat" cmpd="sng">
              <a:solidFill>
                <a:schemeClr val="accent2"/>
              </a:solidFill>
              <a:prstDash val="solid"/>
              <a:round/>
              <a:headEnd type="none" w="med" len="med"/>
              <a:tailEnd type="none" w="med" len="med"/>
            </a:ln>
          </p:spPr>
        </p:sp>
        <p:sp>
          <p:nvSpPr>
            <p:cNvPr id="105" name="Google Shape;105;p8"/>
            <p:cNvSpPr/>
            <p:nvPr/>
          </p:nvSpPr>
          <p:spPr>
            <a:xfrm>
              <a:off x="7994075" y="1549625"/>
              <a:ext cx="252125" cy="737900"/>
            </a:xfrm>
            <a:custGeom>
              <a:avLst/>
              <a:gdLst/>
              <a:ahLst/>
              <a:cxnLst/>
              <a:rect l="l" t="t" r="r" b="b"/>
              <a:pathLst>
                <a:path w="10085" h="29516" extrusionOk="0">
                  <a:moveTo>
                    <a:pt x="10085" y="29516"/>
                  </a:moveTo>
                  <a:cubicBezTo>
                    <a:pt x="9142" y="28409"/>
                    <a:pt x="5494" y="25212"/>
                    <a:pt x="4428" y="22875"/>
                  </a:cubicBezTo>
                  <a:cubicBezTo>
                    <a:pt x="3362" y="20538"/>
                    <a:pt x="3403" y="17956"/>
                    <a:pt x="3690" y="15496"/>
                  </a:cubicBezTo>
                  <a:cubicBezTo>
                    <a:pt x="3977" y="13036"/>
                    <a:pt x="5822" y="10249"/>
                    <a:pt x="6150" y="8117"/>
                  </a:cubicBezTo>
                  <a:cubicBezTo>
                    <a:pt x="6478" y="5985"/>
                    <a:pt x="6683" y="4059"/>
                    <a:pt x="5658" y="2706"/>
                  </a:cubicBezTo>
                  <a:cubicBezTo>
                    <a:pt x="4633" y="1353"/>
                    <a:pt x="943" y="451"/>
                    <a:pt x="0" y="0"/>
                  </a:cubicBezTo>
                </a:path>
              </a:pathLst>
            </a:custGeom>
            <a:noFill/>
            <a:ln w="19050" cap="flat" cmpd="sng">
              <a:solidFill>
                <a:schemeClr val="accent1"/>
              </a:solidFill>
              <a:prstDash val="solid"/>
              <a:round/>
              <a:headEnd type="none" w="med" len="med"/>
              <a:tailEnd type="none" w="med" len="med"/>
            </a:ln>
          </p:spPr>
        </p:sp>
        <p:sp>
          <p:nvSpPr>
            <p:cNvPr id="106" name="Google Shape;106;p8"/>
            <p:cNvSpPr/>
            <p:nvPr/>
          </p:nvSpPr>
          <p:spPr>
            <a:xfrm>
              <a:off x="6647375" y="-166025"/>
              <a:ext cx="2545825" cy="3179175"/>
            </a:xfrm>
            <a:custGeom>
              <a:avLst/>
              <a:gdLst/>
              <a:ahLst/>
              <a:cxnLst/>
              <a:rect l="l" t="t" r="r" b="b"/>
              <a:pathLst>
                <a:path w="101833" h="127167" extrusionOk="0">
                  <a:moveTo>
                    <a:pt x="0" y="0"/>
                  </a:moveTo>
                  <a:cubicBezTo>
                    <a:pt x="6518" y="2050"/>
                    <a:pt x="29312" y="7010"/>
                    <a:pt x="39110" y="12298"/>
                  </a:cubicBezTo>
                  <a:cubicBezTo>
                    <a:pt x="48908" y="17586"/>
                    <a:pt x="51491" y="26811"/>
                    <a:pt x="58788" y="31730"/>
                  </a:cubicBezTo>
                  <a:cubicBezTo>
                    <a:pt x="66085" y="36650"/>
                    <a:pt x="77851" y="36937"/>
                    <a:pt x="82893" y="41815"/>
                  </a:cubicBezTo>
                  <a:cubicBezTo>
                    <a:pt x="87935" y="46694"/>
                    <a:pt x="88386" y="55303"/>
                    <a:pt x="89042" y="61001"/>
                  </a:cubicBezTo>
                  <a:cubicBezTo>
                    <a:pt x="89698" y="66699"/>
                    <a:pt x="90559" y="70512"/>
                    <a:pt x="86828" y="76005"/>
                  </a:cubicBezTo>
                  <a:cubicBezTo>
                    <a:pt x="83098" y="81498"/>
                    <a:pt x="70431" y="89370"/>
                    <a:pt x="66659" y="93961"/>
                  </a:cubicBezTo>
                  <a:cubicBezTo>
                    <a:pt x="62888" y="98553"/>
                    <a:pt x="63666" y="100028"/>
                    <a:pt x="64199" y="103554"/>
                  </a:cubicBezTo>
                  <a:cubicBezTo>
                    <a:pt x="64732" y="107080"/>
                    <a:pt x="66740" y="112163"/>
                    <a:pt x="69856" y="115115"/>
                  </a:cubicBezTo>
                  <a:cubicBezTo>
                    <a:pt x="72972" y="118067"/>
                    <a:pt x="77564" y="119255"/>
                    <a:pt x="82893" y="121264"/>
                  </a:cubicBezTo>
                  <a:cubicBezTo>
                    <a:pt x="88223" y="123273"/>
                    <a:pt x="98676" y="126183"/>
                    <a:pt x="101833" y="127167"/>
                  </a:cubicBezTo>
                </a:path>
              </a:pathLst>
            </a:custGeom>
            <a:noFill/>
            <a:ln w="38100" cap="flat" cmpd="sng">
              <a:solidFill>
                <a:schemeClr val="dk2"/>
              </a:solidFill>
              <a:prstDash val="solid"/>
              <a:round/>
              <a:headEnd type="none" w="med" len="med"/>
              <a:tailEnd type="none" w="med" len="med"/>
            </a:ln>
          </p:spPr>
        </p:sp>
      </p:grpSp>
      <p:sp>
        <p:nvSpPr>
          <p:cNvPr id="107" name="Google Shape;107;p8"/>
          <p:cNvSpPr txBox="1">
            <a:spLocks noGrp="1"/>
          </p:cNvSpPr>
          <p:nvPr>
            <p:ph type="title"/>
          </p:nvPr>
        </p:nvSpPr>
        <p:spPr>
          <a:xfrm>
            <a:off x="1767600" y="1612713"/>
            <a:ext cx="5608800" cy="1873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400">
                <a:solidFill>
                  <a:schemeClr val="accent5"/>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8" name="Google Shape;108;p8"/>
          <p:cNvSpPr txBox="1">
            <a:spLocks noGrp="1"/>
          </p:cNvSpPr>
          <p:nvPr>
            <p:ph type="subTitle" idx="1"/>
          </p:nvPr>
        </p:nvSpPr>
        <p:spPr>
          <a:xfrm>
            <a:off x="2685450" y="3607038"/>
            <a:ext cx="3773100" cy="711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9"/>
        <p:cNvGrpSpPr/>
        <p:nvPr/>
      </p:nvGrpSpPr>
      <p:grpSpPr>
        <a:xfrm>
          <a:off x="0" y="0"/>
          <a:ext cx="0" cy="0"/>
          <a:chOff x="0" y="0"/>
          <a:chExt cx="0" cy="0"/>
        </a:xfrm>
      </p:grpSpPr>
      <p:grpSp>
        <p:nvGrpSpPr>
          <p:cNvPr id="110" name="Google Shape;110;p9"/>
          <p:cNvGrpSpPr/>
          <p:nvPr/>
        </p:nvGrpSpPr>
        <p:grpSpPr>
          <a:xfrm>
            <a:off x="-1523341" y="2651425"/>
            <a:ext cx="10907166" cy="4699703"/>
            <a:chOff x="-1523341" y="2651425"/>
            <a:chExt cx="10907166" cy="4699703"/>
          </a:xfrm>
        </p:grpSpPr>
        <p:sp>
          <p:nvSpPr>
            <p:cNvPr id="111" name="Google Shape;111;p9"/>
            <p:cNvSpPr/>
            <p:nvPr/>
          </p:nvSpPr>
          <p:spPr>
            <a:xfrm rot="4600624" flipH="1">
              <a:off x="-1372547" y="3291735"/>
              <a:ext cx="3975718" cy="3454105"/>
            </a:xfrm>
            <a:custGeom>
              <a:avLst/>
              <a:gdLst/>
              <a:ahLst/>
              <a:cxnLst/>
              <a:rect l="l" t="t" r="r" b="b"/>
              <a:pathLst>
                <a:path w="132729" h="115315" extrusionOk="0">
                  <a:moveTo>
                    <a:pt x="61649" y="1"/>
                  </a:moveTo>
                  <a:cubicBezTo>
                    <a:pt x="60547" y="1"/>
                    <a:pt x="59412" y="29"/>
                    <a:pt x="58242" y="87"/>
                  </a:cubicBezTo>
                  <a:cubicBezTo>
                    <a:pt x="10841" y="2489"/>
                    <a:pt x="0" y="41317"/>
                    <a:pt x="17479" y="76308"/>
                  </a:cubicBezTo>
                  <a:cubicBezTo>
                    <a:pt x="26759" y="94935"/>
                    <a:pt x="61753" y="115314"/>
                    <a:pt x="85177" y="115314"/>
                  </a:cubicBezTo>
                  <a:cubicBezTo>
                    <a:pt x="85496" y="115314"/>
                    <a:pt x="85813" y="115311"/>
                    <a:pt x="86128" y="115303"/>
                  </a:cubicBezTo>
                  <a:cubicBezTo>
                    <a:pt x="97937" y="115003"/>
                    <a:pt x="122020" y="108665"/>
                    <a:pt x="126190" y="97791"/>
                  </a:cubicBezTo>
                  <a:cubicBezTo>
                    <a:pt x="132728" y="80712"/>
                    <a:pt x="113748" y="74407"/>
                    <a:pt x="108544" y="59730"/>
                  </a:cubicBezTo>
                  <a:cubicBezTo>
                    <a:pt x="98282" y="30918"/>
                    <a:pt x="97916" y="1"/>
                    <a:pt x="61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86100" y="2651425"/>
              <a:ext cx="9469925" cy="3277575"/>
            </a:xfrm>
            <a:custGeom>
              <a:avLst/>
              <a:gdLst/>
              <a:ahLst/>
              <a:cxnLst/>
              <a:rect l="l" t="t" r="r" b="b"/>
              <a:pathLst>
                <a:path w="378797" h="131103" extrusionOk="0">
                  <a:moveTo>
                    <a:pt x="0" y="50670"/>
                  </a:moveTo>
                  <a:cubicBezTo>
                    <a:pt x="4346" y="50506"/>
                    <a:pt x="17874" y="49686"/>
                    <a:pt x="26073" y="49686"/>
                  </a:cubicBezTo>
                  <a:cubicBezTo>
                    <a:pt x="34272" y="49686"/>
                    <a:pt x="42882" y="49194"/>
                    <a:pt x="49195" y="50670"/>
                  </a:cubicBezTo>
                  <a:cubicBezTo>
                    <a:pt x="55508" y="52146"/>
                    <a:pt x="59116" y="55179"/>
                    <a:pt x="63953" y="58541"/>
                  </a:cubicBezTo>
                  <a:cubicBezTo>
                    <a:pt x="68790" y="61903"/>
                    <a:pt x="71988" y="67642"/>
                    <a:pt x="78219" y="70840"/>
                  </a:cubicBezTo>
                  <a:cubicBezTo>
                    <a:pt x="84450" y="74038"/>
                    <a:pt x="93470" y="75677"/>
                    <a:pt x="101341" y="77727"/>
                  </a:cubicBezTo>
                  <a:cubicBezTo>
                    <a:pt x="109212" y="79777"/>
                    <a:pt x="118969" y="79858"/>
                    <a:pt x="125446" y="83138"/>
                  </a:cubicBezTo>
                  <a:cubicBezTo>
                    <a:pt x="131923" y="86418"/>
                    <a:pt x="136105" y="93305"/>
                    <a:pt x="140204" y="97405"/>
                  </a:cubicBezTo>
                  <a:cubicBezTo>
                    <a:pt x="144304" y="101505"/>
                    <a:pt x="147419" y="104375"/>
                    <a:pt x="150043" y="107736"/>
                  </a:cubicBezTo>
                  <a:cubicBezTo>
                    <a:pt x="152667" y="111098"/>
                    <a:pt x="147829" y="113721"/>
                    <a:pt x="155946" y="117574"/>
                  </a:cubicBezTo>
                  <a:cubicBezTo>
                    <a:pt x="164063" y="121428"/>
                    <a:pt x="182184" y="129873"/>
                    <a:pt x="198746" y="130857"/>
                  </a:cubicBezTo>
                  <a:cubicBezTo>
                    <a:pt x="215308" y="131841"/>
                    <a:pt x="240315" y="125446"/>
                    <a:pt x="255319" y="123478"/>
                  </a:cubicBezTo>
                  <a:cubicBezTo>
                    <a:pt x="270323" y="121510"/>
                    <a:pt x="280490" y="122002"/>
                    <a:pt x="288771" y="119050"/>
                  </a:cubicBezTo>
                  <a:cubicBezTo>
                    <a:pt x="297052" y="116098"/>
                    <a:pt x="299348" y="111179"/>
                    <a:pt x="305005" y="105768"/>
                  </a:cubicBezTo>
                  <a:cubicBezTo>
                    <a:pt x="310662" y="100357"/>
                    <a:pt x="317960" y="94125"/>
                    <a:pt x="322715" y="86582"/>
                  </a:cubicBezTo>
                  <a:cubicBezTo>
                    <a:pt x="327471" y="79039"/>
                    <a:pt x="328701" y="66822"/>
                    <a:pt x="333538" y="60509"/>
                  </a:cubicBezTo>
                  <a:cubicBezTo>
                    <a:pt x="338376" y="54196"/>
                    <a:pt x="346001" y="53294"/>
                    <a:pt x="351740" y="48702"/>
                  </a:cubicBezTo>
                  <a:cubicBezTo>
                    <a:pt x="357479" y="44111"/>
                    <a:pt x="363957" y="38535"/>
                    <a:pt x="367974" y="32960"/>
                  </a:cubicBezTo>
                  <a:cubicBezTo>
                    <a:pt x="371992" y="27385"/>
                    <a:pt x="374041" y="20743"/>
                    <a:pt x="375845" y="15250"/>
                  </a:cubicBezTo>
                  <a:cubicBezTo>
                    <a:pt x="377649" y="9757"/>
                    <a:pt x="378305" y="2542"/>
                    <a:pt x="378797" y="0"/>
                  </a:cubicBezTo>
                </a:path>
              </a:pathLst>
            </a:custGeom>
            <a:noFill/>
            <a:ln w="38100" cap="flat" cmpd="sng">
              <a:solidFill>
                <a:schemeClr val="dk2"/>
              </a:solidFill>
              <a:prstDash val="solid"/>
              <a:round/>
              <a:headEnd type="none" w="med" len="med"/>
              <a:tailEnd type="none" w="med" len="med"/>
            </a:ln>
          </p:spPr>
        </p:sp>
        <p:sp>
          <p:nvSpPr>
            <p:cNvPr id="113" name="Google Shape;113;p9"/>
            <p:cNvSpPr/>
            <p:nvPr/>
          </p:nvSpPr>
          <p:spPr>
            <a:xfrm>
              <a:off x="-664125" y="4130450"/>
              <a:ext cx="2250775" cy="1866218"/>
            </a:xfrm>
            <a:custGeom>
              <a:avLst/>
              <a:gdLst/>
              <a:ahLst/>
              <a:cxnLst/>
              <a:rect l="l" t="t" r="r" b="b"/>
              <a:pathLst>
                <a:path w="90031" h="73300" extrusionOk="0">
                  <a:moveTo>
                    <a:pt x="88058" y="0"/>
                  </a:moveTo>
                  <a:cubicBezTo>
                    <a:pt x="88304" y="2214"/>
                    <a:pt x="89370" y="7543"/>
                    <a:pt x="89534" y="13282"/>
                  </a:cubicBezTo>
                  <a:cubicBezTo>
                    <a:pt x="89698" y="19021"/>
                    <a:pt x="90764" y="30009"/>
                    <a:pt x="89042" y="34436"/>
                  </a:cubicBezTo>
                  <a:cubicBezTo>
                    <a:pt x="87320" y="38864"/>
                    <a:pt x="86254" y="41405"/>
                    <a:pt x="79203" y="39847"/>
                  </a:cubicBezTo>
                  <a:cubicBezTo>
                    <a:pt x="72152" y="38289"/>
                    <a:pt x="54606" y="25991"/>
                    <a:pt x="46735" y="25089"/>
                  </a:cubicBezTo>
                  <a:cubicBezTo>
                    <a:pt x="38864" y="24187"/>
                    <a:pt x="34027" y="29845"/>
                    <a:pt x="31977" y="34436"/>
                  </a:cubicBezTo>
                  <a:cubicBezTo>
                    <a:pt x="29927" y="39028"/>
                    <a:pt x="36322" y="47637"/>
                    <a:pt x="34436" y="52638"/>
                  </a:cubicBezTo>
                  <a:cubicBezTo>
                    <a:pt x="32550" y="57640"/>
                    <a:pt x="26401" y="61001"/>
                    <a:pt x="20662" y="64445"/>
                  </a:cubicBezTo>
                  <a:cubicBezTo>
                    <a:pt x="14923" y="67889"/>
                    <a:pt x="3444" y="71824"/>
                    <a:pt x="0" y="73300"/>
                  </a:cubicBezTo>
                </a:path>
              </a:pathLst>
            </a:custGeom>
            <a:noFill/>
            <a:ln w="38100" cap="flat" cmpd="sng">
              <a:solidFill>
                <a:schemeClr val="dk2"/>
              </a:solidFill>
              <a:prstDash val="solid"/>
              <a:round/>
              <a:headEnd type="none" w="med" len="med"/>
              <a:tailEnd type="none" w="med" len="med"/>
            </a:ln>
          </p:spPr>
        </p:sp>
        <p:sp>
          <p:nvSpPr>
            <p:cNvPr id="114" name="Google Shape;114;p9"/>
            <p:cNvSpPr/>
            <p:nvPr/>
          </p:nvSpPr>
          <p:spPr>
            <a:xfrm>
              <a:off x="1365150" y="4680676"/>
              <a:ext cx="1525009" cy="494000"/>
            </a:xfrm>
            <a:custGeom>
              <a:avLst/>
              <a:gdLst/>
              <a:ahLst/>
              <a:cxnLst/>
              <a:rect l="l" t="t" r="r" b="b"/>
              <a:pathLst>
                <a:path w="54606" h="19760" extrusionOk="0">
                  <a:moveTo>
                    <a:pt x="0" y="19186"/>
                  </a:moveTo>
                  <a:cubicBezTo>
                    <a:pt x="3444" y="19268"/>
                    <a:pt x="14513" y="19760"/>
                    <a:pt x="20662" y="19678"/>
                  </a:cubicBezTo>
                  <a:cubicBezTo>
                    <a:pt x="26811" y="19596"/>
                    <a:pt x="32469" y="20170"/>
                    <a:pt x="36896" y="18694"/>
                  </a:cubicBezTo>
                  <a:cubicBezTo>
                    <a:pt x="41324" y="17218"/>
                    <a:pt x="44275" y="13939"/>
                    <a:pt x="47227" y="10823"/>
                  </a:cubicBezTo>
                  <a:cubicBezTo>
                    <a:pt x="50179" y="7707"/>
                    <a:pt x="53376" y="1804"/>
                    <a:pt x="54606" y="0"/>
                  </a:cubicBezTo>
                </a:path>
              </a:pathLst>
            </a:custGeom>
            <a:noFill/>
            <a:ln w="38100" cap="flat" cmpd="sng">
              <a:solidFill>
                <a:schemeClr val="dk2"/>
              </a:solidFill>
              <a:prstDash val="solid"/>
              <a:round/>
              <a:headEnd type="none" w="med" len="med"/>
              <a:tailEnd type="none" w="med" len="med"/>
            </a:ln>
          </p:spPr>
        </p:sp>
      </p:grpSp>
      <p:sp>
        <p:nvSpPr>
          <p:cNvPr id="115" name="Google Shape;115;p9"/>
          <p:cNvSpPr txBox="1">
            <a:spLocks noGrp="1"/>
          </p:cNvSpPr>
          <p:nvPr>
            <p:ph type="title"/>
          </p:nvPr>
        </p:nvSpPr>
        <p:spPr>
          <a:xfrm>
            <a:off x="999025" y="1520075"/>
            <a:ext cx="4045200" cy="13278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8000">
                <a:solidFill>
                  <a:schemeClr val="accent5"/>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6" name="Google Shape;116;p9"/>
          <p:cNvSpPr txBox="1">
            <a:spLocks noGrp="1"/>
          </p:cNvSpPr>
          <p:nvPr>
            <p:ph type="subTitle" idx="1"/>
          </p:nvPr>
        </p:nvSpPr>
        <p:spPr>
          <a:xfrm>
            <a:off x="999025" y="2783081"/>
            <a:ext cx="3692700" cy="69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atin typeface="Barlow"/>
                <a:ea typeface="Barlow"/>
                <a:cs typeface="Barlow"/>
                <a:sym typeface="Barlow"/>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
        <p:cNvGrpSpPr/>
        <p:nvPr/>
      </p:nvGrpSpPr>
      <p:grpSpPr>
        <a:xfrm>
          <a:off x="0" y="0"/>
          <a:ext cx="0" cy="0"/>
          <a:chOff x="0" y="0"/>
          <a:chExt cx="0" cy="0"/>
        </a:xfrm>
      </p:grpSpPr>
      <p:grpSp>
        <p:nvGrpSpPr>
          <p:cNvPr id="118" name="Google Shape;118;p10"/>
          <p:cNvGrpSpPr/>
          <p:nvPr/>
        </p:nvGrpSpPr>
        <p:grpSpPr>
          <a:xfrm>
            <a:off x="-76200" y="-214900"/>
            <a:ext cx="9378825" cy="5495600"/>
            <a:chOff x="-76200" y="-214900"/>
            <a:chExt cx="9378825" cy="5495600"/>
          </a:xfrm>
        </p:grpSpPr>
        <p:sp>
          <p:nvSpPr>
            <p:cNvPr id="119" name="Google Shape;119;p10"/>
            <p:cNvSpPr/>
            <p:nvPr/>
          </p:nvSpPr>
          <p:spPr>
            <a:xfrm>
              <a:off x="7921050" y="222594"/>
              <a:ext cx="1074975" cy="923600"/>
            </a:xfrm>
            <a:custGeom>
              <a:avLst/>
              <a:gdLst/>
              <a:ahLst/>
              <a:cxnLst/>
              <a:rect l="l" t="t" r="r" b="b"/>
              <a:pathLst>
                <a:path w="42999" h="36944" extrusionOk="0">
                  <a:moveTo>
                    <a:pt x="0" y="102"/>
                  </a:moveTo>
                  <a:cubicBezTo>
                    <a:pt x="3002" y="239"/>
                    <a:pt x="12690" y="-580"/>
                    <a:pt x="18012" y="921"/>
                  </a:cubicBezTo>
                  <a:cubicBezTo>
                    <a:pt x="23334" y="2422"/>
                    <a:pt x="29474" y="6993"/>
                    <a:pt x="31930" y="9108"/>
                  </a:cubicBezTo>
                  <a:cubicBezTo>
                    <a:pt x="34386" y="11223"/>
                    <a:pt x="32066" y="11496"/>
                    <a:pt x="32748" y="13611"/>
                  </a:cubicBezTo>
                  <a:cubicBezTo>
                    <a:pt x="33430" y="15726"/>
                    <a:pt x="34454" y="19820"/>
                    <a:pt x="36023" y="21798"/>
                  </a:cubicBezTo>
                  <a:cubicBezTo>
                    <a:pt x="37592" y="23777"/>
                    <a:pt x="41004" y="22958"/>
                    <a:pt x="42164" y="25482"/>
                  </a:cubicBezTo>
                  <a:cubicBezTo>
                    <a:pt x="43324" y="28006"/>
                    <a:pt x="42846" y="35034"/>
                    <a:pt x="42982" y="36944"/>
                  </a:cubicBezTo>
                </a:path>
              </a:pathLst>
            </a:custGeom>
            <a:noFill/>
            <a:ln w="19050" cap="flat" cmpd="sng">
              <a:solidFill>
                <a:schemeClr val="accent2"/>
              </a:solidFill>
              <a:prstDash val="solid"/>
              <a:round/>
              <a:headEnd type="none" w="med" len="med"/>
              <a:tailEnd type="none" w="med" len="med"/>
            </a:ln>
          </p:spPr>
        </p:sp>
        <p:sp>
          <p:nvSpPr>
            <p:cNvPr id="120" name="Google Shape;120;p10"/>
            <p:cNvSpPr/>
            <p:nvPr/>
          </p:nvSpPr>
          <p:spPr>
            <a:xfrm>
              <a:off x="408189" y="4114025"/>
              <a:ext cx="628425" cy="1166675"/>
            </a:xfrm>
            <a:custGeom>
              <a:avLst/>
              <a:gdLst/>
              <a:ahLst/>
              <a:cxnLst/>
              <a:rect l="l" t="t" r="r" b="b"/>
              <a:pathLst>
                <a:path w="25137" h="46667" extrusionOk="0">
                  <a:moveTo>
                    <a:pt x="2912" y="0"/>
                  </a:moveTo>
                  <a:cubicBezTo>
                    <a:pt x="2844" y="2456"/>
                    <a:pt x="2911" y="11189"/>
                    <a:pt x="2502" y="14737"/>
                  </a:cubicBezTo>
                  <a:cubicBezTo>
                    <a:pt x="2093" y="18285"/>
                    <a:pt x="729" y="19309"/>
                    <a:pt x="456" y="21287"/>
                  </a:cubicBezTo>
                  <a:cubicBezTo>
                    <a:pt x="183" y="23266"/>
                    <a:pt x="-568" y="24971"/>
                    <a:pt x="865" y="26608"/>
                  </a:cubicBezTo>
                  <a:cubicBezTo>
                    <a:pt x="2298" y="28245"/>
                    <a:pt x="5300" y="29746"/>
                    <a:pt x="9052" y="31111"/>
                  </a:cubicBezTo>
                  <a:cubicBezTo>
                    <a:pt x="12805" y="32476"/>
                    <a:pt x="20719" y="32203"/>
                    <a:pt x="23380" y="34796"/>
                  </a:cubicBezTo>
                  <a:cubicBezTo>
                    <a:pt x="26041" y="37389"/>
                    <a:pt x="24744" y="44689"/>
                    <a:pt x="25017" y="46667"/>
                  </a:cubicBezTo>
                </a:path>
              </a:pathLst>
            </a:custGeom>
            <a:noFill/>
            <a:ln w="19050" cap="flat" cmpd="sng">
              <a:solidFill>
                <a:schemeClr val="accent2"/>
              </a:solidFill>
              <a:prstDash val="solid"/>
              <a:round/>
              <a:headEnd type="none" w="med" len="med"/>
              <a:tailEnd type="none" w="med" len="med"/>
            </a:ln>
          </p:spPr>
        </p:sp>
        <p:sp>
          <p:nvSpPr>
            <p:cNvPr id="121" name="Google Shape;121;p10"/>
            <p:cNvSpPr/>
            <p:nvPr/>
          </p:nvSpPr>
          <p:spPr>
            <a:xfrm>
              <a:off x="-76200" y="4021622"/>
              <a:ext cx="2676175" cy="1182325"/>
            </a:xfrm>
            <a:custGeom>
              <a:avLst/>
              <a:gdLst/>
              <a:ahLst/>
              <a:cxnLst/>
              <a:rect l="l" t="t" r="r" b="b"/>
              <a:pathLst>
                <a:path w="107047" h="47293" extrusionOk="0">
                  <a:moveTo>
                    <a:pt x="107047" y="47293"/>
                  </a:moveTo>
                  <a:cubicBezTo>
                    <a:pt x="105171" y="46645"/>
                    <a:pt x="99204" y="45280"/>
                    <a:pt x="95789" y="43404"/>
                  </a:cubicBezTo>
                  <a:cubicBezTo>
                    <a:pt x="92374" y="41528"/>
                    <a:pt x="90552" y="38082"/>
                    <a:pt x="86557" y="36035"/>
                  </a:cubicBezTo>
                  <a:cubicBezTo>
                    <a:pt x="82562" y="33988"/>
                    <a:pt x="78025" y="31635"/>
                    <a:pt x="71820" y="31123"/>
                  </a:cubicBezTo>
                  <a:cubicBezTo>
                    <a:pt x="65615" y="30611"/>
                    <a:pt x="52670" y="34944"/>
                    <a:pt x="49327" y="32965"/>
                  </a:cubicBezTo>
                  <a:cubicBezTo>
                    <a:pt x="45984" y="30987"/>
                    <a:pt x="54084" y="22834"/>
                    <a:pt x="51761" y="19252"/>
                  </a:cubicBezTo>
                  <a:cubicBezTo>
                    <a:pt x="49438" y="15670"/>
                    <a:pt x="40330" y="14305"/>
                    <a:pt x="35387" y="11474"/>
                  </a:cubicBezTo>
                  <a:cubicBezTo>
                    <a:pt x="30444" y="8643"/>
                    <a:pt x="25206" y="4174"/>
                    <a:pt x="22105" y="2264"/>
                  </a:cubicBezTo>
                  <a:cubicBezTo>
                    <a:pt x="19005" y="354"/>
                    <a:pt x="18490" y="114"/>
                    <a:pt x="16784" y="12"/>
                  </a:cubicBezTo>
                  <a:cubicBezTo>
                    <a:pt x="15078" y="-90"/>
                    <a:pt x="13304" y="456"/>
                    <a:pt x="11871" y="1650"/>
                  </a:cubicBezTo>
                  <a:cubicBezTo>
                    <a:pt x="10438" y="2844"/>
                    <a:pt x="10166" y="4856"/>
                    <a:pt x="8187" y="7176"/>
                  </a:cubicBezTo>
                  <a:cubicBezTo>
                    <a:pt x="6209" y="9496"/>
                    <a:pt x="1365" y="14169"/>
                    <a:pt x="0" y="15568"/>
                  </a:cubicBezTo>
                </a:path>
              </a:pathLst>
            </a:custGeom>
            <a:noFill/>
            <a:ln w="38100" cap="flat" cmpd="sng">
              <a:solidFill>
                <a:schemeClr val="dk2"/>
              </a:solidFill>
              <a:prstDash val="solid"/>
              <a:round/>
              <a:headEnd type="none" w="med" len="med"/>
              <a:tailEnd type="none" w="med" len="med"/>
            </a:ln>
          </p:spPr>
        </p:sp>
        <p:sp>
          <p:nvSpPr>
            <p:cNvPr id="122" name="Google Shape;122;p10"/>
            <p:cNvSpPr/>
            <p:nvPr/>
          </p:nvSpPr>
          <p:spPr>
            <a:xfrm>
              <a:off x="7849400" y="-214900"/>
              <a:ext cx="1453225" cy="1576000"/>
            </a:xfrm>
            <a:custGeom>
              <a:avLst/>
              <a:gdLst/>
              <a:ahLst/>
              <a:cxnLst/>
              <a:rect l="l" t="t" r="r" b="b"/>
              <a:pathLst>
                <a:path w="58129" h="63040" extrusionOk="0">
                  <a:moveTo>
                    <a:pt x="0" y="0"/>
                  </a:moveTo>
                  <a:cubicBezTo>
                    <a:pt x="546" y="3411"/>
                    <a:pt x="2729" y="14190"/>
                    <a:pt x="3275" y="20467"/>
                  </a:cubicBezTo>
                  <a:cubicBezTo>
                    <a:pt x="3821" y="26744"/>
                    <a:pt x="1365" y="34180"/>
                    <a:pt x="3275" y="37660"/>
                  </a:cubicBezTo>
                  <a:cubicBezTo>
                    <a:pt x="5185" y="41140"/>
                    <a:pt x="11326" y="40458"/>
                    <a:pt x="14737" y="41345"/>
                  </a:cubicBezTo>
                  <a:cubicBezTo>
                    <a:pt x="18148" y="42232"/>
                    <a:pt x="19172" y="41140"/>
                    <a:pt x="23743" y="42982"/>
                  </a:cubicBezTo>
                  <a:cubicBezTo>
                    <a:pt x="28314" y="44824"/>
                    <a:pt x="38002" y="49805"/>
                    <a:pt x="42164" y="52397"/>
                  </a:cubicBezTo>
                  <a:cubicBezTo>
                    <a:pt x="46326" y="54990"/>
                    <a:pt x="46053" y="56763"/>
                    <a:pt x="48714" y="58537"/>
                  </a:cubicBezTo>
                  <a:cubicBezTo>
                    <a:pt x="51375" y="60311"/>
                    <a:pt x="56560" y="62290"/>
                    <a:pt x="58129" y="63040"/>
                  </a:cubicBezTo>
                </a:path>
              </a:pathLst>
            </a:custGeom>
            <a:noFill/>
            <a:ln w="38100" cap="flat" cmpd="sng">
              <a:solidFill>
                <a:schemeClr val="dk2"/>
              </a:solidFill>
              <a:prstDash val="solid"/>
              <a:round/>
              <a:headEnd type="none" w="med" len="med"/>
              <a:tailEnd type="none" w="med" len="med"/>
            </a:ln>
          </p:spPr>
        </p:sp>
        <p:sp>
          <p:nvSpPr>
            <p:cNvPr id="123" name="Google Shape;123;p10"/>
            <p:cNvSpPr/>
            <p:nvPr/>
          </p:nvSpPr>
          <p:spPr>
            <a:xfrm>
              <a:off x="8627175" y="-153500"/>
              <a:ext cx="634525" cy="542400"/>
            </a:xfrm>
            <a:custGeom>
              <a:avLst/>
              <a:gdLst/>
              <a:ahLst/>
              <a:cxnLst/>
              <a:rect l="l" t="t" r="r" b="b"/>
              <a:pathLst>
                <a:path w="25381" h="21696" extrusionOk="0">
                  <a:moveTo>
                    <a:pt x="0" y="21696"/>
                  </a:moveTo>
                  <a:cubicBezTo>
                    <a:pt x="1569" y="21014"/>
                    <a:pt x="8051" y="19308"/>
                    <a:pt x="9416" y="17602"/>
                  </a:cubicBezTo>
                  <a:cubicBezTo>
                    <a:pt x="10781" y="15896"/>
                    <a:pt x="7301" y="13031"/>
                    <a:pt x="8188" y="11462"/>
                  </a:cubicBezTo>
                  <a:cubicBezTo>
                    <a:pt x="9075" y="9893"/>
                    <a:pt x="12349" y="9074"/>
                    <a:pt x="14737" y="8187"/>
                  </a:cubicBezTo>
                  <a:cubicBezTo>
                    <a:pt x="17125" y="7300"/>
                    <a:pt x="20741" y="7505"/>
                    <a:pt x="22515" y="6140"/>
                  </a:cubicBezTo>
                  <a:cubicBezTo>
                    <a:pt x="24289" y="4776"/>
                    <a:pt x="24903" y="1023"/>
                    <a:pt x="25381" y="0"/>
                  </a:cubicBezTo>
                </a:path>
              </a:pathLst>
            </a:custGeom>
            <a:noFill/>
            <a:ln w="19050" cap="flat" cmpd="sng">
              <a:solidFill>
                <a:schemeClr val="accent2"/>
              </a:solidFill>
              <a:prstDash val="solid"/>
              <a:round/>
              <a:headEnd type="none" w="med" len="med"/>
              <a:tailEnd type="none" w="med" len="med"/>
            </a:ln>
          </p:spPr>
        </p:sp>
      </p:grpSp>
      <p:sp>
        <p:nvSpPr>
          <p:cNvPr id="124" name="Google Shape;124;p10"/>
          <p:cNvSpPr txBox="1">
            <a:spLocks noGrp="1"/>
          </p:cNvSpPr>
          <p:nvPr>
            <p:ph type="title"/>
          </p:nvPr>
        </p:nvSpPr>
        <p:spPr>
          <a:xfrm>
            <a:off x="2065800" y="377561"/>
            <a:ext cx="5012400" cy="1144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solidFill>
                  <a:schemeClr val="accent5"/>
                </a:solidFill>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445025"/>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1pPr>
            <a:lvl2pPr lvl="1"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2pPr>
            <a:lvl3pPr lvl="2"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3pPr>
            <a:lvl4pPr lvl="3"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4pPr>
            <a:lvl5pPr lvl="4"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5pPr>
            <a:lvl6pPr lvl="5"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6pPr>
            <a:lvl7pPr lvl="6"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7pPr>
            <a:lvl8pPr lvl="7"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8pPr>
            <a:lvl9pPr lvl="8" algn="ctr">
              <a:spcBef>
                <a:spcPts val="0"/>
              </a:spcBef>
              <a:spcAft>
                <a:spcPts val="0"/>
              </a:spcAft>
              <a:buClr>
                <a:schemeClr val="dk1"/>
              </a:buClr>
              <a:buSzPts val="2800"/>
              <a:buFont typeface="Exo 2"/>
              <a:buNone/>
              <a:defRPr sz="2800" b="1">
                <a:solidFill>
                  <a:schemeClr val="dk1"/>
                </a:solidFill>
                <a:latin typeface="Exo 2"/>
                <a:ea typeface="Exo 2"/>
                <a:cs typeface="Exo 2"/>
                <a:sym typeface="Exo 2"/>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1pPr>
            <a:lvl2pPr marL="914400" lvl="1"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2pPr>
            <a:lvl3pPr marL="1371600" lvl="2"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3pPr>
            <a:lvl4pPr marL="1828800" lvl="3"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4pPr>
            <a:lvl5pPr marL="2286000" lvl="4"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5pPr>
            <a:lvl6pPr marL="2743200" lvl="5"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6pPr>
            <a:lvl7pPr marL="3200400" lvl="6"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7pPr>
            <a:lvl8pPr marL="3657600" lvl="7"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8pPr>
            <a:lvl9pPr marL="4114800" lvl="8" indent="-317500">
              <a:lnSpc>
                <a:spcPct val="100000"/>
              </a:lnSpc>
              <a:spcBef>
                <a:spcPts val="0"/>
              </a:spcBef>
              <a:spcAft>
                <a:spcPts val="0"/>
              </a:spcAft>
              <a:buClr>
                <a:schemeClr val="dk2"/>
              </a:buClr>
              <a:buSzPts val="1400"/>
              <a:buFont typeface="Barlow Medium"/>
              <a:buChar char="■"/>
              <a:defRPr>
                <a:solidFill>
                  <a:schemeClr val="dk2"/>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514"/>
        <p:cNvGrpSpPr/>
        <p:nvPr/>
      </p:nvGrpSpPr>
      <p:grpSpPr>
        <a:xfrm>
          <a:off x="0" y="0"/>
          <a:ext cx="0" cy="0"/>
          <a:chOff x="0" y="0"/>
          <a:chExt cx="0" cy="0"/>
        </a:xfrm>
      </p:grpSpPr>
      <p:sp>
        <p:nvSpPr>
          <p:cNvPr id="515" name="Google Shape;515;p35"/>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16" name="Google Shape;516;p35"/>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TQ5ODYwNTUwMTQ0OTU2NjM1NzkiLCJwcmVzZW50YXRpb25JZCI6IjFzd3ZubFNZaTBpOEk3TExwOXFEVFNLMEVVQ3Nkb3ZOZFZKTktfbVRTcTFFIiwiY29udGVudElkIjoiY3VzdG9tLXJlc3BvbnNlLWZyZWVSZXNwb25zZS10ZXh0Iiwic2xpZGVJZCI6ImdjOTBiNTExMmU5XzBfMzg1IiwiY29udGVudEluc3RhbmNlSWQiOiIxc3d2bmxTWWkwaThJN0xMcDlxRFRTSzBFVUNzZG92TmRWSk5LX21UU3ExRS8yMTFjMzM5Yi01NWQ1LTQ2MDItODJmNi01OGVmNzdmMjdkN2MifQ==pearId=magic-pear-metadata-identifier"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law.cornell.edu/constitution/constitution.articlevi.html" TargetMode="External"/><Relationship Id="rId13" Type="http://schemas.openxmlformats.org/officeDocument/2006/relationships/hyperlink" Target="http://tlo2.tlc.state.tx.us/txconst/articles/cn000200.html" TargetMode="External"/><Relationship Id="rId18" Type="http://schemas.openxmlformats.org/officeDocument/2006/relationships/hyperlink" Target="http://tlo2.tlc.state.tx.us/txconst/articles/cn000700.html" TargetMode="External"/><Relationship Id="rId26" Type="http://schemas.openxmlformats.org/officeDocument/2006/relationships/hyperlink" Target="http://tlo2.tlc.state.tx.us/txconst/articles/cn001600.html" TargetMode="External"/><Relationship Id="rId3" Type="http://schemas.openxmlformats.org/officeDocument/2006/relationships/hyperlink" Target="http://articlei" TargetMode="External"/><Relationship Id="rId21" Type="http://schemas.openxmlformats.org/officeDocument/2006/relationships/hyperlink" Target="http://tlo2.tlc.state.tx.us/txconst/articles/cn001000.html" TargetMode="External"/><Relationship Id="rId7" Type="http://schemas.openxmlformats.org/officeDocument/2006/relationships/hyperlink" Target="http://www.law.cornell.edu/constitution/constitution.articlev.html" TargetMode="External"/><Relationship Id="rId12" Type="http://schemas.openxmlformats.org/officeDocument/2006/relationships/hyperlink" Target="http://tlo2.tlc.state.tx.us/txconst/articles/cn000100.html" TargetMode="External"/><Relationship Id="rId17" Type="http://schemas.openxmlformats.org/officeDocument/2006/relationships/hyperlink" Target="http://tlo2.tlc.state.tx.us/txconst/articles/cn000600.html" TargetMode="External"/><Relationship Id="rId25" Type="http://schemas.openxmlformats.org/officeDocument/2006/relationships/hyperlink" Target="http://tlo2.tlc.state.tx.us/txconst/articles/cn001500.html" TargetMode="External"/><Relationship Id="rId2" Type="http://schemas.openxmlformats.org/officeDocument/2006/relationships/notesSlide" Target="../notesSlides/notesSlide13.xml"/><Relationship Id="rId16" Type="http://schemas.openxmlformats.org/officeDocument/2006/relationships/hyperlink" Target="http://tlo2.tlc.state.tx.us/txconst/articles/cn000500.html" TargetMode="External"/><Relationship Id="rId20" Type="http://schemas.openxmlformats.org/officeDocument/2006/relationships/hyperlink" Target="http://tlo2.tlc.state.tx.us/txconst/articles/cn000900.html" TargetMode="External"/><Relationship Id="rId1" Type="http://schemas.openxmlformats.org/officeDocument/2006/relationships/slideLayout" Target="../slideLayouts/slideLayout5.xml"/><Relationship Id="rId6" Type="http://schemas.openxmlformats.org/officeDocument/2006/relationships/hyperlink" Target="http://articleiv" TargetMode="External"/><Relationship Id="rId11" Type="http://schemas.openxmlformats.org/officeDocument/2006/relationships/hyperlink" Target="http://amendments" TargetMode="External"/><Relationship Id="rId24" Type="http://schemas.openxmlformats.org/officeDocument/2006/relationships/hyperlink" Target="http://tlo2.tlc.state.tx.us/txconst/articles/cn001400.html" TargetMode="External"/><Relationship Id="rId5" Type="http://schemas.openxmlformats.org/officeDocument/2006/relationships/hyperlink" Target="http://articleiii" TargetMode="External"/><Relationship Id="rId15" Type="http://schemas.openxmlformats.org/officeDocument/2006/relationships/hyperlink" Target="http://tlo2.tlc.state.tx.us/txconst/articles/cn000400.html" TargetMode="External"/><Relationship Id="rId23" Type="http://schemas.openxmlformats.org/officeDocument/2006/relationships/hyperlink" Target="http://tlo2.tlc.state.tx.us/txconst/articles/cn001200.html" TargetMode="External"/><Relationship Id="rId28" Type="http://schemas.openxmlformats.org/officeDocument/2006/relationships/hyperlink" Target="https://texaspolitics.utexas.edu/archive/html/cons/features/0400_01/tablecontents.html" TargetMode="External"/><Relationship Id="rId10" Type="http://schemas.openxmlformats.org/officeDocument/2006/relationships/hyperlink" Target="http://amendmenti" TargetMode="External"/><Relationship Id="rId19" Type="http://schemas.openxmlformats.org/officeDocument/2006/relationships/hyperlink" Target="http://tlo2.tlc.state.tx.us/txconst/articles/cn000800.html" TargetMode="External"/><Relationship Id="rId4" Type="http://schemas.openxmlformats.org/officeDocument/2006/relationships/hyperlink" Target="http://articleii" TargetMode="External"/><Relationship Id="rId9" Type="http://schemas.openxmlformats.org/officeDocument/2006/relationships/hyperlink" Target="http://www.law.cornell.edu/constitution/constitution.articlevii.html" TargetMode="External"/><Relationship Id="rId14" Type="http://schemas.openxmlformats.org/officeDocument/2006/relationships/hyperlink" Target="http://tlo2.tlc.state.tx.us/txconst/articles/cn000300.html" TargetMode="External"/><Relationship Id="rId22" Type="http://schemas.openxmlformats.org/officeDocument/2006/relationships/hyperlink" Target="http://tlo2.tlc.state.tx.us/txconst/articles/cn001100.html" TargetMode="External"/><Relationship Id="rId27" Type="http://schemas.openxmlformats.org/officeDocument/2006/relationships/hyperlink" Target="http://tlo2.tlc.state.tx.us/txconst/articles/cn001700.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hyperlink" Target="https://texaslre.org/Legislative-Branch-Comparison-English.mp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s://www.news5cleveland.com/news/local-news/man-caught-with-91-pounds-of-cannabis-walks-because-police-couldnt-prove-it-was-marijuan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I8EQAnKntLs"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JUDSeb2zHQ0" TargetMode="External"/><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TQ5ODYwNTUwMTQ0OTU2NjM1NzkiLCJwcmVzZW50YXRpb25JZCI6IjFzd3ZubFNZaTBpOEk3TExwOXFEVFNLMEVVQ3Nkb3ZOZFZKTktfbVRTcTFFIiwiY29udGVudElkIjoiY3VzdG9tLXJlc3BvbnNlLWZyZWVSZXNwb25zZS10ZXh0Iiwic2xpZGVJZCI6ImdjOTBiNTExMmU5XzBfNDg4IiwiY29udGVudEluc3RhbmNlSWQiOiIxc3d2bmxTWWkwaThJN0xMcDlxRFRTSzBFVUNzZG92TmRWSk5LX21UU3ExRS80ZjA5MjJkYy0xZjZlLTRiMTEtOWY0Yi04MDliZjE1MjNkOGQifQ==pearId=magic-pear-metadata-identifier"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hyperlink" Target="http://bit.ly/2PfT4lq" TargetMode="External"/><Relationship Id="rId2" Type="http://schemas.openxmlformats.org/officeDocument/2006/relationships/notesSlide" Target="../notesSlides/notesSlide46.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GUTAmFZ5lP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2" name="Google Shape;522;p37"/>
          <p:cNvGrpSpPr/>
          <p:nvPr/>
        </p:nvGrpSpPr>
        <p:grpSpPr>
          <a:xfrm>
            <a:off x="1650925" y="2578007"/>
            <a:ext cx="5842149" cy="2565450"/>
            <a:chOff x="1650925" y="2578007"/>
            <a:chExt cx="5842149" cy="2565450"/>
          </a:xfrm>
        </p:grpSpPr>
        <p:sp>
          <p:nvSpPr>
            <p:cNvPr id="523" name="Google Shape;523;p37"/>
            <p:cNvSpPr/>
            <p:nvPr/>
          </p:nvSpPr>
          <p:spPr>
            <a:xfrm>
              <a:off x="1650925" y="2578007"/>
              <a:ext cx="5842149" cy="2565450"/>
            </a:xfrm>
            <a:custGeom>
              <a:avLst/>
              <a:gdLst/>
              <a:ahLst/>
              <a:cxnLst/>
              <a:rect l="l" t="t" r="r" b="b"/>
              <a:pathLst>
                <a:path w="206145" h="90524" extrusionOk="0">
                  <a:moveTo>
                    <a:pt x="89690" y="1"/>
                  </a:moveTo>
                  <a:lnTo>
                    <a:pt x="0" y="90524"/>
                  </a:lnTo>
                  <a:lnTo>
                    <a:pt x="103073" y="90440"/>
                  </a:lnTo>
                  <a:lnTo>
                    <a:pt x="206145" y="90524"/>
                  </a:lnTo>
                  <a:lnTo>
                    <a:pt x="11645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4805869" y="2578007"/>
              <a:ext cx="2011063" cy="2565450"/>
            </a:xfrm>
            <a:custGeom>
              <a:avLst/>
              <a:gdLst/>
              <a:ahLst/>
              <a:cxnLst/>
              <a:rect l="l" t="t" r="r" b="b"/>
              <a:pathLst>
                <a:path w="70962" h="90524" extrusionOk="0">
                  <a:moveTo>
                    <a:pt x="1" y="1"/>
                  </a:moveTo>
                  <a:lnTo>
                    <a:pt x="64759" y="90524"/>
                  </a:lnTo>
                  <a:lnTo>
                    <a:pt x="70962" y="90524"/>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2327128" y="2578007"/>
              <a:ext cx="2011063" cy="2565450"/>
            </a:xfrm>
            <a:custGeom>
              <a:avLst/>
              <a:gdLst/>
              <a:ahLst/>
              <a:cxnLst/>
              <a:rect l="l" t="t" r="r" b="b"/>
              <a:pathLst>
                <a:path w="70962" h="90524" extrusionOk="0">
                  <a:moveTo>
                    <a:pt x="70628" y="1"/>
                  </a:moveTo>
                  <a:lnTo>
                    <a:pt x="0" y="90524"/>
                  </a:lnTo>
                  <a:lnTo>
                    <a:pt x="6204" y="90524"/>
                  </a:lnTo>
                  <a:lnTo>
                    <a:pt x="70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7"/>
            <p:cNvGrpSpPr/>
            <p:nvPr/>
          </p:nvGrpSpPr>
          <p:grpSpPr>
            <a:xfrm>
              <a:off x="4430982" y="2804419"/>
              <a:ext cx="282125" cy="2336724"/>
              <a:chOff x="4430982" y="2804419"/>
              <a:chExt cx="282125" cy="2336724"/>
            </a:xfrm>
          </p:grpSpPr>
          <p:sp>
            <p:nvSpPr>
              <p:cNvPr id="527" name="Google Shape;527;p37"/>
              <p:cNvSpPr/>
              <p:nvPr/>
            </p:nvSpPr>
            <p:spPr>
              <a:xfrm>
                <a:off x="4520736" y="3227912"/>
                <a:ext cx="128267" cy="354987"/>
              </a:xfrm>
              <a:custGeom>
                <a:avLst/>
                <a:gdLst/>
                <a:ahLst/>
                <a:cxnLst/>
                <a:rect l="l" t="t" r="r" b="b"/>
                <a:pathLst>
                  <a:path w="4526" h="12526" extrusionOk="0">
                    <a:moveTo>
                      <a:pt x="727" y="0"/>
                    </a:moveTo>
                    <a:lnTo>
                      <a:pt x="1" y="12525"/>
                    </a:lnTo>
                    <a:lnTo>
                      <a:pt x="4525" y="12525"/>
                    </a:lnTo>
                    <a:lnTo>
                      <a:pt x="40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4430982" y="4517550"/>
                <a:ext cx="282125" cy="623593"/>
              </a:xfrm>
              <a:custGeom>
                <a:avLst/>
                <a:gdLst/>
                <a:ahLst/>
                <a:cxnLst/>
                <a:rect l="l" t="t" r="r" b="b"/>
                <a:pathLst>
                  <a:path w="9955" h="22004" extrusionOk="0">
                    <a:moveTo>
                      <a:pt x="1275" y="1"/>
                    </a:moveTo>
                    <a:lnTo>
                      <a:pt x="1" y="22003"/>
                    </a:lnTo>
                    <a:lnTo>
                      <a:pt x="9955" y="22003"/>
                    </a:lnTo>
                    <a:lnTo>
                      <a:pt x="9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4481598" y="3777918"/>
                <a:ext cx="195404" cy="483197"/>
              </a:xfrm>
              <a:custGeom>
                <a:avLst/>
                <a:gdLst/>
                <a:ahLst/>
                <a:cxnLst/>
                <a:rect l="l" t="t" r="r" b="b"/>
                <a:pathLst>
                  <a:path w="6895" h="17050" extrusionOk="0">
                    <a:moveTo>
                      <a:pt x="989" y="0"/>
                    </a:moveTo>
                    <a:lnTo>
                      <a:pt x="1" y="17050"/>
                    </a:lnTo>
                    <a:lnTo>
                      <a:pt x="6895" y="17050"/>
                    </a:lnTo>
                    <a:lnTo>
                      <a:pt x="61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4551117" y="2804419"/>
                <a:ext cx="76291" cy="252764"/>
              </a:xfrm>
              <a:custGeom>
                <a:avLst/>
                <a:gdLst/>
                <a:ahLst/>
                <a:cxnLst/>
                <a:rect l="l" t="t" r="r" b="b"/>
                <a:pathLst>
                  <a:path w="2692" h="8919" extrusionOk="0">
                    <a:moveTo>
                      <a:pt x="512" y="1"/>
                    </a:moveTo>
                    <a:lnTo>
                      <a:pt x="1" y="8918"/>
                    </a:lnTo>
                    <a:lnTo>
                      <a:pt x="2691" y="8918"/>
                    </a:lnTo>
                    <a:lnTo>
                      <a:pt x="23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1" name="Google Shape;531;p37">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txBox="1"/>
          <p:nvPr/>
        </p:nvSpPr>
        <p:spPr>
          <a:xfrm>
            <a:off x="648225" y="500225"/>
            <a:ext cx="8414700" cy="2056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4800">
                <a:solidFill>
                  <a:schemeClr val="accent4"/>
                </a:solidFill>
                <a:latin typeface="Anton"/>
                <a:ea typeface="Anton"/>
                <a:cs typeface="Anton"/>
                <a:sym typeface="Anton"/>
              </a:rPr>
              <a:t>T</a:t>
            </a:r>
            <a:r>
              <a:rPr lang="en" sz="5300">
                <a:solidFill>
                  <a:schemeClr val="accent4"/>
                </a:solidFill>
                <a:latin typeface="Anton"/>
                <a:ea typeface="Anton"/>
                <a:cs typeface="Anton"/>
                <a:sym typeface="Anton"/>
              </a:rPr>
              <a:t>oday’s Warm-Up: </a:t>
            </a:r>
            <a:endParaRPr sz="5300">
              <a:solidFill>
                <a:schemeClr val="accent4"/>
              </a:solidFill>
              <a:latin typeface="Anton"/>
              <a:ea typeface="Anton"/>
              <a:cs typeface="Anton"/>
              <a:sym typeface="Anton"/>
            </a:endParaRPr>
          </a:p>
          <a:p>
            <a:pPr marL="0" lvl="0" indent="0" algn="l" rtl="0">
              <a:lnSpc>
                <a:spcPct val="80000"/>
              </a:lnSpc>
              <a:spcBef>
                <a:spcPts val="0"/>
              </a:spcBef>
              <a:spcAft>
                <a:spcPts val="0"/>
              </a:spcAft>
              <a:buNone/>
            </a:pPr>
            <a:endParaRPr sz="1200">
              <a:solidFill>
                <a:schemeClr val="accent4"/>
              </a:solidFill>
              <a:latin typeface="Anton"/>
              <a:ea typeface="Anton"/>
              <a:cs typeface="Anton"/>
              <a:sym typeface="Anton"/>
            </a:endParaRPr>
          </a:p>
          <a:p>
            <a:pPr marL="457200" lvl="0" indent="-412750" algn="l" rtl="0">
              <a:lnSpc>
                <a:spcPct val="80000"/>
              </a:lnSpc>
              <a:spcBef>
                <a:spcPts val="0"/>
              </a:spcBef>
              <a:spcAft>
                <a:spcPts val="0"/>
              </a:spcAft>
              <a:buClr>
                <a:schemeClr val="accent5"/>
              </a:buClr>
              <a:buSzPts val="2900"/>
              <a:buFont typeface="Droid Sans"/>
              <a:buChar char="●"/>
            </a:pPr>
            <a:r>
              <a:rPr lang="en" sz="2900">
                <a:solidFill>
                  <a:schemeClr val="accent5"/>
                </a:solidFill>
                <a:latin typeface="Droid Sans"/>
                <a:ea typeface="Droid Sans"/>
                <a:cs typeface="Droid Sans"/>
                <a:sym typeface="Droid Sans"/>
              </a:rPr>
              <a:t>Run Outside</a:t>
            </a:r>
            <a:endParaRPr sz="2900">
              <a:solidFill>
                <a:schemeClr val="accent5"/>
              </a:solidFill>
              <a:latin typeface="Droid Sans"/>
              <a:ea typeface="Droid Sans"/>
              <a:cs typeface="Droid Sans"/>
              <a:sym typeface="Droid Sans"/>
            </a:endParaRPr>
          </a:p>
          <a:p>
            <a:pPr marL="457200" lvl="0" indent="-412750" algn="l" rtl="0">
              <a:lnSpc>
                <a:spcPct val="80000"/>
              </a:lnSpc>
              <a:spcBef>
                <a:spcPts val="0"/>
              </a:spcBef>
              <a:spcAft>
                <a:spcPts val="0"/>
              </a:spcAft>
              <a:buClr>
                <a:schemeClr val="accent5"/>
              </a:buClr>
              <a:buSzPts val="2900"/>
              <a:buFont typeface="Droid Sans"/>
              <a:buChar char="●"/>
            </a:pPr>
            <a:r>
              <a:rPr lang="en" sz="2900">
                <a:solidFill>
                  <a:schemeClr val="accent5"/>
                </a:solidFill>
                <a:latin typeface="Droid Sans"/>
                <a:ea typeface="Droid Sans"/>
                <a:cs typeface="Droid Sans"/>
                <a:sym typeface="Droid Sans"/>
              </a:rPr>
              <a:t>Do 10 Jumping Jacks</a:t>
            </a:r>
            <a:endParaRPr sz="2900">
              <a:solidFill>
                <a:schemeClr val="accent5"/>
              </a:solidFill>
              <a:latin typeface="Droid Sans"/>
              <a:ea typeface="Droid Sans"/>
              <a:cs typeface="Droid Sans"/>
              <a:sym typeface="Droid Sans"/>
            </a:endParaRPr>
          </a:p>
          <a:p>
            <a:pPr marL="457200" lvl="0" indent="-412750" algn="l" rtl="0">
              <a:lnSpc>
                <a:spcPct val="80000"/>
              </a:lnSpc>
              <a:spcBef>
                <a:spcPts val="0"/>
              </a:spcBef>
              <a:spcAft>
                <a:spcPts val="0"/>
              </a:spcAft>
              <a:buClr>
                <a:schemeClr val="accent5"/>
              </a:buClr>
              <a:buSzPts val="2900"/>
              <a:buFont typeface="Droid Sans"/>
              <a:buChar char="●"/>
            </a:pPr>
            <a:r>
              <a:rPr lang="en" sz="2900">
                <a:solidFill>
                  <a:schemeClr val="accent5"/>
                </a:solidFill>
                <a:latin typeface="Droid Sans"/>
                <a:ea typeface="Droid Sans"/>
                <a:cs typeface="Droid Sans"/>
                <a:sym typeface="Droid Sans"/>
              </a:rPr>
              <a:t>Then complete the warm up question </a:t>
            </a:r>
            <a:endParaRPr>
              <a:solidFill>
                <a:schemeClr val="accent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46"/>
          <p:cNvSpPr/>
          <p:nvPr/>
        </p:nvSpPr>
        <p:spPr>
          <a:xfrm>
            <a:off x="713400" y="966825"/>
            <a:ext cx="3210300" cy="32103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9" name="Google Shape;759;p46"/>
          <p:cNvPicPr preferRelativeResize="0"/>
          <p:nvPr/>
        </p:nvPicPr>
        <p:blipFill rotWithShape="1">
          <a:blip r:embed="rId3">
            <a:alphaModFix/>
          </a:blip>
          <a:srcRect l="24064" r="24059"/>
          <a:stretch/>
        </p:blipFill>
        <p:spPr>
          <a:xfrm>
            <a:off x="816260" y="1069685"/>
            <a:ext cx="3004500" cy="3004500"/>
          </a:xfrm>
          <a:prstGeom prst="roundRect">
            <a:avLst>
              <a:gd name="adj" fmla="val 15443"/>
            </a:avLst>
          </a:prstGeom>
          <a:noFill/>
          <a:ln>
            <a:noFill/>
          </a:ln>
        </p:spPr>
      </p:pic>
      <p:sp>
        <p:nvSpPr>
          <p:cNvPr id="760" name="Google Shape;760;p46"/>
          <p:cNvSpPr/>
          <p:nvPr/>
        </p:nvSpPr>
        <p:spPr>
          <a:xfrm>
            <a:off x="935064" y="1188348"/>
            <a:ext cx="2766900" cy="2767200"/>
          </a:xfrm>
          <a:prstGeom prst="roundRect">
            <a:avLst>
              <a:gd name="adj" fmla="val 1435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6"/>
          <p:cNvSpPr txBox="1">
            <a:spLocks noGrp="1"/>
          </p:cNvSpPr>
          <p:nvPr>
            <p:ph type="title"/>
          </p:nvPr>
        </p:nvSpPr>
        <p:spPr>
          <a:xfrm>
            <a:off x="4248200" y="1177913"/>
            <a:ext cx="3732000" cy="1646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chemeClr val="accent5"/>
                </a:solidFill>
              </a:rPr>
              <a:t>The truth is, </a:t>
            </a:r>
            <a:r>
              <a:rPr lang="en" u="sng">
                <a:solidFill>
                  <a:schemeClr val="accent5"/>
                </a:solidFill>
              </a:rPr>
              <a:t>ALL 3 BRANCHES</a:t>
            </a:r>
            <a:r>
              <a:rPr lang="en">
                <a:solidFill>
                  <a:schemeClr val="accent5"/>
                </a:solidFill>
              </a:rPr>
              <a:t> take actions that have the </a:t>
            </a:r>
            <a:r>
              <a:rPr lang="en" u="sng">
                <a:solidFill>
                  <a:schemeClr val="accent5"/>
                </a:solidFill>
              </a:rPr>
              <a:t>EFFECT OF LAW.</a:t>
            </a:r>
            <a:endParaRPr u="sng">
              <a:solidFill>
                <a:schemeClr val="accent5"/>
              </a:solidFill>
            </a:endParaRPr>
          </a:p>
        </p:txBody>
      </p:sp>
      <p:sp>
        <p:nvSpPr>
          <p:cNvPr id="762" name="Google Shape;762;p46"/>
          <p:cNvSpPr txBox="1">
            <a:spLocks noGrp="1"/>
          </p:cNvSpPr>
          <p:nvPr>
            <p:ph type="subTitle" idx="1"/>
          </p:nvPr>
        </p:nvSpPr>
        <p:spPr>
          <a:xfrm>
            <a:off x="4172825" y="2836100"/>
            <a:ext cx="3807600" cy="1341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600">
                <a:latin typeface="Barlow"/>
                <a:ea typeface="Barlow"/>
                <a:cs typeface="Barlow"/>
                <a:sym typeface="Barlow"/>
              </a:rPr>
              <a:t>Whether it’s a law passed by Congress or a Supreme Court decision or a regulation passed by an Agency in the Executive Branch… each of these things has the EFFECT OF LAW on our lives.</a:t>
            </a:r>
            <a:endParaRPr sz="1600">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47"/>
          <p:cNvSpPr txBox="1">
            <a:spLocks noGrp="1"/>
          </p:cNvSpPr>
          <p:nvPr>
            <p:ph type="title"/>
          </p:nvPr>
        </p:nvSpPr>
        <p:spPr>
          <a:xfrm>
            <a:off x="457450" y="78725"/>
            <a:ext cx="8379000" cy="10467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a:t>Let’s look at each of the </a:t>
            </a:r>
            <a:endParaRPr/>
          </a:p>
          <a:p>
            <a:pPr marL="0" lvl="0" indent="0" algn="ctr" rtl="0">
              <a:spcBef>
                <a:spcPts val="0"/>
              </a:spcBef>
              <a:spcAft>
                <a:spcPts val="0"/>
              </a:spcAft>
              <a:buNone/>
            </a:pPr>
            <a:r>
              <a:rPr lang="en">
                <a:solidFill>
                  <a:srgbClr val="F8A53F"/>
                </a:solidFill>
              </a:rPr>
              <a:t>4 MAIN SOURCES OF LAW, </a:t>
            </a:r>
            <a:r>
              <a:rPr lang="en"/>
              <a:t>more specifically:</a:t>
            </a:r>
            <a:endParaRPr/>
          </a:p>
        </p:txBody>
      </p:sp>
      <p:grpSp>
        <p:nvGrpSpPr>
          <p:cNvPr id="768" name="Google Shape;768;p47"/>
          <p:cNvGrpSpPr/>
          <p:nvPr/>
        </p:nvGrpSpPr>
        <p:grpSpPr>
          <a:xfrm>
            <a:off x="3724793" y="2029646"/>
            <a:ext cx="1716236" cy="1716451"/>
            <a:chOff x="1129200" y="1643975"/>
            <a:chExt cx="2153100" cy="2153100"/>
          </a:xfrm>
        </p:grpSpPr>
        <p:sp>
          <p:nvSpPr>
            <p:cNvPr id="769" name="Google Shape;769;p47"/>
            <p:cNvSpPr/>
            <p:nvPr/>
          </p:nvSpPr>
          <p:spPr>
            <a:xfrm>
              <a:off x="1560900" y="2075675"/>
              <a:ext cx="1289700" cy="1289700"/>
            </a:xfrm>
            <a:prstGeom prst="ellipse">
              <a:avLst/>
            </a:prstGeom>
            <a:solidFill>
              <a:schemeClr val="lt2"/>
            </a:solid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7"/>
            <p:cNvSpPr/>
            <p:nvPr/>
          </p:nvSpPr>
          <p:spPr>
            <a:xfrm rot="-5400000">
              <a:off x="1989900" y="34565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1" name="Google Shape;771;p47"/>
            <p:cNvCxnSpPr>
              <a:endCxn id="770" idx="1"/>
            </p:cNvCxnSpPr>
            <p:nvPr/>
          </p:nvCxnSpPr>
          <p:spPr>
            <a:xfrm>
              <a:off x="2205750" y="3479375"/>
              <a:ext cx="0" cy="317700"/>
            </a:xfrm>
            <a:prstGeom prst="straightConnector1">
              <a:avLst/>
            </a:prstGeom>
            <a:noFill/>
            <a:ln w="28575" cap="flat" cmpd="sng">
              <a:solidFill>
                <a:schemeClr val="accent3"/>
              </a:solidFill>
              <a:prstDash val="dash"/>
              <a:round/>
              <a:headEnd type="none" w="med" len="med"/>
              <a:tailEnd type="none" w="med" len="med"/>
            </a:ln>
          </p:spPr>
        </p:cxnSp>
        <p:sp>
          <p:nvSpPr>
            <p:cNvPr id="772" name="Google Shape;772;p47"/>
            <p:cNvSpPr/>
            <p:nvPr/>
          </p:nvSpPr>
          <p:spPr>
            <a:xfrm rot="-5400000">
              <a:off x="1989900" y="17351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3" name="Google Shape;773;p47"/>
            <p:cNvCxnSpPr>
              <a:endCxn id="772" idx="3"/>
            </p:cNvCxnSpPr>
            <p:nvPr/>
          </p:nvCxnSpPr>
          <p:spPr>
            <a:xfrm rot="10800000">
              <a:off x="2205750" y="1643975"/>
              <a:ext cx="0" cy="311100"/>
            </a:xfrm>
            <a:prstGeom prst="straightConnector1">
              <a:avLst/>
            </a:prstGeom>
            <a:noFill/>
            <a:ln w="28575" cap="flat" cmpd="sng">
              <a:solidFill>
                <a:schemeClr val="accent3"/>
              </a:solidFill>
              <a:prstDash val="dash"/>
              <a:round/>
              <a:headEnd type="none" w="med" len="med"/>
              <a:tailEnd type="none" w="med" len="med"/>
            </a:ln>
          </p:spPr>
        </p:cxnSp>
        <p:sp>
          <p:nvSpPr>
            <p:cNvPr id="774" name="Google Shape;774;p47"/>
            <p:cNvSpPr/>
            <p:nvPr/>
          </p:nvSpPr>
          <p:spPr>
            <a:xfrm>
              <a:off x="11292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5" name="Google Shape;775;p47"/>
            <p:cNvCxnSpPr>
              <a:endCxn id="774" idx="1"/>
            </p:cNvCxnSpPr>
            <p:nvPr/>
          </p:nvCxnSpPr>
          <p:spPr>
            <a:xfrm rot="10800000">
              <a:off x="1129200" y="2720525"/>
              <a:ext cx="312000" cy="0"/>
            </a:xfrm>
            <a:prstGeom prst="straightConnector1">
              <a:avLst/>
            </a:prstGeom>
            <a:noFill/>
            <a:ln w="28575" cap="flat" cmpd="sng">
              <a:solidFill>
                <a:schemeClr val="accent3"/>
              </a:solidFill>
              <a:prstDash val="dash"/>
              <a:round/>
              <a:headEnd type="none" w="med" len="med"/>
              <a:tailEnd type="none" w="med" len="med"/>
            </a:ln>
          </p:spPr>
        </p:cxnSp>
        <p:sp>
          <p:nvSpPr>
            <p:cNvPr id="776" name="Google Shape;776;p47"/>
            <p:cNvSpPr/>
            <p:nvPr/>
          </p:nvSpPr>
          <p:spPr>
            <a:xfrm>
              <a:off x="28506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7" name="Google Shape;777;p47"/>
            <p:cNvCxnSpPr/>
            <p:nvPr/>
          </p:nvCxnSpPr>
          <p:spPr>
            <a:xfrm>
              <a:off x="2971200" y="2720525"/>
              <a:ext cx="311100" cy="0"/>
            </a:xfrm>
            <a:prstGeom prst="straightConnector1">
              <a:avLst/>
            </a:prstGeom>
            <a:noFill/>
            <a:ln w="28575" cap="flat" cmpd="sng">
              <a:solidFill>
                <a:schemeClr val="accent3"/>
              </a:solidFill>
              <a:prstDash val="dash"/>
              <a:round/>
              <a:headEnd type="none" w="med" len="med"/>
              <a:tailEnd type="none" w="med" len="med"/>
            </a:ln>
          </p:spPr>
        </p:cxnSp>
        <p:sp>
          <p:nvSpPr>
            <p:cNvPr id="778" name="Google Shape;778;p47"/>
            <p:cNvSpPr/>
            <p:nvPr/>
          </p:nvSpPr>
          <p:spPr>
            <a:xfrm>
              <a:off x="1560900" y="2075675"/>
              <a:ext cx="1289700" cy="12897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9" name="Google Shape;779;p47"/>
          <p:cNvSpPr txBox="1"/>
          <p:nvPr/>
        </p:nvSpPr>
        <p:spPr>
          <a:xfrm>
            <a:off x="3512838" y="3964945"/>
            <a:ext cx="2118300" cy="531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4. </a:t>
            </a:r>
            <a:r>
              <a:rPr lang="en" sz="1900" b="1">
                <a:solidFill>
                  <a:schemeClr val="accent4"/>
                </a:solidFill>
                <a:latin typeface="Exo 2"/>
                <a:ea typeface="Exo 2"/>
                <a:cs typeface="Exo 2"/>
                <a:sym typeface="Exo 2"/>
              </a:rPr>
              <a:t>CASE LAW</a:t>
            </a:r>
            <a:r>
              <a:rPr lang="en" sz="1900" b="1">
                <a:solidFill>
                  <a:srgbClr val="63B389"/>
                </a:solidFill>
                <a:latin typeface="Exo 2"/>
                <a:ea typeface="Exo 2"/>
                <a:cs typeface="Exo 2"/>
                <a:sym typeface="Exo 2"/>
              </a:rPr>
              <a:t> (PRECEDENT)</a:t>
            </a:r>
            <a:endParaRPr sz="1900" b="1">
              <a:solidFill>
                <a:srgbClr val="63B389"/>
              </a:solidFill>
              <a:latin typeface="Exo 2"/>
              <a:ea typeface="Exo 2"/>
              <a:cs typeface="Exo 2"/>
              <a:sym typeface="Exo 2"/>
            </a:endParaRPr>
          </a:p>
        </p:txBody>
      </p:sp>
      <p:sp>
        <p:nvSpPr>
          <p:cNvPr id="780" name="Google Shape;780;p47"/>
          <p:cNvSpPr txBox="1"/>
          <p:nvPr/>
        </p:nvSpPr>
        <p:spPr>
          <a:xfrm>
            <a:off x="3523775" y="4343645"/>
            <a:ext cx="2118300" cy="6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Made by Federal and State Court Decisions</a:t>
            </a:r>
            <a:endParaRPr>
              <a:solidFill>
                <a:srgbClr val="50443F"/>
              </a:solidFill>
              <a:latin typeface="Barlow"/>
              <a:ea typeface="Barlow"/>
              <a:cs typeface="Barlow"/>
              <a:sym typeface="Barlow"/>
            </a:endParaRPr>
          </a:p>
        </p:txBody>
      </p:sp>
      <p:sp>
        <p:nvSpPr>
          <p:cNvPr id="781" name="Google Shape;781;p47"/>
          <p:cNvSpPr txBox="1"/>
          <p:nvPr/>
        </p:nvSpPr>
        <p:spPr>
          <a:xfrm>
            <a:off x="3512775" y="1041295"/>
            <a:ext cx="2118300" cy="7695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1. THE </a:t>
            </a:r>
            <a:r>
              <a:rPr lang="en" sz="1900" b="1">
                <a:solidFill>
                  <a:schemeClr val="accent4"/>
                </a:solidFill>
                <a:latin typeface="Exo 2"/>
                <a:ea typeface="Exo 2"/>
                <a:cs typeface="Exo 2"/>
                <a:sym typeface="Exo 2"/>
              </a:rPr>
              <a:t>CONSTITUTIONS</a:t>
            </a:r>
            <a:endParaRPr sz="1900" b="1">
              <a:solidFill>
                <a:schemeClr val="accent4"/>
              </a:solidFill>
              <a:latin typeface="Exo 2"/>
              <a:ea typeface="Exo 2"/>
              <a:cs typeface="Exo 2"/>
              <a:sym typeface="Exo 2"/>
            </a:endParaRPr>
          </a:p>
        </p:txBody>
      </p:sp>
      <p:sp>
        <p:nvSpPr>
          <p:cNvPr id="782" name="Google Shape;782;p47"/>
          <p:cNvSpPr txBox="1"/>
          <p:nvPr/>
        </p:nvSpPr>
        <p:spPr>
          <a:xfrm>
            <a:off x="3562125" y="1644650"/>
            <a:ext cx="2019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Federal and State</a:t>
            </a:r>
            <a:endParaRPr>
              <a:solidFill>
                <a:srgbClr val="50443F"/>
              </a:solidFill>
              <a:latin typeface="Barlow"/>
              <a:ea typeface="Barlow"/>
              <a:cs typeface="Barlow"/>
              <a:sym typeface="Barlow"/>
            </a:endParaRPr>
          </a:p>
        </p:txBody>
      </p:sp>
      <p:sp>
        <p:nvSpPr>
          <p:cNvPr id="783" name="Google Shape;783;p47"/>
          <p:cNvSpPr txBox="1"/>
          <p:nvPr/>
        </p:nvSpPr>
        <p:spPr>
          <a:xfrm>
            <a:off x="5567057" y="2357975"/>
            <a:ext cx="32694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3. ADMINISTRATIVE </a:t>
            </a:r>
            <a:r>
              <a:rPr lang="en" sz="1900" b="1">
                <a:solidFill>
                  <a:schemeClr val="accent4"/>
                </a:solidFill>
                <a:latin typeface="Exo 2"/>
                <a:ea typeface="Exo 2"/>
                <a:cs typeface="Exo 2"/>
                <a:sym typeface="Exo 2"/>
              </a:rPr>
              <a:t>REGULATIONS</a:t>
            </a:r>
            <a:endParaRPr sz="1900" b="1">
              <a:solidFill>
                <a:schemeClr val="accent4"/>
              </a:solidFill>
              <a:latin typeface="Exo 2"/>
              <a:ea typeface="Exo 2"/>
              <a:cs typeface="Exo 2"/>
              <a:sym typeface="Exo 2"/>
            </a:endParaRPr>
          </a:p>
        </p:txBody>
      </p:sp>
      <p:sp>
        <p:nvSpPr>
          <p:cNvPr id="784" name="Google Shape;784;p47"/>
          <p:cNvSpPr txBox="1"/>
          <p:nvPr/>
        </p:nvSpPr>
        <p:spPr>
          <a:xfrm>
            <a:off x="5566975" y="2737170"/>
            <a:ext cx="2118300" cy="6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Made by Federal &amp; State Executive Agencies </a:t>
            </a:r>
            <a:endParaRPr>
              <a:solidFill>
                <a:srgbClr val="50443F"/>
              </a:solidFill>
              <a:latin typeface="Barlow"/>
              <a:ea typeface="Barlow"/>
              <a:cs typeface="Barlow"/>
              <a:sym typeface="Barlow"/>
            </a:endParaRPr>
          </a:p>
        </p:txBody>
      </p:sp>
      <p:sp>
        <p:nvSpPr>
          <p:cNvPr id="785" name="Google Shape;785;p47"/>
          <p:cNvSpPr txBox="1"/>
          <p:nvPr/>
        </p:nvSpPr>
        <p:spPr>
          <a:xfrm>
            <a:off x="769775" y="2357975"/>
            <a:ext cx="2829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dirty="0">
                <a:solidFill>
                  <a:srgbClr val="63B389"/>
                </a:solidFill>
                <a:latin typeface="Exo 2"/>
                <a:ea typeface="Exo 2"/>
                <a:cs typeface="Exo 2"/>
                <a:sym typeface="Exo 2"/>
              </a:rPr>
              <a:t>2. </a:t>
            </a:r>
            <a:r>
              <a:rPr lang="en" sz="1900" b="1" dirty="0">
                <a:solidFill>
                  <a:schemeClr val="accent4"/>
                </a:solidFill>
                <a:latin typeface="Exo 2"/>
                <a:ea typeface="Exo 2"/>
                <a:cs typeface="Exo 2"/>
                <a:sym typeface="Exo 2"/>
              </a:rPr>
              <a:t>STATUTES</a:t>
            </a:r>
            <a:r>
              <a:rPr lang="en" sz="1900" b="1" dirty="0">
                <a:solidFill>
                  <a:srgbClr val="63B389"/>
                </a:solidFill>
                <a:latin typeface="Exo 2"/>
                <a:ea typeface="Exo 2"/>
                <a:cs typeface="Exo 2"/>
                <a:sym typeface="Exo 2"/>
              </a:rPr>
              <a:t> &amp; ORDINANCES</a:t>
            </a:r>
            <a:endParaRPr sz="1900" b="1" dirty="0">
              <a:solidFill>
                <a:srgbClr val="63B389"/>
              </a:solidFill>
              <a:latin typeface="Exo 2"/>
              <a:ea typeface="Exo 2"/>
              <a:cs typeface="Exo 2"/>
              <a:sym typeface="Exo 2"/>
            </a:endParaRPr>
          </a:p>
        </p:txBody>
      </p:sp>
      <p:sp>
        <p:nvSpPr>
          <p:cNvPr id="786" name="Google Shape;786;p47"/>
          <p:cNvSpPr txBox="1"/>
          <p:nvPr/>
        </p:nvSpPr>
        <p:spPr>
          <a:xfrm>
            <a:off x="1480475" y="2737170"/>
            <a:ext cx="2118300" cy="68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Made by U.S. Congress &amp; State Legislatures</a:t>
            </a:r>
            <a:endParaRPr>
              <a:solidFill>
                <a:srgbClr val="50443F"/>
              </a:solidFill>
              <a:latin typeface="Barlow"/>
              <a:ea typeface="Barlow"/>
              <a:cs typeface="Barlow"/>
              <a:sym typeface="Barlow"/>
            </a:endParaRPr>
          </a:p>
        </p:txBody>
      </p:sp>
      <p:grpSp>
        <p:nvGrpSpPr>
          <p:cNvPr id="787" name="Google Shape;787;p47"/>
          <p:cNvGrpSpPr/>
          <p:nvPr/>
        </p:nvGrpSpPr>
        <p:grpSpPr>
          <a:xfrm>
            <a:off x="4361228" y="2692852"/>
            <a:ext cx="443155" cy="389493"/>
            <a:chOff x="2085450" y="2057100"/>
            <a:chExt cx="481900" cy="423500"/>
          </a:xfrm>
        </p:grpSpPr>
        <p:sp>
          <p:nvSpPr>
            <p:cNvPr id="788" name="Google Shape;788;p47"/>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89" name="Google Shape;789;p47"/>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90" name="Google Shape;790;p47"/>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48"/>
          <p:cNvSpPr txBox="1">
            <a:spLocks noGrp="1"/>
          </p:cNvSpPr>
          <p:nvPr>
            <p:ph type="body" idx="1"/>
          </p:nvPr>
        </p:nvSpPr>
        <p:spPr>
          <a:xfrm>
            <a:off x="637650" y="791650"/>
            <a:ext cx="7868700" cy="328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700">
                <a:solidFill>
                  <a:schemeClr val="accent6"/>
                </a:solidFill>
              </a:rPr>
              <a:t>The U.S. Constitution is the “</a:t>
            </a:r>
            <a:r>
              <a:rPr lang="en" sz="2700" b="1">
                <a:solidFill>
                  <a:schemeClr val="accent4"/>
                </a:solidFill>
              </a:rPr>
              <a:t>Supreme</a:t>
            </a:r>
            <a:r>
              <a:rPr lang="en" sz="2700">
                <a:solidFill>
                  <a:schemeClr val="accent6"/>
                </a:solidFill>
              </a:rPr>
              <a:t> Law of the Land,” and is therefore </a:t>
            </a:r>
            <a:r>
              <a:rPr lang="en" sz="2700">
                <a:solidFill>
                  <a:srgbClr val="F8A53F"/>
                </a:solidFill>
              </a:rPr>
              <a:t>above</a:t>
            </a:r>
            <a:r>
              <a:rPr lang="en" sz="2700" b="1">
                <a:solidFill>
                  <a:srgbClr val="F8A53F"/>
                </a:solidFill>
              </a:rPr>
              <a:t> </a:t>
            </a:r>
            <a:r>
              <a:rPr lang="en" sz="2700">
                <a:solidFill>
                  <a:schemeClr val="accent6"/>
                </a:solidFill>
              </a:rPr>
              <a:t>every other type of law.</a:t>
            </a:r>
            <a:endParaRPr sz="2700">
              <a:solidFill>
                <a:schemeClr val="accent6"/>
              </a:solidFill>
            </a:endParaRPr>
          </a:p>
          <a:p>
            <a:pPr marL="0" marR="0" lvl="0" indent="0" algn="l" rtl="0">
              <a:lnSpc>
                <a:spcPct val="100000"/>
              </a:lnSpc>
              <a:spcBef>
                <a:spcPts val="0"/>
              </a:spcBef>
              <a:spcAft>
                <a:spcPts val="0"/>
              </a:spcAft>
              <a:buNone/>
            </a:pPr>
            <a:r>
              <a:rPr lang="en" sz="2700">
                <a:solidFill>
                  <a:schemeClr val="accent6"/>
                </a:solidFill>
              </a:rPr>
              <a:t>All other laws must </a:t>
            </a:r>
            <a:r>
              <a:rPr lang="en" sz="2700" b="1">
                <a:solidFill>
                  <a:schemeClr val="accent4"/>
                </a:solidFill>
              </a:rPr>
              <a:t>conform</a:t>
            </a:r>
            <a:r>
              <a:rPr lang="en" sz="2700">
                <a:solidFill>
                  <a:schemeClr val="accent6"/>
                </a:solidFill>
              </a:rPr>
              <a:t> to the Constitution.</a:t>
            </a:r>
            <a:endParaRPr sz="2700">
              <a:solidFill>
                <a:schemeClr val="accent6"/>
              </a:solidFill>
            </a:endParaRPr>
          </a:p>
          <a:p>
            <a:pPr marL="0" marR="0" lvl="0" indent="457200" algn="l" rtl="0">
              <a:lnSpc>
                <a:spcPct val="100000"/>
              </a:lnSpc>
              <a:spcBef>
                <a:spcPts val="0"/>
              </a:spcBef>
              <a:spcAft>
                <a:spcPts val="0"/>
              </a:spcAft>
              <a:buNone/>
            </a:pPr>
            <a:r>
              <a:rPr lang="en" sz="2400" i="1">
                <a:solidFill>
                  <a:schemeClr val="accent6"/>
                </a:solidFill>
              </a:rPr>
              <a:t>The courts have the power of Judicial Review and</a:t>
            </a:r>
            <a:endParaRPr sz="2400" i="1">
              <a:solidFill>
                <a:schemeClr val="accent6"/>
              </a:solidFill>
            </a:endParaRPr>
          </a:p>
          <a:p>
            <a:pPr marL="0" marR="0" lvl="0" indent="457200" algn="l" rtl="0">
              <a:lnSpc>
                <a:spcPct val="100000"/>
              </a:lnSpc>
              <a:spcBef>
                <a:spcPts val="0"/>
              </a:spcBef>
              <a:spcAft>
                <a:spcPts val="0"/>
              </a:spcAft>
              <a:buNone/>
            </a:pPr>
            <a:r>
              <a:rPr lang="en" sz="2400" i="1">
                <a:solidFill>
                  <a:schemeClr val="accent6"/>
                </a:solidFill>
              </a:rPr>
              <a:t>can strike down laws that are deemed</a:t>
            </a:r>
            <a:endParaRPr sz="2400" i="1">
              <a:solidFill>
                <a:schemeClr val="accent6"/>
              </a:solidFill>
            </a:endParaRPr>
          </a:p>
          <a:p>
            <a:pPr marL="0" marR="0" lvl="0" indent="457200" algn="l" rtl="0">
              <a:lnSpc>
                <a:spcPct val="100000"/>
              </a:lnSpc>
              <a:spcBef>
                <a:spcPts val="0"/>
              </a:spcBef>
              <a:spcAft>
                <a:spcPts val="0"/>
              </a:spcAft>
              <a:buNone/>
            </a:pPr>
            <a:r>
              <a:rPr lang="en" sz="2400" i="1">
                <a:solidFill>
                  <a:schemeClr val="accent6"/>
                </a:solidFill>
              </a:rPr>
              <a:t>unconstitutional.</a:t>
            </a:r>
            <a:endParaRPr sz="2400" i="1">
              <a:solidFill>
                <a:schemeClr val="accent6"/>
              </a:solidFill>
            </a:endParaRPr>
          </a:p>
          <a:p>
            <a:pPr marL="0" marR="0" lvl="0" indent="0" algn="l" rtl="0">
              <a:lnSpc>
                <a:spcPct val="100000"/>
              </a:lnSpc>
              <a:spcBef>
                <a:spcPts val="0"/>
              </a:spcBef>
              <a:spcAft>
                <a:spcPts val="0"/>
              </a:spcAft>
              <a:buNone/>
            </a:pPr>
            <a:r>
              <a:rPr lang="en" sz="2700">
                <a:solidFill>
                  <a:schemeClr val="accent6"/>
                </a:solidFill>
              </a:rPr>
              <a:t>Each </a:t>
            </a:r>
            <a:r>
              <a:rPr lang="en" sz="2700" b="1">
                <a:solidFill>
                  <a:schemeClr val="accent4"/>
                </a:solidFill>
              </a:rPr>
              <a:t>state</a:t>
            </a:r>
            <a:r>
              <a:rPr lang="en" sz="2700">
                <a:solidFill>
                  <a:schemeClr val="accent6"/>
                </a:solidFill>
              </a:rPr>
              <a:t> also has a constitution that closely mirrors the structure of the U.S. Constitution.</a:t>
            </a:r>
            <a:endParaRPr sz="2700">
              <a:solidFill>
                <a:schemeClr val="accent6"/>
              </a:solidFill>
            </a:endParaRPr>
          </a:p>
          <a:p>
            <a:pPr marL="0" marR="0" lvl="0" indent="0" algn="l" rtl="0">
              <a:lnSpc>
                <a:spcPct val="100000"/>
              </a:lnSpc>
              <a:spcBef>
                <a:spcPts val="560"/>
              </a:spcBef>
              <a:spcAft>
                <a:spcPts val="0"/>
              </a:spcAft>
              <a:buNone/>
            </a:pPr>
            <a:endParaRPr sz="2800" b="0" i="0" u="none">
              <a:solidFill>
                <a:schemeClr val="accent5"/>
              </a:solidFill>
              <a:latin typeface="Arial"/>
              <a:ea typeface="Arial"/>
              <a:cs typeface="Arial"/>
              <a:sym typeface="Arial"/>
            </a:endParaRPr>
          </a:p>
        </p:txBody>
      </p:sp>
      <p:sp>
        <p:nvSpPr>
          <p:cNvPr id="796" name="Google Shape;796;p48"/>
          <p:cNvSpPr txBox="1">
            <a:spLocks noGrp="1"/>
          </p:cNvSpPr>
          <p:nvPr>
            <p:ph type="title"/>
          </p:nvPr>
        </p:nvSpPr>
        <p:spPr>
          <a:xfrm>
            <a:off x="758850" y="90800"/>
            <a:ext cx="7626300" cy="646500"/>
          </a:xfrm>
          <a:prstGeom prst="rect">
            <a:avLst/>
          </a:prstGeom>
          <a:noFill/>
          <a:ln>
            <a:noFill/>
          </a:ln>
        </p:spPr>
        <p:txBody>
          <a:bodyPr spcFirstLastPara="1" wrap="square" lIns="91425" tIns="45700" rIns="91425" bIns="45700" anchor="ctr" anchorCtr="0">
            <a:spAutoFit/>
          </a:bodyPr>
          <a:lstStyle/>
          <a:p>
            <a:pPr marL="457200" marR="0" lvl="0" indent="0" algn="ctr" rtl="0">
              <a:lnSpc>
                <a:spcPct val="100000"/>
              </a:lnSpc>
              <a:spcBef>
                <a:spcPts val="0"/>
              </a:spcBef>
              <a:spcAft>
                <a:spcPts val="0"/>
              </a:spcAft>
              <a:buNone/>
            </a:pPr>
            <a:r>
              <a:rPr lang="en" sz="3600"/>
              <a:t>The Constitutions</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5">
                                            <p:txEl>
                                              <p:pRg st="0" end="0"/>
                                            </p:txEl>
                                          </p:spTgt>
                                        </p:tgtEl>
                                        <p:attrNameLst>
                                          <p:attrName>style.visibility</p:attrName>
                                        </p:attrNameLst>
                                      </p:cBhvr>
                                      <p:to>
                                        <p:strVal val="visible"/>
                                      </p:to>
                                    </p:set>
                                    <p:animEffect transition="in" filter="fade">
                                      <p:cBhvr>
                                        <p:cTn id="7" dur="500"/>
                                        <p:tgtEl>
                                          <p:spTgt spid="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5">
                                            <p:txEl>
                                              <p:pRg st="1" end="1"/>
                                            </p:txEl>
                                          </p:spTgt>
                                        </p:tgtEl>
                                        <p:attrNameLst>
                                          <p:attrName>style.visibility</p:attrName>
                                        </p:attrNameLst>
                                      </p:cBhvr>
                                      <p:to>
                                        <p:strVal val="visible"/>
                                      </p:to>
                                    </p:set>
                                    <p:animEffect transition="in" filter="fade">
                                      <p:cBhvr>
                                        <p:cTn id="12" dur="500"/>
                                        <p:tgtEl>
                                          <p:spTgt spid="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5">
                                            <p:txEl>
                                              <p:pRg st="2" end="2"/>
                                            </p:txEl>
                                          </p:spTgt>
                                        </p:tgtEl>
                                        <p:attrNameLst>
                                          <p:attrName>style.visibility</p:attrName>
                                        </p:attrNameLst>
                                      </p:cBhvr>
                                      <p:to>
                                        <p:strVal val="visible"/>
                                      </p:to>
                                    </p:set>
                                    <p:animEffect transition="in" filter="fade">
                                      <p:cBhvr>
                                        <p:cTn id="17" dur="500"/>
                                        <p:tgtEl>
                                          <p:spTgt spid="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5">
                                            <p:txEl>
                                              <p:pRg st="3" end="3"/>
                                            </p:txEl>
                                          </p:spTgt>
                                        </p:tgtEl>
                                        <p:attrNameLst>
                                          <p:attrName>style.visibility</p:attrName>
                                        </p:attrNameLst>
                                      </p:cBhvr>
                                      <p:to>
                                        <p:strVal val="visible"/>
                                      </p:to>
                                    </p:set>
                                    <p:animEffect transition="in" filter="fade">
                                      <p:cBhvr>
                                        <p:cTn id="22" dur="500"/>
                                        <p:tgtEl>
                                          <p:spTgt spid="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5">
                                            <p:txEl>
                                              <p:pRg st="4" end="4"/>
                                            </p:txEl>
                                          </p:spTgt>
                                        </p:tgtEl>
                                        <p:attrNameLst>
                                          <p:attrName>style.visibility</p:attrName>
                                        </p:attrNameLst>
                                      </p:cBhvr>
                                      <p:to>
                                        <p:strVal val="visible"/>
                                      </p:to>
                                    </p:set>
                                    <p:animEffect transition="in" filter="fade">
                                      <p:cBhvr>
                                        <p:cTn id="27" dur="500"/>
                                        <p:tgtEl>
                                          <p:spTgt spid="7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5">
                                            <p:txEl>
                                              <p:pRg st="5" end="5"/>
                                            </p:txEl>
                                          </p:spTgt>
                                        </p:tgtEl>
                                        <p:attrNameLst>
                                          <p:attrName>style.visibility</p:attrName>
                                        </p:attrNameLst>
                                      </p:cBhvr>
                                      <p:to>
                                        <p:strVal val="visible"/>
                                      </p:to>
                                    </p:set>
                                    <p:animEffect transition="in" filter="fade">
                                      <p:cBhvr>
                                        <p:cTn id="32" dur="500"/>
                                        <p:tgtEl>
                                          <p:spTgt spid="7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95">
                                            <p:txEl>
                                              <p:pRg st="6" end="6"/>
                                            </p:txEl>
                                          </p:spTgt>
                                        </p:tgtEl>
                                        <p:attrNameLst>
                                          <p:attrName>style.visibility</p:attrName>
                                        </p:attrNameLst>
                                      </p:cBhvr>
                                      <p:to>
                                        <p:strVal val="visible"/>
                                      </p:to>
                                    </p:set>
                                    <p:animEffect transition="in" filter="fade">
                                      <p:cBhvr>
                                        <p:cTn id="37" dur="500"/>
                                        <p:tgtEl>
                                          <p:spTgt spid="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graphicFrame>
        <p:nvGraphicFramePr>
          <p:cNvPr id="801" name="Google Shape;801;p49"/>
          <p:cNvGraphicFramePr/>
          <p:nvPr/>
        </p:nvGraphicFramePr>
        <p:xfrm>
          <a:off x="401925" y="870100"/>
          <a:ext cx="8541900" cy="3566100"/>
        </p:xfrm>
        <a:graphic>
          <a:graphicData uri="http://schemas.openxmlformats.org/drawingml/2006/table">
            <a:tbl>
              <a:tblPr>
                <a:noFill/>
                <a:tableStyleId>{21323FFD-9FAF-4869-B6A7-34E8EC76E299}</a:tableStyleId>
              </a:tblPr>
              <a:tblGrid>
                <a:gridCol w="4192075">
                  <a:extLst>
                    <a:ext uri="{9D8B030D-6E8A-4147-A177-3AD203B41FA5}">
                      <a16:colId xmlns:a16="http://schemas.microsoft.com/office/drawing/2014/main" val="20000"/>
                    </a:ext>
                  </a:extLst>
                </a:gridCol>
                <a:gridCol w="4349825">
                  <a:extLst>
                    <a:ext uri="{9D8B030D-6E8A-4147-A177-3AD203B41FA5}">
                      <a16:colId xmlns:a16="http://schemas.microsoft.com/office/drawing/2014/main" val="20001"/>
                    </a:ext>
                  </a:extLst>
                </a:gridCol>
              </a:tblGrid>
              <a:tr h="291950">
                <a:tc>
                  <a:txBody>
                    <a:bodyPr/>
                    <a:lstStyle/>
                    <a:p>
                      <a:pPr marL="365760" marR="0" lvl="0" indent="0" algn="ctr" rtl="0">
                        <a:lnSpc>
                          <a:spcPct val="100000"/>
                        </a:lnSpc>
                        <a:spcBef>
                          <a:spcPts val="0"/>
                        </a:spcBef>
                        <a:spcAft>
                          <a:spcPts val="0"/>
                        </a:spcAft>
                        <a:buClr>
                          <a:srgbClr val="FFFFFF"/>
                        </a:buClr>
                        <a:buFont typeface="Verdana"/>
                        <a:buNone/>
                      </a:pPr>
                      <a:r>
                        <a:rPr lang="en" sz="1200" b="1" i="0" u="none" strike="noStrike" cap="none">
                          <a:solidFill>
                            <a:srgbClr val="FFFFFF"/>
                          </a:solidFill>
                          <a:latin typeface="Verdana"/>
                          <a:ea typeface="Verdana"/>
                          <a:cs typeface="Verdana"/>
                          <a:sym typeface="Verdana"/>
                        </a:rPr>
                        <a:t>U.S. Constitution</a:t>
                      </a:r>
                      <a:endParaRPr b="1"/>
                    </a:p>
                  </a:txBody>
                  <a:tcPr marL="0" marR="0" marT="91425" marB="91425">
                    <a:lnB w="9525" cap="flat" cmpd="sng">
                      <a:solidFill>
                        <a:srgbClr val="3B1C0C"/>
                      </a:solidFill>
                      <a:prstDash val="solid"/>
                      <a:round/>
                      <a:headEnd type="none" w="sm" len="sm"/>
                      <a:tailEnd type="none" w="sm" len="sm"/>
                    </a:lnB>
                    <a:solidFill>
                      <a:srgbClr val="63B389"/>
                    </a:solidFill>
                  </a:tcPr>
                </a:tc>
                <a:tc>
                  <a:txBody>
                    <a:bodyPr/>
                    <a:lstStyle/>
                    <a:p>
                      <a:pPr marL="365760" marR="0" lvl="0" indent="0" algn="ctr" rtl="0">
                        <a:lnSpc>
                          <a:spcPct val="100000"/>
                        </a:lnSpc>
                        <a:spcBef>
                          <a:spcPts val="0"/>
                        </a:spcBef>
                        <a:spcAft>
                          <a:spcPts val="0"/>
                        </a:spcAft>
                        <a:buClr>
                          <a:srgbClr val="FFFFFF"/>
                        </a:buClr>
                        <a:buFont typeface="Verdana"/>
                        <a:buNone/>
                      </a:pPr>
                      <a:r>
                        <a:rPr lang="en" sz="1200" b="1" i="0" u="none" strike="noStrike" cap="none">
                          <a:solidFill>
                            <a:srgbClr val="FFFFFF"/>
                          </a:solidFill>
                          <a:latin typeface="Verdana"/>
                          <a:ea typeface="Verdana"/>
                          <a:cs typeface="Verdana"/>
                          <a:sym typeface="Verdana"/>
                        </a:rPr>
                        <a:t>Texas Constitution</a:t>
                      </a:r>
                      <a:endParaRPr b="1"/>
                    </a:p>
                  </a:txBody>
                  <a:tcPr marL="0" marR="0" marT="91425" marB="91425">
                    <a:lnT w="12700" cap="flat" cmpd="sng">
                      <a:solidFill>
                        <a:srgbClr val="000000"/>
                      </a:solidFill>
                      <a:prstDash val="solid"/>
                      <a:round/>
                      <a:headEnd type="none" w="sm" len="sm"/>
                      <a:tailEnd type="none" w="sm" len="sm"/>
                    </a:lnT>
                    <a:lnB w="9525" cap="flat" cmpd="sng">
                      <a:solidFill>
                        <a:srgbClr val="3B1C0C"/>
                      </a:solidFill>
                      <a:prstDash val="solid"/>
                      <a:round/>
                      <a:headEnd type="none" w="sm" len="sm"/>
                      <a:tailEnd type="none" w="sm" len="sm"/>
                    </a:lnB>
                    <a:solidFill>
                      <a:srgbClr val="63B389"/>
                    </a:solidFill>
                  </a:tcPr>
                </a:tc>
                <a:extLst>
                  <a:ext uri="{0D108BD9-81ED-4DB2-BD59-A6C34878D82A}">
                    <a16:rowId xmlns:a16="http://schemas.microsoft.com/office/drawing/2014/main" val="10000"/>
                  </a:ext>
                </a:extLst>
              </a:tr>
              <a:tr h="2989675">
                <a:tc>
                  <a:txBody>
                    <a:bodyPr/>
                    <a:lstStyle/>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3"/>
                        </a:rPr>
                        <a:t>Legislative Branch</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4"/>
                        </a:rPr>
                        <a:t>Executive Branch</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5"/>
                        </a:rPr>
                        <a:t>Judicial Branch</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6"/>
                        </a:rPr>
                        <a:t>Interstate Relations</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7"/>
                        </a:rPr>
                        <a:t>Amending</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8"/>
                        </a:rPr>
                        <a:t>Misc. Provisions</a:t>
                      </a:r>
                      <a:endParaRPr/>
                    </a:p>
                    <a:p>
                      <a:pPr marL="365760" marR="0" lvl="0" indent="-76200" algn="l" rtl="0">
                        <a:lnSpc>
                          <a:spcPct val="100000"/>
                        </a:lnSpc>
                        <a:spcBef>
                          <a:spcPts val="0"/>
                        </a:spcBef>
                        <a:spcAft>
                          <a:spcPts val="0"/>
                        </a:spcAft>
                        <a:buClr>
                          <a:schemeClr val="dk1"/>
                        </a:buClr>
                        <a:buSzPts val="1200"/>
                        <a:buFont typeface="Arial"/>
                        <a:buAutoNum type="arabicPeriod"/>
                      </a:pPr>
                      <a:r>
                        <a:rPr lang="en" sz="1200" b="1" i="0" u="sng" strike="noStrike" cap="none">
                          <a:solidFill>
                            <a:schemeClr val="hlink"/>
                          </a:solidFill>
                          <a:hlinkClick r:id="rId9"/>
                        </a:rPr>
                        <a:t>Ratification</a:t>
                      </a:r>
                      <a:endParaRPr/>
                    </a:p>
                    <a:p>
                      <a:pPr marL="365760" marR="0" lvl="0" indent="-76200" algn="l" rtl="0">
                        <a:lnSpc>
                          <a:spcPct val="100000"/>
                        </a:lnSpc>
                        <a:spcBef>
                          <a:spcPts val="0"/>
                        </a:spcBef>
                        <a:spcAft>
                          <a:spcPts val="0"/>
                        </a:spcAft>
                        <a:buClr>
                          <a:schemeClr val="dk1"/>
                        </a:buClr>
                        <a:buSzPts val="1200"/>
                        <a:buFont typeface="Arial"/>
                        <a:buChar char="•"/>
                      </a:pPr>
                      <a:r>
                        <a:rPr lang="en" sz="1200" b="1" i="0" u="none" strike="noStrike" cap="none">
                          <a:solidFill>
                            <a:schemeClr val="dk1"/>
                          </a:solidFill>
                          <a:latin typeface="Verdana"/>
                          <a:ea typeface="Verdana"/>
                          <a:cs typeface="Verdana"/>
                          <a:sym typeface="Verdana"/>
                        </a:rPr>
                        <a:t>Amendments</a:t>
                      </a:r>
                      <a:endParaRPr/>
                    </a:p>
                    <a:p>
                      <a:pPr marL="365760" marR="0" lvl="1" indent="-76200" algn="l" rtl="0">
                        <a:lnSpc>
                          <a:spcPct val="100000"/>
                        </a:lnSpc>
                        <a:spcBef>
                          <a:spcPts val="0"/>
                        </a:spcBef>
                        <a:spcAft>
                          <a:spcPts val="0"/>
                        </a:spcAft>
                        <a:buClr>
                          <a:schemeClr val="dk1"/>
                        </a:buClr>
                        <a:buSzPts val="1200"/>
                        <a:buFont typeface="Arial"/>
                        <a:buChar char="•"/>
                      </a:pPr>
                      <a:r>
                        <a:rPr lang="en" sz="1200" b="1" i="0" u="sng" strike="noStrike" cap="none">
                          <a:solidFill>
                            <a:schemeClr val="hlink"/>
                          </a:solidFill>
                          <a:hlinkClick r:id="rId10"/>
                        </a:rPr>
                        <a:t>Bill Of Rights (1-10)</a:t>
                      </a:r>
                      <a:endParaRPr/>
                    </a:p>
                    <a:p>
                      <a:pPr marL="365760" marR="0" lvl="1" indent="-76200" algn="l" rtl="0">
                        <a:lnSpc>
                          <a:spcPct val="100000"/>
                        </a:lnSpc>
                        <a:spcBef>
                          <a:spcPts val="0"/>
                        </a:spcBef>
                        <a:spcAft>
                          <a:spcPts val="0"/>
                        </a:spcAft>
                        <a:buClr>
                          <a:schemeClr val="dk1"/>
                        </a:buClr>
                        <a:buSzPts val="1200"/>
                        <a:buFont typeface="Arial"/>
                        <a:buChar char="•"/>
                      </a:pPr>
                      <a:r>
                        <a:rPr lang="en" sz="1200" b="1" i="0" u="sng" strike="noStrike" cap="none">
                          <a:solidFill>
                            <a:schemeClr val="hlink"/>
                          </a:solidFill>
                          <a:hlinkClick r:id="rId11"/>
                        </a:rPr>
                        <a:t>Other amendments</a:t>
                      </a:r>
                      <a:endParaRPr/>
                    </a:p>
                  </a:txBody>
                  <a:tcPr marL="16825" marR="16825" marT="91425" marB="91425">
                    <a:lnL w="9525" cap="flat" cmpd="sng">
                      <a:solidFill>
                        <a:srgbClr val="3B1C0C"/>
                      </a:solidFill>
                      <a:prstDash val="solid"/>
                      <a:round/>
                      <a:headEnd type="none" w="sm" len="sm"/>
                      <a:tailEnd type="none" w="sm" len="sm"/>
                    </a:lnL>
                    <a:lnR w="9525" cap="flat" cmpd="sng">
                      <a:solidFill>
                        <a:srgbClr val="3B1C0C"/>
                      </a:solidFill>
                      <a:prstDash val="solid"/>
                      <a:round/>
                      <a:headEnd type="none" w="sm" len="sm"/>
                      <a:tailEnd type="none" w="sm" len="sm"/>
                    </a:lnR>
                    <a:lnT w="9525" cap="flat" cmpd="sng">
                      <a:solidFill>
                        <a:srgbClr val="3B1C0C"/>
                      </a:solidFill>
                      <a:prstDash val="solid"/>
                      <a:round/>
                      <a:headEnd type="none" w="sm" len="sm"/>
                      <a:tailEnd type="none" w="sm" len="sm"/>
                    </a:lnT>
                    <a:lnB w="9525" cap="flat" cmpd="sng">
                      <a:solidFill>
                        <a:srgbClr val="3B1C0C"/>
                      </a:solidFill>
                      <a:prstDash val="solid"/>
                      <a:round/>
                      <a:headEnd type="none" w="sm" len="sm"/>
                      <a:tailEnd type="none" w="sm" len="sm"/>
                    </a:lnB>
                  </a:tcPr>
                </a:tc>
                <a:tc>
                  <a:txBody>
                    <a:bodyPr/>
                    <a:lstStyle/>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2"/>
                        </a:rPr>
                        <a:t>Bill of Rights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3"/>
                        </a:rPr>
                        <a:t>The Powers of Government</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4"/>
                        </a:rPr>
                        <a:t>Legislative Department</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5"/>
                        </a:rPr>
                        <a:t>Executive Department</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6"/>
                        </a:rPr>
                        <a:t>Judicial Department</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7"/>
                        </a:rPr>
                        <a:t>Suffrage</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8"/>
                        </a:rPr>
                        <a:t>Education</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19"/>
                        </a:rPr>
                        <a:t>Taxation and Revenue</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0"/>
                        </a:rPr>
                        <a:t>Counties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1"/>
                        </a:rPr>
                        <a:t>Railroads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2"/>
                        </a:rPr>
                        <a:t>Municipal Corporations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3"/>
                        </a:rPr>
                        <a:t>Private Corporations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1" u="none" strike="noStrike" cap="none">
                          <a:solidFill>
                            <a:schemeClr val="dk1"/>
                          </a:solidFill>
                          <a:latin typeface="Verdana"/>
                          <a:ea typeface="Verdana"/>
                          <a:cs typeface="Verdana"/>
                          <a:sym typeface="Verdana"/>
                        </a:rPr>
                        <a:t>Spanish and Mexican Land Titles</a:t>
                      </a:r>
                      <a:br>
                        <a:rPr lang="en" sz="1100" b="1" i="1" u="none" strike="noStrike" cap="none">
                          <a:solidFill>
                            <a:schemeClr val="dk1"/>
                          </a:solidFill>
                          <a:latin typeface="Verdana"/>
                          <a:ea typeface="Verdana"/>
                          <a:cs typeface="Verdana"/>
                          <a:sym typeface="Verdana"/>
                        </a:rPr>
                      </a:br>
                      <a:r>
                        <a:rPr lang="en" sz="1100" b="1" i="1" u="none" strike="noStrike" cap="none">
                          <a:solidFill>
                            <a:schemeClr val="dk1"/>
                          </a:solidFill>
                          <a:latin typeface="Verdana"/>
                          <a:ea typeface="Verdana"/>
                          <a:cs typeface="Verdana"/>
                          <a:sym typeface="Verdana"/>
                        </a:rPr>
                        <a:t>(repealed Aug 5, 1969)</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4"/>
                        </a:rPr>
                        <a:t>Public Lands and Land Office</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5"/>
                        </a:rPr>
                        <a:t>Impeachment</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6"/>
                        </a:rPr>
                        <a:t>General Provisions</a:t>
                      </a:r>
                      <a:endParaRPr/>
                    </a:p>
                    <a:p>
                      <a:pPr marL="365760" marR="0" lvl="0" indent="-69850" algn="l" rtl="0">
                        <a:lnSpc>
                          <a:spcPct val="100000"/>
                        </a:lnSpc>
                        <a:spcBef>
                          <a:spcPts val="0"/>
                        </a:spcBef>
                        <a:spcAft>
                          <a:spcPts val="0"/>
                        </a:spcAft>
                        <a:buClr>
                          <a:schemeClr val="dk1"/>
                        </a:buClr>
                        <a:buSzPts val="1100"/>
                        <a:buFont typeface="Arial"/>
                        <a:buAutoNum type="arabicPeriod"/>
                      </a:pPr>
                      <a:r>
                        <a:rPr lang="en" sz="1100" b="1" i="0" u="sng" strike="noStrike" cap="none">
                          <a:solidFill>
                            <a:schemeClr val="hlink"/>
                          </a:solidFill>
                          <a:hlinkClick r:id="rId27"/>
                        </a:rPr>
                        <a:t>Mode of Amending the Constitution</a:t>
                      </a:r>
                      <a:endParaRPr/>
                    </a:p>
                  </a:txBody>
                  <a:tcPr marL="16825" marR="16825" marT="91425" marB="91425">
                    <a:lnL w="9525" cap="flat" cmpd="sng">
                      <a:solidFill>
                        <a:srgbClr val="3B1C0C"/>
                      </a:solidFill>
                      <a:prstDash val="solid"/>
                      <a:round/>
                      <a:headEnd type="none" w="sm" len="sm"/>
                      <a:tailEnd type="none" w="sm" len="sm"/>
                    </a:lnL>
                    <a:lnR w="9525" cap="flat" cmpd="sng">
                      <a:solidFill>
                        <a:srgbClr val="3B1C0C"/>
                      </a:solidFill>
                      <a:prstDash val="solid"/>
                      <a:round/>
                      <a:headEnd type="none" w="sm" len="sm"/>
                      <a:tailEnd type="none" w="sm" len="sm"/>
                    </a:lnR>
                    <a:lnT w="9525" cap="flat" cmpd="sng">
                      <a:solidFill>
                        <a:srgbClr val="3B1C0C"/>
                      </a:solidFill>
                      <a:prstDash val="solid"/>
                      <a:round/>
                      <a:headEnd type="none" w="sm" len="sm"/>
                      <a:tailEnd type="none" w="sm" len="sm"/>
                    </a:lnT>
                    <a:lnB w="9525" cap="flat" cmpd="sng">
                      <a:solidFill>
                        <a:srgbClr val="3B1C0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02" name="Google Shape;802;p49"/>
          <p:cNvSpPr txBox="1"/>
          <p:nvPr/>
        </p:nvSpPr>
        <p:spPr>
          <a:xfrm>
            <a:off x="401928" y="4442050"/>
            <a:ext cx="845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Interactive chart by </a:t>
            </a:r>
            <a:r>
              <a:rPr lang="en" u="sng">
                <a:solidFill>
                  <a:schemeClr val="hlink"/>
                </a:solidFill>
                <a:hlinkClick r:id="rId28"/>
              </a:rPr>
              <a:t>University of Texas and Texas Legislature National Archives</a:t>
            </a:r>
            <a:endParaRPr/>
          </a:p>
        </p:txBody>
      </p:sp>
      <p:sp>
        <p:nvSpPr>
          <p:cNvPr id="803" name="Google Shape;803;p49"/>
          <p:cNvSpPr txBox="1">
            <a:spLocks noGrp="1"/>
          </p:cNvSpPr>
          <p:nvPr>
            <p:ph type="title"/>
          </p:nvPr>
        </p:nvSpPr>
        <p:spPr>
          <a:xfrm>
            <a:off x="981850" y="0"/>
            <a:ext cx="8039400" cy="87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accent3"/>
                </a:solidFill>
              </a:rPr>
              <a:t>Compare The U.S. &amp; Texas Constitutions. </a:t>
            </a:r>
            <a:endParaRPr sz="2600">
              <a:solidFill>
                <a:schemeClr val="accent3"/>
              </a:solidFill>
            </a:endParaRPr>
          </a:p>
          <a:p>
            <a:pPr marL="0" lvl="0" indent="0" algn="ctr" rtl="0">
              <a:spcBef>
                <a:spcPts val="0"/>
              </a:spcBef>
              <a:spcAft>
                <a:spcPts val="0"/>
              </a:spcAft>
              <a:buNone/>
            </a:pPr>
            <a:r>
              <a:rPr lang="en" sz="2600">
                <a:solidFill>
                  <a:schemeClr val="accent3"/>
                </a:solidFill>
              </a:rPr>
              <a:t>What differences do you notice?</a:t>
            </a:r>
            <a:endParaRPr sz="2600">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50"/>
          <p:cNvSpPr txBox="1">
            <a:spLocks noGrp="1"/>
          </p:cNvSpPr>
          <p:nvPr>
            <p:ph type="body" idx="1"/>
          </p:nvPr>
        </p:nvSpPr>
        <p:spPr>
          <a:xfrm>
            <a:off x="881425" y="1238450"/>
            <a:ext cx="7503600" cy="328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Garamond"/>
              <a:buNone/>
            </a:pPr>
            <a:r>
              <a:rPr lang="en" sz="2700" b="1" dirty="0">
                <a:solidFill>
                  <a:schemeClr val="accent4"/>
                </a:solidFill>
              </a:rPr>
              <a:t>Statute:</a:t>
            </a:r>
            <a:r>
              <a:rPr lang="en" sz="2700" b="1" dirty="0">
                <a:solidFill>
                  <a:srgbClr val="F8A53F"/>
                </a:solidFill>
              </a:rPr>
              <a:t> </a:t>
            </a:r>
            <a:r>
              <a:rPr lang="en" sz="2700" dirty="0">
                <a:solidFill>
                  <a:schemeClr val="accent6"/>
                </a:solidFill>
              </a:rPr>
              <a:t>an act of law passed by the legislature </a:t>
            </a:r>
            <a:endParaRPr sz="2700" dirty="0">
              <a:solidFill>
                <a:schemeClr val="accent6"/>
              </a:solidFill>
            </a:endParaRPr>
          </a:p>
          <a:p>
            <a:pPr marL="0" marR="0" lvl="0" indent="0" algn="l" rtl="0">
              <a:lnSpc>
                <a:spcPct val="100000"/>
              </a:lnSpc>
              <a:spcBef>
                <a:spcPts val="0"/>
              </a:spcBef>
              <a:spcAft>
                <a:spcPts val="0"/>
              </a:spcAft>
              <a:buClr>
                <a:schemeClr val="lt1"/>
              </a:buClr>
              <a:buFont typeface="Garamond"/>
              <a:buNone/>
            </a:pPr>
            <a:r>
              <a:rPr lang="en" sz="2700" dirty="0">
                <a:solidFill>
                  <a:schemeClr val="accent6"/>
                </a:solidFill>
              </a:rPr>
              <a:t>	(to proscribe conduct, define crimes, create government bodies, appropriate money, etc).</a:t>
            </a:r>
            <a:endParaRPr sz="2700" dirty="0">
              <a:solidFill>
                <a:schemeClr val="accent6"/>
              </a:solidFill>
            </a:endParaRPr>
          </a:p>
          <a:p>
            <a:pPr marL="0" marR="0" lvl="0" indent="0" algn="l" rtl="0">
              <a:lnSpc>
                <a:spcPct val="100000"/>
              </a:lnSpc>
              <a:spcBef>
                <a:spcPts val="0"/>
              </a:spcBef>
              <a:spcAft>
                <a:spcPts val="0"/>
              </a:spcAft>
              <a:buClr>
                <a:schemeClr val="lt1"/>
              </a:buClr>
              <a:buFont typeface="Garamond"/>
              <a:buNone/>
            </a:pPr>
            <a:endParaRPr sz="2700" dirty="0">
              <a:solidFill>
                <a:schemeClr val="accent6"/>
              </a:solidFill>
            </a:endParaRPr>
          </a:p>
          <a:p>
            <a:pPr marL="0" marR="0" lvl="0" indent="0" algn="l" rtl="0">
              <a:lnSpc>
                <a:spcPct val="100000"/>
              </a:lnSpc>
              <a:spcBef>
                <a:spcPts val="0"/>
              </a:spcBef>
              <a:spcAft>
                <a:spcPts val="0"/>
              </a:spcAft>
              <a:buClr>
                <a:schemeClr val="lt1"/>
              </a:buClr>
              <a:buFont typeface="Garamond"/>
              <a:buNone/>
            </a:pPr>
            <a:r>
              <a:rPr lang="en" sz="2700" dirty="0">
                <a:solidFill>
                  <a:schemeClr val="accent6"/>
                </a:solidFill>
              </a:rPr>
              <a:t>Statutes are </a:t>
            </a:r>
            <a:r>
              <a:rPr lang="en" sz="2700" dirty="0">
                <a:solidFill>
                  <a:srgbClr val="F8A53F"/>
                </a:solidFill>
              </a:rPr>
              <a:t>codified</a:t>
            </a:r>
            <a:r>
              <a:rPr lang="en" sz="2700" b="1" dirty="0">
                <a:solidFill>
                  <a:srgbClr val="F8A53F"/>
                </a:solidFill>
              </a:rPr>
              <a:t> </a:t>
            </a:r>
            <a:r>
              <a:rPr lang="en" sz="2700" dirty="0">
                <a:solidFill>
                  <a:schemeClr val="accent6"/>
                </a:solidFill>
              </a:rPr>
              <a:t>(written &amp; numbered)</a:t>
            </a:r>
            <a:endParaRPr sz="2700" dirty="0">
              <a:solidFill>
                <a:schemeClr val="accent6"/>
              </a:solidFill>
            </a:endParaRPr>
          </a:p>
          <a:p>
            <a:pPr marL="0" marR="0" lvl="0" indent="457200" algn="l" rtl="0">
              <a:lnSpc>
                <a:spcPct val="100000"/>
              </a:lnSpc>
              <a:spcBef>
                <a:spcPts val="0"/>
              </a:spcBef>
              <a:spcAft>
                <a:spcPts val="0"/>
              </a:spcAft>
              <a:buClr>
                <a:schemeClr val="lt1"/>
              </a:buClr>
              <a:buFont typeface="Garamond"/>
              <a:buNone/>
            </a:pPr>
            <a:r>
              <a:rPr lang="en" sz="2700" dirty="0">
                <a:solidFill>
                  <a:schemeClr val="accent6"/>
                </a:solidFill>
              </a:rPr>
              <a:t>For example </a:t>
            </a:r>
            <a:r>
              <a:rPr lang="en" sz="2700" b="1" i="1" dirty="0">
                <a:solidFill>
                  <a:schemeClr val="accent4"/>
                </a:solidFill>
              </a:rPr>
              <a:t>21 </a:t>
            </a:r>
            <a:r>
              <a:rPr lang="en" sz="2700" b="1" i="1" u="none" strike="noStrike" cap="none" dirty="0">
                <a:solidFill>
                  <a:schemeClr val="accent4"/>
                </a:solidFill>
              </a:rPr>
              <a:t>U.S.C. Ch 13</a:t>
            </a:r>
            <a:r>
              <a:rPr lang="en" sz="2700" b="1" i="1" u="none" strike="noStrike" cap="none" dirty="0">
                <a:solidFill>
                  <a:schemeClr val="accent6"/>
                </a:solidFill>
              </a:rPr>
              <a:t> </a:t>
            </a:r>
            <a:r>
              <a:rPr lang="en" sz="2700" u="none" strike="noStrike" cap="none" dirty="0">
                <a:solidFill>
                  <a:schemeClr val="accent6"/>
                </a:solidFill>
              </a:rPr>
              <a:t>is </a:t>
            </a:r>
            <a:endParaRPr sz="2700" u="none" strike="noStrike" cap="none" dirty="0">
              <a:solidFill>
                <a:schemeClr val="accent6"/>
              </a:solidFill>
            </a:endParaRPr>
          </a:p>
          <a:p>
            <a:pPr marL="0" marR="0" lvl="0" indent="457200" algn="l" rtl="0">
              <a:lnSpc>
                <a:spcPct val="100000"/>
              </a:lnSpc>
              <a:spcBef>
                <a:spcPts val="0"/>
              </a:spcBef>
              <a:spcAft>
                <a:spcPts val="0"/>
              </a:spcAft>
              <a:buClr>
                <a:schemeClr val="lt1"/>
              </a:buClr>
              <a:buFont typeface="Garamond"/>
              <a:buNone/>
            </a:pPr>
            <a:r>
              <a:rPr lang="en" sz="2700" b="1" i="1" dirty="0">
                <a:solidFill>
                  <a:schemeClr val="accent4"/>
                </a:solidFill>
              </a:rPr>
              <a:t>T</a:t>
            </a:r>
            <a:r>
              <a:rPr lang="en" sz="2700" b="1" i="1" u="none" strike="noStrike" cap="none" dirty="0">
                <a:solidFill>
                  <a:schemeClr val="accent4"/>
                </a:solidFill>
              </a:rPr>
              <a:t>he Controlled Substances Act</a:t>
            </a:r>
            <a:endParaRPr sz="2700" b="1" i="1" dirty="0">
              <a:solidFill>
                <a:schemeClr val="accent4"/>
              </a:solidFill>
            </a:endParaRPr>
          </a:p>
          <a:p>
            <a:pPr marL="0" marR="0" lvl="0" indent="0" algn="l" rtl="0">
              <a:lnSpc>
                <a:spcPct val="100000"/>
              </a:lnSpc>
              <a:spcBef>
                <a:spcPts val="0"/>
              </a:spcBef>
              <a:spcAft>
                <a:spcPts val="0"/>
              </a:spcAft>
              <a:buClr>
                <a:schemeClr val="lt1"/>
              </a:buClr>
              <a:buFont typeface="Garamond"/>
              <a:buNone/>
            </a:pPr>
            <a:endParaRPr sz="2700" i="0" u="none" strike="noStrike" cap="none" dirty="0">
              <a:solidFill>
                <a:schemeClr val="accent6"/>
              </a:solidFill>
            </a:endParaRPr>
          </a:p>
          <a:p>
            <a:pPr marL="342900" marR="0" lvl="0" indent="-165100" algn="l" rtl="0">
              <a:spcBef>
                <a:spcPts val="560"/>
              </a:spcBef>
              <a:spcAft>
                <a:spcPts val="0"/>
              </a:spcAft>
              <a:buClr>
                <a:schemeClr val="dk1"/>
              </a:buClr>
              <a:buSzPts val="2800"/>
              <a:buFont typeface="Arial"/>
              <a:buNone/>
            </a:pPr>
            <a:endParaRPr sz="2800" b="0" i="0" u="none" dirty="0">
              <a:solidFill>
                <a:schemeClr val="accent5"/>
              </a:solidFill>
              <a:latin typeface="Arial"/>
              <a:ea typeface="Arial"/>
              <a:cs typeface="Arial"/>
              <a:sym typeface="Arial"/>
            </a:endParaRPr>
          </a:p>
        </p:txBody>
      </p:sp>
      <p:sp>
        <p:nvSpPr>
          <p:cNvPr id="809" name="Google Shape;809;p50"/>
          <p:cNvSpPr txBox="1">
            <a:spLocks noGrp="1"/>
          </p:cNvSpPr>
          <p:nvPr>
            <p:ph type="title"/>
          </p:nvPr>
        </p:nvSpPr>
        <p:spPr>
          <a:xfrm>
            <a:off x="758775" y="368825"/>
            <a:ext cx="76263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Garamond"/>
              <a:buNone/>
            </a:pPr>
            <a:r>
              <a:rPr lang="en" sz="3600" i="0" u="none" strike="noStrike" cap="none"/>
              <a:t>Statutory Law</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
                                            <p:txEl>
                                              <p:pRg st="0" end="0"/>
                                            </p:txEl>
                                          </p:spTgt>
                                        </p:tgtEl>
                                        <p:attrNameLst>
                                          <p:attrName>style.visibility</p:attrName>
                                        </p:attrNameLst>
                                      </p:cBhvr>
                                      <p:to>
                                        <p:strVal val="visible"/>
                                      </p:to>
                                    </p:set>
                                    <p:animEffect transition="in" filter="fade">
                                      <p:cBhvr>
                                        <p:cTn id="7" dur="500"/>
                                        <p:tgtEl>
                                          <p:spTgt spid="8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
                                            <p:txEl>
                                              <p:pRg st="1" end="1"/>
                                            </p:txEl>
                                          </p:spTgt>
                                        </p:tgtEl>
                                        <p:attrNameLst>
                                          <p:attrName>style.visibility</p:attrName>
                                        </p:attrNameLst>
                                      </p:cBhvr>
                                      <p:to>
                                        <p:strVal val="visible"/>
                                      </p:to>
                                    </p:set>
                                    <p:animEffect transition="in" filter="fade">
                                      <p:cBhvr>
                                        <p:cTn id="12" dur="500"/>
                                        <p:tgtEl>
                                          <p:spTgt spid="8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
                                            <p:txEl>
                                              <p:pRg st="3" end="3"/>
                                            </p:txEl>
                                          </p:spTgt>
                                        </p:tgtEl>
                                        <p:attrNameLst>
                                          <p:attrName>style.visibility</p:attrName>
                                        </p:attrNameLst>
                                      </p:cBhvr>
                                      <p:to>
                                        <p:strVal val="visible"/>
                                      </p:to>
                                    </p:set>
                                    <p:animEffect transition="in" filter="fade">
                                      <p:cBhvr>
                                        <p:cTn id="17" dur="500"/>
                                        <p:tgtEl>
                                          <p:spTgt spid="80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8">
                                            <p:txEl>
                                              <p:pRg st="4" end="4"/>
                                            </p:txEl>
                                          </p:spTgt>
                                        </p:tgtEl>
                                        <p:attrNameLst>
                                          <p:attrName>style.visibility</p:attrName>
                                        </p:attrNameLst>
                                      </p:cBhvr>
                                      <p:to>
                                        <p:strVal val="visible"/>
                                      </p:to>
                                    </p:set>
                                    <p:animEffect transition="in" filter="fade">
                                      <p:cBhvr>
                                        <p:cTn id="22" dur="500"/>
                                        <p:tgtEl>
                                          <p:spTgt spid="80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8">
                                            <p:txEl>
                                              <p:pRg st="5" end="5"/>
                                            </p:txEl>
                                          </p:spTgt>
                                        </p:tgtEl>
                                        <p:attrNameLst>
                                          <p:attrName>style.visibility</p:attrName>
                                        </p:attrNameLst>
                                      </p:cBhvr>
                                      <p:to>
                                        <p:strVal val="visible"/>
                                      </p:to>
                                    </p:set>
                                    <p:animEffect transition="in" filter="fade">
                                      <p:cBhvr>
                                        <p:cTn id="27" dur="500"/>
                                        <p:tgtEl>
                                          <p:spTgt spid="8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51"/>
          <p:cNvSpPr txBox="1">
            <a:spLocks noGrp="1"/>
          </p:cNvSpPr>
          <p:nvPr>
            <p:ph type="body" idx="1"/>
          </p:nvPr>
        </p:nvSpPr>
        <p:spPr>
          <a:xfrm>
            <a:off x="881425" y="1238450"/>
            <a:ext cx="7503600" cy="328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None/>
            </a:pPr>
            <a:r>
              <a:rPr lang="en" sz="2700">
                <a:solidFill>
                  <a:schemeClr val="accent6"/>
                </a:solidFill>
              </a:rPr>
              <a:t>The U.S. Congress and the Texas Legislature both pass statutory laws. U.S. statutes apply to the whole country whereas Texas statutes only apply to Texas.</a:t>
            </a:r>
            <a:endParaRPr sz="2700">
              <a:solidFill>
                <a:schemeClr val="accent6"/>
              </a:solidFill>
            </a:endParaRPr>
          </a:p>
          <a:p>
            <a:pPr marL="0" marR="0" lvl="0" indent="0" algn="l" rtl="0">
              <a:lnSpc>
                <a:spcPct val="100000"/>
              </a:lnSpc>
              <a:spcBef>
                <a:spcPts val="560"/>
              </a:spcBef>
              <a:spcAft>
                <a:spcPts val="0"/>
              </a:spcAft>
              <a:buNone/>
            </a:pPr>
            <a:r>
              <a:rPr lang="en" sz="2700">
                <a:solidFill>
                  <a:schemeClr val="accent6"/>
                </a:solidFill>
              </a:rPr>
              <a:t>Laws passed by local governments (such as the City Council) are called </a:t>
            </a:r>
            <a:r>
              <a:rPr lang="en" sz="2700" b="1">
                <a:solidFill>
                  <a:schemeClr val="accent4"/>
                </a:solidFill>
              </a:rPr>
              <a:t>Ordinances</a:t>
            </a:r>
            <a:r>
              <a:rPr lang="en" sz="2700">
                <a:solidFill>
                  <a:schemeClr val="accent6"/>
                </a:solidFill>
              </a:rPr>
              <a:t>.</a:t>
            </a:r>
            <a:endParaRPr sz="2700">
              <a:solidFill>
                <a:schemeClr val="accent6"/>
              </a:solidFill>
            </a:endParaRPr>
          </a:p>
          <a:p>
            <a:pPr marL="0" marR="0" lvl="0" indent="0" algn="l" rtl="0">
              <a:lnSpc>
                <a:spcPct val="100000"/>
              </a:lnSpc>
              <a:spcBef>
                <a:spcPts val="560"/>
              </a:spcBef>
              <a:spcAft>
                <a:spcPts val="0"/>
              </a:spcAft>
              <a:buClr>
                <a:schemeClr val="lt1"/>
              </a:buClr>
              <a:buFont typeface="Garamond"/>
              <a:buNone/>
            </a:pPr>
            <a:endParaRPr sz="2700">
              <a:solidFill>
                <a:schemeClr val="accent6"/>
              </a:solidFill>
            </a:endParaRPr>
          </a:p>
          <a:p>
            <a:pPr marL="0" marR="0" lvl="0" indent="177800" algn="l" rtl="0">
              <a:lnSpc>
                <a:spcPct val="100000"/>
              </a:lnSpc>
              <a:spcBef>
                <a:spcPts val="560"/>
              </a:spcBef>
              <a:spcAft>
                <a:spcPts val="0"/>
              </a:spcAft>
              <a:buClr>
                <a:schemeClr val="dk1"/>
              </a:buClr>
              <a:buSzPts val="2800"/>
              <a:buFont typeface="Arial"/>
              <a:buNone/>
            </a:pPr>
            <a:endParaRPr sz="2700" i="0" u="none" strike="noStrike" cap="none">
              <a:solidFill>
                <a:schemeClr val="accent6"/>
              </a:solidFill>
            </a:endParaRPr>
          </a:p>
          <a:p>
            <a:pPr marL="342900" marR="0" lvl="0" indent="-165100" algn="l" rtl="0">
              <a:spcBef>
                <a:spcPts val="560"/>
              </a:spcBef>
              <a:spcAft>
                <a:spcPts val="0"/>
              </a:spcAft>
              <a:buClr>
                <a:schemeClr val="dk1"/>
              </a:buClr>
              <a:buSzPts val="2800"/>
              <a:buFont typeface="Arial"/>
              <a:buNone/>
            </a:pPr>
            <a:endParaRPr sz="2800" b="0" i="0" u="none">
              <a:solidFill>
                <a:schemeClr val="accent5"/>
              </a:solidFill>
              <a:latin typeface="Arial"/>
              <a:ea typeface="Arial"/>
              <a:cs typeface="Arial"/>
              <a:sym typeface="Arial"/>
            </a:endParaRPr>
          </a:p>
        </p:txBody>
      </p:sp>
      <p:sp>
        <p:nvSpPr>
          <p:cNvPr id="815" name="Google Shape;815;p51"/>
          <p:cNvSpPr txBox="1">
            <a:spLocks noGrp="1"/>
          </p:cNvSpPr>
          <p:nvPr>
            <p:ph type="title"/>
          </p:nvPr>
        </p:nvSpPr>
        <p:spPr>
          <a:xfrm>
            <a:off x="758775" y="368825"/>
            <a:ext cx="76263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Garamond"/>
              <a:buNone/>
            </a:pPr>
            <a:r>
              <a:rPr lang="en" sz="3600" i="0" u="none" strike="noStrike" cap="none"/>
              <a:t>Statutory Law</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4">
                                            <p:txEl>
                                              <p:pRg st="0" end="0"/>
                                            </p:txEl>
                                          </p:spTgt>
                                        </p:tgtEl>
                                        <p:attrNameLst>
                                          <p:attrName>style.visibility</p:attrName>
                                        </p:attrNameLst>
                                      </p:cBhvr>
                                      <p:to>
                                        <p:strVal val="visible"/>
                                      </p:to>
                                    </p:set>
                                    <p:animEffect transition="in" filter="fade">
                                      <p:cBhvr>
                                        <p:cTn id="7" dur="500"/>
                                        <p:tgtEl>
                                          <p:spTgt spid="8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4">
                                            <p:txEl>
                                              <p:pRg st="1" end="1"/>
                                            </p:txEl>
                                          </p:spTgt>
                                        </p:tgtEl>
                                        <p:attrNameLst>
                                          <p:attrName>style.visibility</p:attrName>
                                        </p:attrNameLst>
                                      </p:cBhvr>
                                      <p:to>
                                        <p:strVal val="visible"/>
                                      </p:to>
                                    </p:set>
                                    <p:animEffect transition="in" filter="fade">
                                      <p:cBhvr>
                                        <p:cTn id="12" dur="500"/>
                                        <p:tgtEl>
                                          <p:spTgt spid="8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4">
                                            <p:txEl>
                                              <p:pRg st="2" end="2"/>
                                            </p:txEl>
                                          </p:spTgt>
                                        </p:tgtEl>
                                        <p:attrNameLst>
                                          <p:attrName>style.visibility</p:attrName>
                                        </p:attrNameLst>
                                      </p:cBhvr>
                                      <p:to>
                                        <p:strVal val="visible"/>
                                      </p:to>
                                    </p:set>
                                    <p:animEffect transition="in" filter="fade">
                                      <p:cBhvr>
                                        <p:cTn id="17" dur="500"/>
                                        <p:tgtEl>
                                          <p:spTgt spid="8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4">
                                            <p:txEl>
                                              <p:pRg st="3" end="3"/>
                                            </p:txEl>
                                          </p:spTgt>
                                        </p:tgtEl>
                                        <p:attrNameLst>
                                          <p:attrName>style.visibility</p:attrName>
                                        </p:attrNameLst>
                                      </p:cBhvr>
                                      <p:to>
                                        <p:strVal val="visible"/>
                                      </p:to>
                                    </p:set>
                                    <p:animEffect transition="in" filter="fade">
                                      <p:cBhvr>
                                        <p:cTn id="22" dur="500"/>
                                        <p:tgtEl>
                                          <p:spTgt spid="8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4">
                                            <p:txEl>
                                              <p:pRg st="4" end="4"/>
                                            </p:txEl>
                                          </p:spTgt>
                                        </p:tgtEl>
                                        <p:attrNameLst>
                                          <p:attrName>style.visibility</p:attrName>
                                        </p:attrNameLst>
                                      </p:cBhvr>
                                      <p:to>
                                        <p:strVal val="visible"/>
                                      </p:to>
                                    </p:set>
                                    <p:animEffect transition="in" filter="fade">
                                      <p:cBhvr>
                                        <p:cTn id="27" dur="500"/>
                                        <p:tgtEl>
                                          <p:spTgt spid="8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pic>
        <p:nvPicPr>
          <p:cNvPr id="820" name="Google Shape;820;p52"/>
          <p:cNvPicPr preferRelativeResize="0"/>
          <p:nvPr/>
        </p:nvPicPr>
        <p:blipFill rotWithShape="1">
          <a:blip r:embed="rId3">
            <a:alphaModFix/>
          </a:blip>
          <a:srcRect l="1352" r="1361"/>
          <a:stretch/>
        </p:blipFill>
        <p:spPr>
          <a:xfrm>
            <a:off x="943672" y="799627"/>
            <a:ext cx="3961500" cy="2290500"/>
          </a:xfrm>
          <a:prstGeom prst="roundRect">
            <a:avLst>
              <a:gd name="adj" fmla="val 0"/>
            </a:avLst>
          </a:prstGeom>
          <a:noFill/>
          <a:ln>
            <a:noFill/>
          </a:ln>
        </p:spPr>
      </p:pic>
      <p:sp>
        <p:nvSpPr>
          <p:cNvPr id="821" name="Google Shape;821;p52"/>
          <p:cNvSpPr txBox="1">
            <a:spLocks noGrp="1"/>
          </p:cNvSpPr>
          <p:nvPr>
            <p:ph type="title"/>
          </p:nvPr>
        </p:nvSpPr>
        <p:spPr>
          <a:xfrm>
            <a:off x="5590350" y="351275"/>
            <a:ext cx="3147600" cy="318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4"/>
              </a:rPr>
              <a:t>For a quick recap on the state, federal, and local legislative branches, watch this quick review: </a:t>
            </a:r>
            <a:endParaRPr/>
          </a:p>
        </p:txBody>
      </p:sp>
      <p:grpSp>
        <p:nvGrpSpPr>
          <p:cNvPr id="822" name="Google Shape;822;p52"/>
          <p:cNvGrpSpPr/>
          <p:nvPr/>
        </p:nvGrpSpPr>
        <p:grpSpPr>
          <a:xfrm>
            <a:off x="822628" y="653556"/>
            <a:ext cx="4229965" cy="3255349"/>
            <a:chOff x="1773200" y="633650"/>
            <a:chExt cx="2600175" cy="2001075"/>
          </a:xfrm>
        </p:grpSpPr>
        <p:sp>
          <p:nvSpPr>
            <p:cNvPr id="823" name="Google Shape;823;p52"/>
            <p:cNvSpPr/>
            <p:nvPr/>
          </p:nvSpPr>
          <p:spPr>
            <a:xfrm>
              <a:off x="1773200" y="633650"/>
              <a:ext cx="2600175" cy="1599875"/>
            </a:xfrm>
            <a:custGeom>
              <a:avLst/>
              <a:gdLst/>
              <a:ahLst/>
              <a:cxnLst/>
              <a:rect l="l" t="t" r="r" b="b"/>
              <a:pathLst>
                <a:path w="104007" h="63995" extrusionOk="0">
                  <a:moveTo>
                    <a:pt x="100073" y="4525"/>
                  </a:moveTo>
                  <a:lnTo>
                    <a:pt x="100073" y="59470"/>
                  </a:lnTo>
                  <a:lnTo>
                    <a:pt x="3844" y="59470"/>
                  </a:lnTo>
                  <a:lnTo>
                    <a:pt x="3844" y="4525"/>
                  </a:lnTo>
                  <a:close/>
                  <a:moveTo>
                    <a:pt x="3253" y="0"/>
                  </a:moveTo>
                  <a:cubicBezTo>
                    <a:pt x="1479" y="0"/>
                    <a:pt x="0" y="1449"/>
                    <a:pt x="0" y="3253"/>
                  </a:cubicBezTo>
                  <a:lnTo>
                    <a:pt x="0" y="60742"/>
                  </a:lnTo>
                  <a:cubicBezTo>
                    <a:pt x="0" y="62516"/>
                    <a:pt x="1420" y="63995"/>
                    <a:pt x="3253" y="63995"/>
                  </a:cubicBezTo>
                  <a:lnTo>
                    <a:pt x="100753" y="63995"/>
                  </a:lnTo>
                  <a:cubicBezTo>
                    <a:pt x="102528" y="63995"/>
                    <a:pt x="104006" y="62546"/>
                    <a:pt x="104006" y="60742"/>
                  </a:cubicBezTo>
                  <a:lnTo>
                    <a:pt x="104006" y="3253"/>
                  </a:lnTo>
                  <a:cubicBezTo>
                    <a:pt x="103977" y="1479"/>
                    <a:pt x="102528" y="0"/>
                    <a:pt x="1007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2"/>
            <p:cNvSpPr/>
            <p:nvPr/>
          </p:nvSpPr>
          <p:spPr>
            <a:xfrm>
              <a:off x="2580525" y="2262350"/>
              <a:ext cx="1046875" cy="372375"/>
            </a:xfrm>
            <a:custGeom>
              <a:avLst/>
              <a:gdLst/>
              <a:ahLst/>
              <a:cxnLst/>
              <a:rect l="l" t="t" r="r" b="b"/>
              <a:pathLst>
                <a:path w="41875" h="14895" extrusionOk="0">
                  <a:moveTo>
                    <a:pt x="8517" y="0"/>
                  </a:moveTo>
                  <a:lnTo>
                    <a:pt x="8517" y="7305"/>
                  </a:lnTo>
                  <a:cubicBezTo>
                    <a:pt x="8517" y="7305"/>
                    <a:pt x="8606" y="9256"/>
                    <a:pt x="6743" y="10735"/>
                  </a:cubicBezTo>
                  <a:cubicBezTo>
                    <a:pt x="4880" y="12214"/>
                    <a:pt x="2543" y="13367"/>
                    <a:pt x="2543" y="13367"/>
                  </a:cubicBezTo>
                  <a:cubicBezTo>
                    <a:pt x="2543" y="13367"/>
                    <a:pt x="0" y="14727"/>
                    <a:pt x="3726" y="14846"/>
                  </a:cubicBezTo>
                  <a:cubicBezTo>
                    <a:pt x="5826" y="14875"/>
                    <a:pt x="12391" y="14875"/>
                    <a:pt x="17211" y="14875"/>
                  </a:cubicBezTo>
                  <a:lnTo>
                    <a:pt x="24693" y="14875"/>
                  </a:lnTo>
                  <a:cubicBezTo>
                    <a:pt x="27464" y="14875"/>
                    <a:pt x="30786" y="14894"/>
                    <a:pt x="33516" y="14894"/>
                  </a:cubicBezTo>
                  <a:cubicBezTo>
                    <a:pt x="35564" y="14894"/>
                    <a:pt x="37278" y="14884"/>
                    <a:pt x="38178" y="14846"/>
                  </a:cubicBezTo>
                  <a:cubicBezTo>
                    <a:pt x="41875" y="14786"/>
                    <a:pt x="39331" y="13397"/>
                    <a:pt x="39331" y="13397"/>
                  </a:cubicBezTo>
                  <a:cubicBezTo>
                    <a:pt x="39331" y="13397"/>
                    <a:pt x="36995" y="12214"/>
                    <a:pt x="35162" y="10794"/>
                  </a:cubicBezTo>
                  <a:cubicBezTo>
                    <a:pt x="33299" y="9316"/>
                    <a:pt x="33387" y="7334"/>
                    <a:pt x="33387" y="7334"/>
                  </a:cubicBezTo>
                  <a:lnTo>
                    <a:pt x="333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25" name="Google Shape;825;p52">
            <a:hlinkClick r:id="rId4"/>
          </p:cNvPr>
          <p:cNvPicPr preferRelativeResize="0"/>
          <p:nvPr/>
        </p:nvPicPr>
        <p:blipFill rotWithShape="1">
          <a:blip r:embed="rId5">
            <a:alphaModFix/>
          </a:blip>
          <a:srcRect/>
          <a:stretch/>
        </p:blipFill>
        <p:spPr>
          <a:xfrm>
            <a:off x="978413" y="977825"/>
            <a:ext cx="3892027" cy="1934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grpSp>
        <p:nvGrpSpPr>
          <p:cNvPr id="830" name="Google Shape;830;p53"/>
          <p:cNvGrpSpPr/>
          <p:nvPr/>
        </p:nvGrpSpPr>
        <p:grpSpPr>
          <a:xfrm flipH="1">
            <a:off x="5572115" y="2478001"/>
            <a:ext cx="3334165" cy="1866187"/>
            <a:chOff x="4636791" y="2887656"/>
            <a:chExt cx="3389068" cy="1896918"/>
          </a:xfrm>
        </p:grpSpPr>
        <p:sp>
          <p:nvSpPr>
            <p:cNvPr id="831" name="Google Shape;831;p53"/>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3"/>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3"/>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3"/>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3"/>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3"/>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3"/>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3"/>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3"/>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3"/>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3"/>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3"/>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3"/>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3"/>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3"/>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3"/>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3"/>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3"/>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3"/>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3"/>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3"/>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3"/>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3"/>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3"/>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3"/>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3"/>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3"/>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3"/>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3"/>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3"/>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3"/>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3"/>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3"/>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3"/>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3"/>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3"/>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3"/>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3"/>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3"/>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3"/>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3"/>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3"/>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3"/>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3"/>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3"/>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3"/>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3"/>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3"/>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3"/>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3"/>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3"/>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3"/>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3"/>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3"/>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3"/>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3"/>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3"/>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3"/>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3"/>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3"/>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3"/>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3"/>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3"/>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3"/>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3"/>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3"/>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3"/>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3"/>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3"/>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3"/>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3"/>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3"/>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3"/>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3"/>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3"/>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3"/>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3"/>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3"/>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3"/>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3"/>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3"/>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3"/>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3"/>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3"/>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3"/>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6" name="Google Shape;916;p53"/>
          <p:cNvSpPr txBox="1"/>
          <p:nvPr/>
        </p:nvSpPr>
        <p:spPr>
          <a:xfrm>
            <a:off x="0" y="0"/>
            <a:ext cx="5902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400" b="1">
                <a:solidFill>
                  <a:schemeClr val="accent4"/>
                </a:solidFill>
                <a:latin typeface="Exo 2"/>
                <a:ea typeface="Exo 2"/>
                <a:cs typeface="Exo 2"/>
                <a:sym typeface="Exo 2"/>
              </a:rPr>
              <a:t>WHOA!</a:t>
            </a:r>
            <a:endParaRPr sz="8400" b="1">
              <a:solidFill>
                <a:schemeClr val="accent4"/>
              </a:solidFill>
              <a:latin typeface="Exo 2"/>
              <a:ea typeface="Exo 2"/>
              <a:cs typeface="Exo 2"/>
              <a:sym typeface="Exo 2"/>
            </a:endParaRPr>
          </a:p>
        </p:txBody>
      </p:sp>
      <p:sp>
        <p:nvSpPr>
          <p:cNvPr id="917" name="Google Shape;917;p53"/>
          <p:cNvSpPr txBox="1"/>
          <p:nvPr/>
        </p:nvSpPr>
        <p:spPr>
          <a:xfrm rot="-819033">
            <a:off x="3229749" y="1038125"/>
            <a:ext cx="3458903" cy="1409554"/>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accent4"/>
                </a:solidFill>
                <a:latin typeface="Barlow"/>
                <a:ea typeface="Barlow"/>
                <a:cs typeface="Barlow"/>
                <a:sym typeface="Barlow"/>
              </a:rPr>
              <a:t>Have you ever noticed how these federal, state, and local laws often overlap?</a:t>
            </a:r>
            <a:endParaRPr sz="2100" b="1">
              <a:solidFill>
                <a:schemeClr val="accent4"/>
              </a:solidFill>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pic>
        <p:nvPicPr>
          <p:cNvPr id="923" name="Google Shape;923;p54"/>
          <p:cNvPicPr preferRelativeResize="0"/>
          <p:nvPr/>
        </p:nvPicPr>
        <p:blipFill rotWithShape="1">
          <a:blip r:embed="rId3">
            <a:alphaModFix/>
          </a:blip>
          <a:srcRect b="45070"/>
          <a:stretch/>
        </p:blipFill>
        <p:spPr>
          <a:xfrm>
            <a:off x="179387" y="1203325"/>
            <a:ext cx="3651300" cy="2428800"/>
          </a:xfrm>
          <a:prstGeom prst="rect">
            <a:avLst/>
          </a:prstGeom>
          <a:noFill/>
          <a:ln>
            <a:noFill/>
          </a:ln>
        </p:spPr>
      </p:pic>
      <p:sp>
        <p:nvSpPr>
          <p:cNvPr id="922" name="Google Shape;922;p54"/>
          <p:cNvSpPr txBox="1"/>
          <p:nvPr/>
        </p:nvSpPr>
        <p:spPr>
          <a:xfrm>
            <a:off x="0" y="156212"/>
            <a:ext cx="8713800" cy="9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Font typeface="Garamond"/>
              <a:buNone/>
            </a:pPr>
            <a:r>
              <a:rPr lang="en" sz="2400" b="1" i="0" u="none" strike="noStrike" cap="none" dirty="0">
                <a:solidFill>
                  <a:schemeClr val="accent4"/>
                </a:solidFill>
                <a:latin typeface="Exo 2"/>
                <a:ea typeface="Exo 2"/>
                <a:cs typeface="Exo 2"/>
                <a:sym typeface="Exo 2"/>
              </a:rPr>
              <a:t>Supremacy of Statutory Laws:</a:t>
            </a:r>
            <a:r>
              <a:rPr lang="en" sz="2400" b="1" i="0" u="none" strike="noStrike" cap="none" dirty="0">
                <a:solidFill>
                  <a:schemeClr val="accent5"/>
                </a:solidFill>
                <a:latin typeface="Exo 2"/>
                <a:ea typeface="Exo 2"/>
                <a:cs typeface="Exo 2"/>
                <a:sym typeface="Exo 2"/>
              </a:rPr>
              <a:t>  </a:t>
            </a:r>
            <a:r>
              <a:rPr lang="en" sz="2400" b="1" dirty="0">
                <a:solidFill>
                  <a:schemeClr val="accent5"/>
                </a:solidFill>
                <a:latin typeface="Exo 2"/>
                <a:ea typeface="Exo 2"/>
                <a:cs typeface="Exo 2"/>
                <a:sym typeface="Exo 2"/>
              </a:rPr>
              <a:t>[The </a:t>
            </a:r>
            <a:r>
              <a:rPr lang="en" sz="2400" b="1" i="0" u="none" strike="noStrike" cap="none" dirty="0">
                <a:solidFill>
                  <a:schemeClr val="accent5"/>
                </a:solidFill>
                <a:latin typeface="Exo 2"/>
                <a:ea typeface="Exo 2"/>
                <a:cs typeface="Exo 2"/>
                <a:sym typeface="Exo 2"/>
              </a:rPr>
              <a:t>US Constitution is </a:t>
            </a:r>
            <a:r>
              <a:rPr lang="en" sz="2400" b="1" dirty="0">
                <a:solidFill>
                  <a:schemeClr val="accent5"/>
                </a:solidFill>
                <a:latin typeface="Exo 2"/>
                <a:ea typeface="Exo 2"/>
                <a:cs typeface="Exo 2"/>
                <a:sym typeface="Exo 2"/>
              </a:rPr>
              <a:t>over everything!] - Then</a:t>
            </a:r>
            <a:r>
              <a:rPr lang="en" sz="2400" b="1" i="0" u="none" strike="noStrike" cap="none" dirty="0">
                <a:solidFill>
                  <a:schemeClr val="accent5"/>
                </a:solidFill>
                <a:latin typeface="Exo 2"/>
                <a:ea typeface="Exo 2"/>
                <a:cs typeface="Exo 2"/>
                <a:sym typeface="Exo 2"/>
              </a:rPr>
              <a:t> Federal Law, State Law, City Ordinances</a:t>
            </a:r>
            <a:endParaRPr dirty="0">
              <a:solidFill>
                <a:schemeClr val="accent5"/>
              </a:solidFill>
              <a:latin typeface="Exo 2"/>
              <a:ea typeface="Exo 2"/>
              <a:cs typeface="Exo 2"/>
              <a:sym typeface="Exo 2"/>
            </a:endParaRPr>
          </a:p>
        </p:txBody>
      </p:sp>
      <p:pic>
        <p:nvPicPr>
          <p:cNvPr id="924" name="Google Shape;924;p54"/>
          <p:cNvPicPr preferRelativeResize="0"/>
          <p:nvPr/>
        </p:nvPicPr>
        <p:blipFill rotWithShape="1">
          <a:blip r:embed="rId4">
            <a:alphaModFix/>
          </a:blip>
          <a:srcRect l="16970" r="16970"/>
          <a:stretch/>
        </p:blipFill>
        <p:spPr>
          <a:xfrm>
            <a:off x="938062" y="1865700"/>
            <a:ext cx="3654300" cy="2428800"/>
          </a:xfrm>
          <a:prstGeom prst="rect">
            <a:avLst/>
          </a:prstGeom>
          <a:noFill/>
          <a:ln>
            <a:noFill/>
          </a:ln>
        </p:spPr>
      </p:pic>
      <p:pic>
        <p:nvPicPr>
          <p:cNvPr id="925" name="Google Shape;925;p54"/>
          <p:cNvPicPr preferRelativeResize="0"/>
          <p:nvPr/>
        </p:nvPicPr>
        <p:blipFill rotWithShape="1">
          <a:blip r:embed="rId5">
            <a:alphaModFix/>
          </a:blip>
          <a:srcRect t="2812" b="2803"/>
          <a:stretch/>
        </p:blipFill>
        <p:spPr>
          <a:xfrm>
            <a:off x="3637525" y="2697900"/>
            <a:ext cx="3270300" cy="2170200"/>
          </a:xfrm>
          <a:prstGeom prst="rect">
            <a:avLst/>
          </a:prstGeom>
          <a:noFill/>
          <a:ln>
            <a:noFill/>
          </a:ln>
        </p:spPr>
      </p:pic>
      <p:pic>
        <p:nvPicPr>
          <p:cNvPr id="926" name="Google Shape;926;p54"/>
          <p:cNvPicPr preferRelativeResize="0"/>
          <p:nvPr/>
        </p:nvPicPr>
        <p:blipFill rotWithShape="1">
          <a:blip r:embed="rId6">
            <a:alphaModFix/>
          </a:blip>
          <a:srcRect t="10799" b="16228"/>
          <a:stretch/>
        </p:blipFill>
        <p:spPr>
          <a:xfrm>
            <a:off x="5775150" y="3319375"/>
            <a:ext cx="1734600" cy="1705200"/>
          </a:xfrm>
          <a:prstGeom prst="rect">
            <a:avLst/>
          </a:prstGeom>
          <a:noFill/>
          <a:ln>
            <a:noFill/>
          </a:ln>
        </p:spPr>
      </p:pic>
      <p:sp>
        <p:nvSpPr>
          <p:cNvPr id="927" name="Google Shape;927;p54"/>
          <p:cNvSpPr txBox="1"/>
          <p:nvPr/>
        </p:nvSpPr>
        <p:spPr>
          <a:xfrm>
            <a:off x="7509600" y="4743300"/>
            <a:ext cx="163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arlow Medium"/>
                <a:ea typeface="Barlow Medium"/>
                <a:cs typeface="Barlow Medium"/>
                <a:sym typeface="Barlow Medium"/>
              </a:rPr>
              <a:t>Houston City Hall</a:t>
            </a:r>
            <a:endParaRPr>
              <a:latin typeface="Barlow Medium"/>
              <a:ea typeface="Barlow Medium"/>
              <a:cs typeface="Barlow Medium"/>
              <a:sym typeface="Barlow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grpSp>
        <p:nvGrpSpPr>
          <p:cNvPr id="932" name="Google Shape;932;p55"/>
          <p:cNvGrpSpPr/>
          <p:nvPr/>
        </p:nvGrpSpPr>
        <p:grpSpPr>
          <a:xfrm flipH="1">
            <a:off x="5208006" y="367411"/>
            <a:ext cx="3539701" cy="2474534"/>
            <a:chOff x="5044233" y="483096"/>
            <a:chExt cx="2925373" cy="1982641"/>
          </a:xfrm>
        </p:grpSpPr>
        <p:sp>
          <p:nvSpPr>
            <p:cNvPr id="933" name="Google Shape;933;p55"/>
            <p:cNvSpPr/>
            <p:nvPr/>
          </p:nvSpPr>
          <p:spPr>
            <a:xfrm>
              <a:off x="5110296" y="557758"/>
              <a:ext cx="2793899" cy="1836618"/>
            </a:xfrm>
            <a:custGeom>
              <a:avLst/>
              <a:gdLst/>
              <a:ahLst/>
              <a:cxnLst/>
              <a:rect l="l" t="t" r="r" b="b"/>
              <a:pathLst>
                <a:path w="141338" h="92911" extrusionOk="0">
                  <a:moveTo>
                    <a:pt x="141305" y="0"/>
                  </a:moveTo>
                  <a:lnTo>
                    <a:pt x="108552" y="3877"/>
                  </a:lnTo>
                  <a:lnTo>
                    <a:pt x="101600" y="4713"/>
                  </a:lnTo>
                  <a:lnTo>
                    <a:pt x="91641" y="5883"/>
                  </a:lnTo>
                  <a:lnTo>
                    <a:pt x="76702" y="4178"/>
                  </a:lnTo>
                  <a:lnTo>
                    <a:pt x="74295" y="3877"/>
                  </a:lnTo>
                  <a:lnTo>
                    <a:pt x="48461" y="936"/>
                  </a:lnTo>
                  <a:lnTo>
                    <a:pt x="48427" y="936"/>
                  </a:lnTo>
                  <a:lnTo>
                    <a:pt x="0" y="4445"/>
                  </a:lnTo>
                  <a:lnTo>
                    <a:pt x="0" y="91440"/>
                  </a:lnTo>
                  <a:lnTo>
                    <a:pt x="37265" y="88767"/>
                  </a:lnTo>
                  <a:lnTo>
                    <a:pt x="45687" y="88132"/>
                  </a:lnTo>
                  <a:lnTo>
                    <a:pt x="47057" y="88065"/>
                  </a:lnTo>
                  <a:lnTo>
                    <a:pt x="48461" y="87931"/>
                  </a:lnTo>
                  <a:lnTo>
                    <a:pt x="91641" y="92911"/>
                  </a:lnTo>
                  <a:lnTo>
                    <a:pt x="101567" y="91741"/>
                  </a:lnTo>
                  <a:lnTo>
                    <a:pt x="108552" y="90906"/>
                  </a:lnTo>
                  <a:lnTo>
                    <a:pt x="141305" y="86995"/>
                  </a:lnTo>
                  <a:lnTo>
                    <a:pt x="141305" y="72424"/>
                  </a:lnTo>
                  <a:lnTo>
                    <a:pt x="141305" y="68179"/>
                  </a:lnTo>
                  <a:lnTo>
                    <a:pt x="141305" y="36429"/>
                  </a:lnTo>
                  <a:lnTo>
                    <a:pt x="141305" y="32151"/>
                  </a:lnTo>
                  <a:lnTo>
                    <a:pt x="141305" y="13269"/>
                  </a:lnTo>
                  <a:lnTo>
                    <a:pt x="141338" y="13269"/>
                  </a:lnTo>
                  <a:lnTo>
                    <a:pt x="141338" y="8991"/>
                  </a:lnTo>
                  <a:lnTo>
                    <a:pt x="141305" y="8991"/>
                  </a:lnTo>
                  <a:lnTo>
                    <a:pt x="141305" y="34"/>
                  </a:lnTo>
                  <a:lnTo>
                    <a:pt x="1413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5"/>
            <p:cNvSpPr/>
            <p:nvPr/>
          </p:nvSpPr>
          <p:spPr>
            <a:xfrm>
              <a:off x="5110296" y="562384"/>
              <a:ext cx="2797872" cy="1820765"/>
            </a:xfrm>
            <a:custGeom>
              <a:avLst/>
              <a:gdLst/>
              <a:ahLst/>
              <a:cxnLst/>
              <a:rect l="l" t="t" r="r" b="b"/>
              <a:pathLst>
                <a:path w="141539" h="92109" extrusionOk="0">
                  <a:moveTo>
                    <a:pt x="7353" y="3543"/>
                  </a:moveTo>
                  <a:lnTo>
                    <a:pt x="6785" y="3610"/>
                  </a:lnTo>
                  <a:lnTo>
                    <a:pt x="9124" y="5047"/>
                  </a:lnTo>
                  <a:cubicBezTo>
                    <a:pt x="9154" y="5077"/>
                    <a:pt x="9191" y="5094"/>
                    <a:pt x="9229" y="5094"/>
                  </a:cubicBezTo>
                  <a:cubicBezTo>
                    <a:pt x="9275" y="5094"/>
                    <a:pt x="9321" y="5069"/>
                    <a:pt x="9358" y="5014"/>
                  </a:cubicBezTo>
                  <a:cubicBezTo>
                    <a:pt x="9392" y="4947"/>
                    <a:pt x="9392" y="4846"/>
                    <a:pt x="9325" y="4780"/>
                  </a:cubicBezTo>
                  <a:lnTo>
                    <a:pt x="7353" y="3543"/>
                  </a:lnTo>
                  <a:close/>
                  <a:moveTo>
                    <a:pt x="72324" y="3309"/>
                  </a:moveTo>
                  <a:lnTo>
                    <a:pt x="71488" y="4846"/>
                  </a:lnTo>
                  <a:cubicBezTo>
                    <a:pt x="71455" y="4980"/>
                    <a:pt x="71488" y="5047"/>
                    <a:pt x="71588" y="5114"/>
                  </a:cubicBezTo>
                  <a:lnTo>
                    <a:pt x="71655" y="5114"/>
                  </a:lnTo>
                  <a:cubicBezTo>
                    <a:pt x="71689" y="5114"/>
                    <a:pt x="71789" y="5047"/>
                    <a:pt x="71822" y="5014"/>
                  </a:cubicBezTo>
                  <a:lnTo>
                    <a:pt x="72691" y="3343"/>
                  </a:lnTo>
                  <a:lnTo>
                    <a:pt x="72324" y="3309"/>
                  </a:lnTo>
                  <a:close/>
                  <a:moveTo>
                    <a:pt x="112128" y="3209"/>
                  </a:moveTo>
                  <a:lnTo>
                    <a:pt x="111727" y="3276"/>
                  </a:lnTo>
                  <a:lnTo>
                    <a:pt x="110657" y="5314"/>
                  </a:lnTo>
                  <a:lnTo>
                    <a:pt x="108920" y="4880"/>
                  </a:lnTo>
                  <a:lnTo>
                    <a:pt x="109287" y="3510"/>
                  </a:lnTo>
                  <a:lnTo>
                    <a:pt x="109287" y="3510"/>
                  </a:lnTo>
                  <a:lnTo>
                    <a:pt x="108920" y="3543"/>
                  </a:lnTo>
                  <a:lnTo>
                    <a:pt x="108585" y="4813"/>
                  </a:lnTo>
                  <a:lnTo>
                    <a:pt x="105912" y="4178"/>
                  </a:lnTo>
                  <a:lnTo>
                    <a:pt x="105878" y="3877"/>
                  </a:lnTo>
                  <a:lnTo>
                    <a:pt x="105544" y="3944"/>
                  </a:lnTo>
                  <a:lnTo>
                    <a:pt x="105544" y="4111"/>
                  </a:lnTo>
                  <a:lnTo>
                    <a:pt x="105043" y="3978"/>
                  </a:lnTo>
                  <a:lnTo>
                    <a:pt x="104040" y="4111"/>
                  </a:lnTo>
                  <a:lnTo>
                    <a:pt x="108619" y="5147"/>
                  </a:lnTo>
                  <a:lnTo>
                    <a:pt x="110724" y="5682"/>
                  </a:lnTo>
                  <a:lnTo>
                    <a:pt x="110758" y="5682"/>
                  </a:lnTo>
                  <a:cubicBezTo>
                    <a:pt x="110858" y="5682"/>
                    <a:pt x="110891" y="5649"/>
                    <a:pt x="110925" y="5615"/>
                  </a:cubicBezTo>
                  <a:lnTo>
                    <a:pt x="112128" y="3209"/>
                  </a:lnTo>
                  <a:close/>
                  <a:moveTo>
                    <a:pt x="68246" y="2841"/>
                  </a:moveTo>
                  <a:lnTo>
                    <a:pt x="71655" y="5682"/>
                  </a:lnTo>
                  <a:cubicBezTo>
                    <a:pt x="71697" y="5696"/>
                    <a:pt x="71732" y="5704"/>
                    <a:pt x="71767" y="5704"/>
                  </a:cubicBezTo>
                  <a:cubicBezTo>
                    <a:pt x="71816" y="5704"/>
                    <a:pt x="71864" y="5688"/>
                    <a:pt x="71922" y="5649"/>
                  </a:cubicBezTo>
                  <a:cubicBezTo>
                    <a:pt x="71956" y="5548"/>
                    <a:pt x="71956" y="5481"/>
                    <a:pt x="71856" y="5381"/>
                  </a:cubicBezTo>
                  <a:lnTo>
                    <a:pt x="68848" y="2941"/>
                  </a:lnTo>
                  <a:lnTo>
                    <a:pt x="68246" y="2841"/>
                  </a:lnTo>
                  <a:close/>
                  <a:moveTo>
                    <a:pt x="92978" y="5381"/>
                  </a:moveTo>
                  <a:lnTo>
                    <a:pt x="92009" y="5515"/>
                  </a:lnTo>
                  <a:lnTo>
                    <a:pt x="94181" y="6016"/>
                  </a:lnTo>
                  <a:cubicBezTo>
                    <a:pt x="94315" y="6016"/>
                    <a:pt x="94348" y="5983"/>
                    <a:pt x="94381" y="5882"/>
                  </a:cubicBezTo>
                  <a:cubicBezTo>
                    <a:pt x="94415" y="5816"/>
                    <a:pt x="94348" y="5715"/>
                    <a:pt x="94248" y="5682"/>
                  </a:cubicBezTo>
                  <a:lnTo>
                    <a:pt x="92978" y="5381"/>
                  </a:lnTo>
                  <a:close/>
                  <a:moveTo>
                    <a:pt x="73192" y="3476"/>
                  </a:moveTo>
                  <a:lnTo>
                    <a:pt x="75866" y="6451"/>
                  </a:lnTo>
                  <a:cubicBezTo>
                    <a:pt x="75866" y="6451"/>
                    <a:pt x="75933" y="6484"/>
                    <a:pt x="75966" y="6484"/>
                  </a:cubicBezTo>
                  <a:cubicBezTo>
                    <a:pt x="76000" y="6484"/>
                    <a:pt x="76033" y="6484"/>
                    <a:pt x="76100" y="6451"/>
                  </a:cubicBezTo>
                  <a:cubicBezTo>
                    <a:pt x="76167" y="6384"/>
                    <a:pt x="76167" y="6250"/>
                    <a:pt x="76100" y="6183"/>
                  </a:cubicBezTo>
                  <a:lnTo>
                    <a:pt x="73694" y="3510"/>
                  </a:lnTo>
                  <a:lnTo>
                    <a:pt x="73192" y="3476"/>
                  </a:lnTo>
                  <a:close/>
                  <a:moveTo>
                    <a:pt x="5080" y="3777"/>
                  </a:moveTo>
                  <a:lnTo>
                    <a:pt x="4679" y="3810"/>
                  </a:lnTo>
                  <a:lnTo>
                    <a:pt x="3409" y="6384"/>
                  </a:lnTo>
                  <a:cubicBezTo>
                    <a:pt x="3309" y="6484"/>
                    <a:pt x="3342" y="6551"/>
                    <a:pt x="3443" y="6618"/>
                  </a:cubicBezTo>
                  <a:lnTo>
                    <a:pt x="3510" y="6618"/>
                  </a:lnTo>
                  <a:cubicBezTo>
                    <a:pt x="3543" y="6618"/>
                    <a:pt x="3643" y="6551"/>
                    <a:pt x="3677" y="6517"/>
                  </a:cubicBezTo>
                  <a:lnTo>
                    <a:pt x="5080" y="3777"/>
                  </a:lnTo>
                  <a:close/>
                  <a:moveTo>
                    <a:pt x="116974" y="4211"/>
                  </a:moveTo>
                  <a:lnTo>
                    <a:pt x="115403" y="7888"/>
                  </a:lnTo>
                  <a:lnTo>
                    <a:pt x="111359" y="7654"/>
                  </a:lnTo>
                  <a:lnTo>
                    <a:pt x="111059" y="7520"/>
                  </a:lnTo>
                  <a:lnTo>
                    <a:pt x="116974" y="4211"/>
                  </a:lnTo>
                  <a:close/>
                  <a:moveTo>
                    <a:pt x="42211" y="1170"/>
                  </a:moveTo>
                  <a:lnTo>
                    <a:pt x="41710" y="1204"/>
                  </a:lnTo>
                  <a:lnTo>
                    <a:pt x="38769" y="4312"/>
                  </a:lnTo>
                  <a:cubicBezTo>
                    <a:pt x="38760" y="4307"/>
                    <a:pt x="38752" y="4305"/>
                    <a:pt x="38745" y="4305"/>
                  </a:cubicBezTo>
                  <a:cubicBezTo>
                    <a:pt x="38703" y="4305"/>
                    <a:pt x="38711" y="4388"/>
                    <a:pt x="38769" y="4445"/>
                  </a:cubicBezTo>
                  <a:cubicBezTo>
                    <a:pt x="38836" y="4479"/>
                    <a:pt x="38869" y="4479"/>
                    <a:pt x="38902" y="4479"/>
                  </a:cubicBezTo>
                  <a:cubicBezTo>
                    <a:pt x="38936" y="4479"/>
                    <a:pt x="39003" y="4479"/>
                    <a:pt x="39036" y="4445"/>
                  </a:cubicBezTo>
                  <a:lnTo>
                    <a:pt x="40206" y="3175"/>
                  </a:lnTo>
                  <a:lnTo>
                    <a:pt x="43448" y="5281"/>
                  </a:lnTo>
                  <a:lnTo>
                    <a:pt x="42011" y="7787"/>
                  </a:lnTo>
                  <a:cubicBezTo>
                    <a:pt x="41944" y="7854"/>
                    <a:pt x="42011" y="7955"/>
                    <a:pt x="42044" y="8021"/>
                  </a:cubicBezTo>
                  <a:cubicBezTo>
                    <a:pt x="42077" y="8021"/>
                    <a:pt x="42077" y="8055"/>
                    <a:pt x="42111" y="8055"/>
                  </a:cubicBezTo>
                  <a:cubicBezTo>
                    <a:pt x="42178" y="8055"/>
                    <a:pt x="42245" y="8021"/>
                    <a:pt x="42278" y="7988"/>
                  </a:cubicBezTo>
                  <a:lnTo>
                    <a:pt x="43849" y="5348"/>
                  </a:lnTo>
                  <a:cubicBezTo>
                    <a:pt x="43882" y="5281"/>
                    <a:pt x="43882" y="5181"/>
                    <a:pt x="43782" y="5147"/>
                  </a:cubicBezTo>
                  <a:lnTo>
                    <a:pt x="40440" y="3008"/>
                  </a:lnTo>
                  <a:lnTo>
                    <a:pt x="42211" y="1170"/>
                  </a:lnTo>
                  <a:close/>
                  <a:moveTo>
                    <a:pt x="124561" y="5047"/>
                  </a:moveTo>
                  <a:lnTo>
                    <a:pt x="125664" y="8289"/>
                  </a:lnTo>
                  <a:lnTo>
                    <a:pt x="123291" y="8824"/>
                  </a:lnTo>
                  <a:lnTo>
                    <a:pt x="121987" y="5649"/>
                  </a:lnTo>
                  <a:lnTo>
                    <a:pt x="124561" y="5047"/>
                  </a:lnTo>
                  <a:close/>
                  <a:moveTo>
                    <a:pt x="59824" y="4980"/>
                  </a:moveTo>
                  <a:cubicBezTo>
                    <a:pt x="60292" y="5014"/>
                    <a:pt x="60593" y="5348"/>
                    <a:pt x="60593" y="5348"/>
                  </a:cubicBezTo>
                  <a:lnTo>
                    <a:pt x="61963" y="6785"/>
                  </a:lnTo>
                  <a:lnTo>
                    <a:pt x="59390" y="9325"/>
                  </a:lnTo>
                  <a:lnTo>
                    <a:pt x="57719" y="7554"/>
                  </a:lnTo>
                  <a:cubicBezTo>
                    <a:pt x="57719" y="7520"/>
                    <a:pt x="57150" y="6685"/>
                    <a:pt x="58454" y="5548"/>
                  </a:cubicBezTo>
                  <a:cubicBezTo>
                    <a:pt x="58855" y="5181"/>
                    <a:pt x="59323" y="4980"/>
                    <a:pt x="59690" y="4980"/>
                  </a:cubicBezTo>
                  <a:close/>
                  <a:moveTo>
                    <a:pt x="65974" y="3276"/>
                  </a:moveTo>
                  <a:lnTo>
                    <a:pt x="67745" y="7554"/>
                  </a:lnTo>
                  <a:cubicBezTo>
                    <a:pt x="66742" y="8055"/>
                    <a:pt x="65472" y="8957"/>
                    <a:pt x="65372" y="8991"/>
                  </a:cubicBezTo>
                  <a:lnTo>
                    <a:pt x="65004" y="9358"/>
                  </a:lnTo>
                  <a:lnTo>
                    <a:pt x="62464" y="6718"/>
                  </a:lnTo>
                  <a:lnTo>
                    <a:pt x="65974" y="3276"/>
                  </a:lnTo>
                  <a:close/>
                  <a:moveTo>
                    <a:pt x="56315" y="7787"/>
                  </a:moveTo>
                  <a:lnTo>
                    <a:pt x="57485" y="7821"/>
                  </a:lnTo>
                  <a:lnTo>
                    <a:pt x="59156" y="9525"/>
                  </a:lnTo>
                  <a:lnTo>
                    <a:pt x="58554" y="10160"/>
                  </a:lnTo>
                  <a:lnTo>
                    <a:pt x="56315" y="7787"/>
                  </a:lnTo>
                  <a:close/>
                  <a:moveTo>
                    <a:pt x="85525" y="4846"/>
                  </a:moveTo>
                  <a:lnTo>
                    <a:pt x="85358" y="6183"/>
                  </a:lnTo>
                  <a:lnTo>
                    <a:pt x="82684" y="7353"/>
                  </a:lnTo>
                  <a:cubicBezTo>
                    <a:pt x="82651" y="7386"/>
                    <a:pt x="82617" y="7453"/>
                    <a:pt x="82617" y="7487"/>
                  </a:cubicBezTo>
                  <a:lnTo>
                    <a:pt x="82546" y="7710"/>
                  </a:lnTo>
                  <a:lnTo>
                    <a:pt x="85324" y="6651"/>
                  </a:lnTo>
                  <a:lnTo>
                    <a:pt x="85291" y="7052"/>
                  </a:lnTo>
                  <a:cubicBezTo>
                    <a:pt x="85291" y="7119"/>
                    <a:pt x="85291" y="7152"/>
                    <a:pt x="85324" y="7186"/>
                  </a:cubicBezTo>
                  <a:lnTo>
                    <a:pt x="87330" y="9057"/>
                  </a:lnTo>
                  <a:cubicBezTo>
                    <a:pt x="87363" y="9057"/>
                    <a:pt x="87363" y="9124"/>
                    <a:pt x="87396" y="9124"/>
                  </a:cubicBezTo>
                  <a:lnTo>
                    <a:pt x="91975" y="10327"/>
                  </a:lnTo>
                  <a:lnTo>
                    <a:pt x="92009" y="10327"/>
                  </a:lnTo>
                  <a:cubicBezTo>
                    <a:pt x="92075" y="10327"/>
                    <a:pt x="92176" y="10294"/>
                    <a:pt x="92176" y="10194"/>
                  </a:cubicBezTo>
                  <a:cubicBezTo>
                    <a:pt x="92176" y="10127"/>
                    <a:pt x="92142" y="10027"/>
                    <a:pt x="92042" y="9993"/>
                  </a:cubicBezTo>
                  <a:lnTo>
                    <a:pt x="87530" y="8790"/>
                  </a:lnTo>
                  <a:lnTo>
                    <a:pt x="85592" y="6985"/>
                  </a:lnTo>
                  <a:lnTo>
                    <a:pt x="85826" y="5381"/>
                  </a:lnTo>
                  <a:lnTo>
                    <a:pt x="89001" y="5715"/>
                  </a:lnTo>
                  <a:lnTo>
                    <a:pt x="89034" y="5715"/>
                  </a:lnTo>
                  <a:lnTo>
                    <a:pt x="90839" y="5481"/>
                  </a:lnTo>
                  <a:lnTo>
                    <a:pt x="89469" y="5314"/>
                  </a:lnTo>
                  <a:lnTo>
                    <a:pt x="89001" y="5348"/>
                  </a:lnTo>
                  <a:lnTo>
                    <a:pt x="85859" y="5047"/>
                  </a:lnTo>
                  <a:lnTo>
                    <a:pt x="85859" y="4880"/>
                  </a:lnTo>
                  <a:lnTo>
                    <a:pt x="85525" y="4846"/>
                  </a:lnTo>
                  <a:close/>
                  <a:moveTo>
                    <a:pt x="18115" y="4011"/>
                  </a:moveTo>
                  <a:lnTo>
                    <a:pt x="21824" y="7320"/>
                  </a:lnTo>
                  <a:lnTo>
                    <a:pt x="19953" y="10495"/>
                  </a:lnTo>
                  <a:lnTo>
                    <a:pt x="15675" y="6651"/>
                  </a:lnTo>
                  <a:lnTo>
                    <a:pt x="18115" y="4011"/>
                  </a:lnTo>
                  <a:close/>
                  <a:moveTo>
                    <a:pt x="24231" y="3810"/>
                  </a:moveTo>
                  <a:lnTo>
                    <a:pt x="26570" y="5782"/>
                  </a:lnTo>
                  <a:lnTo>
                    <a:pt x="24899" y="7687"/>
                  </a:lnTo>
                  <a:cubicBezTo>
                    <a:pt x="24832" y="7787"/>
                    <a:pt x="24832" y="7888"/>
                    <a:pt x="24899" y="7955"/>
                  </a:cubicBezTo>
                  <a:cubicBezTo>
                    <a:pt x="24966" y="7988"/>
                    <a:pt x="24999" y="7988"/>
                    <a:pt x="25033" y="7988"/>
                  </a:cubicBezTo>
                  <a:cubicBezTo>
                    <a:pt x="25066" y="7988"/>
                    <a:pt x="25133" y="7988"/>
                    <a:pt x="25166" y="7955"/>
                  </a:cubicBezTo>
                  <a:lnTo>
                    <a:pt x="26837" y="6016"/>
                  </a:lnTo>
                  <a:lnTo>
                    <a:pt x="29578" y="8356"/>
                  </a:lnTo>
                  <a:lnTo>
                    <a:pt x="26670" y="10962"/>
                  </a:lnTo>
                  <a:lnTo>
                    <a:pt x="22292" y="7219"/>
                  </a:lnTo>
                  <a:lnTo>
                    <a:pt x="24231" y="3810"/>
                  </a:lnTo>
                  <a:close/>
                  <a:moveTo>
                    <a:pt x="82546" y="7710"/>
                  </a:moveTo>
                  <a:lnTo>
                    <a:pt x="82517" y="7721"/>
                  </a:lnTo>
                  <a:lnTo>
                    <a:pt x="81404" y="11157"/>
                  </a:lnTo>
                  <a:lnTo>
                    <a:pt x="81481" y="11029"/>
                  </a:lnTo>
                  <a:lnTo>
                    <a:pt x="82546" y="7710"/>
                  </a:lnTo>
                  <a:close/>
                  <a:moveTo>
                    <a:pt x="62230" y="6985"/>
                  </a:moveTo>
                  <a:lnTo>
                    <a:pt x="64770" y="9559"/>
                  </a:lnTo>
                  <a:lnTo>
                    <a:pt x="62164" y="12166"/>
                  </a:lnTo>
                  <a:lnTo>
                    <a:pt x="59624" y="9525"/>
                  </a:lnTo>
                  <a:lnTo>
                    <a:pt x="62230" y="6985"/>
                  </a:lnTo>
                  <a:close/>
                  <a:moveTo>
                    <a:pt x="133785" y="3443"/>
                  </a:moveTo>
                  <a:lnTo>
                    <a:pt x="132348" y="12199"/>
                  </a:lnTo>
                  <a:lnTo>
                    <a:pt x="131011" y="12232"/>
                  </a:lnTo>
                  <a:lnTo>
                    <a:pt x="129474" y="7721"/>
                  </a:lnTo>
                  <a:cubicBezTo>
                    <a:pt x="129507" y="7687"/>
                    <a:pt x="129574" y="7620"/>
                    <a:pt x="129574" y="7520"/>
                  </a:cubicBezTo>
                  <a:cubicBezTo>
                    <a:pt x="129507" y="7453"/>
                    <a:pt x="129440" y="7386"/>
                    <a:pt x="129340" y="7386"/>
                  </a:cubicBezTo>
                  <a:lnTo>
                    <a:pt x="128638" y="5448"/>
                  </a:lnTo>
                  <a:lnTo>
                    <a:pt x="127970" y="3978"/>
                  </a:lnTo>
                  <a:lnTo>
                    <a:pt x="133785" y="3443"/>
                  </a:lnTo>
                  <a:close/>
                  <a:moveTo>
                    <a:pt x="15474" y="6885"/>
                  </a:moveTo>
                  <a:lnTo>
                    <a:pt x="19786" y="10795"/>
                  </a:lnTo>
                  <a:lnTo>
                    <a:pt x="17814" y="13035"/>
                  </a:lnTo>
                  <a:lnTo>
                    <a:pt x="13369" y="9158"/>
                  </a:lnTo>
                  <a:lnTo>
                    <a:pt x="15474" y="6885"/>
                  </a:lnTo>
                  <a:close/>
                  <a:moveTo>
                    <a:pt x="65004" y="9826"/>
                  </a:moveTo>
                  <a:lnTo>
                    <a:pt x="67578" y="12466"/>
                  </a:lnTo>
                  <a:lnTo>
                    <a:pt x="66408" y="13670"/>
                  </a:lnTo>
                  <a:lnTo>
                    <a:pt x="63768" y="11063"/>
                  </a:lnTo>
                  <a:lnTo>
                    <a:pt x="65004" y="9826"/>
                  </a:lnTo>
                  <a:close/>
                  <a:moveTo>
                    <a:pt x="22125" y="7554"/>
                  </a:moveTo>
                  <a:lnTo>
                    <a:pt x="26403" y="11196"/>
                  </a:lnTo>
                  <a:lnTo>
                    <a:pt x="23462" y="13803"/>
                  </a:lnTo>
                  <a:lnTo>
                    <a:pt x="20220" y="10729"/>
                  </a:lnTo>
                  <a:lnTo>
                    <a:pt x="22125" y="7554"/>
                  </a:lnTo>
                  <a:close/>
                  <a:moveTo>
                    <a:pt x="80378" y="12834"/>
                  </a:moveTo>
                  <a:lnTo>
                    <a:pt x="79657" y="14017"/>
                  </a:lnTo>
                  <a:lnTo>
                    <a:pt x="79676" y="14037"/>
                  </a:lnTo>
                  <a:lnTo>
                    <a:pt x="80394" y="12840"/>
                  </a:lnTo>
                  <a:lnTo>
                    <a:pt x="80394" y="12840"/>
                  </a:lnTo>
                  <a:lnTo>
                    <a:pt x="80378" y="12834"/>
                  </a:lnTo>
                  <a:close/>
                  <a:moveTo>
                    <a:pt x="132314" y="12533"/>
                  </a:moveTo>
                  <a:lnTo>
                    <a:pt x="131947" y="14873"/>
                  </a:lnTo>
                  <a:lnTo>
                    <a:pt x="131145" y="12567"/>
                  </a:lnTo>
                  <a:lnTo>
                    <a:pt x="132314" y="12533"/>
                  </a:lnTo>
                  <a:close/>
                  <a:moveTo>
                    <a:pt x="63500" y="11330"/>
                  </a:moveTo>
                  <a:lnTo>
                    <a:pt x="66141" y="13904"/>
                  </a:lnTo>
                  <a:lnTo>
                    <a:pt x="64971" y="15073"/>
                  </a:lnTo>
                  <a:lnTo>
                    <a:pt x="62397" y="12400"/>
                  </a:lnTo>
                  <a:lnTo>
                    <a:pt x="63500" y="11330"/>
                  </a:lnTo>
                  <a:close/>
                  <a:moveTo>
                    <a:pt x="67912" y="7888"/>
                  </a:moveTo>
                  <a:lnTo>
                    <a:pt x="71020" y="15541"/>
                  </a:lnTo>
                  <a:lnTo>
                    <a:pt x="67945" y="12366"/>
                  </a:lnTo>
                  <a:lnTo>
                    <a:pt x="65272" y="9592"/>
                  </a:lnTo>
                  <a:lnTo>
                    <a:pt x="65639" y="9225"/>
                  </a:lnTo>
                  <a:cubicBezTo>
                    <a:pt x="65639" y="9225"/>
                    <a:pt x="66909" y="8356"/>
                    <a:pt x="67912" y="7888"/>
                  </a:cubicBezTo>
                  <a:close/>
                  <a:moveTo>
                    <a:pt x="56783" y="10695"/>
                  </a:moveTo>
                  <a:lnTo>
                    <a:pt x="58788" y="13502"/>
                  </a:lnTo>
                  <a:lnTo>
                    <a:pt x="56047" y="16210"/>
                  </a:lnTo>
                  <a:lnTo>
                    <a:pt x="55914" y="15976"/>
                  </a:lnTo>
                  <a:lnTo>
                    <a:pt x="55880" y="15909"/>
                  </a:lnTo>
                  <a:lnTo>
                    <a:pt x="53474" y="13970"/>
                  </a:lnTo>
                  <a:lnTo>
                    <a:pt x="53474" y="12567"/>
                  </a:lnTo>
                  <a:lnTo>
                    <a:pt x="53808" y="11196"/>
                  </a:lnTo>
                  <a:lnTo>
                    <a:pt x="55112" y="11698"/>
                  </a:lnTo>
                  <a:cubicBezTo>
                    <a:pt x="55162" y="11714"/>
                    <a:pt x="55195" y="11723"/>
                    <a:pt x="55220" y="11723"/>
                  </a:cubicBezTo>
                  <a:cubicBezTo>
                    <a:pt x="55245" y="11723"/>
                    <a:pt x="55262" y="11714"/>
                    <a:pt x="55279" y="11698"/>
                  </a:cubicBezTo>
                  <a:lnTo>
                    <a:pt x="56783" y="10695"/>
                  </a:lnTo>
                  <a:close/>
                  <a:moveTo>
                    <a:pt x="20020" y="10996"/>
                  </a:moveTo>
                  <a:lnTo>
                    <a:pt x="23195" y="14004"/>
                  </a:lnTo>
                  <a:lnTo>
                    <a:pt x="20020" y="16811"/>
                  </a:lnTo>
                  <a:lnTo>
                    <a:pt x="17179" y="14305"/>
                  </a:lnTo>
                  <a:lnTo>
                    <a:pt x="17981" y="13369"/>
                  </a:lnTo>
                  <a:lnTo>
                    <a:pt x="20020" y="10996"/>
                  </a:lnTo>
                  <a:close/>
                  <a:moveTo>
                    <a:pt x="79149" y="14991"/>
                  </a:moveTo>
                  <a:lnTo>
                    <a:pt x="79141" y="15006"/>
                  </a:lnTo>
                  <a:lnTo>
                    <a:pt x="79367" y="17312"/>
                  </a:lnTo>
                  <a:lnTo>
                    <a:pt x="79149" y="14991"/>
                  </a:lnTo>
                  <a:close/>
                  <a:moveTo>
                    <a:pt x="79367" y="17312"/>
                  </a:moveTo>
                  <a:lnTo>
                    <a:pt x="79367" y="17312"/>
                  </a:lnTo>
                  <a:lnTo>
                    <a:pt x="79367" y="17312"/>
                  </a:lnTo>
                  <a:close/>
                  <a:moveTo>
                    <a:pt x="122789" y="11531"/>
                  </a:moveTo>
                  <a:lnTo>
                    <a:pt x="123926" y="12734"/>
                  </a:lnTo>
                  <a:cubicBezTo>
                    <a:pt x="123959" y="12767"/>
                    <a:pt x="123992" y="12767"/>
                    <a:pt x="124059" y="12767"/>
                  </a:cubicBezTo>
                  <a:lnTo>
                    <a:pt x="130744" y="12567"/>
                  </a:lnTo>
                  <a:lnTo>
                    <a:pt x="131746" y="15407"/>
                  </a:lnTo>
                  <a:lnTo>
                    <a:pt x="128003" y="16577"/>
                  </a:lnTo>
                  <a:lnTo>
                    <a:pt x="127268" y="14906"/>
                  </a:lnTo>
                  <a:cubicBezTo>
                    <a:pt x="127268" y="14873"/>
                    <a:pt x="127234" y="14839"/>
                    <a:pt x="127167" y="14839"/>
                  </a:cubicBezTo>
                  <a:cubicBezTo>
                    <a:pt x="127151" y="14823"/>
                    <a:pt x="127134" y="14814"/>
                    <a:pt x="127117" y="14814"/>
                  </a:cubicBezTo>
                  <a:cubicBezTo>
                    <a:pt x="127101" y="14814"/>
                    <a:pt x="127084" y="14823"/>
                    <a:pt x="127067" y="14839"/>
                  </a:cubicBezTo>
                  <a:lnTo>
                    <a:pt x="122489" y="17546"/>
                  </a:lnTo>
                  <a:lnTo>
                    <a:pt x="122489" y="17546"/>
                  </a:lnTo>
                  <a:lnTo>
                    <a:pt x="122789" y="11531"/>
                  </a:lnTo>
                  <a:close/>
                  <a:moveTo>
                    <a:pt x="48108" y="13884"/>
                  </a:moveTo>
                  <a:cubicBezTo>
                    <a:pt x="48080" y="13884"/>
                    <a:pt x="48051" y="13891"/>
                    <a:pt x="48026" y="13904"/>
                  </a:cubicBezTo>
                  <a:lnTo>
                    <a:pt x="42211" y="17814"/>
                  </a:lnTo>
                  <a:cubicBezTo>
                    <a:pt x="42111" y="17847"/>
                    <a:pt x="42111" y="17981"/>
                    <a:pt x="42178" y="18048"/>
                  </a:cubicBezTo>
                  <a:cubicBezTo>
                    <a:pt x="42211" y="18081"/>
                    <a:pt x="42245" y="18148"/>
                    <a:pt x="42278" y="18148"/>
                  </a:cubicBezTo>
                  <a:cubicBezTo>
                    <a:pt x="42345" y="18148"/>
                    <a:pt x="42378" y="18148"/>
                    <a:pt x="42378" y="18081"/>
                  </a:cubicBezTo>
                  <a:lnTo>
                    <a:pt x="48194" y="14204"/>
                  </a:lnTo>
                  <a:cubicBezTo>
                    <a:pt x="48260" y="14171"/>
                    <a:pt x="48260" y="14037"/>
                    <a:pt x="48227" y="13970"/>
                  </a:cubicBezTo>
                  <a:cubicBezTo>
                    <a:pt x="48206" y="13907"/>
                    <a:pt x="48158" y="13884"/>
                    <a:pt x="48108" y="13884"/>
                  </a:cubicBezTo>
                  <a:close/>
                  <a:moveTo>
                    <a:pt x="127067" y="15207"/>
                  </a:moveTo>
                  <a:lnTo>
                    <a:pt x="127736" y="16677"/>
                  </a:lnTo>
                  <a:lnTo>
                    <a:pt x="122455" y="18315"/>
                  </a:lnTo>
                  <a:lnTo>
                    <a:pt x="122455" y="17914"/>
                  </a:lnTo>
                  <a:lnTo>
                    <a:pt x="127067" y="15207"/>
                  </a:lnTo>
                  <a:close/>
                  <a:moveTo>
                    <a:pt x="29845" y="8623"/>
                  </a:moveTo>
                  <a:lnTo>
                    <a:pt x="34090" y="12232"/>
                  </a:lnTo>
                  <a:lnTo>
                    <a:pt x="37165" y="15641"/>
                  </a:lnTo>
                  <a:lnTo>
                    <a:pt x="35260" y="18382"/>
                  </a:lnTo>
                  <a:lnTo>
                    <a:pt x="26904" y="11163"/>
                  </a:lnTo>
                  <a:lnTo>
                    <a:pt x="29845" y="8623"/>
                  </a:lnTo>
                  <a:close/>
                  <a:moveTo>
                    <a:pt x="66408" y="14171"/>
                  </a:moveTo>
                  <a:lnTo>
                    <a:pt x="69650" y="17379"/>
                  </a:lnTo>
                  <a:lnTo>
                    <a:pt x="68480" y="18716"/>
                  </a:lnTo>
                  <a:lnTo>
                    <a:pt x="65238" y="15341"/>
                  </a:lnTo>
                  <a:lnTo>
                    <a:pt x="66408" y="14171"/>
                  </a:lnTo>
                  <a:close/>
                  <a:moveTo>
                    <a:pt x="67812" y="12734"/>
                  </a:moveTo>
                  <a:lnTo>
                    <a:pt x="71354" y="16377"/>
                  </a:lnTo>
                  <a:lnTo>
                    <a:pt x="71388" y="16577"/>
                  </a:lnTo>
                  <a:lnTo>
                    <a:pt x="68881" y="19184"/>
                  </a:lnTo>
                  <a:lnTo>
                    <a:pt x="68681" y="18984"/>
                  </a:lnTo>
                  <a:lnTo>
                    <a:pt x="69984" y="17513"/>
                  </a:lnTo>
                  <a:cubicBezTo>
                    <a:pt x="70084" y="17413"/>
                    <a:pt x="70084" y="17346"/>
                    <a:pt x="69984" y="17246"/>
                  </a:cubicBezTo>
                  <a:lnTo>
                    <a:pt x="66642" y="13904"/>
                  </a:lnTo>
                  <a:lnTo>
                    <a:pt x="67812" y="12734"/>
                  </a:lnTo>
                  <a:close/>
                  <a:moveTo>
                    <a:pt x="16945" y="14539"/>
                  </a:moveTo>
                  <a:lnTo>
                    <a:pt x="19719" y="17012"/>
                  </a:lnTo>
                  <a:lnTo>
                    <a:pt x="17179" y="19251"/>
                  </a:lnTo>
                  <a:lnTo>
                    <a:pt x="14672" y="17179"/>
                  </a:lnTo>
                  <a:lnTo>
                    <a:pt x="16945" y="14539"/>
                  </a:lnTo>
                  <a:close/>
                  <a:moveTo>
                    <a:pt x="117275" y="4312"/>
                  </a:moveTo>
                  <a:lnTo>
                    <a:pt x="119915" y="12032"/>
                  </a:lnTo>
                  <a:lnTo>
                    <a:pt x="119915" y="12333"/>
                  </a:lnTo>
                  <a:lnTo>
                    <a:pt x="115938" y="14204"/>
                  </a:lnTo>
                  <a:cubicBezTo>
                    <a:pt x="115905" y="14238"/>
                    <a:pt x="115871" y="14305"/>
                    <a:pt x="115871" y="14371"/>
                  </a:cubicBezTo>
                  <a:lnTo>
                    <a:pt x="115871" y="19685"/>
                  </a:lnTo>
                  <a:lnTo>
                    <a:pt x="112964" y="19886"/>
                  </a:lnTo>
                  <a:lnTo>
                    <a:pt x="112629" y="14706"/>
                  </a:lnTo>
                  <a:lnTo>
                    <a:pt x="115871" y="10695"/>
                  </a:lnTo>
                  <a:cubicBezTo>
                    <a:pt x="115905" y="10662"/>
                    <a:pt x="115905" y="10628"/>
                    <a:pt x="115905" y="10561"/>
                  </a:cubicBezTo>
                  <a:lnTo>
                    <a:pt x="115637" y="8122"/>
                  </a:lnTo>
                  <a:lnTo>
                    <a:pt x="117275" y="4312"/>
                  </a:lnTo>
                  <a:close/>
                  <a:moveTo>
                    <a:pt x="71689" y="16744"/>
                  </a:moveTo>
                  <a:lnTo>
                    <a:pt x="72290" y="17379"/>
                  </a:lnTo>
                  <a:lnTo>
                    <a:pt x="69683" y="19986"/>
                  </a:lnTo>
                  <a:lnTo>
                    <a:pt x="69149" y="19385"/>
                  </a:lnTo>
                  <a:lnTo>
                    <a:pt x="71689" y="16744"/>
                  </a:lnTo>
                  <a:close/>
                  <a:moveTo>
                    <a:pt x="23395" y="14238"/>
                  </a:moveTo>
                  <a:lnTo>
                    <a:pt x="28542" y="19084"/>
                  </a:lnTo>
                  <a:lnTo>
                    <a:pt x="27539" y="20187"/>
                  </a:lnTo>
                  <a:lnTo>
                    <a:pt x="21457" y="15976"/>
                  </a:lnTo>
                  <a:lnTo>
                    <a:pt x="23395" y="14238"/>
                  </a:lnTo>
                  <a:close/>
                  <a:moveTo>
                    <a:pt x="102035" y="6183"/>
                  </a:moveTo>
                  <a:lnTo>
                    <a:pt x="107683" y="6484"/>
                  </a:lnTo>
                  <a:lnTo>
                    <a:pt x="111192" y="7988"/>
                  </a:lnTo>
                  <a:lnTo>
                    <a:pt x="111226" y="7988"/>
                  </a:lnTo>
                  <a:lnTo>
                    <a:pt x="115270" y="8222"/>
                  </a:lnTo>
                  <a:lnTo>
                    <a:pt x="115470" y="10495"/>
                  </a:lnTo>
                  <a:lnTo>
                    <a:pt x="112262" y="14505"/>
                  </a:lnTo>
                  <a:cubicBezTo>
                    <a:pt x="112228" y="14539"/>
                    <a:pt x="112228" y="14572"/>
                    <a:pt x="112228" y="14605"/>
                  </a:cubicBezTo>
                  <a:lnTo>
                    <a:pt x="112596" y="19919"/>
                  </a:lnTo>
                  <a:lnTo>
                    <a:pt x="111426" y="20688"/>
                  </a:lnTo>
                  <a:lnTo>
                    <a:pt x="108184" y="19886"/>
                  </a:lnTo>
                  <a:lnTo>
                    <a:pt x="108184" y="17580"/>
                  </a:lnTo>
                  <a:lnTo>
                    <a:pt x="108184" y="17546"/>
                  </a:lnTo>
                  <a:lnTo>
                    <a:pt x="107549" y="15508"/>
                  </a:lnTo>
                  <a:cubicBezTo>
                    <a:pt x="107549" y="15407"/>
                    <a:pt x="107449" y="15374"/>
                    <a:pt x="107416" y="15374"/>
                  </a:cubicBezTo>
                  <a:lnTo>
                    <a:pt x="101767" y="14171"/>
                  </a:lnTo>
                  <a:lnTo>
                    <a:pt x="101901" y="9726"/>
                  </a:lnTo>
                  <a:lnTo>
                    <a:pt x="108552" y="11230"/>
                  </a:lnTo>
                  <a:cubicBezTo>
                    <a:pt x="108564" y="11236"/>
                    <a:pt x="108578" y="11239"/>
                    <a:pt x="108593" y="11239"/>
                  </a:cubicBezTo>
                  <a:cubicBezTo>
                    <a:pt x="108662" y="11239"/>
                    <a:pt x="108752" y="11179"/>
                    <a:pt x="108752" y="11096"/>
                  </a:cubicBezTo>
                  <a:cubicBezTo>
                    <a:pt x="108786" y="11029"/>
                    <a:pt x="108719" y="10896"/>
                    <a:pt x="108619" y="10896"/>
                  </a:cubicBezTo>
                  <a:lnTo>
                    <a:pt x="101935" y="9392"/>
                  </a:lnTo>
                  <a:lnTo>
                    <a:pt x="102035" y="6183"/>
                  </a:lnTo>
                  <a:close/>
                  <a:moveTo>
                    <a:pt x="127836" y="17012"/>
                  </a:moveTo>
                  <a:lnTo>
                    <a:pt x="128270" y="17914"/>
                  </a:lnTo>
                  <a:lnTo>
                    <a:pt x="127502" y="22025"/>
                  </a:lnTo>
                  <a:lnTo>
                    <a:pt x="122255" y="21590"/>
                  </a:lnTo>
                  <a:lnTo>
                    <a:pt x="122422" y="18683"/>
                  </a:lnTo>
                  <a:lnTo>
                    <a:pt x="127836" y="17012"/>
                  </a:lnTo>
                  <a:close/>
                  <a:moveTo>
                    <a:pt x="26670" y="11364"/>
                  </a:moveTo>
                  <a:lnTo>
                    <a:pt x="35092" y="18649"/>
                  </a:lnTo>
                  <a:lnTo>
                    <a:pt x="32252" y="22092"/>
                  </a:lnTo>
                  <a:lnTo>
                    <a:pt x="23696" y="14004"/>
                  </a:lnTo>
                  <a:lnTo>
                    <a:pt x="26670" y="11364"/>
                  </a:lnTo>
                  <a:close/>
                  <a:moveTo>
                    <a:pt x="131780" y="15809"/>
                  </a:moveTo>
                  <a:lnTo>
                    <a:pt x="130977" y="22292"/>
                  </a:lnTo>
                  <a:lnTo>
                    <a:pt x="127836" y="22058"/>
                  </a:lnTo>
                  <a:lnTo>
                    <a:pt x="128605" y="17914"/>
                  </a:lnTo>
                  <a:lnTo>
                    <a:pt x="128605" y="17847"/>
                  </a:lnTo>
                  <a:lnTo>
                    <a:pt x="128170" y="16911"/>
                  </a:lnTo>
                  <a:lnTo>
                    <a:pt x="131780" y="15809"/>
                  </a:lnTo>
                  <a:close/>
                  <a:moveTo>
                    <a:pt x="21189" y="16176"/>
                  </a:moveTo>
                  <a:lnTo>
                    <a:pt x="27339" y="20421"/>
                  </a:lnTo>
                  <a:lnTo>
                    <a:pt x="25534" y="22392"/>
                  </a:lnTo>
                  <a:lnTo>
                    <a:pt x="20220" y="17012"/>
                  </a:lnTo>
                  <a:lnTo>
                    <a:pt x="21189" y="16176"/>
                  </a:lnTo>
                  <a:close/>
                  <a:moveTo>
                    <a:pt x="119815" y="12634"/>
                  </a:moveTo>
                  <a:lnTo>
                    <a:pt x="119614" y="15541"/>
                  </a:lnTo>
                  <a:lnTo>
                    <a:pt x="117208" y="20989"/>
                  </a:lnTo>
                  <a:lnTo>
                    <a:pt x="112395" y="21423"/>
                  </a:lnTo>
                  <a:cubicBezTo>
                    <a:pt x="112329" y="21423"/>
                    <a:pt x="112295" y="21490"/>
                    <a:pt x="112262" y="21524"/>
                  </a:cubicBezTo>
                  <a:lnTo>
                    <a:pt x="111560" y="22727"/>
                  </a:lnTo>
                  <a:lnTo>
                    <a:pt x="108218" y="21356"/>
                  </a:lnTo>
                  <a:lnTo>
                    <a:pt x="108218" y="20220"/>
                  </a:lnTo>
                  <a:lnTo>
                    <a:pt x="111426" y="21022"/>
                  </a:lnTo>
                  <a:lnTo>
                    <a:pt x="111460" y="21022"/>
                  </a:lnTo>
                  <a:cubicBezTo>
                    <a:pt x="111493" y="21022"/>
                    <a:pt x="111493" y="20989"/>
                    <a:pt x="111560" y="20989"/>
                  </a:cubicBezTo>
                  <a:lnTo>
                    <a:pt x="112863" y="20153"/>
                  </a:lnTo>
                  <a:lnTo>
                    <a:pt x="115971" y="19886"/>
                  </a:lnTo>
                  <a:cubicBezTo>
                    <a:pt x="116072" y="19886"/>
                    <a:pt x="116139" y="19819"/>
                    <a:pt x="116139" y="19719"/>
                  </a:cubicBezTo>
                  <a:lnTo>
                    <a:pt x="116139" y="14371"/>
                  </a:lnTo>
                  <a:lnTo>
                    <a:pt x="119815" y="12634"/>
                  </a:lnTo>
                  <a:close/>
                  <a:moveTo>
                    <a:pt x="79041" y="19986"/>
                  </a:moveTo>
                  <a:lnTo>
                    <a:pt x="77011" y="23413"/>
                  </a:lnTo>
                  <a:lnTo>
                    <a:pt x="77011" y="23413"/>
                  </a:lnTo>
                  <a:lnTo>
                    <a:pt x="77036" y="23429"/>
                  </a:lnTo>
                  <a:lnTo>
                    <a:pt x="79058" y="19995"/>
                  </a:lnTo>
                  <a:lnTo>
                    <a:pt x="79041" y="19986"/>
                  </a:lnTo>
                  <a:close/>
                  <a:moveTo>
                    <a:pt x="85491" y="17012"/>
                  </a:moveTo>
                  <a:lnTo>
                    <a:pt x="86026" y="17513"/>
                  </a:lnTo>
                  <a:lnTo>
                    <a:pt x="88466" y="19819"/>
                  </a:lnTo>
                  <a:lnTo>
                    <a:pt x="86461" y="23529"/>
                  </a:lnTo>
                  <a:lnTo>
                    <a:pt x="83954" y="22192"/>
                  </a:lnTo>
                  <a:lnTo>
                    <a:pt x="85491" y="17012"/>
                  </a:lnTo>
                  <a:close/>
                  <a:moveTo>
                    <a:pt x="61762" y="17906"/>
                  </a:moveTo>
                  <a:cubicBezTo>
                    <a:pt x="61721" y="17906"/>
                    <a:pt x="61679" y="17931"/>
                    <a:pt x="61629" y="17981"/>
                  </a:cubicBezTo>
                  <a:cubicBezTo>
                    <a:pt x="61562" y="18048"/>
                    <a:pt x="61562" y="18148"/>
                    <a:pt x="61629" y="18215"/>
                  </a:cubicBezTo>
                  <a:lnTo>
                    <a:pt x="67076" y="23562"/>
                  </a:lnTo>
                  <a:cubicBezTo>
                    <a:pt x="67110" y="23596"/>
                    <a:pt x="67143" y="23596"/>
                    <a:pt x="67177" y="23596"/>
                  </a:cubicBezTo>
                  <a:cubicBezTo>
                    <a:pt x="67244" y="23596"/>
                    <a:pt x="67277" y="23596"/>
                    <a:pt x="67310" y="23562"/>
                  </a:cubicBezTo>
                  <a:cubicBezTo>
                    <a:pt x="67411" y="23495"/>
                    <a:pt x="67411" y="23395"/>
                    <a:pt x="67310" y="23328"/>
                  </a:cubicBezTo>
                  <a:lnTo>
                    <a:pt x="61896" y="17981"/>
                  </a:lnTo>
                  <a:cubicBezTo>
                    <a:pt x="61846" y="17931"/>
                    <a:pt x="61804" y="17906"/>
                    <a:pt x="61762" y="17906"/>
                  </a:cubicBezTo>
                  <a:close/>
                  <a:moveTo>
                    <a:pt x="95986" y="19017"/>
                  </a:moveTo>
                  <a:lnTo>
                    <a:pt x="98225" y="19351"/>
                  </a:lnTo>
                  <a:lnTo>
                    <a:pt x="104909" y="22493"/>
                  </a:lnTo>
                  <a:lnTo>
                    <a:pt x="104575" y="24231"/>
                  </a:lnTo>
                  <a:lnTo>
                    <a:pt x="94749" y="19986"/>
                  </a:lnTo>
                  <a:lnTo>
                    <a:pt x="95986" y="19017"/>
                  </a:lnTo>
                  <a:close/>
                  <a:moveTo>
                    <a:pt x="55993" y="20036"/>
                  </a:moveTo>
                  <a:cubicBezTo>
                    <a:pt x="55947" y="20036"/>
                    <a:pt x="55897" y="20053"/>
                    <a:pt x="55847" y="20086"/>
                  </a:cubicBezTo>
                  <a:lnTo>
                    <a:pt x="51235" y="24264"/>
                  </a:lnTo>
                  <a:cubicBezTo>
                    <a:pt x="51135" y="24364"/>
                    <a:pt x="51135" y="24431"/>
                    <a:pt x="51235" y="24531"/>
                  </a:cubicBezTo>
                  <a:cubicBezTo>
                    <a:pt x="51268" y="24565"/>
                    <a:pt x="51302" y="24565"/>
                    <a:pt x="51335" y="24565"/>
                  </a:cubicBezTo>
                  <a:cubicBezTo>
                    <a:pt x="51402" y="24565"/>
                    <a:pt x="51435" y="24565"/>
                    <a:pt x="51469" y="24531"/>
                  </a:cubicBezTo>
                  <a:lnTo>
                    <a:pt x="56114" y="20354"/>
                  </a:lnTo>
                  <a:cubicBezTo>
                    <a:pt x="56181" y="20254"/>
                    <a:pt x="56181" y="20187"/>
                    <a:pt x="56114" y="20086"/>
                  </a:cubicBezTo>
                  <a:cubicBezTo>
                    <a:pt x="56081" y="20053"/>
                    <a:pt x="56039" y="20036"/>
                    <a:pt x="55993" y="20036"/>
                  </a:cubicBezTo>
                  <a:close/>
                  <a:moveTo>
                    <a:pt x="139366" y="25334"/>
                  </a:moveTo>
                  <a:cubicBezTo>
                    <a:pt x="139299" y="25334"/>
                    <a:pt x="139199" y="25400"/>
                    <a:pt x="139199" y="25501"/>
                  </a:cubicBezTo>
                  <a:cubicBezTo>
                    <a:pt x="139166" y="25567"/>
                    <a:pt x="139266" y="25668"/>
                    <a:pt x="139333" y="25668"/>
                  </a:cubicBezTo>
                  <a:lnTo>
                    <a:pt x="141338" y="25735"/>
                  </a:lnTo>
                  <a:lnTo>
                    <a:pt x="141338" y="25400"/>
                  </a:lnTo>
                  <a:lnTo>
                    <a:pt x="139366" y="25334"/>
                  </a:lnTo>
                  <a:close/>
                  <a:moveTo>
                    <a:pt x="28809" y="19351"/>
                  </a:moveTo>
                  <a:lnTo>
                    <a:pt x="32018" y="22359"/>
                  </a:lnTo>
                  <a:lnTo>
                    <a:pt x="29177" y="26035"/>
                  </a:lnTo>
                  <a:lnTo>
                    <a:pt x="25735" y="22660"/>
                  </a:lnTo>
                  <a:lnTo>
                    <a:pt x="28809" y="19351"/>
                  </a:lnTo>
                  <a:close/>
                  <a:moveTo>
                    <a:pt x="19986" y="17246"/>
                  </a:moveTo>
                  <a:lnTo>
                    <a:pt x="25334" y="22660"/>
                  </a:lnTo>
                  <a:lnTo>
                    <a:pt x="21925" y="26336"/>
                  </a:lnTo>
                  <a:lnTo>
                    <a:pt x="17680" y="19685"/>
                  </a:lnTo>
                  <a:lnTo>
                    <a:pt x="17647" y="19652"/>
                  </a:lnTo>
                  <a:lnTo>
                    <a:pt x="17446" y="19485"/>
                  </a:lnTo>
                  <a:lnTo>
                    <a:pt x="19986" y="17246"/>
                  </a:lnTo>
                  <a:close/>
                  <a:moveTo>
                    <a:pt x="2440" y="13603"/>
                  </a:moveTo>
                  <a:lnTo>
                    <a:pt x="11364" y="24431"/>
                  </a:lnTo>
                  <a:lnTo>
                    <a:pt x="8456" y="27071"/>
                  </a:lnTo>
                  <a:lnTo>
                    <a:pt x="4078" y="20487"/>
                  </a:lnTo>
                  <a:lnTo>
                    <a:pt x="4011" y="20421"/>
                  </a:lnTo>
                  <a:lnTo>
                    <a:pt x="2841" y="19518"/>
                  </a:lnTo>
                  <a:lnTo>
                    <a:pt x="2440" y="13603"/>
                  </a:lnTo>
                  <a:close/>
                  <a:moveTo>
                    <a:pt x="88733" y="20020"/>
                  </a:moveTo>
                  <a:lnTo>
                    <a:pt x="90070" y="20588"/>
                  </a:lnTo>
                  <a:lnTo>
                    <a:pt x="92410" y="24565"/>
                  </a:lnTo>
                  <a:cubicBezTo>
                    <a:pt x="92476" y="24598"/>
                    <a:pt x="92543" y="24665"/>
                    <a:pt x="92577" y="24665"/>
                  </a:cubicBezTo>
                  <a:cubicBezTo>
                    <a:pt x="92644" y="24665"/>
                    <a:pt x="92644" y="24598"/>
                    <a:pt x="92677" y="24598"/>
                  </a:cubicBezTo>
                  <a:cubicBezTo>
                    <a:pt x="92744" y="24565"/>
                    <a:pt x="92744" y="24498"/>
                    <a:pt x="92677" y="24431"/>
                  </a:cubicBezTo>
                  <a:lnTo>
                    <a:pt x="90571" y="20889"/>
                  </a:lnTo>
                  <a:lnTo>
                    <a:pt x="94448" y="22593"/>
                  </a:lnTo>
                  <a:lnTo>
                    <a:pt x="92844" y="27239"/>
                  </a:lnTo>
                  <a:lnTo>
                    <a:pt x="87965" y="24331"/>
                  </a:lnTo>
                  <a:lnTo>
                    <a:pt x="86728" y="23696"/>
                  </a:lnTo>
                  <a:lnTo>
                    <a:pt x="88733" y="20020"/>
                  </a:lnTo>
                  <a:close/>
                  <a:moveTo>
                    <a:pt x="35293" y="18883"/>
                  </a:moveTo>
                  <a:lnTo>
                    <a:pt x="40406" y="24398"/>
                  </a:lnTo>
                  <a:lnTo>
                    <a:pt x="36496" y="27406"/>
                  </a:lnTo>
                  <a:lnTo>
                    <a:pt x="32486" y="22359"/>
                  </a:lnTo>
                  <a:lnTo>
                    <a:pt x="35293" y="18883"/>
                  </a:lnTo>
                  <a:close/>
                  <a:moveTo>
                    <a:pt x="37432" y="15842"/>
                  </a:moveTo>
                  <a:lnTo>
                    <a:pt x="44584" y="23830"/>
                  </a:lnTo>
                  <a:lnTo>
                    <a:pt x="46289" y="25735"/>
                  </a:lnTo>
                  <a:lnTo>
                    <a:pt x="44116" y="27840"/>
                  </a:lnTo>
                  <a:lnTo>
                    <a:pt x="35560" y="18582"/>
                  </a:lnTo>
                  <a:lnTo>
                    <a:pt x="37432" y="15842"/>
                  </a:lnTo>
                  <a:close/>
                  <a:moveTo>
                    <a:pt x="76769" y="23896"/>
                  </a:moveTo>
                  <a:lnTo>
                    <a:pt x="79977" y="25868"/>
                  </a:lnTo>
                  <a:lnTo>
                    <a:pt x="78640" y="27840"/>
                  </a:lnTo>
                  <a:lnTo>
                    <a:pt x="78607" y="27773"/>
                  </a:lnTo>
                  <a:lnTo>
                    <a:pt x="75666" y="25735"/>
                  </a:lnTo>
                  <a:lnTo>
                    <a:pt x="76769" y="23896"/>
                  </a:lnTo>
                  <a:close/>
                  <a:moveTo>
                    <a:pt x="2975" y="20086"/>
                  </a:moveTo>
                  <a:lnTo>
                    <a:pt x="3777" y="20721"/>
                  </a:lnTo>
                  <a:lnTo>
                    <a:pt x="8155" y="27372"/>
                  </a:lnTo>
                  <a:lnTo>
                    <a:pt x="6016" y="29277"/>
                  </a:lnTo>
                  <a:lnTo>
                    <a:pt x="2975" y="20086"/>
                  </a:lnTo>
                  <a:close/>
                  <a:moveTo>
                    <a:pt x="122221" y="21891"/>
                  </a:moveTo>
                  <a:lnTo>
                    <a:pt x="127502" y="22326"/>
                  </a:lnTo>
                  <a:cubicBezTo>
                    <a:pt x="127569" y="22359"/>
                    <a:pt x="127602" y="22392"/>
                    <a:pt x="127635" y="22392"/>
                  </a:cubicBezTo>
                  <a:lnTo>
                    <a:pt x="127669" y="22392"/>
                  </a:lnTo>
                  <a:cubicBezTo>
                    <a:pt x="127736" y="22392"/>
                    <a:pt x="127769" y="22392"/>
                    <a:pt x="127802" y="22359"/>
                  </a:cubicBezTo>
                  <a:lnTo>
                    <a:pt x="130977" y="22593"/>
                  </a:lnTo>
                  <a:lnTo>
                    <a:pt x="130142" y="29377"/>
                  </a:lnTo>
                  <a:lnTo>
                    <a:pt x="121653" y="27740"/>
                  </a:lnTo>
                  <a:lnTo>
                    <a:pt x="122221" y="21891"/>
                  </a:lnTo>
                  <a:close/>
                  <a:moveTo>
                    <a:pt x="25534" y="22860"/>
                  </a:moveTo>
                  <a:lnTo>
                    <a:pt x="28910" y="26269"/>
                  </a:lnTo>
                  <a:lnTo>
                    <a:pt x="24130" y="29712"/>
                  </a:lnTo>
                  <a:lnTo>
                    <a:pt x="22125" y="26570"/>
                  </a:lnTo>
                  <a:lnTo>
                    <a:pt x="25534" y="22860"/>
                  </a:lnTo>
                  <a:close/>
                  <a:moveTo>
                    <a:pt x="121887" y="22326"/>
                  </a:moveTo>
                  <a:lnTo>
                    <a:pt x="121152" y="29545"/>
                  </a:lnTo>
                  <a:lnTo>
                    <a:pt x="118745" y="29779"/>
                  </a:lnTo>
                  <a:lnTo>
                    <a:pt x="118745" y="26169"/>
                  </a:lnTo>
                  <a:lnTo>
                    <a:pt x="121887" y="22326"/>
                  </a:lnTo>
                  <a:close/>
                  <a:moveTo>
                    <a:pt x="83018" y="22058"/>
                  </a:moveTo>
                  <a:lnTo>
                    <a:pt x="86427" y="23863"/>
                  </a:lnTo>
                  <a:lnTo>
                    <a:pt x="87831" y="24565"/>
                  </a:lnTo>
                  <a:lnTo>
                    <a:pt x="91908" y="27038"/>
                  </a:lnTo>
                  <a:lnTo>
                    <a:pt x="90906" y="30213"/>
                  </a:lnTo>
                  <a:lnTo>
                    <a:pt x="81381" y="24398"/>
                  </a:lnTo>
                  <a:lnTo>
                    <a:pt x="83018" y="22058"/>
                  </a:lnTo>
                  <a:close/>
                  <a:moveTo>
                    <a:pt x="94816" y="22693"/>
                  </a:moveTo>
                  <a:lnTo>
                    <a:pt x="104508" y="27038"/>
                  </a:lnTo>
                  <a:lnTo>
                    <a:pt x="104207" y="28442"/>
                  </a:lnTo>
                  <a:lnTo>
                    <a:pt x="98225" y="28442"/>
                  </a:lnTo>
                  <a:cubicBezTo>
                    <a:pt x="98158" y="28442"/>
                    <a:pt x="98058" y="28542"/>
                    <a:pt x="98058" y="28609"/>
                  </a:cubicBezTo>
                  <a:lnTo>
                    <a:pt x="97824" y="30982"/>
                  </a:lnTo>
                  <a:lnTo>
                    <a:pt x="94883" y="28575"/>
                  </a:lnTo>
                  <a:lnTo>
                    <a:pt x="95986" y="25969"/>
                  </a:lnTo>
                  <a:lnTo>
                    <a:pt x="98191" y="26804"/>
                  </a:lnTo>
                  <a:cubicBezTo>
                    <a:pt x="98211" y="26824"/>
                    <a:pt x="98233" y="26832"/>
                    <a:pt x="98256" y="26832"/>
                  </a:cubicBezTo>
                  <a:cubicBezTo>
                    <a:pt x="98311" y="26832"/>
                    <a:pt x="98368" y="26784"/>
                    <a:pt x="98392" y="26737"/>
                  </a:cubicBezTo>
                  <a:cubicBezTo>
                    <a:pt x="98425" y="26637"/>
                    <a:pt x="98392" y="26570"/>
                    <a:pt x="98325" y="26537"/>
                  </a:cubicBezTo>
                  <a:lnTo>
                    <a:pt x="95986" y="25601"/>
                  </a:lnTo>
                  <a:cubicBezTo>
                    <a:pt x="95961" y="25593"/>
                    <a:pt x="95938" y="25588"/>
                    <a:pt x="95916" y="25588"/>
                  </a:cubicBezTo>
                  <a:cubicBezTo>
                    <a:pt x="95852" y="25588"/>
                    <a:pt x="95802" y="25626"/>
                    <a:pt x="95752" y="25701"/>
                  </a:cubicBezTo>
                  <a:lnTo>
                    <a:pt x="94649" y="28308"/>
                  </a:lnTo>
                  <a:lnTo>
                    <a:pt x="94315" y="28041"/>
                  </a:lnTo>
                  <a:lnTo>
                    <a:pt x="93178" y="27372"/>
                  </a:lnTo>
                  <a:lnTo>
                    <a:pt x="94816" y="22693"/>
                  </a:lnTo>
                  <a:close/>
                  <a:moveTo>
                    <a:pt x="40674" y="24665"/>
                  </a:moveTo>
                  <a:lnTo>
                    <a:pt x="43849" y="28074"/>
                  </a:lnTo>
                  <a:lnTo>
                    <a:pt x="41710" y="30213"/>
                  </a:lnTo>
                  <a:lnTo>
                    <a:pt x="39337" y="31015"/>
                  </a:lnTo>
                  <a:lnTo>
                    <a:pt x="36697" y="27706"/>
                  </a:lnTo>
                  <a:lnTo>
                    <a:pt x="40674" y="24665"/>
                  </a:lnTo>
                  <a:close/>
                  <a:moveTo>
                    <a:pt x="68348" y="23640"/>
                  </a:moveTo>
                  <a:cubicBezTo>
                    <a:pt x="68282" y="23640"/>
                    <a:pt x="68231" y="23711"/>
                    <a:pt x="68179" y="23763"/>
                  </a:cubicBezTo>
                  <a:lnTo>
                    <a:pt x="66475" y="30848"/>
                  </a:lnTo>
                  <a:cubicBezTo>
                    <a:pt x="66441" y="30948"/>
                    <a:pt x="66475" y="31049"/>
                    <a:pt x="66609" y="31049"/>
                  </a:cubicBezTo>
                  <a:cubicBezTo>
                    <a:pt x="66742" y="31049"/>
                    <a:pt x="66776" y="31015"/>
                    <a:pt x="66809" y="30915"/>
                  </a:cubicBezTo>
                  <a:lnTo>
                    <a:pt x="68514" y="23863"/>
                  </a:lnTo>
                  <a:cubicBezTo>
                    <a:pt x="68580" y="23763"/>
                    <a:pt x="68480" y="23696"/>
                    <a:pt x="68413" y="23662"/>
                  </a:cubicBezTo>
                  <a:cubicBezTo>
                    <a:pt x="68390" y="23647"/>
                    <a:pt x="68368" y="23640"/>
                    <a:pt x="68348" y="23640"/>
                  </a:cubicBezTo>
                  <a:close/>
                  <a:moveTo>
                    <a:pt x="101534" y="28776"/>
                  </a:moveTo>
                  <a:lnTo>
                    <a:pt x="101534" y="31450"/>
                  </a:lnTo>
                  <a:lnTo>
                    <a:pt x="98325" y="30748"/>
                  </a:lnTo>
                  <a:lnTo>
                    <a:pt x="98225" y="30748"/>
                  </a:lnTo>
                  <a:lnTo>
                    <a:pt x="98425" y="28776"/>
                  </a:lnTo>
                  <a:close/>
                  <a:moveTo>
                    <a:pt x="89469" y="14438"/>
                  </a:moveTo>
                  <a:lnTo>
                    <a:pt x="91908" y="15608"/>
                  </a:lnTo>
                  <a:lnTo>
                    <a:pt x="94716" y="19418"/>
                  </a:lnTo>
                  <a:lnTo>
                    <a:pt x="94214" y="19786"/>
                  </a:lnTo>
                  <a:cubicBezTo>
                    <a:pt x="94181" y="19852"/>
                    <a:pt x="94181" y="19919"/>
                    <a:pt x="94181" y="19953"/>
                  </a:cubicBezTo>
                  <a:cubicBezTo>
                    <a:pt x="94181" y="20020"/>
                    <a:pt x="94214" y="20053"/>
                    <a:pt x="94248" y="20086"/>
                  </a:cubicBezTo>
                  <a:lnTo>
                    <a:pt x="104441" y="24498"/>
                  </a:lnTo>
                  <a:cubicBezTo>
                    <a:pt x="104508" y="24531"/>
                    <a:pt x="104541" y="24565"/>
                    <a:pt x="104575" y="24565"/>
                  </a:cubicBezTo>
                  <a:lnTo>
                    <a:pt x="104675" y="24565"/>
                  </a:lnTo>
                  <a:lnTo>
                    <a:pt x="109588" y="26704"/>
                  </a:lnTo>
                  <a:lnTo>
                    <a:pt x="108017" y="31717"/>
                  </a:lnTo>
                  <a:lnTo>
                    <a:pt x="106346" y="27472"/>
                  </a:lnTo>
                  <a:cubicBezTo>
                    <a:pt x="106346" y="27439"/>
                    <a:pt x="106279" y="27406"/>
                    <a:pt x="106246" y="27406"/>
                  </a:cubicBezTo>
                  <a:lnTo>
                    <a:pt x="104742" y="26737"/>
                  </a:lnTo>
                  <a:lnTo>
                    <a:pt x="88733" y="19585"/>
                  </a:lnTo>
                  <a:lnTo>
                    <a:pt x="86327" y="17312"/>
                  </a:lnTo>
                  <a:lnTo>
                    <a:pt x="87029" y="15341"/>
                  </a:lnTo>
                  <a:lnTo>
                    <a:pt x="89469" y="14438"/>
                  </a:lnTo>
                  <a:close/>
                  <a:moveTo>
                    <a:pt x="93211" y="31750"/>
                  </a:moveTo>
                  <a:lnTo>
                    <a:pt x="93211" y="31750"/>
                  </a:lnTo>
                  <a:cubicBezTo>
                    <a:pt x="93211" y="31751"/>
                    <a:pt x="93211" y="31751"/>
                    <a:pt x="93211" y="31751"/>
                  </a:cubicBezTo>
                  <a:lnTo>
                    <a:pt x="93211" y="31751"/>
                  </a:lnTo>
                  <a:lnTo>
                    <a:pt x="93212" y="31750"/>
                  </a:lnTo>
                  <a:lnTo>
                    <a:pt x="93211" y="31750"/>
                  </a:lnTo>
                  <a:close/>
                  <a:moveTo>
                    <a:pt x="32319" y="22593"/>
                  </a:moveTo>
                  <a:lnTo>
                    <a:pt x="36362" y="27740"/>
                  </a:lnTo>
                  <a:lnTo>
                    <a:pt x="39003" y="31082"/>
                  </a:lnTo>
                  <a:lnTo>
                    <a:pt x="35360" y="32285"/>
                  </a:lnTo>
                  <a:lnTo>
                    <a:pt x="32151" y="28943"/>
                  </a:lnTo>
                  <a:lnTo>
                    <a:pt x="29444" y="26269"/>
                  </a:lnTo>
                  <a:lnTo>
                    <a:pt x="32319" y="22593"/>
                  </a:lnTo>
                  <a:close/>
                  <a:moveTo>
                    <a:pt x="121252" y="29879"/>
                  </a:moveTo>
                  <a:lnTo>
                    <a:pt x="124895" y="31550"/>
                  </a:lnTo>
                  <a:lnTo>
                    <a:pt x="120617" y="32786"/>
                  </a:lnTo>
                  <a:lnTo>
                    <a:pt x="118812" y="30113"/>
                  </a:lnTo>
                  <a:lnTo>
                    <a:pt x="121252" y="29879"/>
                  </a:lnTo>
                  <a:close/>
                  <a:moveTo>
                    <a:pt x="104876" y="27205"/>
                  </a:moveTo>
                  <a:lnTo>
                    <a:pt x="106112" y="27740"/>
                  </a:lnTo>
                  <a:lnTo>
                    <a:pt x="108117" y="32887"/>
                  </a:lnTo>
                  <a:lnTo>
                    <a:pt x="108117" y="32887"/>
                  </a:lnTo>
                  <a:lnTo>
                    <a:pt x="101868" y="31516"/>
                  </a:lnTo>
                  <a:lnTo>
                    <a:pt x="101868" y="28776"/>
                  </a:lnTo>
                  <a:lnTo>
                    <a:pt x="104374" y="28776"/>
                  </a:lnTo>
                  <a:cubicBezTo>
                    <a:pt x="104441" y="28776"/>
                    <a:pt x="104541" y="28742"/>
                    <a:pt x="104541" y="28676"/>
                  </a:cubicBezTo>
                  <a:lnTo>
                    <a:pt x="104876" y="27205"/>
                  </a:lnTo>
                  <a:close/>
                  <a:moveTo>
                    <a:pt x="78005" y="29344"/>
                  </a:moveTo>
                  <a:lnTo>
                    <a:pt x="78807" y="31516"/>
                  </a:lnTo>
                  <a:lnTo>
                    <a:pt x="74964" y="33756"/>
                  </a:lnTo>
                  <a:lnTo>
                    <a:pt x="78005" y="29344"/>
                  </a:lnTo>
                  <a:close/>
                  <a:moveTo>
                    <a:pt x="31951" y="29344"/>
                  </a:moveTo>
                  <a:lnTo>
                    <a:pt x="35026" y="32419"/>
                  </a:lnTo>
                  <a:lnTo>
                    <a:pt x="31516" y="33589"/>
                  </a:lnTo>
                  <a:lnTo>
                    <a:pt x="30414" y="33956"/>
                  </a:lnTo>
                  <a:lnTo>
                    <a:pt x="29377" y="31851"/>
                  </a:lnTo>
                  <a:lnTo>
                    <a:pt x="31951" y="29344"/>
                  </a:lnTo>
                  <a:close/>
                  <a:moveTo>
                    <a:pt x="118478" y="30113"/>
                  </a:moveTo>
                  <a:lnTo>
                    <a:pt x="120316" y="32887"/>
                  </a:lnTo>
                  <a:lnTo>
                    <a:pt x="116606" y="33956"/>
                  </a:lnTo>
                  <a:lnTo>
                    <a:pt x="115704" y="30414"/>
                  </a:lnTo>
                  <a:lnTo>
                    <a:pt x="118478" y="30113"/>
                  </a:lnTo>
                  <a:close/>
                  <a:moveTo>
                    <a:pt x="99829" y="32653"/>
                  </a:moveTo>
                  <a:lnTo>
                    <a:pt x="99819" y="32673"/>
                  </a:lnTo>
                  <a:lnTo>
                    <a:pt x="101467" y="34056"/>
                  </a:lnTo>
                  <a:lnTo>
                    <a:pt x="101467" y="34017"/>
                  </a:lnTo>
                  <a:lnTo>
                    <a:pt x="99829" y="32653"/>
                  </a:lnTo>
                  <a:close/>
                  <a:moveTo>
                    <a:pt x="121620" y="28074"/>
                  </a:moveTo>
                  <a:lnTo>
                    <a:pt x="130109" y="29712"/>
                  </a:lnTo>
                  <a:lnTo>
                    <a:pt x="129474" y="34558"/>
                  </a:lnTo>
                  <a:lnTo>
                    <a:pt x="125430" y="31416"/>
                  </a:lnTo>
                  <a:lnTo>
                    <a:pt x="121452" y="29578"/>
                  </a:lnTo>
                  <a:lnTo>
                    <a:pt x="121620" y="28074"/>
                  </a:lnTo>
                  <a:close/>
                  <a:moveTo>
                    <a:pt x="29177" y="26503"/>
                  </a:moveTo>
                  <a:lnTo>
                    <a:pt x="31717" y="29077"/>
                  </a:lnTo>
                  <a:lnTo>
                    <a:pt x="29043" y="31684"/>
                  </a:lnTo>
                  <a:cubicBezTo>
                    <a:pt x="29010" y="31750"/>
                    <a:pt x="28976" y="31784"/>
                    <a:pt x="29010" y="31884"/>
                  </a:cubicBezTo>
                  <a:lnTo>
                    <a:pt x="30079" y="34090"/>
                  </a:lnTo>
                  <a:lnTo>
                    <a:pt x="27239" y="35026"/>
                  </a:lnTo>
                  <a:lnTo>
                    <a:pt x="27005" y="34224"/>
                  </a:lnTo>
                  <a:lnTo>
                    <a:pt x="27005" y="34190"/>
                  </a:lnTo>
                  <a:lnTo>
                    <a:pt x="24331" y="29946"/>
                  </a:lnTo>
                  <a:lnTo>
                    <a:pt x="29177" y="26503"/>
                  </a:lnTo>
                  <a:close/>
                  <a:moveTo>
                    <a:pt x="43013" y="29411"/>
                  </a:moveTo>
                  <a:lnTo>
                    <a:pt x="44851" y="33756"/>
                  </a:lnTo>
                  <a:lnTo>
                    <a:pt x="38902" y="35393"/>
                  </a:lnTo>
                  <a:lnTo>
                    <a:pt x="35661" y="32619"/>
                  </a:lnTo>
                  <a:lnTo>
                    <a:pt x="39337" y="31383"/>
                  </a:lnTo>
                  <a:lnTo>
                    <a:pt x="41877" y="30514"/>
                  </a:lnTo>
                  <a:cubicBezTo>
                    <a:pt x="41910" y="30514"/>
                    <a:pt x="41944" y="30447"/>
                    <a:pt x="41944" y="30447"/>
                  </a:cubicBezTo>
                  <a:lnTo>
                    <a:pt x="43013" y="29411"/>
                  </a:lnTo>
                  <a:close/>
                  <a:moveTo>
                    <a:pt x="101868" y="31851"/>
                  </a:moveTo>
                  <a:lnTo>
                    <a:pt x="108285" y="33254"/>
                  </a:lnTo>
                  <a:lnTo>
                    <a:pt x="109387" y="35995"/>
                  </a:lnTo>
                  <a:lnTo>
                    <a:pt x="109387" y="35995"/>
                  </a:lnTo>
                  <a:lnTo>
                    <a:pt x="101868" y="35092"/>
                  </a:lnTo>
                  <a:lnTo>
                    <a:pt x="101868" y="34391"/>
                  </a:lnTo>
                  <a:lnTo>
                    <a:pt x="101868" y="31851"/>
                  </a:lnTo>
                  <a:close/>
                  <a:moveTo>
                    <a:pt x="115370" y="30447"/>
                  </a:moveTo>
                  <a:lnTo>
                    <a:pt x="116272" y="34090"/>
                  </a:lnTo>
                  <a:lnTo>
                    <a:pt x="109722" y="35995"/>
                  </a:lnTo>
                  <a:lnTo>
                    <a:pt x="108285" y="32385"/>
                  </a:lnTo>
                  <a:lnTo>
                    <a:pt x="113231" y="30681"/>
                  </a:lnTo>
                  <a:lnTo>
                    <a:pt x="115370" y="30447"/>
                  </a:lnTo>
                  <a:close/>
                  <a:moveTo>
                    <a:pt x="8322" y="27606"/>
                  </a:moveTo>
                  <a:lnTo>
                    <a:pt x="13001" y="34056"/>
                  </a:lnTo>
                  <a:lnTo>
                    <a:pt x="9525" y="36563"/>
                  </a:lnTo>
                  <a:lnTo>
                    <a:pt x="4746" y="30915"/>
                  </a:lnTo>
                  <a:lnTo>
                    <a:pt x="6016" y="29712"/>
                  </a:lnTo>
                  <a:lnTo>
                    <a:pt x="8322" y="27606"/>
                  </a:lnTo>
                  <a:close/>
                  <a:moveTo>
                    <a:pt x="40574" y="35226"/>
                  </a:moveTo>
                  <a:lnTo>
                    <a:pt x="41041" y="37098"/>
                  </a:lnTo>
                  <a:lnTo>
                    <a:pt x="41041" y="37098"/>
                  </a:lnTo>
                  <a:lnTo>
                    <a:pt x="39237" y="35594"/>
                  </a:lnTo>
                  <a:lnTo>
                    <a:pt x="40574" y="35226"/>
                  </a:lnTo>
                  <a:close/>
                  <a:moveTo>
                    <a:pt x="17212" y="19652"/>
                  </a:moveTo>
                  <a:lnTo>
                    <a:pt x="17446" y="19819"/>
                  </a:lnTo>
                  <a:lnTo>
                    <a:pt x="23863" y="29845"/>
                  </a:lnTo>
                  <a:lnTo>
                    <a:pt x="22326" y="30948"/>
                  </a:lnTo>
                  <a:cubicBezTo>
                    <a:pt x="22225" y="31049"/>
                    <a:pt x="22225" y="31115"/>
                    <a:pt x="22292" y="31216"/>
                  </a:cubicBezTo>
                  <a:cubicBezTo>
                    <a:pt x="22292" y="31249"/>
                    <a:pt x="22359" y="31282"/>
                    <a:pt x="22392" y="31282"/>
                  </a:cubicBezTo>
                  <a:cubicBezTo>
                    <a:pt x="22392" y="31282"/>
                    <a:pt x="22459" y="31282"/>
                    <a:pt x="22493" y="31249"/>
                  </a:cubicBezTo>
                  <a:lnTo>
                    <a:pt x="24030" y="30180"/>
                  </a:lnTo>
                  <a:lnTo>
                    <a:pt x="26704" y="34357"/>
                  </a:lnTo>
                  <a:lnTo>
                    <a:pt x="26971" y="35126"/>
                  </a:lnTo>
                  <a:lnTo>
                    <a:pt x="22994" y="36530"/>
                  </a:lnTo>
                  <a:lnTo>
                    <a:pt x="20254" y="37632"/>
                  </a:lnTo>
                  <a:lnTo>
                    <a:pt x="18115" y="34257"/>
                  </a:lnTo>
                  <a:lnTo>
                    <a:pt x="20320" y="32519"/>
                  </a:lnTo>
                  <a:cubicBezTo>
                    <a:pt x="20387" y="32419"/>
                    <a:pt x="20387" y="32352"/>
                    <a:pt x="20354" y="32252"/>
                  </a:cubicBezTo>
                  <a:cubicBezTo>
                    <a:pt x="20315" y="32213"/>
                    <a:pt x="20264" y="32196"/>
                    <a:pt x="20215" y="32196"/>
                  </a:cubicBezTo>
                  <a:cubicBezTo>
                    <a:pt x="20181" y="32196"/>
                    <a:pt x="20148" y="32204"/>
                    <a:pt x="20120" y="32218"/>
                  </a:cubicBezTo>
                  <a:lnTo>
                    <a:pt x="17881" y="33923"/>
                  </a:lnTo>
                  <a:lnTo>
                    <a:pt x="15608" y="30380"/>
                  </a:lnTo>
                  <a:lnTo>
                    <a:pt x="17680" y="28676"/>
                  </a:lnTo>
                  <a:cubicBezTo>
                    <a:pt x="17747" y="28575"/>
                    <a:pt x="17747" y="28509"/>
                    <a:pt x="17714" y="28408"/>
                  </a:cubicBezTo>
                  <a:cubicBezTo>
                    <a:pt x="17674" y="28369"/>
                    <a:pt x="17624" y="28353"/>
                    <a:pt x="17575" y="28353"/>
                  </a:cubicBezTo>
                  <a:cubicBezTo>
                    <a:pt x="17541" y="28353"/>
                    <a:pt x="17507" y="28361"/>
                    <a:pt x="17480" y="28375"/>
                  </a:cubicBezTo>
                  <a:lnTo>
                    <a:pt x="15441" y="30046"/>
                  </a:lnTo>
                  <a:lnTo>
                    <a:pt x="11831" y="24498"/>
                  </a:lnTo>
                  <a:lnTo>
                    <a:pt x="13536" y="22894"/>
                  </a:lnTo>
                  <a:lnTo>
                    <a:pt x="17212" y="19652"/>
                  </a:lnTo>
                  <a:close/>
                  <a:moveTo>
                    <a:pt x="84296" y="33375"/>
                  </a:moveTo>
                  <a:cubicBezTo>
                    <a:pt x="84239" y="33375"/>
                    <a:pt x="84179" y="33406"/>
                    <a:pt x="84155" y="33455"/>
                  </a:cubicBezTo>
                  <a:lnTo>
                    <a:pt x="82617" y="37866"/>
                  </a:lnTo>
                  <a:cubicBezTo>
                    <a:pt x="82550" y="37933"/>
                    <a:pt x="82617" y="38034"/>
                    <a:pt x="82684" y="38067"/>
                  </a:cubicBezTo>
                  <a:lnTo>
                    <a:pt x="82717" y="38100"/>
                  </a:lnTo>
                  <a:cubicBezTo>
                    <a:pt x="82818" y="38100"/>
                    <a:pt x="82851" y="38067"/>
                    <a:pt x="82885" y="37967"/>
                  </a:cubicBezTo>
                  <a:lnTo>
                    <a:pt x="84422" y="33589"/>
                  </a:lnTo>
                  <a:cubicBezTo>
                    <a:pt x="84489" y="33522"/>
                    <a:pt x="84422" y="33421"/>
                    <a:pt x="84355" y="33388"/>
                  </a:cubicBezTo>
                  <a:cubicBezTo>
                    <a:pt x="84337" y="33379"/>
                    <a:pt x="84317" y="33375"/>
                    <a:pt x="84296" y="33375"/>
                  </a:cubicBezTo>
                  <a:close/>
                  <a:moveTo>
                    <a:pt x="62264" y="37933"/>
                  </a:moveTo>
                  <a:lnTo>
                    <a:pt x="62241" y="37941"/>
                  </a:lnTo>
                  <a:lnTo>
                    <a:pt x="62241" y="37941"/>
                  </a:lnTo>
                  <a:lnTo>
                    <a:pt x="63601" y="38936"/>
                  </a:lnTo>
                  <a:lnTo>
                    <a:pt x="63610" y="38927"/>
                  </a:lnTo>
                  <a:lnTo>
                    <a:pt x="63610" y="38927"/>
                  </a:lnTo>
                  <a:lnTo>
                    <a:pt x="62264" y="37933"/>
                  </a:lnTo>
                  <a:close/>
                  <a:moveTo>
                    <a:pt x="11531" y="24765"/>
                  </a:moveTo>
                  <a:lnTo>
                    <a:pt x="19886" y="37766"/>
                  </a:lnTo>
                  <a:lnTo>
                    <a:pt x="16978" y="38969"/>
                  </a:lnTo>
                  <a:lnTo>
                    <a:pt x="8623" y="27406"/>
                  </a:lnTo>
                  <a:lnTo>
                    <a:pt x="11531" y="24765"/>
                  </a:lnTo>
                  <a:close/>
                  <a:moveTo>
                    <a:pt x="86749" y="34162"/>
                  </a:moveTo>
                  <a:cubicBezTo>
                    <a:pt x="86692" y="34162"/>
                    <a:pt x="86651" y="34210"/>
                    <a:pt x="86628" y="34257"/>
                  </a:cubicBezTo>
                  <a:lnTo>
                    <a:pt x="84689" y="38769"/>
                  </a:lnTo>
                  <a:cubicBezTo>
                    <a:pt x="84656" y="38869"/>
                    <a:pt x="84689" y="38936"/>
                    <a:pt x="84756" y="38969"/>
                  </a:cubicBezTo>
                  <a:lnTo>
                    <a:pt x="84823" y="38969"/>
                  </a:lnTo>
                  <a:cubicBezTo>
                    <a:pt x="84890" y="38969"/>
                    <a:pt x="84957" y="38936"/>
                    <a:pt x="84990" y="38902"/>
                  </a:cubicBezTo>
                  <a:lnTo>
                    <a:pt x="86895" y="34391"/>
                  </a:lnTo>
                  <a:cubicBezTo>
                    <a:pt x="86962" y="34290"/>
                    <a:pt x="86895" y="34224"/>
                    <a:pt x="86828" y="34190"/>
                  </a:cubicBezTo>
                  <a:cubicBezTo>
                    <a:pt x="86799" y="34171"/>
                    <a:pt x="86772" y="34162"/>
                    <a:pt x="86749" y="34162"/>
                  </a:cubicBezTo>
                  <a:close/>
                  <a:moveTo>
                    <a:pt x="92563" y="35332"/>
                  </a:moveTo>
                  <a:cubicBezTo>
                    <a:pt x="92504" y="35332"/>
                    <a:pt x="92457" y="35379"/>
                    <a:pt x="92410" y="35427"/>
                  </a:cubicBezTo>
                  <a:lnTo>
                    <a:pt x="90337" y="41209"/>
                  </a:lnTo>
                  <a:cubicBezTo>
                    <a:pt x="90271" y="41275"/>
                    <a:pt x="90337" y="41376"/>
                    <a:pt x="90404" y="41409"/>
                  </a:cubicBezTo>
                  <a:cubicBezTo>
                    <a:pt x="90404" y="41442"/>
                    <a:pt x="90471" y="41442"/>
                    <a:pt x="90471" y="41442"/>
                  </a:cubicBezTo>
                  <a:cubicBezTo>
                    <a:pt x="90538" y="41442"/>
                    <a:pt x="90571" y="41409"/>
                    <a:pt x="90605" y="41309"/>
                  </a:cubicBezTo>
                  <a:lnTo>
                    <a:pt x="92710" y="35560"/>
                  </a:lnTo>
                  <a:cubicBezTo>
                    <a:pt x="92744" y="35460"/>
                    <a:pt x="92710" y="35393"/>
                    <a:pt x="92644" y="35360"/>
                  </a:cubicBezTo>
                  <a:cubicBezTo>
                    <a:pt x="92614" y="35340"/>
                    <a:pt x="92588" y="35332"/>
                    <a:pt x="92563" y="35332"/>
                  </a:cubicBezTo>
                  <a:close/>
                  <a:moveTo>
                    <a:pt x="128605" y="41710"/>
                  </a:moveTo>
                  <a:lnTo>
                    <a:pt x="128601" y="41743"/>
                  </a:lnTo>
                  <a:lnTo>
                    <a:pt x="139769" y="41743"/>
                  </a:lnTo>
                  <a:lnTo>
                    <a:pt x="139767" y="41710"/>
                  </a:lnTo>
                  <a:close/>
                  <a:moveTo>
                    <a:pt x="4579" y="31115"/>
                  </a:moveTo>
                  <a:lnTo>
                    <a:pt x="9459" y="36897"/>
                  </a:lnTo>
                  <a:cubicBezTo>
                    <a:pt x="9492" y="36931"/>
                    <a:pt x="9525" y="36931"/>
                    <a:pt x="9592" y="36931"/>
                  </a:cubicBezTo>
                  <a:cubicBezTo>
                    <a:pt x="9592" y="36931"/>
                    <a:pt x="9626" y="36931"/>
                    <a:pt x="9659" y="36897"/>
                  </a:cubicBezTo>
                  <a:lnTo>
                    <a:pt x="13269" y="34290"/>
                  </a:lnTo>
                  <a:lnTo>
                    <a:pt x="16677" y="39070"/>
                  </a:lnTo>
                  <a:lnTo>
                    <a:pt x="14004" y="40172"/>
                  </a:lnTo>
                  <a:lnTo>
                    <a:pt x="9191" y="43481"/>
                  </a:lnTo>
                  <a:lnTo>
                    <a:pt x="6685" y="40239"/>
                  </a:lnTo>
                  <a:lnTo>
                    <a:pt x="5983" y="39270"/>
                  </a:lnTo>
                  <a:lnTo>
                    <a:pt x="7854" y="38167"/>
                  </a:lnTo>
                  <a:cubicBezTo>
                    <a:pt x="7921" y="38100"/>
                    <a:pt x="7955" y="38000"/>
                    <a:pt x="7921" y="37933"/>
                  </a:cubicBezTo>
                  <a:cubicBezTo>
                    <a:pt x="7852" y="37910"/>
                    <a:pt x="7799" y="37871"/>
                    <a:pt x="7739" y="37871"/>
                  </a:cubicBezTo>
                  <a:cubicBezTo>
                    <a:pt x="7713" y="37871"/>
                    <a:pt x="7685" y="37879"/>
                    <a:pt x="7654" y="37900"/>
                  </a:cubicBezTo>
                  <a:lnTo>
                    <a:pt x="5782" y="38969"/>
                  </a:lnTo>
                  <a:lnTo>
                    <a:pt x="5749" y="39003"/>
                  </a:lnTo>
                  <a:lnTo>
                    <a:pt x="1671" y="33722"/>
                  </a:lnTo>
                  <a:lnTo>
                    <a:pt x="4579" y="31115"/>
                  </a:lnTo>
                  <a:close/>
                  <a:moveTo>
                    <a:pt x="120383" y="39237"/>
                  </a:moveTo>
                  <a:lnTo>
                    <a:pt x="124460" y="41844"/>
                  </a:lnTo>
                  <a:lnTo>
                    <a:pt x="121987" y="44952"/>
                  </a:lnTo>
                  <a:lnTo>
                    <a:pt x="120383" y="39237"/>
                  </a:lnTo>
                  <a:close/>
                  <a:moveTo>
                    <a:pt x="110457" y="44384"/>
                  </a:moveTo>
                  <a:lnTo>
                    <a:pt x="111393" y="47124"/>
                  </a:lnTo>
                  <a:lnTo>
                    <a:pt x="106781" y="48093"/>
                  </a:lnTo>
                  <a:lnTo>
                    <a:pt x="107583" y="45486"/>
                  </a:lnTo>
                  <a:lnTo>
                    <a:pt x="110390" y="44450"/>
                  </a:lnTo>
                  <a:cubicBezTo>
                    <a:pt x="110424" y="44417"/>
                    <a:pt x="110457" y="44417"/>
                    <a:pt x="110457" y="44384"/>
                  </a:cubicBezTo>
                  <a:close/>
                  <a:moveTo>
                    <a:pt x="91374" y="44417"/>
                  </a:moveTo>
                  <a:lnTo>
                    <a:pt x="87864" y="48494"/>
                  </a:lnTo>
                  <a:lnTo>
                    <a:pt x="81381" y="44484"/>
                  </a:lnTo>
                  <a:lnTo>
                    <a:pt x="91374" y="44417"/>
                  </a:lnTo>
                  <a:close/>
                  <a:moveTo>
                    <a:pt x="118044" y="33923"/>
                  </a:moveTo>
                  <a:lnTo>
                    <a:pt x="119915" y="38936"/>
                  </a:lnTo>
                  <a:lnTo>
                    <a:pt x="121753" y="45420"/>
                  </a:lnTo>
                  <a:cubicBezTo>
                    <a:pt x="121753" y="45486"/>
                    <a:pt x="121820" y="45553"/>
                    <a:pt x="121887" y="45553"/>
                  </a:cubicBezTo>
                  <a:lnTo>
                    <a:pt x="121920" y="45553"/>
                  </a:lnTo>
                  <a:cubicBezTo>
                    <a:pt x="121954" y="45553"/>
                    <a:pt x="121987" y="45486"/>
                    <a:pt x="122054" y="45453"/>
                  </a:cubicBezTo>
                  <a:lnTo>
                    <a:pt x="124761" y="42111"/>
                  </a:lnTo>
                  <a:lnTo>
                    <a:pt x="128003" y="44216"/>
                  </a:lnTo>
                  <a:lnTo>
                    <a:pt x="127970" y="44484"/>
                  </a:lnTo>
                  <a:lnTo>
                    <a:pt x="112462" y="49163"/>
                  </a:lnTo>
                  <a:lnTo>
                    <a:pt x="110056" y="42044"/>
                  </a:lnTo>
                  <a:lnTo>
                    <a:pt x="109789" y="36362"/>
                  </a:lnTo>
                  <a:lnTo>
                    <a:pt x="116372" y="34424"/>
                  </a:lnTo>
                  <a:lnTo>
                    <a:pt x="117709" y="39571"/>
                  </a:lnTo>
                  <a:cubicBezTo>
                    <a:pt x="117743" y="39638"/>
                    <a:pt x="117776" y="39705"/>
                    <a:pt x="117843" y="39705"/>
                  </a:cubicBezTo>
                  <a:lnTo>
                    <a:pt x="117910" y="39705"/>
                  </a:lnTo>
                  <a:cubicBezTo>
                    <a:pt x="117977" y="39638"/>
                    <a:pt x="118077" y="39571"/>
                    <a:pt x="118044" y="39471"/>
                  </a:cubicBezTo>
                  <a:lnTo>
                    <a:pt x="116707" y="34290"/>
                  </a:lnTo>
                  <a:lnTo>
                    <a:pt x="118044" y="33923"/>
                  </a:lnTo>
                  <a:close/>
                  <a:moveTo>
                    <a:pt x="92309" y="43916"/>
                  </a:moveTo>
                  <a:lnTo>
                    <a:pt x="95384" y="46155"/>
                  </a:lnTo>
                  <a:lnTo>
                    <a:pt x="95384" y="49096"/>
                  </a:lnTo>
                  <a:lnTo>
                    <a:pt x="94482" y="50199"/>
                  </a:lnTo>
                  <a:lnTo>
                    <a:pt x="91975" y="44283"/>
                  </a:lnTo>
                  <a:lnTo>
                    <a:pt x="92309" y="43916"/>
                  </a:lnTo>
                  <a:close/>
                  <a:moveTo>
                    <a:pt x="91708" y="44584"/>
                  </a:moveTo>
                  <a:lnTo>
                    <a:pt x="94214" y="50466"/>
                  </a:lnTo>
                  <a:lnTo>
                    <a:pt x="94214" y="50466"/>
                  </a:lnTo>
                  <a:lnTo>
                    <a:pt x="88165" y="48661"/>
                  </a:lnTo>
                  <a:lnTo>
                    <a:pt x="91708" y="44584"/>
                  </a:lnTo>
                  <a:close/>
                  <a:moveTo>
                    <a:pt x="21913" y="48615"/>
                  </a:moveTo>
                  <a:cubicBezTo>
                    <a:pt x="21893" y="48615"/>
                    <a:pt x="21874" y="48620"/>
                    <a:pt x="21858" y="48628"/>
                  </a:cubicBezTo>
                  <a:lnTo>
                    <a:pt x="16845" y="50600"/>
                  </a:lnTo>
                  <a:cubicBezTo>
                    <a:pt x="16778" y="50600"/>
                    <a:pt x="16711" y="50667"/>
                    <a:pt x="16778" y="50767"/>
                  </a:cubicBezTo>
                  <a:cubicBezTo>
                    <a:pt x="16811" y="50834"/>
                    <a:pt x="16845" y="50901"/>
                    <a:pt x="16945" y="50901"/>
                  </a:cubicBezTo>
                  <a:lnTo>
                    <a:pt x="16978" y="50901"/>
                  </a:lnTo>
                  <a:lnTo>
                    <a:pt x="21991" y="48929"/>
                  </a:lnTo>
                  <a:cubicBezTo>
                    <a:pt x="22058" y="48895"/>
                    <a:pt x="22125" y="48795"/>
                    <a:pt x="22058" y="48728"/>
                  </a:cubicBezTo>
                  <a:cubicBezTo>
                    <a:pt x="22033" y="48653"/>
                    <a:pt x="21971" y="48615"/>
                    <a:pt x="21913" y="48615"/>
                  </a:cubicBezTo>
                  <a:close/>
                  <a:moveTo>
                    <a:pt x="48628" y="42880"/>
                  </a:moveTo>
                  <a:lnTo>
                    <a:pt x="44384" y="50967"/>
                  </a:lnTo>
                  <a:lnTo>
                    <a:pt x="43247" y="44551"/>
                  </a:lnTo>
                  <a:lnTo>
                    <a:pt x="48628" y="42880"/>
                  </a:lnTo>
                  <a:close/>
                  <a:moveTo>
                    <a:pt x="111526" y="47425"/>
                  </a:moveTo>
                  <a:lnTo>
                    <a:pt x="112128" y="49263"/>
                  </a:lnTo>
                  <a:lnTo>
                    <a:pt x="105878" y="51168"/>
                  </a:lnTo>
                  <a:lnTo>
                    <a:pt x="106714" y="48427"/>
                  </a:lnTo>
                  <a:lnTo>
                    <a:pt x="111526" y="47425"/>
                  </a:lnTo>
                  <a:close/>
                  <a:moveTo>
                    <a:pt x="101901" y="35427"/>
                  </a:moveTo>
                  <a:lnTo>
                    <a:pt x="109488" y="36362"/>
                  </a:lnTo>
                  <a:lnTo>
                    <a:pt x="109755" y="42077"/>
                  </a:lnTo>
                  <a:lnTo>
                    <a:pt x="109755" y="42111"/>
                  </a:lnTo>
                  <a:lnTo>
                    <a:pt x="110424" y="44116"/>
                  </a:lnTo>
                  <a:lnTo>
                    <a:pt x="110290" y="44116"/>
                  </a:lnTo>
                  <a:lnTo>
                    <a:pt x="107583" y="45119"/>
                  </a:lnTo>
                  <a:lnTo>
                    <a:pt x="106914" y="43080"/>
                  </a:lnTo>
                  <a:cubicBezTo>
                    <a:pt x="106889" y="42978"/>
                    <a:pt x="106824" y="42934"/>
                    <a:pt x="106765" y="42934"/>
                  </a:cubicBezTo>
                  <a:cubicBezTo>
                    <a:pt x="106747" y="42934"/>
                    <a:pt x="106730" y="42939"/>
                    <a:pt x="106714" y="42946"/>
                  </a:cubicBezTo>
                  <a:cubicBezTo>
                    <a:pt x="106580" y="42980"/>
                    <a:pt x="106547" y="43080"/>
                    <a:pt x="106580" y="43147"/>
                  </a:cubicBezTo>
                  <a:lnTo>
                    <a:pt x="107282" y="45319"/>
                  </a:lnTo>
                  <a:lnTo>
                    <a:pt x="106146" y="48996"/>
                  </a:lnTo>
                  <a:lnTo>
                    <a:pt x="104274" y="43916"/>
                  </a:lnTo>
                  <a:cubicBezTo>
                    <a:pt x="104249" y="43840"/>
                    <a:pt x="104186" y="43803"/>
                    <a:pt x="104128" y="43803"/>
                  </a:cubicBezTo>
                  <a:cubicBezTo>
                    <a:pt x="104109" y="43803"/>
                    <a:pt x="104090" y="43807"/>
                    <a:pt x="104074" y="43815"/>
                  </a:cubicBezTo>
                  <a:cubicBezTo>
                    <a:pt x="103973" y="43882"/>
                    <a:pt x="103940" y="43949"/>
                    <a:pt x="103973" y="44049"/>
                  </a:cubicBezTo>
                  <a:lnTo>
                    <a:pt x="106012" y="49497"/>
                  </a:lnTo>
                  <a:lnTo>
                    <a:pt x="106045" y="49564"/>
                  </a:lnTo>
                  <a:lnTo>
                    <a:pt x="105511" y="51302"/>
                  </a:lnTo>
                  <a:lnTo>
                    <a:pt x="104508" y="51602"/>
                  </a:lnTo>
                  <a:lnTo>
                    <a:pt x="101901" y="44417"/>
                  </a:lnTo>
                  <a:lnTo>
                    <a:pt x="101901" y="35427"/>
                  </a:lnTo>
                  <a:close/>
                  <a:moveTo>
                    <a:pt x="128304" y="44417"/>
                  </a:moveTo>
                  <a:lnTo>
                    <a:pt x="128939" y="44785"/>
                  </a:lnTo>
                  <a:lnTo>
                    <a:pt x="140269" y="49831"/>
                  </a:lnTo>
                  <a:lnTo>
                    <a:pt x="140436" y="52672"/>
                  </a:lnTo>
                  <a:lnTo>
                    <a:pt x="132481" y="51469"/>
                  </a:lnTo>
                  <a:lnTo>
                    <a:pt x="127602" y="50734"/>
                  </a:lnTo>
                  <a:lnTo>
                    <a:pt x="128304" y="44417"/>
                  </a:lnTo>
                  <a:close/>
                  <a:moveTo>
                    <a:pt x="21524" y="45787"/>
                  </a:moveTo>
                  <a:cubicBezTo>
                    <a:pt x="21457" y="45821"/>
                    <a:pt x="21390" y="45921"/>
                    <a:pt x="21390" y="45988"/>
                  </a:cubicBezTo>
                  <a:lnTo>
                    <a:pt x="23161" y="52639"/>
                  </a:lnTo>
                  <a:cubicBezTo>
                    <a:pt x="23161" y="52672"/>
                    <a:pt x="23195" y="52705"/>
                    <a:pt x="23228" y="52705"/>
                  </a:cubicBezTo>
                  <a:cubicBezTo>
                    <a:pt x="23261" y="52705"/>
                    <a:pt x="23261" y="52772"/>
                    <a:pt x="23328" y="52772"/>
                  </a:cubicBezTo>
                  <a:lnTo>
                    <a:pt x="23362" y="52772"/>
                  </a:lnTo>
                  <a:lnTo>
                    <a:pt x="30012" y="50867"/>
                  </a:lnTo>
                  <a:cubicBezTo>
                    <a:pt x="30079" y="50834"/>
                    <a:pt x="30113" y="50767"/>
                    <a:pt x="30113" y="50667"/>
                  </a:cubicBezTo>
                  <a:cubicBezTo>
                    <a:pt x="30087" y="50615"/>
                    <a:pt x="30042" y="50544"/>
                    <a:pt x="29977" y="50544"/>
                  </a:cubicBezTo>
                  <a:cubicBezTo>
                    <a:pt x="29957" y="50544"/>
                    <a:pt x="29936" y="50551"/>
                    <a:pt x="29912" y="50566"/>
                  </a:cubicBezTo>
                  <a:lnTo>
                    <a:pt x="23462" y="52405"/>
                  </a:lnTo>
                  <a:lnTo>
                    <a:pt x="21724" y="45921"/>
                  </a:lnTo>
                  <a:cubicBezTo>
                    <a:pt x="21691" y="45821"/>
                    <a:pt x="21624" y="45787"/>
                    <a:pt x="21524" y="45787"/>
                  </a:cubicBezTo>
                  <a:close/>
                  <a:moveTo>
                    <a:pt x="59891" y="52839"/>
                  </a:moveTo>
                  <a:lnTo>
                    <a:pt x="53106" y="53106"/>
                  </a:lnTo>
                  <a:cubicBezTo>
                    <a:pt x="53040" y="53106"/>
                    <a:pt x="52939" y="53173"/>
                    <a:pt x="52939" y="53274"/>
                  </a:cubicBezTo>
                  <a:cubicBezTo>
                    <a:pt x="52939" y="53340"/>
                    <a:pt x="53040" y="53441"/>
                    <a:pt x="53106" y="53441"/>
                  </a:cubicBezTo>
                  <a:lnTo>
                    <a:pt x="59891" y="53173"/>
                  </a:lnTo>
                  <a:cubicBezTo>
                    <a:pt x="59958" y="53173"/>
                    <a:pt x="60025" y="53106"/>
                    <a:pt x="60025" y="53006"/>
                  </a:cubicBezTo>
                  <a:cubicBezTo>
                    <a:pt x="60025" y="52939"/>
                    <a:pt x="59958" y="52839"/>
                    <a:pt x="59891" y="52839"/>
                  </a:cubicBezTo>
                  <a:close/>
                  <a:moveTo>
                    <a:pt x="18657" y="52492"/>
                  </a:moveTo>
                  <a:cubicBezTo>
                    <a:pt x="18633" y="52492"/>
                    <a:pt x="18608" y="52496"/>
                    <a:pt x="18582" y="52505"/>
                  </a:cubicBezTo>
                  <a:lnTo>
                    <a:pt x="16009" y="53574"/>
                  </a:lnTo>
                  <a:cubicBezTo>
                    <a:pt x="15875" y="53574"/>
                    <a:pt x="15842" y="53641"/>
                    <a:pt x="15875" y="53741"/>
                  </a:cubicBezTo>
                  <a:cubicBezTo>
                    <a:pt x="15942" y="53808"/>
                    <a:pt x="15976" y="53842"/>
                    <a:pt x="16042" y="53842"/>
                  </a:cubicBezTo>
                  <a:lnTo>
                    <a:pt x="16143" y="53842"/>
                  </a:lnTo>
                  <a:lnTo>
                    <a:pt x="18716" y="52806"/>
                  </a:lnTo>
                  <a:cubicBezTo>
                    <a:pt x="18816" y="52772"/>
                    <a:pt x="18850" y="52672"/>
                    <a:pt x="18816" y="52605"/>
                  </a:cubicBezTo>
                  <a:cubicBezTo>
                    <a:pt x="18791" y="52530"/>
                    <a:pt x="18729" y="52492"/>
                    <a:pt x="18657" y="52492"/>
                  </a:cubicBezTo>
                  <a:close/>
                  <a:moveTo>
                    <a:pt x="97256" y="49296"/>
                  </a:moveTo>
                  <a:lnTo>
                    <a:pt x="103873" y="50867"/>
                  </a:lnTo>
                  <a:lnTo>
                    <a:pt x="104174" y="51636"/>
                  </a:lnTo>
                  <a:lnTo>
                    <a:pt x="103840" y="51770"/>
                  </a:lnTo>
                  <a:cubicBezTo>
                    <a:pt x="103739" y="51803"/>
                    <a:pt x="103639" y="51870"/>
                    <a:pt x="103706" y="51970"/>
                  </a:cubicBezTo>
                  <a:cubicBezTo>
                    <a:pt x="103739" y="52070"/>
                    <a:pt x="103773" y="52104"/>
                    <a:pt x="103873" y="52104"/>
                  </a:cubicBezTo>
                  <a:lnTo>
                    <a:pt x="103906" y="52104"/>
                  </a:lnTo>
                  <a:lnTo>
                    <a:pt x="112262" y="49564"/>
                  </a:lnTo>
                  <a:lnTo>
                    <a:pt x="113866" y="54276"/>
                  </a:lnTo>
                  <a:lnTo>
                    <a:pt x="104508" y="53407"/>
                  </a:lnTo>
                  <a:cubicBezTo>
                    <a:pt x="104508" y="53407"/>
                    <a:pt x="104441" y="53340"/>
                    <a:pt x="104408" y="53340"/>
                  </a:cubicBezTo>
                  <a:cubicBezTo>
                    <a:pt x="104374" y="53340"/>
                    <a:pt x="104341" y="53340"/>
                    <a:pt x="104274" y="53407"/>
                  </a:cubicBezTo>
                  <a:lnTo>
                    <a:pt x="103906" y="53340"/>
                  </a:lnTo>
                  <a:lnTo>
                    <a:pt x="96687" y="51235"/>
                  </a:lnTo>
                  <a:lnTo>
                    <a:pt x="97256" y="49296"/>
                  </a:lnTo>
                  <a:close/>
                  <a:moveTo>
                    <a:pt x="119280" y="47458"/>
                  </a:moveTo>
                  <a:lnTo>
                    <a:pt x="116907" y="54610"/>
                  </a:lnTo>
                  <a:lnTo>
                    <a:pt x="114267" y="54343"/>
                  </a:lnTo>
                  <a:lnTo>
                    <a:pt x="112596" y="49497"/>
                  </a:lnTo>
                  <a:lnTo>
                    <a:pt x="119280" y="47458"/>
                  </a:lnTo>
                  <a:close/>
                  <a:moveTo>
                    <a:pt x="30848" y="53140"/>
                  </a:moveTo>
                  <a:lnTo>
                    <a:pt x="25735" y="54844"/>
                  </a:lnTo>
                  <a:cubicBezTo>
                    <a:pt x="25634" y="54911"/>
                    <a:pt x="25567" y="54978"/>
                    <a:pt x="25634" y="55078"/>
                  </a:cubicBezTo>
                  <a:cubicBezTo>
                    <a:pt x="25668" y="55145"/>
                    <a:pt x="25701" y="55179"/>
                    <a:pt x="25801" y="55179"/>
                  </a:cubicBezTo>
                  <a:lnTo>
                    <a:pt x="25835" y="55179"/>
                  </a:lnTo>
                  <a:lnTo>
                    <a:pt x="30915" y="53474"/>
                  </a:lnTo>
                  <a:cubicBezTo>
                    <a:pt x="31015" y="53441"/>
                    <a:pt x="31049" y="53340"/>
                    <a:pt x="31049" y="53274"/>
                  </a:cubicBezTo>
                  <a:cubicBezTo>
                    <a:pt x="31015" y="53173"/>
                    <a:pt x="30915" y="53140"/>
                    <a:pt x="30848" y="53140"/>
                  </a:cubicBezTo>
                  <a:close/>
                  <a:moveTo>
                    <a:pt x="490" y="55166"/>
                  </a:moveTo>
                  <a:cubicBezTo>
                    <a:pt x="470" y="55166"/>
                    <a:pt x="452" y="55170"/>
                    <a:pt x="435" y="55179"/>
                  </a:cubicBezTo>
                  <a:lnTo>
                    <a:pt x="0" y="55412"/>
                  </a:lnTo>
                  <a:lnTo>
                    <a:pt x="0" y="55780"/>
                  </a:lnTo>
                  <a:lnTo>
                    <a:pt x="602" y="55479"/>
                  </a:lnTo>
                  <a:cubicBezTo>
                    <a:pt x="669" y="55446"/>
                    <a:pt x="736" y="55312"/>
                    <a:pt x="669" y="55279"/>
                  </a:cubicBezTo>
                  <a:cubicBezTo>
                    <a:pt x="619" y="55204"/>
                    <a:pt x="550" y="55166"/>
                    <a:pt x="490" y="55166"/>
                  </a:cubicBezTo>
                  <a:close/>
                  <a:moveTo>
                    <a:pt x="127569" y="51101"/>
                  </a:moveTo>
                  <a:lnTo>
                    <a:pt x="132281" y="51803"/>
                  </a:lnTo>
                  <a:lnTo>
                    <a:pt x="131479" y="55814"/>
                  </a:lnTo>
                  <a:lnTo>
                    <a:pt x="126666" y="54443"/>
                  </a:lnTo>
                  <a:lnTo>
                    <a:pt x="127569" y="51101"/>
                  </a:lnTo>
                  <a:close/>
                  <a:moveTo>
                    <a:pt x="33822" y="43481"/>
                  </a:moveTo>
                  <a:lnTo>
                    <a:pt x="44083" y="51569"/>
                  </a:lnTo>
                  <a:lnTo>
                    <a:pt x="41844" y="55914"/>
                  </a:lnTo>
                  <a:lnTo>
                    <a:pt x="33822" y="43481"/>
                  </a:lnTo>
                  <a:close/>
                  <a:moveTo>
                    <a:pt x="66025" y="51161"/>
                  </a:moveTo>
                  <a:cubicBezTo>
                    <a:pt x="66009" y="51161"/>
                    <a:pt x="65992" y="51163"/>
                    <a:pt x="65974" y="51168"/>
                  </a:cubicBezTo>
                  <a:cubicBezTo>
                    <a:pt x="65907" y="51168"/>
                    <a:pt x="65806" y="51268"/>
                    <a:pt x="65840" y="51402"/>
                  </a:cubicBezTo>
                  <a:lnTo>
                    <a:pt x="65974" y="52304"/>
                  </a:lnTo>
                  <a:lnTo>
                    <a:pt x="64135" y="52471"/>
                  </a:lnTo>
                  <a:cubicBezTo>
                    <a:pt x="64069" y="52471"/>
                    <a:pt x="63968" y="52538"/>
                    <a:pt x="63968" y="52639"/>
                  </a:cubicBezTo>
                  <a:cubicBezTo>
                    <a:pt x="63968" y="52705"/>
                    <a:pt x="64069" y="52806"/>
                    <a:pt x="64135" y="52806"/>
                  </a:cubicBezTo>
                  <a:lnTo>
                    <a:pt x="65974" y="52639"/>
                  </a:lnTo>
                  <a:lnTo>
                    <a:pt x="66375" y="55412"/>
                  </a:lnTo>
                  <a:lnTo>
                    <a:pt x="60994" y="56449"/>
                  </a:lnTo>
                  <a:cubicBezTo>
                    <a:pt x="60960" y="56449"/>
                    <a:pt x="60894" y="56515"/>
                    <a:pt x="60927" y="56616"/>
                  </a:cubicBezTo>
                  <a:cubicBezTo>
                    <a:pt x="60927" y="56682"/>
                    <a:pt x="60994" y="56749"/>
                    <a:pt x="61094" y="56749"/>
                  </a:cubicBezTo>
                  <a:lnTo>
                    <a:pt x="61127" y="56749"/>
                  </a:lnTo>
                  <a:lnTo>
                    <a:pt x="70017" y="55011"/>
                  </a:lnTo>
                  <a:cubicBezTo>
                    <a:pt x="70118" y="55011"/>
                    <a:pt x="70185" y="54911"/>
                    <a:pt x="70151" y="54811"/>
                  </a:cubicBezTo>
                  <a:cubicBezTo>
                    <a:pt x="70151" y="54753"/>
                    <a:pt x="70052" y="54671"/>
                    <a:pt x="69981" y="54671"/>
                  </a:cubicBezTo>
                  <a:cubicBezTo>
                    <a:pt x="69970" y="54671"/>
                    <a:pt x="69960" y="54673"/>
                    <a:pt x="69951" y="54677"/>
                  </a:cubicBezTo>
                  <a:lnTo>
                    <a:pt x="66776" y="55312"/>
                  </a:lnTo>
                  <a:lnTo>
                    <a:pt x="66341" y="52572"/>
                  </a:lnTo>
                  <a:lnTo>
                    <a:pt x="68012" y="52405"/>
                  </a:lnTo>
                  <a:cubicBezTo>
                    <a:pt x="68112" y="52405"/>
                    <a:pt x="68179" y="52304"/>
                    <a:pt x="68179" y="52237"/>
                  </a:cubicBezTo>
                  <a:cubicBezTo>
                    <a:pt x="68179" y="52137"/>
                    <a:pt x="68112" y="52070"/>
                    <a:pt x="68012" y="52070"/>
                  </a:cubicBezTo>
                  <a:lnTo>
                    <a:pt x="66308" y="52237"/>
                  </a:lnTo>
                  <a:lnTo>
                    <a:pt x="66174" y="51302"/>
                  </a:lnTo>
                  <a:cubicBezTo>
                    <a:pt x="66174" y="51244"/>
                    <a:pt x="66124" y="51161"/>
                    <a:pt x="66025" y="51161"/>
                  </a:cubicBezTo>
                  <a:close/>
                  <a:moveTo>
                    <a:pt x="121051" y="46924"/>
                  </a:moveTo>
                  <a:lnTo>
                    <a:pt x="123959" y="56783"/>
                  </a:lnTo>
                  <a:lnTo>
                    <a:pt x="117208" y="54644"/>
                  </a:lnTo>
                  <a:lnTo>
                    <a:pt x="119648" y="47325"/>
                  </a:lnTo>
                  <a:lnTo>
                    <a:pt x="120918" y="46957"/>
                  </a:lnTo>
                  <a:lnTo>
                    <a:pt x="121051" y="46924"/>
                  </a:lnTo>
                  <a:close/>
                  <a:moveTo>
                    <a:pt x="127936" y="44818"/>
                  </a:moveTo>
                  <a:lnTo>
                    <a:pt x="127268" y="50834"/>
                  </a:lnTo>
                  <a:lnTo>
                    <a:pt x="126332" y="54343"/>
                  </a:lnTo>
                  <a:cubicBezTo>
                    <a:pt x="126265" y="54343"/>
                    <a:pt x="126165" y="54376"/>
                    <a:pt x="126131" y="54477"/>
                  </a:cubicBezTo>
                  <a:cubicBezTo>
                    <a:pt x="126131" y="54544"/>
                    <a:pt x="126165" y="54644"/>
                    <a:pt x="126265" y="54677"/>
                  </a:cubicBezTo>
                  <a:lnTo>
                    <a:pt x="125563" y="57317"/>
                  </a:lnTo>
                  <a:lnTo>
                    <a:pt x="124394" y="56950"/>
                  </a:lnTo>
                  <a:lnTo>
                    <a:pt x="121386" y="46823"/>
                  </a:lnTo>
                  <a:lnTo>
                    <a:pt x="127936" y="44818"/>
                  </a:lnTo>
                  <a:close/>
                  <a:moveTo>
                    <a:pt x="126599" y="54777"/>
                  </a:moveTo>
                  <a:lnTo>
                    <a:pt x="131445" y="56181"/>
                  </a:lnTo>
                  <a:lnTo>
                    <a:pt x="131078" y="58086"/>
                  </a:lnTo>
                  <a:lnTo>
                    <a:pt x="125931" y="57418"/>
                  </a:lnTo>
                  <a:lnTo>
                    <a:pt x="126599" y="54777"/>
                  </a:lnTo>
                  <a:close/>
                  <a:moveTo>
                    <a:pt x="76936" y="51168"/>
                  </a:moveTo>
                  <a:lnTo>
                    <a:pt x="83453" y="53507"/>
                  </a:lnTo>
                  <a:lnTo>
                    <a:pt x="82049" y="55112"/>
                  </a:lnTo>
                  <a:lnTo>
                    <a:pt x="78272" y="54744"/>
                  </a:lnTo>
                  <a:cubicBezTo>
                    <a:pt x="78172" y="54744"/>
                    <a:pt x="78105" y="54811"/>
                    <a:pt x="78105" y="54911"/>
                  </a:cubicBezTo>
                  <a:cubicBezTo>
                    <a:pt x="78105" y="54978"/>
                    <a:pt x="78172" y="55078"/>
                    <a:pt x="78272" y="55078"/>
                  </a:cubicBezTo>
                  <a:lnTo>
                    <a:pt x="81849" y="55412"/>
                  </a:lnTo>
                  <a:lnTo>
                    <a:pt x="78974" y="58554"/>
                  </a:lnTo>
                  <a:lnTo>
                    <a:pt x="75331" y="57351"/>
                  </a:lnTo>
                  <a:lnTo>
                    <a:pt x="76936" y="51168"/>
                  </a:lnTo>
                  <a:close/>
                  <a:moveTo>
                    <a:pt x="94482" y="50934"/>
                  </a:moveTo>
                  <a:lnTo>
                    <a:pt x="96387" y="51502"/>
                  </a:lnTo>
                  <a:lnTo>
                    <a:pt x="103840" y="53741"/>
                  </a:lnTo>
                  <a:lnTo>
                    <a:pt x="104174" y="53775"/>
                  </a:lnTo>
                  <a:lnTo>
                    <a:pt x="103706" y="56281"/>
                  </a:lnTo>
                  <a:lnTo>
                    <a:pt x="102737" y="59256"/>
                  </a:lnTo>
                  <a:lnTo>
                    <a:pt x="92677" y="55646"/>
                  </a:lnTo>
                  <a:lnTo>
                    <a:pt x="94482" y="50934"/>
                  </a:lnTo>
                  <a:close/>
                  <a:moveTo>
                    <a:pt x="2332" y="57331"/>
                  </a:moveTo>
                  <a:cubicBezTo>
                    <a:pt x="2297" y="57331"/>
                    <a:pt x="2264" y="57339"/>
                    <a:pt x="2240" y="57351"/>
                  </a:cubicBezTo>
                  <a:lnTo>
                    <a:pt x="0" y="58922"/>
                  </a:lnTo>
                  <a:lnTo>
                    <a:pt x="0" y="59323"/>
                  </a:lnTo>
                  <a:lnTo>
                    <a:pt x="2440" y="57652"/>
                  </a:lnTo>
                  <a:cubicBezTo>
                    <a:pt x="2474" y="57585"/>
                    <a:pt x="2507" y="57485"/>
                    <a:pt x="2474" y="57418"/>
                  </a:cubicBezTo>
                  <a:cubicBezTo>
                    <a:pt x="2452" y="57354"/>
                    <a:pt x="2391" y="57331"/>
                    <a:pt x="2332" y="57331"/>
                  </a:cubicBezTo>
                  <a:close/>
                  <a:moveTo>
                    <a:pt x="44684" y="51970"/>
                  </a:moveTo>
                  <a:lnTo>
                    <a:pt x="46188" y="53140"/>
                  </a:lnTo>
                  <a:lnTo>
                    <a:pt x="52572" y="58153"/>
                  </a:lnTo>
                  <a:lnTo>
                    <a:pt x="47224" y="59323"/>
                  </a:lnTo>
                  <a:lnTo>
                    <a:pt x="44684" y="51970"/>
                  </a:lnTo>
                  <a:close/>
                  <a:moveTo>
                    <a:pt x="85692" y="51569"/>
                  </a:moveTo>
                  <a:lnTo>
                    <a:pt x="84656" y="54610"/>
                  </a:lnTo>
                  <a:lnTo>
                    <a:pt x="82784" y="59624"/>
                  </a:lnTo>
                  <a:lnTo>
                    <a:pt x="79442" y="58654"/>
                  </a:lnTo>
                  <a:lnTo>
                    <a:pt x="83854" y="53641"/>
                  </a:lnTo>
                  <a:lnTo>
                    <a:pt x="84021" y="53741"/>
                  </a:lnTo>
                  <a:lnTo>
                    <a:pt x="84054" y="53741"/>
                  </a:lnTo>
                  <a:cubicBezTo>
                    <a:pt x="84155" y="53741"/>
                    <a:pt x="84188" y="53675"/>
                    <a:pt x="84221" y="53608"/>
                  </a:cubicBezTo>
                  <a:cubicBezTo>
                    <a:pt x="84288" y="53507"/>
                    <a:pt x="84221" y="53441"/>
                    <a:pt x="84155" y="53407"/>
                  </a:cubicBezTo>
                  <a:lnTo>
                    <a:pt x="84121" y="53340"/>
                  </a:lnTo>
                  <a:lnTo>
                    <a:pt x="85692" y="51569"/>
                  </a:lnTo>
                  <a:close/>
                  <a:moveTo>
                    <a:pt x="32887" y="59089"/>
                  </a:moveTo>
                  <a:lnTo>
                    <a:pt x="20120" y="59791"/>
                  </a:lnTo>
                  <a:cubicBezTo>
                    <a:pt x="19986" y="59791"/>
                    <a:pt x="19953" y="59857"/>
                    <a:pt x="19953" y="59958"/>
                  </a:cubicBezTo>
                  <a:cubicBezTo>
                    <a:pt x="19953" y="60025"/>
                    <a:pt x="20020" y="60125"/>
                    <a:pt x="20120" y="60125"/>
                  </a:cubicBezTo>
                  <a:lnTo>
                    <a:pt x="32887" y="59390"/>
                  </a:lnTo>
                  <a:cubicBezTo>
                    <a:pt x="32987" y="59390"/>
                    <a:pt x="33054" y="59323"/>
                    <a:pt x="33054" y="59256"/>
                  </a:cubicBezTo>
                  <a:cubicBezTo>
                    <a:pt x="33054" y="59156"/>
                    <a:pt x="32987" y="59089"/>
                    <a:pt x="32887" y="59089"/>
                  </a:cubicBezTo>
                  <a:close/>
                  <a:moveTo>
                    <a:pt x="104508" y="53741"/>
                  </a:moveTo>
                  <a:lnTo>
                    <a:pt x="116740" y="54911"/>
                  </a:lnTo>
                  <a:lnTo>
                    <a:pt x="114969" y="60125"/>
                  </a:lnTo>
                  <a:lnTo>
                    <a:pt x="104040" y="56148"/>
                  </a:lnTo>
                  <a:lnTo>
                    <a:pt x="104508" y="53741"/>
                  </a:lnTo>
                  <a:close/>
                  <a:moveTo>
                    <a:pt x="87998" y="48962"/>
                  </a:moveTo>
                  <a:lnTo>
                    <a:pt x="94147" y="50800"/>
                  </a:lnTo>
                  <a:lnTo>
                    <a:pt x="90003" y="61762"/>
                  </a:lnTo>
                  <a:lnTo>
                    <a:pt x="83152" y="59757"/>
                  </a:lnTo>
                  <a:lnTo>
                    <a:pt x="85024" y="54744"/>
                  </a:lnTo>
                  <a:lnTo>
                    <a:pt x="86327" y="50901"/>
                  </a:lnTo>
                  <a:lnTo>
                    <a:pt x="86895" y="50232"/>
                  </a:lnTo>
                  <a:lnTo>
                    <a:pt x="87965" y="48962"/>
                  </a:lnTo>
                  <a:close/>
                  <a:moveTo>
                    <a:pt x="92543" y="55981"/>
                  </a:moveTo>
                  <a:lnTo>
                    <a:pt x="102670" y="59557"/>
                  </a:lnTo>
                  <a:lnTo>
                    <a:pt x="101767" y="62331"/>
                  </a:lnTo>
                  <a:lnTo>
                    <a:pt x="91240" y="59356"/>
                  </a:lnTo>
                  <a:lnTo>
                    <a:pt x="92543" y="55981"/>
                  </a:lnTo>
                  <a:close/>
                  <a:moveTo>
                    <a:pt x="116974" y="55011"/>
                  </a:moveTo>
                  <a:lnTo>
                    <a:pt x="121987" y="56616"/>
                  </a:lnTo>
                  <a:lnTo>
                    <a:pt x="121319" y="58387"/>
                  </a:lnTo>
                  <a:lnTo>
                    <a:pt x="119046" y="57485"/>
                  </a:lnTo>
                  <a:cubicBezTo>
                    <a:pt x="119019" y="57476"/>
                    <a:pt x="118995" y="57471"/>
                    <a:pt x="118972" y="57471"/>
                  </a:cubicBezTo>
                  <a:cubicBezTo>
                    <a:pt x="118910" y="57471"/>
                    <a:pt x="118861" y="57502"/>
                    <a:pt x="118812" y="57551"/>
                  </a:cubicBezTo>
                  <a:cubicBezTo>
                    <a:pt x="118779" y="57652"/>
                    <a:pt x="118812" y="57719"/>
                    <a:pt x="118912" y="57785"/>
                  </a:cubicBezTo>
                  <a:lnTo>
                    <a:pt x="121386" y="58788"/>
                  </a:lnTo>
                  <a:lnTo>
                    <a:pt x="122455" y="59189"/>
                  </a:lnTo>
                  <a:lnTo>
                    <a:pt x="122555" y="59189"/>
                  </a:lnTo>
                  <a:cubicBezTo>
                    <a:pt x="122622" y="59189"/>
                    <a:pt x="122656" y="59156"/>
                    <a:pt x="122722" y="59055"/>
                  </a:cubicBezTo>
                  <a:cubicBezTo>
                    <a:pt x="122756" y="58989"/>
                    <a:pt x="122722" y="58888"/>
                    <a:pt x="122622" y="58855"/>
                  </a:cubicBezTo>
                  <a:lnTo>
                    <a:pt x="121720" y="58487"/>
                  </a:lnTo>
                  <a:lnTo>
                    <a:pt x="122422" y="56649"/>
                  </a:lnTo>
                  <a:lnTo>
                    <a:pt x="125430" y="57618"/>
                  </a:lnTo>
                  <a:lnTo>
                    <a:pt x="122823" y="62966"/>
                  </a:lnTo>
                  <a:lnTo>
                    <a:pt x="115303" y="60225"/>
                  </a:lnTo>
                  <a:lnTo>
                    <a:pt x="116974" y="55011"/>
                  </a:lnTo>
                  <a:close/>
                  <a:moveTo>
                    <a:pt x="62863" y="61486"/>
                  </a:moveTo>
                  <a:cubicBezTo>
                    <a:pt x="62844" y="61486"/>
                    <a:pt x="62822" y="61489"/>
                    <a:pt x="62799" y="61495"/>
                  </a:cubicBezTo>
                  <a:lnTo>
                    <a:pt x="52739" y="62966"/>
                  </a:lnTo>
                  <a:cubicBezTo>
                    <a:pt x="52639" y="62999"/>
                    <a:pt x="52605" y="63099"/>
                    <a:pt x="52605" y="63166"/>
                  </a:cubicBezTo>
                  <a:cubicBezTo>
                    <a:pt x="52605" y="63233"/>
                    <a:pt x="52705" y="63300"/>
                    <a:pt x="52772" y="63300"/>
                  </a:cubicBezTo>
                  <a:lnTo>
                    <a:pt x="52806" y="63300"/>
                  </a:lnTo>
                  <a:lnTo>
                    <a:pt x="62899" y="61829"/>
                  </a:lnTo>
                  <a:cubicBezTo>
                    <a:pt x="62966" y="61829"/>
                    <a:pt x="63066" y="61762"/>
                    <a:pt x="62999" y="61629"/>
                  </a:cubicBezTo>
                  <a:cubicBezTo>
                    <a:pt x="62999" y="61546"/>
                    <a:pt x="62954" y="61486"/>
                    <a:pt x="62863" y="61486"/>
                  </a:cubicBezTo>
                  <a:close/>
                  <a:moveTo>
                    <a:pt x="103940" y="56515"/>
                  </a:moveTo>
                  <a:lnTo>
                    <a:pt x="112930" y="59757"/>
                  </a:lnTo>
                  <a:lnTo>
                    <a:pt x="108084" y="62865"/>
                  </a:lnTo>
                  <a:lnTo>
                    <a:pt x="106680" y="60091"/>
                  </a:lnTo>
                  <a:cubicBezTo>
                    <a:pt x="106630" y="60016"/>
                    <a:pt x="106580" y="59979"/>
                    <a:pt x="106516" y="59979"/>
                  </a:cubicBezTo>
                  <a:cubicBezTo>
                    <a:pt x="106494" y="59979"/>
                    <a:pt x="106471" y="59983"/>
                    <a:pt x="106446" y="59991"/>
                  </a:cubicBezTo>
                  <a:cubicBezTo>
                    <a:pt x="106380" y="60091"/>
                    <a:pt x="106346" y="60158"/>
                    <a:pt x="106313" y="60259"/>
                  </a:cubicBezTo>
                  <a:lnTo>
                    <a:pt x="107817" y="63266"/>
                  </a:lnTo>
                  <a:cubicBezTo>
                    <a:pt x="107884" y="63300"/>
                    <a:pt x="107917" y="63333"/>
                    <a:pt x="107950" y="63333"/>
                  </a:cubicBezTo>
                  <a:lnTo>
                    <a:pt x="108017" y="63333"/>
                  </a:lnTo>
                  <a:cubicBezTo>
                    <a:pt x="108051" y="63333"/>
                    <a:pt x="108051" y="63300"/>
                    <a:pt x="108084" y="63300"/>
                  </a:cubicBezTo>
                  <a:lnTo>
                    <a:pt x="113298" y="59924"/>
                  </a:lnTo>
                  <a:lnTo>
                    <a:pt x="114802" y="60459"/>
                  </a:lnTo>
                  <a:lnTo>
                    <a:pt x="113097" y="65539"/>
                  </a:lnTo>
                  <a:lnTo>
                    <a:pt x="102068" y="62431"/>
                  </a:lnTo>
                  <a:lnTo>
                    <a:pt x="103940" y="56515"/>
                  </a:lnTo>
                  <a:close/>
                  <a:moveTo>
                    <a:pt x="64603" y="66675"/>
                  </a:moveTo>
                  <a:lnTo>
                    <a:pt x="52572" y="68112"/>
                  </a:lnTo>
                  <a:cubicBezTo>
                    <a:pt x="52538" y="68146"/>
                    <a:pt x="52438" y="68213"/>
                    <a:pt x="52438" y="68313"/>
                  </a:cubicBezTo>
                  <a:cubicBezTo>
                    <a:pt x="52438" y="68380"/>
                    <a:pt x="52505" y="68480"/>
                    <a:pt x="52605" y="68480"/>
                  </a:cubicBezTo>
                  <a:lnTo>
                    <a:pt x="64637" y="67043"/>
                  </a:lnTo>
                  <a:cubicBezTo>
                    <a:pt x="64704" y="67043"/>
                    <a:pt x="64804" y="66976"/>
                    <a:pt x="64804" y="66842"/>
                  </a:cubicBezTo>
                  <a:cubicBezTo>
                    <a:pt x="64804" y="66776"/>
                    <a:pt x="64704" y="66675"/>
                    <a:pt x="64603" y="66675"/>
                  </a:cubicBezTo>
                  <a:close/>
                  <a:moveTo>
                    <a:pt x="81013" y="67310"/>
                  </a:moveTo>
                  <a:lnTo>
                    <a:pt x="80846" y="68781"/>
                  </a:lnTo>
                  <a:lnTo>
                    <a:pt x="79776" y="68781"/>
                  </a:lnTo>
                  <a:lnTo>
                    <a:pt x="79776" y="67310"/>
                  </a:lnTo>
                  <a:close/>
                  <a:moveTo>
                    <a:pt x="132582" y="51836"/>
                  </a:moveTo>
                  <a:lnTo>
                    <a:pt x="140335" y="53006"/>
                  </a:lnTo>
                  <a:lnTo>
                    <a:pt x="139466" y="55613"/>
                  </a:lnTo>
                  <a:lnTo>
                    <a:pt x="138631" y="59991"/>
                  </a:lnTo>
                  <a:lnTo>
                    <a:pt x="137795" y="70318"/>
                  </a:lnTo>
                  <a:lnTo>
                    <a:pt x="137662" y="70586"/>
                  </a:lnTo>
                  <a:lnTo>
                    <a:pt x="130643" y="68714"/>
                  </a:lnTo>
                  <a:lnTo>
                    <a:pt x="136024" y="59824"/>
                  </a:lnTo>
                  <a:cubicBezTo>
                    <a:pt x="136124" y="59724"/>
                    <a:pt x="136091" y="59624"/>
                    <a:pt x="135991" y="59557"/>
                  </a:cubicBezTo>
                  <a:cubicBezTo>
                    <a:pt x="135955" y="59533"/>
                    <a:pt x="135920" y="59522"/>
                    <a:pt x="135886" y="59522"/>
                  </a:cubicBezTo>
                  <a:cubicBezTo>
                    <a:pt x="135824" y="59522"/>
                    <a:pt x="135766" y="59559"/>
                    <a:pt x="135723" y="59624"/>
                  </a:cubicBezTo>
                  <a:lnTo>
                    <a:pt x="130309" y="68580"/>
                  </a:lnTo>
                  <a:lnTo>
                    <a:pt x="129206" y="68179"/>
                  </a:lnTo>
                  <a:lnTo>
                    <a:pt x="130877" y="61896"/>
                  </a:lnTo>
                  <a:cubicBezTo>
                    <a:pt x="130877" y="61829"/>
                    <a:pt x="130844" y="61729"/>
                    <a:pt x="130777" y="61696"/>
                  </a:cubicBezTo>
                  <a:cubicBezTo>
                    <a:pt x="130677" y="61696"/>
                    <a:pt x="130610" y="61729"/>
                    <a:pt x="130543" y="61829"/>
                  </a:cubicBezTo>
                  <a:lnTo>
                    <a:pt x="128872" y="68046"/>
                  </a:lnTo>
                  <a:lnTo>
                    <a:pt x="122455" y="65539"/>
                  </a:lnTo>
                  <a:lnTo>
                    <a:pt x="123090" y="63367"/>
                  </a:lnTo>
                  <a:lnTo>
                    <a:pt x="125530" y="64236"/>
                  </a:lnTo>
                  <a:cubicBezTo>
                    <a:pt x="125559" y="64255"/>
                    <a:pt x="125586" y="64263"/>
                    <a:pt x="125610" y="64263"/>
                  </a:cubicBezTo>
                  <a:cubicBezTo>
                    <a:pt x="125669" y="64263"/>
                    <a:pt x="125717" y="64216"/>
                    <a:pt x="125764" y="64169"/>
                  </a:cubicBezTo>
                  <a:cubicBezTo>
                    <a:pt x="125797" y="64069"/>
                    <a:pt x="125764" y="64002"/>
                    <a:pt x="125664" y="63968"/>
                  </a:cubicBezTo>
                  <a:lnTo>
                    <a:pt x="123190" y="63066"/>
                  </a:lnTo>
                  <a:lnTo>
                    <a:pt x="125797" y="57719"/>
                  </a:lnTo>
                  <a:lnTo>
                    <a:pt x="131011" y="58387"/>
                  </a:lnTo>
                  <a:cubicBezTo>
                    <a:pt x="131078" y="58487"/>
                    <a:pt x="131111" y="58521"/>
                    <a:pt x="131145" y="58521"/>
                  </a:cubicBezTo>
                  <a:lnTo>
                    <a:pt x="131178" y="58521"/>
                  </a:lnTo>
                  <a:cubicBezTo>
                    <a:pt x="131245" y="58521"/>
                    <a:pt x="131278" y="58487"/>
                    <a:pt x="131312" y="58454"/>
                  </a:cubicBezTo>
                  <a:lnTo>
                    <a:pt x="137428" y="59222"/>
                  </a:lnTo>
                  <a:lnTo>
                    <a:pt x="137461" y="59222"/>
                  </a:lnTo>
                  <a:cubicBezTo>
                    <a:pt x="137528" y="59222"/>
                    <a:pt x="137628" y="59156"/>
                    <a:pt x="137628" y="59055"/>
                  </a:cubicBezTo>
                  <a:cubicBezTo>
                    <a:pt x="137628" y="58955"/>
                    <a:pt x="137528" y="58855"/>
                    <a:pt x="137461" y="58855"/>
                  </a:cubicBezTo>
                  <a:lnTo>
                    <a:pt x="131345" y="58086"/>
                  </a:lnTo>
                  <a:lnTo>
                    <a:pt x="132582" y="51836"/>
                  </a:lnTo>
                  <a:close/>
                  <a:moveTo>
                    <a:pt x="6116" y="69650"/>
                  </a:moveTo>
                  <a:lnTo>
                    <a:pt x="6183" y="71054"/>
                  </a:lnTo>
                  <a:lnTo>
                    <a:pt x="401" y="71054"/>
                  </a:lnTo>
                  <a:lnTo>
                    <a:pt x="234" y="69884"/>
                  </a:lnTo>
                  <a:lnTo>
                    <a:pt x="6116" y="69650"/>
                  </a:lnTo>
                  <a:close/>
                  <a:moveTo>
                    <a:pt x="102035" y="62698"/>
                  </a:moveTo>
                  <a:lnTo>
                    <a:pt x="113064" y="65840"/>
                  </a:lnTo>
                  <a:lnTo>
                    <a:pt x="111861" y="69449"/>
                  </a:lnTo>
                  <a:lnTo>
                    <a:pt x="111259" y="71555"/>
                  </a:lnTo>
                  <a:lnTo>
                    <a:pt x="105912" y="70051"/>
                  </a:lnTo>
                  <a:lnTo>
                    <a:pt x="106714" y="66508"/>
                  </a:lnTo>
                  <a:cubicBezTo>
                    <a:pt x="106747" y="66441"/>
                    <a:pt x="106647" y="66308"/>
                    <a:pt x="106580" y="66308"/>
                  </a:cubicBezTo>
                  <a:cubicBezTo>
                    <a:pt x="106562" y="66302"/>
                    <a:pt x="106546" y="66299"/>
                    <a:pt x="106530" y="66299"/>
                  </a:cubicBezTo>
                  <a:cubicBezTo>
                    <a:pt x="106457" y="66299"/>
                    <a:pt x="106407" y="66359"/>
                    <a:pt x="106380" y="66441"/>
                  </a:cubicBezTo>
                  <a:lnTo>
                    <a:pt x="105577" y="69984"/>
                  </a:lnTo>
                  <a:lnTo>
                    <a:pt x="100197" y="68480"/>
                  </a:lnTo>
                  <a:lnTo>
                    <a:pt x="102035" y="62698"/>
                  </a:lnTo>
                  <a:close/>
                  <a:moveTo>
                    <a:pt x="122321" y="65873"/>
                  </a:moveTo>
                  <a:lnTo>
                    <a:pt x="130075" y="68881"/>
                  </a:lnTo>
                  <a:lnTo>
                    <a:pt x="128839" y="70886"/>
                  </a:lnTo>
                  <a:lnTo>
                    <a:pt x="124828" y="72624"/>
                  </a:lnTo>
                  <a:lnTo>
                    <a:pt x="120751" y="71321"/>
                  </a:lnTo>
                  <a:lnTo>
                    <a:pt x="122321" y="65873"/>
                  </a:lnTo>
                  <a:close/>
                  <a:moveTo>
                    <a:pt x="100063" y="68781"/>
                  </a:moveTo>
                  <a:lnTo>
                    <a:pt x="105511" y="70318"/>
                  </a:lnTo>
                  <a:lnTo>
                    <a:pt x="104942" y="72691"/>
                  </a:lnTo>
                  <a:lnTo>
                    <a:pt x="99261" y="71287"/>
                  </a:lnTo>
                  <a:lnTo>
                    <a:pt x="100063" y="68781"/>
                  </a:lnTo>
                  <a:close/>
                  <a:moveTo>
                    <a:pt x="6183" y="71388"/>
                  </a:moveTo>
                  <a:lnTo>
                    <a:pt x="6284" y="72825"/>
                  </a:lnTo>
                  <a:lnTo>
                    <a:pt x="635" y="73226"/>
                  </a:lnTo>
                  <a:lnTo>
                    <a:pt x="401" y="71388"/>
                  </a:lnTo>
                  <a:close/>
                  <a:moveTo>
                    <a:pt x="69474" y="69290"/>
                  </a:moveTo>
                  <a:cubicBezTo>
                    <a:pt x="69733" y="69290"/>
                    <a:pt x="70006" y="69371"/>
                    <a:pt x="70318" y="69516"/>
                  </a:cubicBezTo>
                  <a:lnTo>
                    <a:pt x="71354" y="73159"/>
                  </a:lnTo>
                  <a:lnTo>
                    <a:pt x="69349" y="73827"/>
                  </a:lnTo>
                  <a:lnTo>
                    <a:pt x="68246" y="70352"/>
                  </a:lnTo>
                  <a:cubicBezTo>
                    <a:pt x="68280" y="70185"/>
                    <a:pt x="68514" y="69616"/>
                    <a:pt x="69015" y="69382"/>
                  </a:cubicBezTo>
                  <a:cubicBezTo>
                    <a:pt x="69166" y="69319"/>
                    <a:pt x="69318" y="69290"/>
                    <a:pt x="69474" y="69290"/>
                  </a:cubicBezTo>
                  <a:close/>
                  <a:moveTo>
                    <a:pt x="12199" y="53608"/>
                  </a:moveTo>
                  <a:lnTo>
                    <a:pt x="14873" y="59557"/>
                  </a:lnTo>
                  <a:lnTo>
                    <a:pt x="8456" y="61061"/>
                  </a:lnTo>
                  <a:cubicBezTo>
                    <a:pt x="8356" y="61127"/>
                    <a:pt x="8289" y="61194"/>
                    <a:pt x="8322" y="61295"/>
                  </a:cubicBezTo>
                  <a:cubicBezTo>
                    <a:pt x="8322" y="61361"/>
                    <a:pt x="8422" y="61428"/>
                    <a:pt x="8489" y="61428"/>
                  </a:cubicBezTo>
                  <a:lnTo>
                    <a:pt x="8523" y="61428"/>
                  </a:lnTo>
                  <a:lnTo>
                    <a:pt x="15040" y="59857"/>
                  </a:lnTo>
                  <a:lnTo>
                    <a:pt x="20354" y="71689"/>
                  </a:lnTo>
                  <a:lnTo>
                    <a:pt x="21323" y="75131"/>
                  </a:lnTo>
                  <a:lnTo>
                    <a:pt x="9191" y="75499"/>
                  </a:lnTo>
                  <a:lnTo>
                    <a:pt x="6618" y="72925"/>
                  </a:lnTo>
                  <a:lnTo>
                    <a:pt x="6451" y="69650"/>
                  </a:lnTo>
                  <a:lnTo>
                    <a:pt x="8924" y="69516"/>
                  </a:lnTo>
                  <a:cubicBezTo>
                    <a:pt x="8991" y="69516"/>
                    <a:pt x="9091" y="69416"/>
                    <a:pt x="9091" y="69349"/>
                  </a:cubicBezTo>
                  <a:cubicBezTo>
                    <a:pt x="9091" y="69282"/>
                    <a:pt x="8991" y="69182"/>
                    <a:pt x="8924" y="69182"/>
                  </a:cubicBezTo>
                  <a:lnTo>
                    <a:pt x="6350" y="69316"/>
                  </a:lnTo>
                  <a:lnTo>
                    <a:pt x="769" y="61762"/>
                  </a:lnTo>
                  <a:lnTo>
                    <a:pt x="12199" y="53608"/>
                  </a:lnTo>
                  <a:close/>
                  <a:moveTo>
                    <a:pt x="115236" y="60593"/>
                  </a:moveTo>
                  <a:lnTo>
                    <a:pt x="122756" y="63300"/>
                  </a:lnTo>
                  <a:lnTo>
                    <a:pt x="120383" y="71388"/>
                  </a:lnTo>
                  <a:lnTo>
                    <a:pt x="119314" y="75799"/>
                  </a:lnTo>
                  <a:lnTo>
                    <a:pt x="104541" y="75799"/>
                  </a:lnTo>
                  <a:lnTo>
                    <a:pt x="105176" y="73059"/>
                  </a:lnTo>
                  <a:lnTo>
                    <a:pt x="109588" y="74162"/>
                  </a:lnTo>
                  <a:lnTo>
                    <a:pt x="109621" y="74162"/>
                  </a:lnTo>
                  <a:cubicBezTo>
                    <a:pt x="109722" y="74162"/>
                    <a:pt x="109789" y="74128"/>
                    <a:pt x="109789" y="74028"/>
                  </a:cubicBezTo>
                  <a:cubicBezTo>
                    <a:pt x="109822" y="73961"/>
                    <a:pt x="109755" y="73861"/>
                    <a:pt x="109688" y="73827"/>
                  </a:cubicBezTo>
                  <a:lnTo>
                    <a:pt x="105243" y="72725"/>
                  </a:lnTo>
                  <a:lnTo>
                    <a:pt x="105778" y="70385"/>
                  </a:lnTo>
                  <a:lnTo>
                    <a:pt x="111125" y="71889"/>
                  </a:lnTo>
                  <a:lnTo>
                    <a:pt x="110858" y="72959"/>
                  </a:lnTo>
                  <a:cubicBezTo>
                    <a:pt x="110858" y="73025"/>
                    <a:pt x="110891" y="73126"/>
                    <a:pt x="110958" y="73159"/>
                  </a:cubicBezTo>
                  <a:lnTo>
                    <a:pt x="111025" y="73159"/>
                  </a:lnTo>
                  <a:cubicBezTo>
                    <a:pt x="111092" y="73159"/>
                    <a:pt x="111125" y="73126"/>
                    <a:pt x="111192" y="73025"/>
                  </a:cubicBezTo>
                  <a:lnTo>
                    <a:pt x="111526" y="72023"/>
                  </a:lnTo>
                  <a:lnTo>
                    <a:pt x="112295" y="72223"/>
                  </a:lnTo>
                  <a:lnTo>
                    <a:pt x="112362" y="72223"/>
                  </a:lnTo>
                  <a:cubicBezTo>
                    <a:pt x="112429" y="72223"/>
                    <a:pt x="112462" y="72190"/>
                    <a:pt x="112529" y="72123"/>
                  </a:cubicBezTo>
                  <a:cubicBezTo>
                    <a:pt x="112529" y="72023"/>
                    <a:pt x="112462" y="71956"/>
                    <a:pt x="112395" y="71889"/>
                  </a:cubicBezTo>
                  <a:lnTo>
                    <a:pt x="111593" y="71689"/>
                  </a:lnTo>
                  <a:lnTo>
                    <a:pt x="112195" y="69550"/>
                  </a:lnTo>
                  <a:lnTo>
                    <a:pt x="115236" y="60593"/>
                  </a:lnTo>
                  <a:close/>
                  <a:moveTo>
                    <a:pt x="120650" y="71655"/>
                  </a:moveTo>
                  <a:lnTo>
                    <a:pt x="124728" y="72959"/>
                  </a:lnTo>
                  <a:lnTo>
                    <a:pt x="125831" y="75833"/>
                  </a:lnTo>
                  <a:lnTo>
                    <a:pt x="119748" y="75833"/>
                  </a:lnTo>
                  <a:lnTo>
                    <a:pt x="120650" y="71655"/>
                  </a:lnTo>
                  <a:close/>
                  <a:moveTo>
                    <a:pt x="32252" y="74195"/>
                  </a:moveTo>
                  <a:lnTo>
                    <a:pt x="30180" y="78139"/>
                  </a:lnTo>
                  <a:lnTo>
                    <a:pt x="23963" y="78272"/>
                  </a:lnTo>
                  <a:lnTo>
                    <a:pt x="23495" y="75198"/>
                  </a:lnTo>
                  <a:lnTo>
                    <a:pt x="32252" y="74195"/>
                  </a:lnTo>
                  <a:close/>
                  <a:moveTo>
                    <a:pt x="97886" y="73852"/>
                  </a:moveTo>
                  <a:cubicBezTo>
                    <a:pt x="97824" y="73852"/>
                    <a:pt x="97751" y="73912"/>
                    <a:pt x="97724" y="73995"/>
                  </a:cubicBezTo>
                  <a:lnTo>
                    <a:pt x="96320" y="79375"/>
                  </a:lnTo>
                  <a:cubicBezTo>
                    <a:pt x="96253" y="79442"/>
                    <a:pt x="96353" y="79542"/>
                    <a:pt x="96420" y="79576"/>
                  </a:cubicBezTo>
                  <a:lnTo>
                    <a:pt x="96487" y="79576"/>
                  </a:lnTo>
                  <a:cubicBezTo>
                    <a:pt x="96554" y="79576"/>
                    <a:pt x="96587" y="79542"/>
                    <a:pt x="96654" y="79442"/>
                  </a:cubicBezTo>
                  <a:lnTo>
                    <a:pt x="98058" y="74061"/>
                  </a:lnTo>
                  <a:cubicBezTo>
                    <a:pt x="98091" y="73995"/>
                    <a:pt x="98024" y="73894"/>
                    <a:pt x="97924" y="73861"/>
                  </a:cubicBezTo>
                  <a:cubicBezTo>
                    <a:pt x="97912" y="73855"/>
                    <a:pt x="97899" y="73852"/>
                    <a:pt x="97886" y="73852"/>
                  </a:cubicBezTo>
                  <a:close/>
                  <a:moveTo>
                    <a:pt x="100261" y="75189"/>
                  </a:moveTo>
                  <a:cubicBezTo>
                    <a:pt x="100206" y="75189"/>
                    <a:pt x="100151" y="75249"/>
                    <a:pt x="100096" y="75331"/>
                  </a:cubicBezTo>
                  <a:lnTo>
                    <a:pt x="98893" y="79643"/>
                  </a:lnTo>
                  <a:cubicBezTo>
                    <a:pt x="98860" y="79710"/>
                    <a:pt x="98927" y="79810"/>
                    <a:pt x="99027" y="79843"/>
                  </a:cubicBezTo>
                  <a:lnTo>
                    <a:pt x="99060" y="79843"/>
                  </a:lnTo>
                  <a:cubicBezTo>
                    <a:pt x="99161" y="79843"/>
                    <a:pt x="99194" y="79810"/>
                    <a:pt x="99227" y="79710"/>
                  </a:cubicBezTo>
                  <a:lnTo>
                    <a:pt x="100431" y="75398"/>
                  </a:lnTo>
                  <a:cubicBezTo>
                    <a:pt x="100497" y="75331"/>
                    <a:pt x="100397" y="75231"/>
                    <a:pt x="100297" y="75198"/>
                  </a:cubicBezTo>
                  <a:cubicBezTo>
                    <a:pt x="100285" y="75192"/>
                    <a:pt x="100273" y="75189"/>
                    <a:pt x="100261" y="75189"/>
                  </a:cubicBezTo>
                  <a:close/>
                  <a:moveTo>
                    <a:pt x="130409" y="69015"/>
                  </a:moveTo>
                  <a:lnTo>
                    <a:pt x="137461" y="70886"/>
                  </a:lnTo>
                  <a:lnTo>
                    <a:pt x="136826" y="72691"/>
                  </a:lnTo>
                  <a:lnTo>
                    <a:pt x="135757" y="75231"/>
                  </a:lnTo>
                  <a:lnTo>
                    <a:pt x="129941" y="75231"/>
                  </a:lnTo>
                  <a:cubicBezTo>
                    <a:pt x="129841" y="75231"/>
                    <a:pt x="129774" y="75331"/>
                    <a:pt x="129774" y="75398"/>
                  </a:cubicBezTo>
                  <a:cubicBezTo>
                    <a:pt x="129774" y="75499"/>
                    <a:pt x="129841" y="75565"/>
                    <a:pt x="129941" y="75565"/>
                  </a:cubicBezTo>
                  <a:lnTo>
                    <a:pt x="135590" y="75565"/>
                  </a:lnTo>
                  <a:lnTo>
                    <a:pt x="133584" y="80311"/>
                  </a:lnTo>
                  <a:lnTo>
                    <a:pt x="128437" y="75866"/>
                  </a:lnTo>
                  <a:cubicBezTo>
                    <a:pt x="128437" y="75833"/>
                    <a:pt x="128404" y="75833"/>
                    <a:pt x="128404" y="75833"/>
                  </a:cubicBezTo>
                  <a:lnTo>
                    <a:pt x="126265" y="75833"/>
                  </a:lnTo>
                  <a:lnTo>
                    <a:pt x="125095" y="72892"/>
                  </a:lnTo>
                  <a:lnTo>
                    <a:pt x="128905" y="71287"/>
                  </a:lnTo>
                  <a:lnTo>
                    <a:pt x="130911" y="75031"/>
                  </a:lnTo>
                  <a:cubicBezTo>
                    <a:pt x="130944" y="75064"/>
                    <a:pt x="131011" y="75131"/>
                    <a:pt x="131078" y="75131"/>
                  </a:cubicBezTo>
                  <a:lnTo>
                    <a:pt x="131145" y="75131"/>
                  </a:lnTo>
                  <a:cubicBezTo>
                    <a:pt x="131245" y="75031"/>
                    <a:pt x="131278" y="74930"/>
                    <a:pt x="131245" y="74864"/>
                  </a:cubicBezTo>
                  <a:lnTo>
                    <a:pt x="129173" y="71054"/>
                  </a:lnTo>
                  <a:lnTo>
                    <a:pt x="130409" y="69015"/>
                  </a:lnTo>
                  <a:close/>
                  <a:moveTo>
                    <a:pt x="128337" y="76301"/>
                  </a:moveTo>
                  <a:lnTo>
                    <a:pt x="133083" y="80345"/>
                  </a:lnTo>
                  <a:lnTo>
                    <a:pt x="133083" y="80345"/>
                  </a:lnTo>
                  <a:lnTo>
                    <a:pt x="127167" y="79743"/>
                  </a:lnTo>
                  <a:lnTo>
                    <a:pt x="128337" y="76301"/>
                  </a:lnTo>
                  <a:close/>
                  <a:moveTo>
                    <a:pt x="30079" y="78508"/>
                  </a:moveTo>
                  <a:lnTo>
                    <a:pt x="30079" y="80712"/>
                  </a:lnTo>
                  <a:lnTo>
                    <a:pt x="24331" y="80980"/>
                  </a:lnTo>
                  <a:lnTo>
                    <a:pt x="23997" y="78674"/>
                  </a:lnTo>
                  <a:lnTo>
                    <a:pt x="30079" y="78508"/>
                  </a:lnTo>
                  <a:close/>
                  <a:moveTo>
                    <a:pt x="54042" y="68814"/>
                  </a:moveTo>
                  <a:cubicBezTo>
                    <a:pt x="53942" y="68814"/>
                    <a:pt x="53875" y="68881"/>
                    <a:pt x="53875" y="68981"/>
                  </a:cubicBezTo>
                  <a:lnTo>
                    <a:pt x="53608" y="72658"/>
                  </a:lnTo>
                  <a:lnTo>
                    <a:pt x="53608" y="72691"/>
                  </a:lnTo>
                  <a:lnTo>
                    <a:pt x="55747" y="81046"/>
                  </a:lnTo>
                  <a:cubicBezTo>
                    <a:pt x="55747" y="81113"/>
                    <a:pt x="55814" y="81180"/>
                    <a:pt x="55914" y="81180"/>
                  </a:cubicBezTo>
                  <a:lnTo>
                    <a:pt x="55947" y="81180"/>
                  </a:lnTo>
                  <a:cubicBezTo>
                    <a:pt x="56047" y="81113"/>
                    <a:pt x="56081" y="81046"/>
                    <a:pt x="56081" y="80980"/>
                  </a:cubicBezTo>
                  <a:lnTo>
                    <a:pt x="53942" y="72658"/>
                  </a:lnTo>
                  <a:lnTo>
                    <a:pt x="54209" y="69015"/>
                  </a:lnTo>
                  <a:cubicBezTo>
                    <a:pt x="54209" y="68881"/>
                    <a:pt x="54109" y="68814"/>
                    <a:pt x="54042" y="68814"/>
                  </a:cubicBezTo>
                  <a:close/>
                  <a:moveTo>
                    <a:pt x="0" y="77203"/>
                  </a:moveTo>
                  <a:lnTo>
                    <a:pt x="0" y="77604"/>
                  </a:lnTo>
                  <a:lnTo>
                    <a:pt x="9492" y="84021"/>
                  </a:lnTo>
                  <a:cubicBezTo>
                    <a:pt x="9492" y="84054"/>
                    <a:pt x="9525" y="84054"/>
                    <a:pt x="9592" y="84054"/>
                  </a:cubicBezTo>
                  <a:cubicBezTo>
                    <a:pt x="9626" y="84054"/>
                    <a:pt x="9692" y="84021"/>
                    <a:pt x="9692" y="83987"/>
                  </a:cubicBezTo>
                  <a:cubicBezTo>
                    <a:pt x="9759" y="83887"/>
                    <a:pt x="9759" y="83820"/>
                    <a:pt x="9659" y="83720"/>
                  </a:cubicBezTo>
                  <a:lnTo>
                    <a:pt x="0" y="77203"/>
                  </a:lnTo>
                  <a:close/>
                  <a:moveTo>
                    <a:pt x="86294" y="66174"/>
                  </a:moveTo>
                  <a:lnTo>
                    <a:pt x="92844" y="69015"/>
                  </a:lnTo>
                  <a:lnTo>
                    <a:pt x="91474" y="74596"/>
                  </a:lnTo>
                  <a:lnTo>
                    <a:pt x="91474" y="74663"/>
                  </a:lnTo>
                  <a:lnTo>
                    <a:pt x="91708" y="84188"/>
                  </a:lnTo>
                  <a:lnTo>
                    <a:pt x="84556" y="83820"/>
                  </a:lnTo>
                  <a:lnTo>
                    <a:pt x="86294" y="66174"/>
                  </a:lnTo>
                  <a:close/>
                  <a:moveTo>
                    <a:pt x="69683" y="85191"/>
                  </a:moveTo>
                  <a:lnTo>
                    <a:pt x="69750" y="85358"/>
                  </a:lnTo>
                  <a:lnTo>
                    <a:pt x="69449" y="86995"/>
                  </a:lnTo>
                  <a:lnTo>
                    <a:pt x="66174" y="86895"/>
                  </a:lnTo>
                  <a:lnTo>
                    <a:pt x="69683" y="85191"/>
                  </a:lnTo>
                  <a:close/>
                  <a:moveTo>
                    <a:pt x="4152" y="86051"/>
                  </a:moveTo>
                  <a:cubicBezTo>
                    <a:pt x="4137" y="86051"/>
                    <a:pt x="4123" y="86054"/>
                    <a:pt x="4111" y="86060"/>
                  </a:cubicBezTo>
                  <a:lnTo>
                    <a:pt x="0" y="86895"/>
                  </a:lnTo>
                  <a:lnTo>
                    <a:pt x="0" y="87229"/>
                  </a:lnTo>
                  <a:lnTo>
                    <a:pt x="4178" y="86394"/>
                  </a:lnTo>
                  <a:cubicBezTo>
                    <a:pt x="4278" y="86360"/>
                    <a:pt x="4312" y="86260"/>
                    <a:pt x="4312" y="86193"/>
                  </a:cubicBezTo>
                  <a:cubicBezTo>
                    <a:pt x="4312" y="86111"/>
                    <a:pt x="4221" y="86051"/>
                    <a:pt x="4152" y="86051"/>
                  </a:cubicBezTo>
                  <a:close/>
                  <a:moveTo>
                    <a:pt x="40536" y="83613"/>
                  </a:moveTo>
                  <a:cubicBezTo>
                    <a:pt x="40526" y="83613"/>
                    <a:pt x="40516" y="83615"/>
                    <a:pt x="40507" y="83620"/>
                  </a:cubicBezTo>
                  <a:cubicBezTo>
                    <a:pt x="40406" y="83620"/>
                    <a:pt x="40340" y="83720"/>
                    <a:pt x="40340" y="83787"/>
                  </a:cubicBezTo>
                  <a:lnTo>
                    <a:pt x="40774" y="88065"/>
                  </a:lnTo>
                  <a:lnTo>
                    <a:pt x="41108" y="88031"/>
                  </a:lnTo>
                  <a:lnTo>
                    <a:pt x="40674" y="83720"/>
                  </a:lnTo>
                  <a:cubicBezTo>
                    <a:pt x="40674" y="83691"/>
                    <a:pt x="40600" y="83613"/>
                    <a:pt x="40536" y="83613"/>
                  </a:cubicBezTo>
                  <a:close/>
                  <a:moveTo>
                    <a:pt x="50399" y="803"/>
                  </a:moveTo>
                  <a:lnTo>
                    <a:pt x="55981" y="4546"/>
                  </a:lnTo>
                  <a:lnTo>
                    <a:pt x="55212" y="6183"/>
                  </a:lnTo>
                  <a:lnTo>
                    <a:pt x="55145" y="6150"/>
                  </a:lnTo>
                  <a:lnTo>
                    <a:pt x="49965" y="2607"/>
                  </a:lnTo>
                  <a:cubicBezTo>
                    <a:pt x="49935" y="2577"/>
                    <a:pt x="49891" y="2561"/>
                    <a:pt x="49849" y="2561"/>
                  </a:cubicBezTo>
                  <a:cubicBezTo>
                    <a:pt x="49798" y="2561"/>
                    <a:pt x="49749" y="2585"/>
                    <a:pt x="49731" y="2641"/>
                  </a:cubicBezTo>
                  <a:cubicBezTo>
                    <a:pt x="49697" y="2708"/>
                    <a:pt x="49697" y="2841"/>
                    <a:pt x="49764" y="2875"/>
                  </a:cubicBezTo>
                  <a:lnTo>
                    <a:pt x="54945" y="6451"/>
                  </a:lnTo>
                  <a:cubicBezTo>
                    <a:pt x="54978" y="6484"/>
                    <a:pt x="54978" y="6484"/>
                    <a:pt x="55011" y="6484"/>
                  </a:cubicBezTo>
                  <a:lnTo>
                    <a:pt x="54510" y="7487"/>
                  </a:lnTo>
                  <a:lnTo>
                    <a:pt x="54510" y="7554"/>
                  </a:lnTo>
                  <a:lnTo>
                    <a:pt x="54510" y="7587"/>
                  </a:lnTo>
                  <a:cubicBezTo>
                    <a:pt x="54577" y="7587"/>
                    <a:pt x="54577" y="7654"/>
                    <a:pt x="54577" y="7654"/>
                  </a:cubicBezTo>
                  <a:lnTo>
                    <a:pt x="56582" y="10394"/>
                  </a:lnTo>
                  <a:lnTo>
                    <a:pt x="55145" y="11364"/>
                  </a:lnTo>
                  <a:lnTo>
                    <a:pt x="53741" y="10829"/>
                  </a:lnTo>
                  <a:cubicBezTo>
                    <a:pt x="53725" y="10795"/>
                    <a:pt x="53700" y="10779"/>
                    <a:pt x="53675" y="10779"/>
                  </a:cubicBezTo>
                  <a:cubicBezTo>
                    <a:pt x="53650" y="10779"/>
                    <a:pt x="53624" y="10795"/>
                    <a:pt x="53608" y="10829"/>
                  </a:cubicBezTo>
                  <a:cubicBezTo>
                    <a:pt x="53574" y="10862"/>
                    <a:pt x="53541" y="10896"/>
                    <a:pt x="53541" y="10929"/>
                  </a:cubicBezTo>
                  <a:lnTo>
                    <a:pt x="53207" y="12266"/>
                  </a:lnTo>
                  <a:lnTo>
                    <a:pt x="48728" y="8924"/>
                  </a:lnTo>
                  <a:cubicBezTo>
                    <a:pt x="48692" y="8912"/>
                    <a:pt x="48655" y="8904"/>
                    <a:pt x="48620" y="8904"/>
                  </a:cubicBezTo>
                  <a:cubicBezTo>
                    <a:pt x="48559" y="8904"/>
                    <a:pt x="48503" y="8927"/>
                    <a:pt x="48461" y="8991"/>
                  </a:cubicBezTo>
                  <a:cubicBezTo>
                    <a:pt x="48427" y="9057"/>
                    <a:pt x="48427" y="9191"/>
                    <a:pt x="48528" y="9225"/>
                  </a:cubicBezTo>
                  <a:lnTo>
                    <a:pt x="53140" y="12667"/>
                  </a:lnTo>
                  <a:lnTo>
                    <a:pt x="53140" y="13937"/>
                  </a:lnTo>
                  <a:lnTo>
                    <a:pt x="50633" y="16778"/>
                  </a:lnTo>
                  <a:lnTo>
                    <a:pt x="48929" y="16945"/>
                  </a:lnTo>
                  <a:cubicBezTo>
                    <a:pt x="48795" y="16945"/>
                    <a:pt x="48762" y="17045"/>
                    <a:pt x="48762" y="17112"/>
                  </a:cubicBezTo>
                  <a:cubicBezTo>
                    <a:pt x="48762" y="17212"/>
                    <a:pt x="48862" y="17279"/>
                    <a:pt x="48929" y="17279"/>
                  </a:cubicBezTo>
                  <a:lnTo>
                    <a:pt x="50734" y="17112"/>
                  </a:lnTo>
                  <a:cubicBezTo>
                    <a:pt x="50767" y="17112"/>
                    <a:pt x="50800" y="17112"/>
                    <a:pt x="50867" y="17079"/>
                  </a:cubicBezTo>
                  <a:lnTo>
                    <a:pt x="53307" y="14271"/>
                  </a:lnTo>
                  <a:lnTo>
                    <a:pt x="55580" y="16109"/>
                  </a:lnTo>
                  <a:lnTo>
                    <a:pt x="55747" y="16477"/>
                  </a:lnTo>
                  <a:lnTo>
                    <a:pt x="46456" y="25501"/>
                  </a:lnTo>
                  <a:lnTo>
                    <a:pt x="44885" y="23729"/>
                  </a:lnTo>
                  <a:lnTo>
                    <a:pt x="49898" y="19251"/>
                  </a:lnTo>
                  <a:cubicBezTo>
                    <a:pt x="49931" y="19184"/>
                    <a:pt x="49965" y="19084"/>
                    <a:pt x="49898" y="19017"/>
                  </a:cubicBezTo>
                  <a:cubicBezTo>
                    <a:pt x="49843" y="18980"/>
                    <a:pt x="49798" y="18954"/>
                    <a:pt x="49752" y="18954"/>
                  </a:cubicBezTo>
                  <a:cubicBezTo>
                    <a:pt x="49714" y="18954"/>
                    <a:pt x="49676" y="18972"/>
                    <a:pt x="49631" y="19017"/>
                  </a:cubicBezTo>
                  <a:lnTo>
                    <a:pt x="44718" y="23529"/>
                  </a:lnTo>
                  <a:lnTo>
                    <a:pt x="42178" y="20688"/>
                  </a:lnTo>
                  <a:lnTo>
                    <a:pt x="48929" y="16377"/>
                  </a:lnTo>
                  <a:cubicBezTo>
                    <a:pt x="49029" y="16276"/>
                    <a:pt x="49029" y="16210"/>
                    <a:pt x="48962" y="16109"/>
                  </a:cubicBezTo>
                  <a:cubicBezTo>
                    <a:pt x="48923" y="16070"/>
                    <a:pt x="48872" y="16054"/>
                    <a:pt x="48824" y="16054"/>
                  </a:cubicBezTo>
                  <a:cubicBezTo>
                    <a:pt x="48789" y="16054"/>
                    <a:pt x="48756" y="16062"/>
                    <a:pt x="48728" y="16076"/>
                  </a:cubicBezTo>
                  <a:lnTo>
                    <a:pt x="41910" y="20421"/>
                  </a:lnTo>
                  <a:lnTo>
                    <a:pt x="39771" y="18048"/>
                  </a:lnTo>
                  <a:lnTo>
                    <a:pt x="45219" y="14271"/>
                  </a:lnTo>
                  <a:cubicBezTo>
                    <a:pt x="45286" y="14204"/>
                    <a:pt x="45286" y="14104"/>
                    <a:pt x="45252" y="14037"/>
                  </a:cubicBezTo>
                  <a:cubicBezTo>
                    <a:pt x="45213" y="13998"/>
                    <a:pt x="45163" y="13982"/>
                    <a:pt x="45114" y="13982"/>
                  </a:cubicBezTo>
                  <a:cubicBezTo>
                    <a:pt x="45080" y="13982"/>
                    <a:pt x="45046" y="13990"/>
                    <a:pt x="45019" y="14004"/>
                  </a:cubicBezTo>
                  <a:lnTo>
                    <a:pt x="39537" y="17814"/>
                  </a:lnTo>
                  <a:lnTo>
                    <a:pt x="37599" y="15675"/>
                  </a:lnTo>
                  <a:lnTo>
                    <a:pt x="43849" y="9425"/>
                  </a:lnTo>
                  <a:cubicBezTo>
                    <a:pt x="43916" y="9358"/>
                    <a:pt x="43916" y="9258"/>
                    <a:pt x="43849" y="9191"/>
                  </a:cubicBezTo>
                  <a:cubicBezTo>
                    <a:pt x="43799" y="9158"/>
                    <a:pt x="43757" y="9141"/>
                    <a:pt x="43715" y="9141"/>
                  </a:cubicBezTo>
                  <a:cubicBezTo>
                    <a:pt x="43673" y="9141"/>
                    <a:pt x="43632" y="9158"/>
                    <a:pt x="43581" y="9191"/>
                  </a:cubicBezTo>
                  <a:lnTo>
                    <a:pt x="37399" y="15374"/>
                  </a:lnTo>
                  <a:lnTo>
                    <a:pt x="34524" y="12099"/>
                  </a:lnTo>
                  <a:lnTo>
                    <a:pt x="40340" y="5715"/>
                  </a:lnTo>
                  <a:cubicBezTo>
                    <a:pt x="40406" y="5649"/>
                    <a:pt x="40406" y="5548"/>
                    <a:pt x="40340" y="5481"/>
                  </a:cubicBezTo>
                  <a:cubicBezTo>
                    <a:pt x="40289" y="5431"/>
                    <a:pt x="40248" y="5406"/>
                    <a:pt x="40206" y="5406"/>
                  </a:cubicBezTo>
                  <a:cubicBezTo>
                    <a:pt x="40164" y="5406"/>
                    <a:pt x="40122" y="5431"/>
                    <a:pt x="40072" y="5481"/>
                  </a:cubicBezTo>
                  <a:lnTo>
                    <a:pt x="34257" y="11865"/>
                  </a:lnTo>
                  <a:lnTo>
                    <a:pt x="30146" y="8356"/>
                  </a:lnTo>
                  <a:lnTo>
                    <a:pt x="36931" y="2306"/>
                  </a:lnTo>
                  <a:lnTo>
                    <a:pt x="37766" y="1270"/>
                  </a:lnTo>
                  <a:lnTo>
                    <a:pt x="37332" y="1304"/>
                  </a:lnTo>
                  <a:lnTo>
                    <a:pt x="36697" y="2106"/>
                  </a:lnTo>
                  <a:lnTo>
                    <a:pt x="29912" y="8021"/>
                  </a:lnTo>
                  <a:lnTo>
                    <a:pt x="27138" y="5649"/>
                  </a:lnTo>
                  <a:lnTo>
                    <a:pt x="30514" y="1805"/>
                  </a:lnTo>
                  <a:lnTo>
                    <a:pt x="30012" y="1839"/>
                  </a:lnTo>
                  <a:lnTo>
                    <a:pt x="26871" y="5448"/>
                  </a:lnTo>
                  <a:lnTo>
                    <a:pt x="24498" y="3443"/>
                  </a:lnTo>
                  <a:lnTo>
                    <a:pt x="25200" y="2173"/>
                  </a:lnTo>
                  <a:lnTo>
                    <a:pt x="24799" y="2206"/>
                  </a:lnTo>
                  <a:lnTo>
                    <a:pt x="24197" y="3209"/>
                  </a:lnTo>
                  <a:lnTo>
                    <a:pt x="23195" y="2340"/>
                  </a:lnTo>
                  <a:lnTo>
                    <a:pt x="22693" y="2373"/>
                  </a:lnTo>
                  <a:lnTo>
                    <a:pt x="24030" y="3510"/>
                  </a:lnTo>
                  <a:lnTo>
                    <a:pt x="22025" y="6952"/>
                  </a:lnTo>
                  <a:lnTo>
                    <a:pt x="18349" y="3677"/>
                  </a:lnTo>
                  <a:lnTo>
                    <a:pt x="19318" y="2641"/>
                  </a:lnTo>
                  <a:lnTo>
                    <a:pt x="18816" y="2674"/>
                  </a:lnTo>
                  <a:lnTo>
                    <a:pt x="18115" y="3476"/>
                  </a:lnTo>
                  <a:lnTo>
                    <a:pt x="17346" y="2808"/>
                  </a:lnTo>
                  <a:lnTo>
                    <a:pt x="16878" y="2841"/>
                  </a:lnTo>
                  <a:lnTo>
                    <a:pt x="17881" y="3710"/>
                  </a:lnTo>
                  <a:lnTo>
                    <a:pt x="15474" y="6350"/>
                  </a:lnTo>
                  <a:lnTo>
                    <a:pt x="11965" y="3209"/>
                  </a:lnTo>
                  <a:lnTo>
                    <a:pt x="11497" y="3276"/>
                  </a:lnTo>
                  <a:lnTo>
                    <a:pt x="15207" y="6651"/>
                  </a:lnTo>
                  <a:lnTo>
                    <a:pt x="13436" y="9057"/>
                  </a:lnTo>
                  <a:lnTo>
                    <a:pt x="9291" y="5448"/>
                  </a:lnTo>
                  <a:cubicBezTo>
                    <a:pt x="9241" y="5398"/>
                    <a:pt x="9191" y="5373"/>
                    <a:pt x="9145" y="5373"/>
                  </a:cubicBezTo>
                  <a:cubicBezTo>
                    <a:pt x="9099" y="5373"/>
                    <a:pt x="9057" y="5398"/>
                    <a:pt x="9024" y="5448"/>
                  </a:cubicBezTo>
                  <a:cubicBezTo>
                    <a:pt x="8957" y="5515"/>
                    <a:pt x="8957" y="5649"/>
                    <a:pt x="9024" y="5682"/>
                  </a:cubicBezTo>
                  <a:lnTo>
                    <a:pt x="13168" y="9325"/>
                  </a:lnTo>
                  <a:lnTo>
                    <a:pt x="13101" y="9392"/>
                  </a:lnTo>
                  <a:cubicBezTo>
                    <a:pt x="13001" y="9492"/>
                    <a:pt x="13001" y="9559"/>
                    <a:pt x="13101" y="9659"/>
                  </a:cubicBezTo>
                  <a:cubicBezTo>
                    <a:pt x="13135" y="9692"/>
                    <a:pt x="13168" y="9692"/>
                    <a:pt x="13202" y="9692"/>
                  </a:cubicBezTo>
                  <a:cubicBezTo>
                    <a:pt x="13269" y="9692"/>
                    <a:pt x="13302" y="9692"/>
                    <a:pt x="13335" y="9659"/>
                  </a:cubicBezTo>
                  <a:lnTo>
                    <a:pt x="13436" y="9559"/>
                  </a:lnTo>
                  <a:lnTo>
                    <a:pt x="17847" y="13469"/>
                  </a:lnTo>
                  <a:lnTo>
                    <a:pt x="14605" y="17212"/>
                  </a:lnTo>
                  <a:cubicBezTo>
                    <a:pt x="14539" y="17246"/>
                    <a:pt x="14539" y="17312"/>
                    <a:pt x="14539" y="17346"/>
                  </a:cubicBezTo>
                  <a:cubicBezTo>
                    <a:pt x="14539" y="17379"/>
                    <a:pt x="14539" y="17413"/>
                    <a:pt x="14605" y="17480"/>
                  </a:cubicBezTo>
                  <a:lnTo>
                    <a:pt x="17179" y="19652"/>
                  </a:lnTo>
                  <a:lnTo>
                    <a:pt x="13502" y="22860"/>
                  </a:lnTo>
                  <a:lnTo>
                    <a:pt x="11798" y="24398"/>
                  </a:lnTo>
                  <a:lnTo>
                    <a:pt x="2808" y="13536"/>
                  </a:lnTo>
                  <a:lnTo>
                    <a:pt x="3844" y="12366"/>
                  </a:lnTo>
                  <a:cubicBezTo>
                    <a:pt x="3944" y="12299"/>
                    <a:pt x="3944" y="12166"/>
                    <a:pt x="3844" y="12132"/>
                  </a:cubicBezTo>
                  <a:cubicBezTo>
                    <a:pt x="3810" y="12082"/>
                    <a:pt x="3760" y="12057"/>
                    <a:pt x="3714" y="12057"/>
                  </a:cubicBezTo>
                  <a:cubicBezTo>
                    <a:pt x="3668" y="12057"/>
                    <a:pt x="3627" y="12082"/>
                    <a:pt x="3610" y="12132"/>
                  </a:cubicBezTo>
                  <a:lnTo>
                    <a:pt x="2607" y="13235"/>
                  </a:lnTo>
                  <a:lnTo>
                    <a:pt x="2507" y="13168"/>
                  </a:lnTo>
                  <a:cubicBezTo>
                    <a:pt x="2484" y="13145"/>
                    <a:pt x="2445" y="13106"/>
                    <a:pt x="2390" y="13106"/>
                  </a:cubicBezTo>
                  <a:cubicBezTo>
                    <a:pt x="2365" y="13106"/>
                    <a:pt x="2338" y="13114"/>
                    <a:pt x="2306" y="13135"/>
                  </a:cubicBezTo>
                  <a:cubicBezTo>
                    <a:pt x="2240" y="13168"/>
                    <a:pt x="2173" y="13202"/>
                    <a:pt x="2173" y="13302"/>
                  </a:cubicBezTo>
                  <a:lnTo>
                    <a:pt x="2240" y="13670"/>
                  </a:lnTo>
                  <a:lnTo>
                    <a:pt x="167" y="16009"/>
                  </a:lnTo>
                  <a:lnTo>
                    <a:pt x="167" y="16510"/>
                  </a:lnTo>
                  <a:lnTo>
                    <a:pt x="2240" y="14137"/>
                  </a:lnTo>
                  <a:lnTo>
                    <a:pt x="2641" y="19351"/>
                  </a:lnTo>
                  <a:lnTo>
                    <a:pt x="167" y="17379"/>
                  </a:lnTo>
                  <a:lnTo>
                    <a:pt x="167" y="17814"/>
                  </a:lnTo>
                  <a:lnTo>
                    <a:pt x="2674" y="19819"/>
                  </a:lnTo>
                  <a:lnTo>
                    <a:pt x="2674" y="19886"/>
                  </a:lnTo>
                  <a:lnTo>
                    <a:pt x="2674" y="19919"/>
                  </a:lnTo>
                  <a:lnTo>
                    <a:pt x="5916" y="29611"/>
                  </a:lnTo>
                  <a:lnTo>
                    <a:pt x="4512" y="30881"/>
                  </a:lnTo>
                  <a:lnTo>
                    <a:pt x="4445" y="30948"/>
                  </a:lnTo>
                  <a:cubicBezTo>
                    <a:pt x="4412" y="30948"/>
                    <a:pt x="4412" y="30915"/>
                    <a:pt x="4412" y="30915"/>
                  </a:cubicBezTo>
                  <a:lnTo>
                    <a:pt x="1270" y="27071"/>
                  </a:lnTo>
                  <a:lnTo>
                    <a:pt x="1504" y="26837"/>
                  </a:lnTo>
                  <a:cubicBezTo>
                    <a:pt x="1504" y="26771"/>
                    <a:pt x="1571" y="26737"/>
                    <a:pt x="1571" y="26704"/>
                  </a:cubicBezTo>
                  <a:cubicBezTo>
                    <a:pt x="1571" y="26670"/>
                    <a:pt x="1571" y="26604"/>
                    <a:pt x="1504" y="26570"/>
                  </a:cubicBezTo>
                  <a:lnTo>
                    <a:pt x="101" y="25200"/>
                  </a:lnTo>
                  <a:lnTo>
                    <a:pt x="101" y="25668"/>
                  </a:lnTo>
                  <a:lnTo>
                    <a:pt x="1137" y="26704"/>
                  </a:lnTo>
                  <a:lnTo>
                    <a:pt x="268" y="27506"/>
                  </a:lnTo>
                  <a:lnTo>
                    <a:pt x="101" y="27339"/>
                  </a:lnTo>
                  <a:lnTo>
                    <a:pt x="101" y="28107"/>
                  </a:lnTo>
                  <a:lnTo>
                    <a:pt x="1003" y="27339"/>
                  </a:lnTo>
                  <a:lnTo>
                    <a:pt x="4111" y="31182"/>
                  </a:lnTo>
                  <a:cubicBezTo>
                    <a:pt x="4111" y="31182"/>
                    <a:pt x="4111" y="31216"/>
                    <a:pt x="4145" y="31216"/>
                  </a:cubicBezTo>
                  <a:lnTo>
                    <a:pt x="3342" y="31917"/>
                  </a:lnTo>
                  <a:lnTo>
                    <a:pt x="67" y="28843"/>
                  </a:lnTo>
                  <a:lnTo>
                    <a:pt x="67" y="29277"/>
                  </a:lnTo>
                  <a:lnTo>
                    <a:pt x="3109" y="32118"/>
                  </a:lnTo>
                  <a:lnTo>
                    <a:pt x="1437" y="33622"/>
                  </a:lnTo>
                  <a:lnTo>
                    <a:pt x="67" y="32619"/>
                  </a:lnTo>
                  <a:lnTo>
                    <a:pt x="67" y="33054"/>
                  </a:lnTo>
                  <a:lnTo>
                    <a:pt x="1170" y="33856"/>
                  </a:lnTo>
                  <a:lnTo>
                    <a:pt x="67" y="34859"/>
                  </a:lnTo>
                  <a:lnTo>
                    <a:pt x="67" y="35293"/>
                  </a:lnTo>
                  <a:lnTo>
                    <a:pt x="1437" y="34056"/>
                  </a:lnTo>
                  <a:lnTo>
                    <a:pt x="6284" y="40406"/>
                  </a:lnTo>
                  <a:lnTo>
                    <a:pt x="5247" y="41242"/>
                  </a:lnTo>
                  <a:lnTo>
                    <a:pt x="4078" y="39939"/>
                  </a:lnTo>
                  <a:cubicBezTo>
                    <a:pt x="4020" y="39919"/>
                    <a:pt x="3973" y="39900"/>
                    <a:pt x="3925" y="39900"/>
                  </a:cubicBezTo>
                  <a:cubicBezTo>
                    <a:pt x="3889" y="39900"/>
                    <a:pt x="3853" y="39910"/>
                    <a:pt x="3810" y="39939"/>
                  </a:cubicBezTo>
                  <a:cubicBezTo>
                    <a:pt x="3777" y="40039"/>
                    <a:pt x="3744" y="40106"/>
                    <a:pt x="3810" y="40206"/>
                  </a:cubicBezTo>
                  <a:lnTo>
                    <a:pt x="4980" y="41442"/>
                  </a:lnTo>
                  <a:lnTo>
                    <a:pt x="3309" y="42779"/>
                  </a:lnTo>
                  <a:lnTo>
                    <a:pt x="67" y="38902"/>
                  </a:lnTo>
                  <a:lnTo>
                    <a:pt x="67" y="39437"/>
                  </a:lnTo>
                  <a:lnTo>
                    <a:pt x="3075" y="43047"/>
                  </a:lnTo>
                  <a:lnTo>
                    <a:pt x="67" y="45453"/>
                  </a:lnTo>
                  <a:lnTo>
                    <a:pt x="67" y="45887"/>
                  </a:lnTo>
                  <a:lnTo>
                    <a:pt x="3276" y="43281"/>
                  </a:lnTo>
                  <a:lnTo>
                    <a:pt x="6183" y="46790"/>
                  </a:lnTo>
                  <a:cubicBezTo>
                    <a:pt x="6250" y="46823"/>
                    <a:pt x="6284" y="46823"/>
                    <a:pt x="6317" y="46823"/>
                  </a:cubicBezTo>
                  <a:cubicBezTo>
                    <a:pt x="6350" y="46823"/>
                    <a:pt x="6417" y="46823"/>
                    <a:pt x="6451" y="46790"/>
                  </a:cubicBezTo>
                  <a:cubicBezTo>
                    <a:pt x="6517" y="46723"/>
                    <a:pt x="6517" y="46623"/>
                    <a:pt x="6484" y="46556"/>
                  </a:cubicBezTo>
                  <a:lnTo>
                    <a:pt x="3576" y="43047"/>
                  </a:lnTo>
                  <a:lnTo>
                    <a:pt x="6517" y="40640"/>
                  </a:lnTo>
                  <a:lnTo>
                    <a:pt x="9024" y="43916"/>
                  </a:lnTo>
                  <a:lnTo>
                    <a:pt x="12433" y="48561"/>
                  </a:lnTo>
                  <a:cubicBezTo>
                    <a:pt x="12466" y="48595"/>
                    <a:pt x="12500" y="48628"/>
                    <a:pt x="12533" y="48628"/>
                  </a:cubicBezTo>
                  <a:cubicBezTo>
                    <a:pt x="12533" y="48628"/>
                    <a:pt x="12600" y="48628"/>
                    <a:pt x="12634" y="48595"/>
                  </a:cubicBezTo>
                  <a:cubicBezTo>
                    <a:pt x="12700" y="48494"/>
                    <a:pt x="12700" y="48427"/>
                    <a:pt x="12667" y="48327"/>
                  </a:cubicBezTo>
                  <a:lnTo>
                    <a:pt x="9358" y="43815"/>
                  </a:lnTo>
                  <a:lnTo>
                    <a:pt x="14004" y="40640"/>
                  </a:lnTo>
                  <a:lnTo>
                    <a:pt x="17981" y="47091"/>
                  </a:lnTo>
                  <a:cubicBezTo>
                    <a:pt x="17981" y="47124"/>
                    <a:pt x="18048" y="47157"/>
                    <a:pt x="18115" y="47157"/>
                  </a:cubicBezTo>
                  <a:cubicBezTo>
                    <a:pt x="18148" y="47157"/>
                    <a:pt x="18148" y="47124"/>
                    <a:pt x="18181" y="47124"/>
                  </a:cubicBezTo>
                  <a:cubicBezTo>
                    <a:pt x="18282" y="47057"/>
                    <a:pt x="18282" y="46957"/>
                    <a:pt x="18215" y="46890"/>
                  </a:cubicBezTo>
                  <a:lnTo>
                    <a:pt x="14271" y="40473"/>
                  </a:lnTo>
                  <a:lnTo>
                    <a:pt x="18850" y="38602"/>
                  </a:lnTo>
                  <a:lnTo>
                    <a:pt x="20387" y="42479"/>
                  </a:lnTo>
                  <a:lnTo>
                    <a:pt x="21791" y="45988"/>
                  </a:lnTo>
                  <a:cubicBezTo>
                    <a:pt x="21824" y="46088"/>
                    <a:pt x="21858" y="46121"/>
                    <a:pt x="21958" y="46121"/>
                  </a:cubicBezTo>
                  <a:lnTo>
                    <a:pt x="21991" y="46121"/>
                  </a:lnTo>
                  <a:cubicBezTo>
                    <a:pt x="22058" y="46088"/>
                    <a:pt x="22125" y="45988"/>
                    <a:pt x="22058" y="45921"/>
                  </a:cubicBezTo>
                  <a:lnTo>
                    <a:pt x="20788" y="42646"/>
                  </a:lnTo>
                  <a:lnTo>
                    <a:pt x="21791" y="42646"/>
                  </a:lnTo>
                  <a:lnTo>
                    <a:pt x="23161" y="45654"/>
                  </a:lnTo>
                  <a:cubicBezTo>
                    <a:pt x="23195" y="45720"/>
                    <a:pt x="23228" y="45754"/>
                    <a:pt x="23328" y="45754"/>
                  </a:cubicBezTo>
                  <a:lnTo>
                    <a:pt x="23395" y="45754"/>
                  </a:lnTo>
                  <a:cubicBezTo>
                    <a:pt x="23495" y="45720"/>
                    <a:pt x="23529" y="45620"/>
                    <a:pt x="23495" y="45553"/>
                  </a:cubicBezTo>
                  <a:lnTo>
                    <a:pt x="22058" y="42412"/>
                  </a:lnTo>
                  <a:cubicBezTo>
                    <a:pt x="22025" y="42378"/>
                    <a:pt x="21991" y="42311"/>
                    <a:pt x="21891" y="42311"/>
                  </a:cubicBezTo>
                  <a:lnTo>
                    <a:pt x="20655" y="42311"/>
                  </a:lnTo>
                  <a:lnTo>
                    <a:pt x="19151" y="38535"/>
                  </a:lnTo>
                  <a:lnTo>
                    <a:pt x="21457" y="37566"/>
                  </a:lnTo>
                  <a:lnTo>
                    <a:pt x="24899" y="45152"/>
                  </a:lnTo>
                  <a:cubicBezTo>
                    <a:pt x="24966" y="45219"/>
                    <a:pt x="24999" y="45252"/>
                    <a:pt x="25066" y="45252"/>
                  </a:cubicBezTo>
                  <a:lnTo>
                    <a:pt x="25166" y="45252"/>
                  </a:lnTo>
                  <a:cubicBezTo>
                    <a:pt x="25233" y="45219"/>
                    <a:pt x="25300" y="45119"/>
                    <a:pt x="25233" y="45052"/>
                  </a:cubicBezTo>
                  <a:lnTo>
                    <a:pt x="21791" y="37432"/>
                  </a:lnTo>
                  <a:lnTo>
                    <a:pt x="23061" y="36897"/>
                  </a:lnTo>
                  <a:lnTo>
                    <a:pt x="27071" y="35560"/>
                  </a:lnTo>
                  <a:lnTo>
                    <a:pt x="29745" y="43782"/>
                  </a:lnTo>
                  <a:cubicBezTo>
                    <a:pt x="29812" y="43882"/>
                    <a:pt x="29845" y="43916"/>
                    <a:pt x="29912" y="43916"/>
                  </a:cubicBezTo>
                  <a:lnTo>
                    <a:pt x="29979" y="43916"/>
                  </a:lnTo>
                  <a:cubicBezTo>
                    <a:pt x="30079" y="43882"/>
                    <a:pt x="30146" y="43782"/>
                    <a:pt x="30079" y="43715"/>
                  </a:cubicBezTo>
                  <a:lnTo>
                    <a:pt x="27406" y="35460"/>
                  </a:lnTo>
                  <a:lnTo>
                    <a:pt x="31483" y="34090"/>
                  </a:lnTo>
                  <a:lnTo>
                    <a:pt x="34157" y="42545"/>
                  </a:lnTo>
                  <a:cubicBezTo>
                    <a:pt x="34190" y="42612"/>
                    <a:pt x="34224" y="42646"/>
                    <a:pt x="34324" y="42646"/>
                  </a:cubicBezTo>
                  <a:lnTo>
                    <a:pt x="34357" y="42646"/>
                  </a:lnTo>
                  <a:cubicBezTo>
                    <a:pt x="34424" y="42612"/>
                    <a:pt x="34524" y="42545"/>
                    <a:pt x="34491" y="42445"/>
                  </a:cubicBezTo>
                  <a:lnTo>
                    <a:pt x="31817" y="34023"/>
                  </a:lnTo>
                  <a:lnTo>
                    <a:pt x="35326" y="32786"/>
                  </a:lnTo>
                  <a:lnTo>
                    <a:pt x="36362" y="33689"/>
                  </a:lnTo>
                  <a:lnTo>
                    <a:pt x="38669" y="41242"/>
                  </a:lnTo>
                  <a:lnTo>
                    <a:pt x="43849" y="50967"/>
                  </a:lnTo>
                  <a:lnTo>
                    <a:pt x="33221" y="42712"/>
                  </a:lnTo>
                  <a:cubicBezTo>
                    <a:pt x="33204" y="42679"/>
                    <a:pt x="33162" y="42662"/>
                    <a:pt x="33121" y="42662"/>
                  </a:cubicBezTo>
                  <a:cubicBezTo>
                    <a:pt x="33079" y="42662"/>
                    <a:pt x="33037" y="42679"/>
                    <a:pt x="33020" y="42712"/>
                  </a:cubicBezTo>
                  <a:cubicBezTo>
                    <a:pt x="32920" y="42746"/>
                    <a:pt x="32920" y="42813"/>
                    <a:pt x="32987" y="42913"/>
                  </a:cubicBezTo>
                  <a:lnTo>
                    <a:pt x="41676" y="56315"/>
                  </a:lnTo>
                  <a:lnTo>
                    <a:pt x="32419" y="73995"/>
                  </a:lnTo>
                  <a:cubicBezTo>
                    <a:pt x="32385" y="73961"/>
                    <a:pt x="32352" y="73961"/>
                    <a:pt x="32319" y="73961"/>
                  </a:cubicBezTo>
                  <a:lnTo>
                    <a:pt x="23529" y="74964"/>
                  </a:lnTo>
                  <a:lnTo>
                    <a:pt x="25233" y="66341"/>
                  </a:lnTo>
                  <a:lnTo>
                    <a:pt x="34324" y="63367"/>
                  </a:lnTo>
                  <a:cubicBezTo>
                    <a:pt x="34424" y="63333"/>
                    <a:pt x="34491" y="63233"/>
                    <a:pt x="34424" y="63166"/>
                  </a:cubicBezTo>
                  <a:cubicBezTo>
                    <a:pt x="34399" y="63064"/>
                    <a:pt x="34353" y="63020"/>
                    <a:pt x="34289" y="63020"/>
                  </a:cubicBezTo>
                  <a:cubicBezTo>
                    <a:pt x="34269" y="63020"/>
                    <a:pt x="34247" y="63025"/>
                    <a:pt x="34224" y="63032"/>
                  </a:cubicBezTo>
                  <a:lnTo>
                    <a:pt x="25066" y="66007"/>
                  </a:lnTo>
                  <a:cubicBezTo>
                    <a:pt x="24999" y="66007"/>
                    <a:pt x="24966" y="66074"/>
                    <a:pt x="24966" y="66141"/>
                  </a:cubicBezTo>
                  <a:lnTo>
                    <a:pt x="23195" y="74964"/>
                  </a:lnTo>
                  <a:lnTo>
                    <a:pt x="21691" y="75131"/>
                  </a:lnTo>
                  <a:lnTo>
                    <a:pt x="20688" y="71555"/>
                  </a:lnTo>
                  <a:lnTo>
                    <a:pt x="15374" y="59757"/>
                  </a:lnTo>
                  <a:lnTo>
                    <a:pt x="31717" y="55914"/>
                  </a:lnTo>
                  <a:cubicBezTo>
                    <a:pt x="31817" y="55847"/>
                    <a:pt x="31884" y="55780"/>
                    <a:pt x="31851" y="55680"/>
                  </a:cubicBezTo>
                  <a:cubicBezTo>
                    <a:pt x="31825" y="55629"/>
                    <a:pt x="31760" y="55558"/>
                    <a:pt x="31701" y="55558"/>
                  </a:cubicBezTo>
                  <a:cubicBezTo>
                    <a:pt x="31683" y="55558"/>
                    <a:pt x="31666" y="55564"/>
                    <a:pt x="31650" y="55580"/>
                  </a:cubicBezTo>
                  <a:lnTo>
                    <a:pt x="15207" y="59456"/>
                  </a:lnTo>
                  <a:lnTo>
                    <a:pt x="12500" y="53340"/>
                  </a:lnTo>
                  <a:lnTo>
                    <a:pt x="14839" y="51669"/>
                  </a:lnTo>
                  <a:cubicBezTo>
                    <a:pt x="14940" y="51602"/>
                    <a:pt x="14940" y="51502"/>
                    <a:pt x="14873" y="51435"/>
                  </a:cubicBezTo>
                  <a:cubicBezTo>
                    <a:pt x="14836" y="51380"/>
                    <a:pt x="14789" y="51355"/>
                    <a:pt x="14743" y="51355"/>
                  </a:cubicBezTo>
                  <a:cubicBezTo>
                    <a:pt x="14706" y="51355"/>
                    <a:pt x="14669" y="51372"/>
                    <a:pt x="14639" y="51402"/>
                  </a:cubicBezTo>
                  <a:lnTo>
                    <a:pt x="401" y="61529"/>
                  </a:lnTo>
                  <a:lnTo>
                    <a:pt x="0" y="61829"/>
                  </a:lnTo>
                  <a:lnTo>
                    <a:pt x="0" y="62264"/>
                  </a:lnTo>
                  <a:lnTo>
                    <a:pt x="468" y="61896"/>
                  </a:lnTo>
                  <a:lnTo>
                    <a:pt x="5949" y="69349"/>
                  </a:lnTo>
                  <a:lnTo>
                    <a:pt x="0" y="69583"/>
                  </a:lnTo>
                  <a:lnTo>
                    <a:pt x="0" y="70853"/>
                  </a:lnTo>
                  <a:lnTo>
                    <a:pt x="335" y="73393"/>
                  </a:lnTo>
                  <a:lnTo>
                    <a:pt x="0" y="73694"/>
                  </a:lnTo>
                  <a:lnTo>
                    <a:pt x="0" y="74162"/>
                  </a:lnTo>
                  <a:lnTo>
                    <a:pt x="602" y="73594"/>
                  </a:lnTo>
                  <a:lnTo>
                    <a:pt x="6417" y="73159"/>
                  </a:lnTo>
                  <a:lnTo>
                    <a:pt x="8757" y="75432"/>
                  </a:lnTo>
                  <a:lnTo>
                    <a:pt x="0" y="75699"/>
                  </a:lnTo>
                  <a:lnTo>
                    <a:pt x="0" y="76033"/>
                  </a:lnTo>
                  <a:lnTo>
                    <a:pt x="9158" y="75766"/>
                  </a:lnTo>
                  <a:lnTo>
                    <a:pt x="21557" y="75432"/>
                  </a:lnTo>
                  <a:lnTo>
                    <a:pt x="23161" y="75265"/>
                  </a:lnTo>
                  <a:lnTo>
                    <a:pt x="23997" y="81013"/>
                  </a:lnTo>
                  <a:lnTo>
                    <a:pt x="21858" y="81080"/>
                  </a:lnTo>
                  <a:lnTo>
                    <a:pt x="9492" y="82885"/>
                  </a:lnTo>
                  <a:cubicBezTo>
                    <a:pt x="9425" y="82918"/>
                    <a:pt x="9358" y="83018"/>
                    <a:pt x="9358" y="83085"/>
                  </a:cubicBezTo>
                  <a:cubicBezTo>
                    <a:pt x="9425" y="83185"/>
                    <a:pt x="9492" y="83219"/>
                    <a:pt x="9592" y="83219"/>
                  </a:cubicBezTo>
                  <a:lnTo>
                    <a:pt x="19284" y="81815"/>
                  </a:lnTo>
                  <a:lnTo>
                    <a:pt x="20354" y="88399"/>
                  </a:lnTo>
                  <a:cubicBezTo>
                    <a:pt x="20354" y="88466"/>
                    <a:pt x="20421" y="88533"/>
                    <a:pt x="20521" y="88533"/>
                  </a:cubicBezTo>
                  <a:lnTo>
                    <a:pt x="20554" y="88533"/>
                  </a:lnTo>
                  <a:cubicBezTo>
                    <a:pt x="20655" y="88466"/>
                    <a:pt x="20688" y="88399"/>
                    <a:pt x="20688" y="88332"/>
                  </a:cubicBezTo>
                  <a:lnTo>
                    <a:pt x="19919" y="83586"/>
                  </a:lnTo>
                  <a:lnTo>
                    <a:pt x="23362" y="83085"/>
                  </a:lnTo>
                  <a:cubicBezTo>
                    <a:pt x="23429" y="83052"/>
                    <a:pt x="23495" y="82951"/>
                    <a:pt x="23495" y="82885"/>
                  </a:cubicBezTo>
                  <a:cubicBezTo>
                    <a:pt x="23429" y="82784"/>
                    <a:pt x="23362" y="82751"/>
                    <a:pt x="23261" y="82751"/>
                  </a:cubicBezTo>
                  <a:lnTo>
                    <a:pt x="19852" y="83252"/>
                  </a:lnTo>
                  <a:lnTo>
                    <a:pt x="19585" y="81681"/>
                  </a:lnTo>
                  <a:lnTo>
                    <a:pt x="21891" y="81347"/>
                  </a:lnTo>
                  <a:lnTo>
                    <a:pt x="24030" y="81247"/>
                  </a:lnTo>
                  <a:lnTo>
                    <a:pt x="24565" y="84890"/>
                  </a:lnTo>
                  <a:cubicBezTo>
                    <a:pt x="24565" y="84957"/>
                    <a:pt x="24665" y="85024"/>
                    <a:pt x="24732" y="85024"/>
                  </a:cubicBezTo>
                  <a:lnTo>
                    <a:pt x="24765" y="85024"/>
                  </a:lnTo>
                  <a:cubicBezTo>
                    <a:pt x="24866" y="84957"/>
                    <a:pt x="24899" y="84890"/>
                    <a:pt x="24899" y="84790"/>
                  </a:cubicBezTo>
                  <a:lnTo>
                    <a:pt x="24364" y="81214"/>
                  </a:lnTo>
                  <a:lnTo>
                    <a:pt x="36964" y="80612"/>
                  </a:lnTo>
                  <a:lnTo>
                    <a:pt x="42077" y="83553"/>
                  </a:lnTo>
                  <a:lnTo>
                    <a:pt x="45720" y="87597"/>
                  </a:lnTo>
                  <a:lnTo>
                    <a:pt x="46121" y="87564"/>
                  </a:lnTo>
                  <a:lnTo>
                    <a:pt x="45219" y="86527"/>
                  </a:lnTo>
                  <a:lnTo>
                    <a:pt x="51569" y="86527"/>
                  </a:lnTo>
                  <a:cubicBezTo>
                    <a:pt x="51636" y="86527"/>
                    <a:pt x="51736" y="86427"/>
                    <a:pt x="51736" y="86360"/>
                  </a:cubicBezTo>
                  <a:cubicBezTo>
                    <a:pt x="51736" y="86260"/>
                    <a:pt x="51636" y="86193"/>
                    <a:pt x="51569" y="86193"/>
                  </a:cubicBezTo>
                  <a:lnTo>
                    <a:pt x="44918" y="86193"/>
                  </a:lnTo>
                  <a:lnTo>
                    <a:pt x="42311" y="83252"/>
                  </a:lnTo>
                  <a:cubicBezTo>
                    <a:pt x="42311" y="83219"/>
                    <a:pt x="42278" y="83219"/>
                    <a:pt x="42278" y="83219"/>
                  </a:cubicBezTo>
                  <a:lnTo>
                    <a:pt x="37098" y="80244"/>
                  </a:lnTo>
                  <a:cubicBezTo>
                    <a:pt x="37098" y="80211"/>
                    <a:pt x="37064" y="80211"/>
                    <a:pt x="37031" y="80211"/>
                  </a:cubicBezTo>
                  <a:lnTo>
                    <a:pt x="30447" y="80512"/>
                  </a:lnTo>
                  <a:lnTo>
                    <a:pt x="30447" y="78172"/>
                  </a:lnTo>
                  <a:lnTo>
                    <a:pt x="33187" y="72925"/>
                  </a:lnTo>
                  <a:lnTo>
                    <a:pt x="37365" y="71922"/>
                  </a:lnTo>
                  <a:cubicBezTo>
                    <a:pt x="37432" y="71889"/>
                    <a:pt x="37532" y="71822"/>
                    <a:pt x="37465" y="71722"/>
                  </a:cubicBezTo>
                  <a:cubicBezTo>
                    <a:pt x="37437" y="71664"/>
                    <a:pt x="37383" y="71582"/>
                    <a:pt x="37304" y="71582"/>
                  </a:cubicBezTo>
                  <a:cubicBezTo>
                    <a:pt x="37292" y="71582"/>
                    <a:pt x="37279" y="71584"/>
                    <a:pt x="37265" y="71588"/>
                  </a:cubicBezTo>
                  <a:lnTo>
                    <a:pt x="33388" y="72524"/>
                  </a:lnTo>
                  <a:lnTo>
                    <a:pt x="44250" y="51703"/>
                  </a:lnTo>
                  <a:lnTo>
                    <a:pt x="46823" y="59189"/>
                  </a:lnTo>
                  <a:lnTo>
                    <a:pt x="41242" y="60392"/>
                  </a:lnTo>
                  <a:cubicBezTo>
                    <a:pt x="41142" y="60459"/>
                    <a:pt x="41108" y="60526"/>
                    <a:pt x="41108" y="60626"/>
                  </a:cubicBezTo>
                  <a:cubicBezTo>
                    <a:pt x="41108" y="60693"/>
                    <a:pt x="41209" y="60726"/>
                    <a:pt x="41275" y="60726"/>
                  </a:cubicBezTo>
                  <a:lnTo>
                    <a:pt x="41309" y="60726"/>
                  </a:lnTo>
                  <a:lnTo>
                    <a:pt x="46957" y="59523"/>
                  </a:lnTo>
                  <a:cubicBezTo>
                    <a:pt x="46990" y="59557"/>
                    <a:pt x="47057" y="59557"/>
                    <a:pt x="47091" y="59557"/>
                  </a:cubicBezTo>
                  <a:lnTo>
                    <a:pt x="47124" y="59557"/>
                  </a:lnTo>
                  <a:cubicBezTo>
                    <a:pt x="47157" y="59557"/>
                    <a:pt x="47224" y="59523"/>
                    <a:pt x="47224" y="59490"/>
                  </a:cubicBezTo>
                  <a:lnTo>
                    <a:pt x="52906" y="58220"/>
                  </a:lnTo>
                  <a:lnTo>
                    <a:pt x="61462" y="57952"/>
                  </a:lnTo>
                  <a:cubicBezTo>
                    <a:pt x="61529" y="57952"/>
                    <a:pt x="61629" y="57852"/>
                    <a:pt x="61629" y="57785"/>
                  </a:cubicBezTo>
                  <a:cubicBezTo>
                    <a:pt x="61629" y="57685"/>
                    <a:pt x="61529" y="57618"/>
                    <a:pt x="61462" y="57618"/>
                  </a:cubicBezTo>
                  <a:lnTo>
                    <a:pt x="52939" y="57886"/>
                  </a:lnTo>
                  <a:lnTo>
                    <a:pt x="46589" y="52939"/>
                  </a:lnTo>
                  <a:lnTo>
                    <a:pt x="53307" y="51502"/>
                  </a:lnTo>
                  <a:cubicBezTo>
                    <a:pt x="53407" y="51469"/>
                    <a:pt x="53441" y="51369"/>
                    <a:pt x="53441" y="51302"/>
                  </a:cubicBezTo>
                  <a:cubicBezTo>
                    <a:pt x="53407" y="51201"/>
                    <a:pt x="53307" y="51168"/>
                    <a:pt x="53240" y="51168"/>
                  </a:cubicBezTo>
                  <a:lnTo>
                    <a:pt x="46222" y="52672"/>
                  </a:lnTo>
                  <a:lnTo>
                    <a:pt x="44450" y="51302"/>
                  </a:lnTo>
                  <a:lnTo>
                    <a:pt x="52070" y="36730"/>
                  </a:lnTo>
                  <a:cubicBezTo>
                    <a:pt x="52104" y="36630"/>
                    <a:pt x="52070" y="36563"/>
                    <a:pt x="51970" y="36496"/>
                  </a:cubicBezTo>
                  <a:cubicBezTo>
                    <a:pt x="51962" y="36488"/>
                    <a:pt x="51947" y="36484"/>
                    <a:pt x="51929" y="36484"/>
                  </a:cubicBezTo>
                  <a:cubicBezTo>
                    <a:pt x="51876" y="36484"/>
                    <a:pt x="51795" y="36521"/>
                    <a:pt x="51770" y="36596"/>
                  </a:cubicBezTo>
                  <a:lnTo>
                    <a:pt x="48795" y="42311"/>
                  </a:lnTo>
                  <a:lnTo>
                    <a:pt x="43114" y="44116"/>
                  </a:lnTo>
                  <a:lnTo>
                    <a:pt x="42378" y="39838"/>
                  </a:lnTo>
                  <a:cubicBezTo>
                    <a:pt x="42311" y="39771"/>
                    <a:pt x="42245" y="39738"/>
                    <a:pt x="42144" y="39738"/>
                  </a:cubicBezTo>
                  <a:cubicBezTo>
                    <a:pt x="42077" y="39771"/>
                    <a:pt x="42044" y="39838"/>
                    <a:pt x="42044" y="39939"/>
                  </a:cubicBezTo>
                  <a:lnTo>
                    <a:pt x="43916" y="50366"/>
                  </a:lnTo>
                  <a:lnTo>
                    <a:pt x="43916" y="50366"/>
                  </a:lnTo>
                  <a:lnTo>
                    <a:pt x="38869" y="40908"/>
                  </a:lnTo>
                  <a:lnTo>
                    <a:pt x="36730" y="33889"/>
                  </a:lnTo>
                  <a:lnTo>
                    <a:pt x="43548" y="39604"/>
                  </a:lnTo>
                  <a:cubicBezTo>
                    <a:pt x="43581" y="39638"/>
                    <a:pt x="43615" y="39638"/>
                    <a:pt x="43648" y="39638"/>
                  </a:cubicBezTo>
                  <a:cubicBezTo>
                    <a:pt x="43715" y="39638"/>
                    <a:pt x="43749" y="39638"/>
                    <a:pt x="43782" y="39604"/>
                  </a:cubicBezTo>
                  <a:cubicBezTo>
                    <a:pt x="43815" y="39504"/>
                    <a:pt x="43815" y="39404"/>
                    <a:pt x="43749" y="39337"/>
                  </a:cubicBezTo>
                  <a:lnTo>
                    <a:pt x="41409" y="37399"/>
                  </a:lnTo>
                  <a:lnTo>
                    <a:pt x="40807" y="35059"/>
                  </a:lnTo>
                  <a:lnTo>
                    <a:pt x="44918" y="33923"/>
                  </a:lnTo>
                  <a:lnTo>
                    <a:pt x="46890" y="38468"/>
                  </a:lnTo>
                  <a:cubicBezTo>
                    <a:pt x="46924" y="38501"/>
                    <a:pt x="46957" y="38568"/>
                    <a:pt x="47057" y="38568"/>
                  </a:cubicBezTo>
                  <a:lnTo>
                    <a:pt x="47124" y="38568"/>
                  </a:lnTo>
                  <a:cubicBezTo>
                    <a:pt x="47224" y="38501"/>
                    <a:pt x="47258" y="38435"/>
                    <a:pt x="47224" y="38334"/>
                  </a:cubicBezTo>
                  <a:lnTo>
                    <a:pt x="43214" y="29110"/>
                  </a:lnTo>
                  <a:lnTo>
                    <a:pt x="44150" y="28208"/>
                  </a:lnTo>
                  <a:lnTo>
                    <a:pt x="45085" y="27305"/>
                  </a:lnTo>
                  <a:lnTo>
                    <a:pt x="48327" y="38067"/>
                  </a:lnTo>
                  <a:cubicBezTo>
                    <a:pt x="48394" y="38134"/>
                    <a:pt x="48427" y="38167"/>
                    <a:pt x="48494" y="38167"/>
                  </a:cubicBezTo>
                  <a:lnTo>
                    <a:pt x="48561" y="38167"/>
                  </a:lnTo>
                  <a:cubicBezTo>
                    <a:pt x="48628" y="38134"/>
                    <a:pt x="48728" y="38067"/>
                    <a:pt x="48661" y="37967"/>
                  </a:cubicBezTo>
                  <a:lnTo>
                    <a:pt x="45386" y="27071"/>
                  </a:lnTo>
                  <a:lnTo>
                    <a:pt x="46456" y="26035"/>
                  </a:lnTo>
                  <a:lnTo>
                    <a:pt x="53173" y="36396"/>
                  </a:lnTo>
                  <a:cubicBezTo>
                    <a:pt x="53173" y="36429"/>
                    <a:pt x="53274" y="36463"/>
                    <a:pt x="53307" y="36463"/>
                  </a:cubicBezTo>
                  <a:cubicBezTo>
                    <a:pt x="53340" y="36463"/>
                    <a:pt x="53340" y="36429"/>
                    <a:pt x="53407" y="36429"/>
                  </a:cubicBezTo>
                  <a:cubicBezTo>
                    <a:pt x="53474" y="36362"/>
                    <a:pt x="53474" y="36262"/>
                    <a:pt x="53441" y="36195"/>
                  </a:cubicBezTo>
                  <a:lnTo>
                    <a:pt x="46656" y="25735"/>
                  </a:lnTo>
                  <a:lnTo>
                    <a:pt x="55914" y="16744"/>
                  </a:lnTo>
                  <a:lnTo>
                    <a:pt x="56749" y="18582"/>
                  </a:lnTo>
                  <a:lnTo>
                    <a:pt x="56783" y="18649"/>
                  </a:lnTo>
                  <a:lnTo>
                    <a:pt x="59657" y="21858"/>
                  </a:lnTo>
                  <a:lnTo>
                    <a:pt x="55947" y="25567"/>
                  </a:lnTo>
                  <a:lnTo>
                    <a:pt x="52438" y="25969"/>
                  </a:lnTo>
                  <a:lnTo>
                    <a:pt x="52438" y="25969"/>
                  </a:lnTo>
                  <a:lnTo>
                    <a:pt x="55245" y="23529"/>
                  </a:lnTo>
                  <a:cubicBezTo>
                    <a:pt x="55279" y="23429"/>
                    <a:pt x="55279" y="23362"/>
                    <a:pt x="55245" y="23261"/>
                  </a:cubicBezTo>
                  <a:cubicBezTo>
                    <a:pt x="55195" y="23245"/>
                    <a:pt x="55153" y="23236"/>
                    <a:pt x="55112" y="23236"/>
                  </a:cubicBezTo>
                  <a:cubicBezTo>
                    <a:pt x="55070" y="23236"/>
                    <a:pt x="55028" y="23245"/>
                    <a:pt x="54978" y="23261"/>
                  </a:cubicBezTo>
                  <a:lnTo>
                    <a:pt x="51770" y="26102"/>
                  </a:lnTo>
                  <a:cubicBezTo>
                    <a:pt x="51736" y="26169"/>
                    <a:pt x="51669" y="26236"/>
                    <a:pt x="51736" y="26336"/>
                  </a:cubicBezTo>
                  <a:cubicBezTo>
                    <a:pt x="51770" y="26370"/>
                    <a:pt x="51803" y="26403"/>
                    <a:pt x="51903" y="26403"/>
                  </a:cubicBezTo>
                  <a:lnTo>
                    <a:pt x="55981" y="25902"/>
                  </a:lnTo>
                  <a:cubicBezTo>
                    <a:pt x="56014" y="25902"/>
                    <a:pt x="56014" y="25902"/>
                    <a:pt x="56081" y="25868"/>
                  </a:cubicBezTo>
                  <a:lnTo>
                    <a:pt x="59824" y="22092"/>
                  </a:lnTo>
                  <a:lnTo>
                    <a:pt x="61361" y="23863"/>
                  </a:lnTo>
                  <a:lnTo>
                    <a:pt x="61495" y="27539"/>
                  </a:lnTo>
                  <a:lnTo>
                    <a:pt x="60259" y="26737"/>
                  </a:lnTo>
                  <a:cubicBezTo>
                    <a:pt x="60239" y="26727"/>
                    <a:pt x="60217" y="26723"/>
                    <a:pt x="60193" y="26723"/>
                  </a:cubicBezTo>
                  <a:cubicBezTo>
                    <a:pt x="60136" y="26723"/>
                    <a:pt x="60072" y="26747"/>
                    <a:pt x="60025" y="26771"/>
                  </a:cubicBezTo>
                  <a:lnTo>
                    <a:pt x="58153" y="28843"/>
                  </a:lnTo>
                  <a:lnTo>
                    <a:pt x="56081" y="26771"/>
                  </a:lnTo>
                  <a:cubicBezTo>
                    <a:pt x="56023" y="26751"/>
                    <a:pt x="55976" y="26732"/>
                    <a:pt x="55928" y="26732"/>
                  </a:cubicBezTo>
                  <a:cubicBezTo>
                    <a:pt x="55892" y="26732"/>
                    <a:pt x="55856" y="26742"/>
                    <a:pt x="55814" y="26771"/>
                  </a:cubicBezTo>
                  <a:lnTo>
                    <a:pt x="52772" y="29712"/>
                  </a:lnTo>
                  <a:cubicBezTo>
                    <a:pt x="52739" y="29779"/>
                    <a:pt x="52672" y="29879"/>
                    <a:pt x="52772" y="29946"/>
                  </a:cubicBezTo>
                  <a:cubicBezTo>
                    <a:pt x="52806" y="29979"/>
                    <a:pt x="52839" y="29979"/>
                    <a:pt x="52906" y="29979"/>
                  </a:cubicBezTo>
                  <a:cubicBezTo>
                    <a:pt x="52939" y="29979"/>
                    <a:pt x="52973" y="29979"/>
                    <a:pt x="53006" y="29946"/>
                  </a:cubicBezTo>
                  <a:lnTo>
                    <a:pt x="55947" y="27172"/>
                  </a:lnTo>
                  <a:lnTo>
                    <a:pt x="58086" y="29244"/>
                  </a:lnTo>
                  <a:cubicBezTo>
                    <a:pt x="58120" y="29277"/>
                    <a:pt x="58153" y="29277"/>
                    <a:pt x="58186" y="29277"/>
                  </a:cubicBezTo>
                  <a:cubicBezTo>
                    <a:pt x="58253" y="29277"/>
                    <a:pt x="58287" y="29277"/>
                    <a:pt x="58320" y="29244"/>
                  </a:cubicBezTo>
                  <a:lnTo>
                    <a:pt x="60259" y="27172"/>
                  </a:lnTo>
                  <a:lnTo>
                    <a:pt x="61595" y="28041"/>
                  </a:lnTo>
                  <a:lnTo>
                    <a:pt x="61662" y="29879"/>
                  </a:lnTo>
                  <a:cubicBezTo>
                    <a:pt x="61662" y="29946"/>
                    <a:pt x="61762" y="30046"/>
                    <a:pt x="61829" y="30046"/>
                  </a:cubicBezTo>
                  <a:cubicBezTo>
                    <a:pt x="61930" y="30046"/>
                    <a:pt x="61996" y="29946"/>
                    <a:pt x="61996" y="29879"/>
                  </a:cubicBezTo>
                  <a:lnTo>
                    <a:pt x="61762" y="23863"/>
                  </a:lnTo>
                  <a:cubicBezTo>
                    <a:pt x="61762" y="23796"/>
                    <a:pt x="61762" y="23763"/>
                    <a:pt x="61696" y="23729"/>
                  </a:cubicBezTo>
                  <a:lnTo>
                    <a:pt x="57017" y="18449"/>
                  </a:lnTo>
                  <a:lnTo>
                    <a:pt x="56148" y="16544"/>
                  </a:lnTo>
                  <a:lnTo>
                    <a:pt x="59122" y="13670"/>
                  </a:lnTo>
                  <a:cubicBezTo>
                    <a:pt x="59156" y="13603"/>
                    <a:pt x="59156" y="13536"/>
                    <a:pt x="59122" y="13436"/>
                  </a:cubicBezTo>
                  <a:lnTo>
                    <a:pt x="56950" y="10394"/>
                  </a:lnTo>
                  <a:lnTo>
                    <a:pt x="55078" y="7754"/>
                  </a:lnTo>
                  <a:lnTo>
                    <a:pt x="55814" y="7821"/>
                  </a:lnTo>
                  <a:lnTo>
                    <a:pt x="58287" y="10495"/>
                  </a:lnTo>
                  <a:cubicBezTo>
                    <a:pt x="58287" y="10561"/>
                    <a:pt x="58287" y="10595"/>
                    <a:pt x="58320" y="10662"/>
                  </a:cubicBezTo>
                  <a:cubicBezTo>
                    <a:pt x="58354" y="10695"/>
                    <a:pt x="58420" y="10695"/>
                    <a:pt x="58454" y="10695"/>
                  </a:cubicBezTo>
                  <a:lnTo>
                    <a:pt x="58487" y="10695"/>
                  </a:lnTo>
                  <a:lnTo>
                    <a:pt x="60359" y="12734"/>
                  </a:lnTo>
                  <a:cubicBezTo>
                    <a:pt x="60420" y="12754"/>
                    <a:pt x="60468" y="12787"/>
                    <a:pt x="60520" y="12787"/>
                  </a:cubicBezTo>
                  <a:cubicBezTo>
                    <a:pt x="60553" y="12787"/>
                    <a:pt x="60587" y="12773"/>
                    <a:pt x="60626" y="12734"/>
                  </a:cubicBezTo>
                  <a:cubicBezTo>
                    <a:pt x="60660" y="12667"/>
                    <a:pt x="60693" y="12567"/>
                    <a:pt x="60626" y="12500"/>
                  </a:cubicBezTo>
                  <a:lnTo>
                    <a:pt x="58755" y="10428"/>
                  </a:lnTo>
                  <a:lnTo>
                    <a:pt x="59356" y="9826"/>
                  </a:lnTo>
                  <a:lnTo>
                    <a:pt x="61930" y="12433"/>
                  </a:lnTo>
                  <a:lnTo>
                    <a:pt x="59456" y="14873"/>
                  </a:lnTo>
                  <a:cubicBezTo>
                    <a:pt x="59423" y="14906"/>
                    <a:pt x="59423" y="14973"/>
                    <a:pt x="59423" y="15006"/>
                  </a:cubicBezTo>
                  <a:cubicBezTo>
                    <a:pt x="59423" y="15040"/>
                    <a:pt x="59423" y="15073"/>
                    <a:pt x="59456" y="15140"/>
                  </a:cubicBezTo>
                  <a:lnTo>
                    <a:pt x="67611" y="22994"/>
                  </a:lnTo>
                  <a:cubicBezTo>
                    <a:pt x="67645" y="23027"/>
                    <a:pt x="67678" y="23027"/>
                    <a:pt x="67711" y="23027"/>
                  </a:cubicBezTo>
                  <a:cubicBezTo>
                    <a:pt x="67778" y="23027"/>
                    <a:pt x="67812" y="23027"/>
                    <a:pt x="67845" y="22994"/>
                  </a:cubicBezTo>
                  <a:cubicBezTo>
                    <a:pt x="67945" y="22894"/>
                    <a:pt x="67945" y="22827"/>
                    <a:pt x="67845" y="22727"/>
                  </a:cubicBezTo>
                  <a:lnTo>
                    <a:pt x="59824" y="15006"/>
                  </a:lnTo>
                  <a:lnTo>
                    <a:pt x="60660" y="14171"/>
                  </a:lnTo>
                  <a:lnTo>
                    <a:pt x="68380" y="21891"/>
                  </a:lnTo>
                  <a:cubicBezTo>
                    <a:pt x="68447" y="21925"/>
                    <a:pt x="68480" y="21925"/>
                    <a:pt x="68514" y="21925"/>
                  </a:cubicBezTo>
                  <a:cubicBezTo>
                    <a:pt x="68547" y="21925"/>
                    <a:pt x="68614" y="21925"/>
                    <a:pt x="68647" y="21891"/>
                  </a:cubicBezTo>
                  <a:cubicBezTo>
                    <a:pt x="68714" y="21824"/>
                    <a:pt x="68714" y="21724"/>
                    <a:pt x="68647" y="21657"/>
                  </a:cubicBezTo>
                  <a:lnTo>
                    <a:pt x="60927" y="13904"/>
                  </a:lnTo>
                  <a:lnTo>
                    <a:pt x="62164" y="12667"/>
                  </a:lnTo>
                  <a:lnTo>
                    <a:pt x="69550" y="20320"/>
                  </a:lnTo>
                  <a:cubicBezTo>
                    <a:pt x="69616" y="20354"/>
                    <a:pt x="69650" y="20354"/>
                    <a:pt x="69683" y="20354"/>
                  </a:cubicBezTo>
                  <a:cubicBezTo>
                    <a:pt x="69717" y="20354"/>
                    <a:pt x="69784" y="20354"/>
                    <a:pt x="69817" y="20320"/>
                  </a:cubicBezTo>
                  <a:lnTo>
                    <a:pt x="72658" y="17480"/>
                  </a:lnTo>
                  <a:cubicBezTo>
                    <a:pt x="72725" y="17379"/>
                    <a:pt x="72725" y="17312"/>
                    <a:pt x="72658" y="17212"/>
                  </a:cubicBezTo>
                  <a:lnTo>
                    <a:pt x="71622" y="16176"/>
                  </a:lnTo>
                  <a:lnTo>
                    <a:pt x="70853" y="14371"/>
                  </a:lnTo>
                  <a:lnTo>
                    <a:pt x="71789" y="14071"/>
                  </a:lnTo>
                  <a:cubicBezTo>
                    <a:pt x="71856" y="14037"/>
                    <a:pt x="71889" y="13970"/>
                    <a:pt x="71889" y="13870"/>
                  </a:cubicBezTo>
                  <a:lnTo>
                    <a:pt x="71354" y="11029"/>
                  </a:lnTo>
                  <a:cubicBezTo>
                    <a:pt x="71321" y="10962"/>
                    <a:pt x="71221" y="10896"/>
                    <a:pt x="71154" y="10896"/>
                  </a:cubicBezTo>
                  <a:cubicBezTo>
                    <a:pt x="71054" y="10962"/>
                    <a:pt x="71020" y="11029"/>
                    <a:pt x="71020" y="11130"/>
                  </a:cubicBezTo>
                  <a:lnTo>
                    <a:pt x="71521" y="13837"/>
                  </a:lnTo>
                  <a:lnTo>
                    <a:pt x="70719" y="14071"/>
                  </a:lnTo>
                  <a:lnTo>
                    <a:pt x="68146" y="7787"/>
                  </a:lnTo>
                  <a:cubicBezTo>
                    <a:pt x="68313" y="7687"/>
                    <a:pt x="68480" y="7654"/>
                    <a:pt x="68681" y="7554"/>
                  </a:cubicBezTo>
                  <a:cubicBezTo>
                    <a:pt x="69616" y="7286"/>
                    <a:pt x="70619" y="6952"/>
                    <a:pt x="70419" y="5849"/>
                  </a:cubicBezTo>
                  <a:cubicBezTo>
                    <a:pt x="70251" y="5014"/>
                    <a:pt x="68647" y="3643"/>
                    <a:pt x="67611" y="2841"/>
                  </a:cubicBezTo>
                  <a:lnTo>
                    <a:pt x="66943" y="2774"/>
                  </a:lnTo>
                  <a:lnTo>
                    <a:pt x="66943" y="2774"/>
                  </a:lnTo>
                  <a:cubicBezTo>
                    <a:pt x="68012" y="3610"/>
                    <a:pt x="69951" y="5147"/>
                    <a:pt x="70084" y="5949"/>
                  </a:cubicBezTo>
                  <a:cubicBezTo>
                    <a:pt x="70185" y="6685"/>
                    <a:pt x="69616" y="6952"/>
                    <a:pt x="68614" y="7286"/>
                  </a:cubicBezTo>
                  <a:cubicBezTo>
                    <a:pt x="68413" y="7353"/>
                    <a:pt x="68179" y="7386"/>
                    <a:pt x="68012" y="7487"/>
                  </a:cubicBezTo>
                  <a:lnTo>
                    <a:pt x="66174" y="3042"/>
                  </a:lnTo>
                  <a:lnTo>
                    <a:pt x="66508" y="2708"/>
                  </a:lnTo>
                  <a:lnTo>
                    <a:pt x="66107" y="2674"/>
                  </a:lnTo>
                  <a:lnTo>
                    <a:pt x="66007" y="2774"/>
                  </a:lnTo>
                  <a:lnTo>
                    <a:pt x="65840" y="2641"/>
                  </a:lnTo>
                  <a:lnTo>
                    <a:pt x="65171" y="2540"/>
                  </a:lnTo>
                  <a:lnTo>
                    <a:pt x="65773" y="3008"/>
                  </a:lnTo>
                  <a:lnTo>
                    <a:pt x="62230" y="6517"/>
                  </a:lnTo>
                  <a:lnTo>
                    <a:pt x="60827" y="5114"/>
                  </a:lnTo>
                  <a:cubicBezTo>
                    <a:pt x="60827" y="5114"/>
                    <a:pt x="60793" y="5014"/>
                    <a:pt x="60660" y="4947"/>
                  </a:cubicBezTo>
                  <a:lnTo>
                    <a:pt x="60760" y="2039"/>
                  </a:lnTo>
                  <a:lnTo>
                    <a:pt x="60426" y="2006"/>
                  </a:lnTo>
                  <a:lnTo>
                    <a:pt x="60325" y="4713"/>
                  </a:lnTo>
                  <a:cubicBezTo>
                    <a:pt x="60225" y="4646"/>
                    <a:pt x="60025" y="4579"/>
                    <a:pt x="59891" y="4579"/>
                  </a:cubicBezTo>
                  <a:cubicBezTo>
                    <a:pt x="59859" y="4577"/>
                    <a:pt x="59828" y="4576"/>
                    <a:pt x="59795" y="4576"/>
                  </a:cubicBezTo>
                  <a:cubicBezTo>
                    <a:pt x="59314" y="4576"/>
                    <a:pt x="58754" y="4809"/>
                    <a:pt x="58253" y="5247"/>
                  </a:cubicBezTo>
                  <a:cubicBezTo>
                    <a:pt x="57117" y="6217"/>
                    <a:pt x="57150" y="7052"/>
                    <a:pt x="57284" y="7487"/>
                  </a:cubicBezTo>
                  <a:lnTo>
                    <a:pt x="56114" y="7453"/>
                  </a:lnTo>
                  <a:lnTo>
                    <a:pt x="59256" y="1839"/>
                  </a:lnTo>
                  <a:lnTo>
                    <a:pt x="58888" y="1805"/>
                  </a:lnTo>
                  <a:lnTo>
                    <a:pt x="55747" y="7386"/>
                  </a:lnTo>
                  <a:lnTo>
                    <a:pt x="54978" y="7353"/>
                  </a:lnTo>
                  <a:lnTo>
                    <a:pt x="57819" y="1638"/>
                  </a:lnTo>
                  <a:lnTo>
                    <a:pt x="57451" y="1605"/>
                  </a:lnTo>
                  <a:lnTo>
                    <a:pt x="56148" y="4211"/>
                  </a:lnTo>
                  <a:lnTo>
                    <a:pt x="51135" y="869"/>
                  </a:lnTo>
                  <a:lnTo>
                    <a:pt x="50399" y="803"/>
                  </a:lnTo>
                  <a:close/>
                  <a:moveTo>
                    <a:pt x="23963" y="87196"/>
                  </a:moveTo>
                  <a:cubicBezTo>
                    <a:pt x="23863" y="87196"/>
                    <a:pt x="23796" y="87263"/>
                    <a:pt x="23796" y="87363"/>
                  </a:cubicBezTo>
                  <a:lnTo>
                    <a:pt x="23896" y="89268"/>
                  </a:lnTo>
                  <a:lnTo>
                    <a:pt x="24231" y="89235"/>
                  </a:lnTo>
                  <a:lnTo>
                    <a:pt x="24164" y="87296"/>
                  </a:lnTo>
                  <a:cubicBezTo>
                    <a:pt x="24130" y="87263"/>
                    <a:pt x="24030" y="87196"/>
                    <a:pt x="23963" y="87196"/>
                  </a:cubicBezTo>
                  <a:close/>
                  <a:moveTo>
                    <a:pt x="73059" y="83586"/>
                  </a:moveTo>
                  <a:lnTo>
                    <a:pt x="84188" y="84188"/>
                  </a:lnTo>
                  <a:lnTo>
                    <a:pt x="84389" y="89502"/>
                  </a:lnTo>
                  <a:lnTo>
                    <a:pt x="84389" y="89502"/>
                  </a:lnTo>
                  <a:lnTo>
                    <a:pt x="81214" y="89368"/>
                  </a:lnTo>
                  <a:lnTo>
                    <a:pt x="78841" y="89268"/>
                  </a:lnTo>
                  <a:lnTo>
                    <a:pt x="74529" y="89101"/>
                  </a:lnTo>
                  <a:lnTo>
                    <a:pt x="69449" y="89301"/>
                  </a:lnTo>
                  <a:lnTo>
                    <a:pt x="69449" y="89301"/>
                  </a:lnTo>
                  <a:lnTo>
                    <a:pt x="69784" y="87363"/>
                  </a:lnTo>
                  <a:lnTo>
                    <a:pt x="73995" y="87497"/>
                  </a:lnTo>
                  <a:cubicBezTo>
                    <a:pt x="74061" y="87497"/>
                    <a:pt x="74162" y="87396"/>
                    <a:pt x="74162" y="87330"/>
                  </a:cubicBezTo>
                  <a:cubicBezTo>
                    <a:pt x="74162" y="87229"/>
                    <a:pt x="74061" y="87162"/>
                    <a:pt x="73995" y="87162"/>
                  </a:cubicBezTo>
                  <a:lnTo>
                    <a:pt x="69817" y="87029"/>
                  </a:lnTo>
                  <a:lnTo>
                    <a:pt x="70118" y="85391"/>
                  </a:lnTo>
                  <a:lnTo>
                    <a:pt x="70118" y="85324"/>
                  </a:lnTo>
                  <a:lnTo>
                    <a:pt x="70017" y="85057"/>
                  </a:lnTo>
                  <a:lnTo>
                    <a:pt x="73059" y="83586"/>
                  </a:lnTo>
                  <a:close/>
                  <a:moveTo>
                    <a:pt x="140636" y="0"/>
                  </a:moveTo>
                  <a:lnTo>
                    <a:pt x="140001" y="67"/>
                  </a:lnTo>
                  <a:lnTo>
                    <a:pt x="139600" y="401"/>
                  </a:lnTo>
                  <a:lnTo>
                    <a:pt x="134186" y="3175"/>
                  </a:lnTo>
                  <a:lnTo>
                    <a:pt x="134186" y="3175"/>
                  </a:lnTo>
                  <a:lnTo>
                    <a:pt x="134520" y="1204"/>
                  </a:lnTo>
                  <a:lnTo>
                    <a:pt x="134587" y="702"/>
                  </a:lnTo>
                  <a:lnTo>
                    <a:pt x="134253" y="736"/>
                  </a:lnTo>
                  <a:lnTo>
                    <a:pt x="134186" y="1170"/>
                  </a:lnTo>
                  <a:lnTo>
                    <a:pt x="133852" y="3343"/>
                  </a:lnTo>
                  <a:lnTo>
                    <a:pt x="127836" y="3877"/>
                  </a:lnTo>
                  <a:lnTo>
                    <a:pt x="126833" y="1638"/>
                  </a:lnTo>
                  <a:lnTo>
                    <a:pt x="126499" y="1671"/>
                  </a:lnTo>
                  <a:lnTo>
                    <a:pt x="127635" y="4145"/>
                  </a:lnTo>
                  <a:lnTo>
                    <a:pt x="128404" y="5749"/>
                  </a:lnTo>
                  <a:lnTo>
                    <a:pt x="129072" y="7687"/>
                  </a:lnTo>
                  <a:lnTo>
                    <a:pt x="126098" y="8389"/>
                  </a:lnTo>
                  <a:lnTo>
                    <a:pt x="124962" y="5181"/>
                  </a:lnTo>
                  <a:lnTo>
                    <a:pt x="126332" y="4846"/>
                  </a:lnTo>
                  <a:cubicBezTo>
                    <a:pt x="126432" y="4813"/>
                    <a:pt x="126499" y="4713"/>
                    <a:pt x="126466" y="4646"/>
                  </a:cubicBezTo>
                  <a:cubicBezTo>
                    <a:pt x="126432" y="4546"/>
                    <a:pt x="126332" y="4512"/>
                    <a:pt x="126265" y="4512"/>
                  </a:cubicBezTo>
                  <a:lnTo>
                    <a:pt x="124795" y="4846"/>
                  </a:lnTo>
                  <a:lnTo>
                    <a:pt x="123224" y="3042"/>
                  </a:lnTo>
                  <a:cubicBezTo>
                    <a:pt x="123166" y="3022"/>
                    <a:pt x="123119" y="3003"/>
                    <a:pt x="123071" y="3003"/>
                  </a:cubicBezTo>
                  <a:cubicBezTo>
                    <a:pt x="123035" y="3003"/>
                    <a:pt x="122999" y="3013"/>
                    <a:pt x="122956" y="3042"/>
                  </a:cubicBezTo>
                  <a:cubicBezTo>
                    <a:pt x="122923" y="3142"/>
                    <a:pt x="122890" y="3209"/>
                    <a:pt x="122956" y="3309"/>
                  </a:cubicBezTo>
                  <a:lnTo>
                    <a:pt x="124427" y="4913"/>
                  </a:lnTo>
                  <a:lnTo>
                    <a:pt x="121954" y="5515"/>
                  </a:lnTo>
                  <a:lnTo>
                    <a:pt x="120617" y="2306"/>
                  </a:lnTo>
                  <a:lnTo>
                    <a:pt x="120283" y="2340"/>
                  </a:lnTo>
                  <a:lnTo>
                    <a:pt x="123157" y="9225"/>
                  </a:lnTo>
                  <a:cubicBezTo>
                    <a:pt x="123224" y="9325"/>
                    <a:pt x="123257" y="9358"/>
                    <a:pt x="123324" y="9358"/>
                  </a:cubicBezTo>
                  <a:lnTo>
                    <a:pt x="123391" y="9358"/>
                  </a:lnTo>
                  <a:lnTo>
                    <a:pt x="129240" y="7921"/>
                  </a:lnTo>
                  <a:lnTo>
                    <a:pt x="130777" y="12400"/>
                  </a:lnTo>
                  <a:lnTo>
                    <a:pt x="124260" y="12600"/>
                  </a:lnTo>
                  <a:lnTo>
                    <a:pt x="122923" y="11163"/>
                  </a:lnTo>
                  <a:cubicBezTo>
                    <a:pt x="122890" y="11163"/>
                    <a:pt x="122890" y="11096"/>
                    <a:pt x="122823" y="11096"/>
                  </a:cubicBezTo>
                  <a:lnTo>
                    <a:pt x="122756" y="11096"/>
                  </a:lnTo>
                  <a:lnTo>
                    <a:pt x="120383" y="12232"/>
                  </a:lnTo>
                  <a:lnTo>
                    <a:pt x="120383" y="12166"/>
                  </a:lnTo>
                  <a:lnTo>
                    <a:pt x="120383" y="12065"/>
                  </a:lnTo>
                  <a:lnTo>
                    <a:pt x="117576" y="3877"/>
                  </a:lnTo>
                  <a:lnTo>
                    <a:pt x="117576" y="3844"/>
                  </a:lnTo>
                  <a:lnTo>
                    <a:pt x="117576" y="3810"/>
                  </a:lnTo>
                  <a:cubicBezTo>
                    <a:pt x="117576" y="3744"/>
                    <a:pt x="117542" y="3744"/>
                    <a:pt x="117542" y="3744"/>
                  </a:cubicBezTo>
                  <a:lnTo>
                    <a:pt x="117475" y="3744"/>
                  </a:lnTo>
                  <a:lnTo>
                    <a:pt x="114969" y="2908"/>
                  </a:lnTo>
                  <a:lnTo>
                    <a:pt x="114200" y="3008"/>
                  </a:lnTo>
                  <a:lnTo>
                    <a:pt x="117041" y="3911"/>
                  </a:lnTo>
                  <a:lnTo>
                    <a:pt x="110791" y="7420"/>
                  </a:lnTo>
                  <a:lnTo>
                    <a:pt x="107950" y="6217"/>
                  </a:lnTo>
                  <a:lnTo>
                    <a:pt x="107917" y="6217"/>
                  </a:lnTo>
                  <a:lnTo>
                    <a:pt x="102269" y="5916"/>
                  </a:lnTo>
                  <a:lnTo>
                    <a:pt x="102570" y="4379"/>
                  </a:lnTo>
                  <a:lnTo>
                    <a:pt x="102570" y="4379"/>
                  </a:lnTo>
                  <a:lnTo>
                    <a:pt x="102235" y="4412"/>
                  </a:lnTo>
                  <a:lnTo>
                    <a:pt x="102001" y="5849"/>
                  </a:lnTo>
                  <a:lnTo>
                    <a:pt x="99829" y="5047"/>
                  </a:lnTo>
                  <a:lnTo>
                    <a:pt x="99862" y="4679"/>
                  </a:lnTo>
                  <a:lnTo>
                    <a:pt x="99528" y="4713"/>
                  </a:lnTo>
                  <a:lnTo>
                    <a:pt x="99495" y="4913"/>
                  </a:lnTo>
                  <a:lnTo>
                    <a:pt x="99060" y="4813"/>
                  </a:lnTo>
                  <a:lnTo>
                    <a:pt x="98325" y="4880"/>
                  </a:lnTo>
                  <a:lnTo>
                    <a:pt x="101935" y="6217"/>
                  </a:lnTo>
                  <a:lnTo>
                    <a:pt x="101868" y="9358"/>
                  </a:lnTo>
                  <a:lnTo>
                    <a:pt x="95852" y="6250"/>
                  </a:lnTo>
                  <a:lnTo>
                    <a:pt x="95718" y="6250"/>
                  </a:lnTo>
                  <a:cubicBezTo>
                    <a:pt x="95685" y="6250"/>
                    <a:pt x="95651" y="6317"/>
                    <a:pt x="95651" y="6350"/>
                  </a:cubicBezTo>
                  <a:lnTo>
                    <a:pt x="92677" y="13068"/>
                  </a:lnTo>
                  <a:cubicBezTo>
                    <a:pt x="92644" y="13168"/>
                    <a:pt x="92644" y="13235"/>
                    <a:pt x="92710" y="13269"/>
                  </a:cubicBezTo>
                  <a:lnTo>
                    <a:pt x="96587" y="16109"/>
                  </a:lnTo>
                  <a:cubicBezTo>
                    <a:pt x="96587" y="16176"/>
                    <a:pt x="96654" y="16176"/>
                    <a:pt x="96687" y="16176"/>
                  </a:cubicBezTo>
                  <a:cubicBezTo>
                    <a:pt x="96721" y="16176"/>
                    <a:pt x="96754" y="16109"/>
                    <a:pt x="96821" y="16076"/>
                  </a:cubicBezTo>
                  <a:cubicBezTo>
                    <a:pt x="96855" y="16009"/>
                    <a:pt x="96855" y="15875"/>
                    <a:pt x="96754" y="15842"/>
                  </a:cubicBezTo>
                  <a:lnTo>
                    <a:pt x="93011" y="13068"/>
                  </a:lnTo>
                  <a:lnTo>
                    <a:pt x="95852" y="6651"/>
                  </a:lnTo>
                  <a:lnTo>
                    <a:pt x="101868" y="9726"/>
                  </a:lnTo>
                  <a:lnTo>
                    <a:pt x="101734" y="14271"/>
                  </a:lnTo>
                  <a:lnTo>
                    <a:pt x="100832" y="14539"/>
                  </a:lnTo>
                  <a:lnTo>
                    <a:pt x="96153" y="13870"/>
                  </a:lnTo>
                  <a:cubicBezTo>
                    <a:pt x="96129" y="13864"/>
                    <a:pt x="96106" y="13861"/>
                    <a:pt x="96085" y="13861"/>
                  </a:cubicBezTo>
                  <a:cubicBezTo>
                    <a:pt x="95987" y="13861"/>
                    <a:pt x="95919" y="13921"/>
                    <a:pt x="95919" y="14004"/>
                  </a:cubicBezTo>
                  <a:cubicBezTo>
                    <a:pt x="95885" y="14104"/>
                    <a:pt x="95986" y="14204"/>
                    <a:pt x="96052" y="14204"/>
                  </a:cubicBezTo>
                  <a:lnTo>
                    <a:pt x="100497" y="14839"/>
                  </a:lnTo>
                  <a:lnTo>
                    <a:pt x="98860" y="17012"/>
                  </a:lnTo>
                  <a:cubicBezTo>
                    <a:pt x="98826" y="17079"/>
                    <a:pt x="98826" y="17179"/>
                    <a:pt x="98860" y="17212"/>
                  </a:cubicBezTo>
                  <a:lnTo>
                    <a:pt x="100665" y="19585"/>
                  </a:lnTo>
                  <a:cubicBezTo>
                    <a:pt x="100698" y="19619"/>
                    <a:pt x="100731" y="19685"/>
                    <a:pt x="100765" y="19685"/>
                  </a:cubicBezTo>
                  <a:cubicBezTo>
                    <a:pt x="100765" y="19685"/>
                    <a:pt x="100832" y="19685"/>
                    <a:pt x="100865" y="19619"/>
                  </a:cubicBezTo>
                  <a:cubicBezTo>
                    <a:pt x="100932" y="19552"/>
                    <a:pt x="100932" y="19451"/>
                    <a:pt x="100899" y="19385"/>
                  </a:cubicBezTo>
                  <a:lnTo>
                    <a:pt x="99194" y="17079"/>
                  </a:lnTo>
                  <a:lnTo>
                    <a:pt x="100865" y="14839"/>
                  </a:lnTo>
                  <a:lnTo>
                    <a:pt x="101767" y="14572"/>
                  </a:lnTo>
                  <a:lnTo>
                    <a:pt x="106112" y="17680"/>
                  </a:lnTo>
                  <a:lnTo>
                    <a:pt x="104541" y="19685"/>
                  </a:lnTo>
                  <a:lnTo>
                    <a:pt x="102570" y="18917"/>
                  </a:lnTo>
                  <a:cubicBezTo>
                    <a:pt x="102553" y="18908"/>
                    <a:pt x="102534" y="18904"/>
                    <a:pt x="102515" y="18904"/>
                  </a:cubicBezTo>
                  <a:cubicBezTo>
                    <a:pt x="102457" y="18904"/>
                    <a:pt x="102394" y="18942"/>
                    <a:pt x="102369" y="19017"/>
                  </a:cubicBezTo>
                  <a:cubicBezTo>
                    <a:pt x="102336" y="19084"/>
                    <a:pt x="102369" y="19184"/>
                    <a:pt x="102436" y="19217"/>
                  </a:cubicBezTo>
                  <a:lnTo>
                    <a:pt x="104541" y="20020"/>
                  </a:lnTo>
                  <a:lnTo>
                    <a:pt x="104575" y="20020"/>
                  </a:lnTo>
                  <a:cubicBezTo>
                    <a:pt x="104608" y="20020"/>
                    <a:pt x="104675" y="19953"/>
                    <a:pt x="104709" y="19919"/>
                  </a:cubicBezTo>
                  <a:lnTo>
                    <a:pt x="106446" y="17680"/>
                  </a:lnTo>
                  <a:cubicBezTo>
                    <a:pt x="106513" y="17613"/>
                    <a:pt x="106513" y="17580"/>
                    <a:pt x="106513" y="17546"/>
                  </a:cubicBezTo>
                  <a:cubicBezTo>
                    <a:pt x="106513" y="17513"/>
                    <a:pt x="106446" y="17446"/>
                    <a:pt x="106413" y="17413"/>
                  </a:cubicBezTo>
                  <a:lnTo>
                    <a:pt x="102536" y="14672"/>
                  </a:lnTo>
                  <a:lnTo>
                    <a:pt x="107349" y="15708"/>
                  </a:lnTo>
                  <a:lnTo>
                    <a:pt x="107917" y="17613"/>
                  </a:lnTo>
                  <a:lnTo>
                    <a:pt x="107917" y="21457"/>
                  </a:lnTo>
                  <a:cubicBezTo>
                    <a:pt x="107917" y="21557"/>
                    <a:pt x="107950" y="21590"/>
                    <a:pt x="108051" y="21624"/>
                  </a:cubicBezTo>
                  <a:lnTo>
                    <a:pt x="111593" y="23094"/>
                  </a:lnTo>
                  <a:lnTo>
                    <a:pt x="111694" y="23094"/>
                  </a:lnTo>
                  <a:cubicBezTo>
                    <a:pt x="111727" y="23094"/>
                    <a:pt x="111760" y="23061"/>
                    <a:pt x="111794" y="23027"/>
                  </a:cubicBezTo>
                  <a:lnTo>
                    <a:pt x="112562" y="21757"/>
                  </a:lnTo>
                  <a:lnTo>
                    <a:pt x="117409" y="21290"/>
                  </a:lnTo>
                  <a:cubicBezTo>
                    <a:pt x="117442" y="21290"/>
                    <a:pt x="117475" y="21256"/>
                    <a:pt x="117542" y="21223"/>
                  </a:cubicBezTo>
                  <a:lnTo>
                    <a:pt x="119982" y="15675"/>
                  </a:lnTo>
                  <a:lnTo>
                    <a:pt x="119982" y="15608"/>
                  </a:lnTo>
                  <a:lnTo>
                    <a:pt x="120249" y="12533"/>
                  </a:lnTo>
                  <a:lnTo>
                    <a:pt x="122555" y="11430"/>
                  </a:lnTo>
                  <a:lnTo>
                    <a:pt x="122555" y="11430"/>
                  </a:lnTo>
                  <a:lnTo>
                    <a:pt x="122154" y="17847"/>
                  </a:lnTo>
                  <a:cubicBezTo>
                    <a:pt x="122087" y="17914"/>
                    <a:pt x="122087" y="17947"/>
                    <a:pt x="122121" y="18048"/>
                  </a:cubicBezTo>
                  <a:lnTo>
                    <a:pt x="121920" y="21757"/>
                  </a:lnTo>
                  <a:lnTo>
                    <a:pt x="118445" y="26069"/>
                  </a:lnTo>
                  <a:cubicBezTo>
                    <a:pt x="118411" y="26102"/>
                    <a:pt x="118411" y="26136"/>
                    <a:pt x="118411" y="26202"/>
                  </a:cubicBezTo>
                  <a:lnTo>
                    <a:pt x="118411" y="29912"/>
                  </a:lnTo>
                  <a:lnTo>
                    <a:pt x="113131" y="30447"/>
                  </a:lnTo>
                  <a:lnTo>
                    <a:pt x="113097" y="30447"/>
                  </a:lnTo>
                  <a:lnTo>
                    <a:pt x="108351" y="32118"/>
                  </a:lnTo>
                  <a:lnTo>
                    <a:pt x="109956" y="27038"/>
                  </a:lnTo>
                  <a:lnTo>
                    <a:pt x="111627" y="27740"/>
                  </a:lnTo>
                  <a:lnTo>
                    <a:pt x="111727" y="27740"/>
                  </a:lnTo>
                  <a:cubicBezTo>
                    <a:pt x="111794" y="27740"/>
                    <a:pt x="111861" y="27740"/>
                    <a:pt x="111894" y="27640"/>
                  </a:cubicBezTo>
                  <a:cubicBezTo>
                    <a:pt x="111927" y="27573"/>
                    <a:pt x="111894" y="27472"/>
                    <a:pt x="111794" y="27439"/>
                  </a:cubicBezTo>
                  <a:lnTo>
                    <a:pt x="104942" y="24498"/>
                  </a:lnTo>
                  <a:lnTo>
                    <a:pt x="105277" y="22760"/>
                  </a:lnTo>
                  <a:lnTo>
                    <a:pt x="112362" y="26069"/>
                  </a:lnTo>
                  <a:cubicBezTo>
                    <a:pt x="112380" y="26078"/>
                    <a:pt x="112400" y="26082"/>
                    <a:pt x="112421" y="26082"/>
                  </a:cubicBezTo>
                  <a:cubicBezTo>
                    <a:pt x="112478" y="26082"/>
                    <a:pt x="112538" y="26051"/>
                    <a:pt x="112562" y="26002"/>
                  </a:cubicBezTo>
                  <a:cubicBezTo>
                    <a:pt x="112596" y="25902"/>
                    <a:pt x="112562" y="25835"/>
                    <a:pt x="112462" y="25768"/>
                  </a:cubicBezTo>
                  <a:lnTo>
                    <a:pt x="98359" y="19184"/>
                  </a:lnTo>
                  <a:lnTo>
                    <a:pt x="98325" y="19184"/>
                  </a:lnTo>
                  <a:lnTo>
                    <a:pt x="95986" y="18816"/>
                  </a:lnTo>
                  <a:cubicBezTo>
                    <a:pt x="95919" y="18816"/>
                    <a:pt x="95885" y="18816"/>
                    <a:pt x="95852" y="18850"/>
                  </a:cubicBezTo>
                  <a:lnTo>
                    <a:pt x="95083" y="19418"/>
                  </a:lnTo>
                  <a:lnTo>
                    <a:pt x="92309" y="15575"/>
                  </a:lnTo>
                  <a:cubicBezTo>
                    <a:pt x="92242" y="15575"/>
                    <a:pt x="92242" y="15541"/>
                    <a:pt x="92209" y="15541"/>
                  </a:cubicBezTo>
                  <a:lnTo>
                    <a:pt x="89669" y="14305"/>
                  </a:lnTo>
                  <a:lnTo>
                    <a:pt x="89535" y="14305"/>
                  </a:lnTo>
                  <a:lnTo>
                    <a:pt x="87330" y="15073"/>
                  </a:lnTo>
                  <a:lnTo>
                    <a:pt x="88232" y="12801"/>
                  </a:lnTo>
                  <a:cubicBezTo>
                    <a:pt x="88299" y="12700"/>
                    <a:pt x="88232" y="12634"/>
                    <a:pt x="88165" y="12567"/>
                  </a:cubicBezTo>
                  <a:cubicBezTo>
                    <a:pt x="88140" y="12558"/>
                    <a:pt x="88117" y="12554"/>
                    <a:pt x="88096" y="12554"/>
                  </a:cubicBezTo>
                  <a:cubicBezTo>
                    <a:pt x="88034" y="12554"/>
                    <a:pt x="87990" y="12592"/>
                    <a:pt x="87965" y="12667"/>
                  </a:cubicBezTo>
                  <a:lnTo>
                    <a:pt x="86962" y="15140"/>
                  </a:lnTo>
                  <a:lnTo>
                    <a:pt x="80612" y="12634"/>
                  </a:lnTo>
                  <a:lnTo>
                    <a:pt x="81381" y="11297"/>
                  </a:lnTo>
                  <a:lnTo>
                    <a:pt x="81381" y="11230"/>
                  </a:lnTo>
                  <a:lnTo>
                    <a:pt x="81404" y="11157"/>
                  </a:lnTo>
                  <a:lnTo>
                    <a:pt x="80394" y="12840"/>
                  </a:lnTo>
                  <a:lnTo>
                    <a:pt x="80394" y="12840"/>
                  </a:lnTo>
                  <a:lnTo>
                    <a:pt x="86828" y="15240"/>
                  </a:lnTo>
                  <a:lnTo>
                    <a:pt x="86126" y="17012"/>
                  </a:lnTo>
                  <a:lnTo>
                    <a:pt x="85558" y="16510"/>
                  </a:lnTo>
                  <a:lnTo>
                    <a:pt x="85491" y="16510"/>
                  </a:lnTo>
                  <a:lnTo>
                    <a:pt x="79542" y="14204"/>
                  </a:lnTo>
                  <a:lnTo>
                    <a:pt x="79657" y="14017"/>
                  </a:lnTo>
                  <a:lnTo>
                    <a:pt x="77504" y="11731"/>
                  </a:lnTo>
                  <a:cubicBezTo>
                    <a:pt x="77465" y="11712"/>
                    <a:pt x="77415" y="11693"/>
                    <a:pt x="77367" y="11693"/>
                  </a:cubicBezTo>
                  <a:cubicBezTo>
                    <a:pt x="77332" y="11693"/>
                    <a:pt x="77298" y="11703"/>
                    <a:pt x="77270" y="11731"/>
                  </a:cubicBezTo>
                  <a:cubicBezTo>
                    <a:pt x="77203" y="11831"/>
                    <a:pt x="77170" y="11898"/>
                    <a:pt x="77270" y="11999"/>
                  </a:cubicBezTo>
                  <a:lnTo>
                    <a:pt x="79476" y="14338"/>
                  </a:lnTo>
                  <a:lnTo>
                    <a:pt x="79175" y="14839"/>
                  </a:lnTo>
                  <a:cubicBezTo>
                    <a:pt x="79141" y="14839"/>
                    <a:pt x="79141" y="14873"/>
                    <a:pt x="79141" y="14906"/>
                  </a:cubicBezTo>
                  <a:lnTo>
                    <a:pt x="79149" y="14991"/>
                  </a:lnTo>
                  <a:lnTo>
                    <a:pt x="79375" y="14539"/>
                  </a:lnTo>
                  <a:lnTo>
                    <a:pt x="85224" y="16778"/>
                  </a:lnTo>
                  <a:lnTo>
                    <a:pt x="83653" y="22025"/>
                  </a:lnTo>
                  <a:lnTo>
                    <a:pt x="83119" y="21724"/>
                  </a:lnTo>
                  <a:lnTo>
                    <a:pt x="79442" y="18081"/>
                  </a:lnTo>
                  <a:lnTo>
                    <a:pt x="79367" y="17312"/>
                  </a:lnTo>
                  <a:lnTo>
                    <a:pt x="79442" y="18115"/>
                  </a:lnTo>
                  <a:cubicBezTo>
                    <a:pt x="79442" y="18181"/>
                    <a:pt x="79442" y="18215"/>
                    <a:pt x="79476" y="18248"/>
                  </a:cubicBezTo>
                  <a:lnTo>
                    <a:pt x="82484" y="21223"/>
                  </a:lnTo>
                  <a:lnTo>
                    <a:pt x="74830" y="17212"/>
                  </a:lnTo>
                  <a:cubicBezTo>
                    <a:pt x="74821" y="17203"/>
                    <a:pt x="74805" y="17199"/>
                    <a:pt x="74786" y="17199"/>
                  </a:cubicBezTo>
                  <a:cubicBezTo>
                    <a:pt x="74732" y="17199"/>
                    <a:pt x="74654" y="17230"/>
                    <a:pt x="74630" y="17279"/>
                  </a:cubicBezTo>
                  <a:cubicBezTo>
                    <a:pt x="74596" y="17379"/>
                    <a:pt x="74630" y="17446"/>
                    <a:pt x="74696" y="17513"/>
                  </a:cubicBezTo>
                  <a:lnTo>
                    <a:pt x="79141" y="19852"/>
                  </a:lnTo>
                  <a:lnTo>
                    <a:pt x="79058" y="19995"/>
                  </a:lnTo>
                  <a:lnTo>
                    <a:pt x="82717" y="21891"/>
                  </a:lnTo>
                  <a:lnTo>
                    <a:pt x="80177" y="25601"/>
                  </a:lnTo>
                  <a:lnTo>
                    <a:pt x="76902" y="23596"/>
                  </a:lnTo>
                  <a:lnTo>
                    <a:pt x="77011" y="23413"/>
                  </a:lnTo>
                  <a:lnTo>
                    <a:pt x="77011" y="23413"/>
                  </a:lnTo>
                  <a:lnTo>
                    <a:pt x="74864" y="22092"/>
                  </a:lnTo>
                  <a:cubicBezTo>
                    <a:pt x="74838" y="22066"/>
                    <a:pt x="74803" y="22055"/>
                    <a:pt x="74767" y="22055"/>
                  </a:cubicBezTo>
                  <a:cubicBezTo>
                    <a:pt x="74709" y="22055"/>
                    <a:pt x="74650" y="22084"/>
                    <a:pt x="74630" y="22125"/>
                  </a:cubicBezTo>
                  <a:cubicBezTo>
                    <a:pt x="74529" y="22225"/>
                    <a:pt x="74596" y="22359"/>
                    <a:pt x="74663" y="22392"/>
                  </a:cubicBezTo>
                  <a:lnTo>
                    <a:pt x="76835" y="23729"/>
                  </a:lnTo>
                  <a:lnTo>
                    <a:pt x="75666" y="25701"/>
                  </a:lnTo>
                  <a:cubicBezTo>
                    <a:pt x="75632" y="25735"/>
                    <a:pt x="75632" y="25868"/>
                    <a:pt x="75699" y="25902"/>
                  </a:cubicBezTo>
                  <a:lnTo>
                    <a:pt x="78774" y="28041"/>
                  </a:lnTo>
                  <a:lnTo>
                    <a:pt x="78841" y="28041"/>
                  </a:lnTo>
                  <a:lnTo>
                    <a:pt x="74630" y="34157"/>
                  </a:lnTo>
                  <a:cubicBezTo>
                    <a:pt x="74596" y="34224"/>
                    <a:pt x="74596" y="34324"/>
                    <a:pt x="74630" y="34391"/>
                  </a:cubicBezTo>
                  <a:cubicBezTo>
                    <a:pt x="74663" y="34424"/>
                    <a:pt x="74696" y="34424"/>
                    <a:pt x="74763" y="34424"/>
                  </a:cubicBezTo>
                  <a:cubicBezTo>
                    <a:pt x="74797" y="34424"/>
                    <a:pt x="74797" y="34391"/>
                    <a:pt x="74830" y="34391"/>
                  </a:cubicBezTo>
                  <a:lnTo>
                    <a:pt x="79309" y="31784"/>
                  </a:lnTo>
                  <a:lnTo>
                    <a:pt x="81347" y="37265"/>
                  </a:lnTo>
                  <a:cubicBezTo>
                    <a:pt x="81381" y="37332"/>
                    <a:pt x="81447" y="37399"/>
                    <a:pt x="81514" y="37399"/>
                  </a:cubicBezTo>
                  <a:lnTo>
                    <a:pt x="81548" y="37399"/>
                  </a:lnTo>
                  <a:cubicBezTo>
                    <a:pt x="81648" y="37332"/>
                    <a:pt x="81681" y="37265"/>
                    <a:pt x="81648" y="37165"/>
                  </a:cubicBezTo>
                  <a:lnTo>
                    <a:pt x="78540" y="28976"/>
                  </a:lnTo>
                  <a:lnTo>
                    <a:pt x="80612" y="26035"/>
                  </a:lnTo>
                  <a:lnTo>
                    <a:pt x="84522" y="28442"/>
                  </a:lnTo>
                  <a:cubicBezTo>
                    <a:pt x="84556" y="28475"/>
                    <a:pt x="84556" y="28475"/>
                    <a:pt x="84622" y="28475"/>
                  </a:cubicBezTo>
                  <a:cubicBezTo>
                    <a:pt x="84656" y="28475"/>
                    <a:pt x="84689" y="28442"/>
                    <a:pt x="84723" y="28408"/>
                  </a:cubicBezTo>
                  <a:cubicBezTo>
                    <a:pt x="84823" y="28308"/>
                    <a:pt x="84790" y="28208"/>
                    <a:pt x="84689" y="28141"/>
                  </a:cubicBezTo>
                  <a:lnTo>
                    <a:pt x="80779" y="25768"/>
                  </a:lnTo>
                  <a:lnTo>
                    <a:pt x="81514" y="24699"/>
                  </a:lnTo>
                  <a:lnTo>
                    <a:pt x="91140" y="30547"/>
                  </a:lnTo>
                  <a:lnTo>
                    <a:pt x="90672" y="32051"/>
                  </a:lnTo>
                  <a:lnTo>
                    <a:pt x="87363" y="30748"/>
                  </a:lnTo>
                  <a:cubicBezTo>
                    <a:pt x="87345" y="30739"/>
                    <a:pt x="87325" y="30735"/>
                    <a:pt x="87304" y="30735"/>
                  </a:cubicBezTo>
                  <a:cubicBezTo>
                    <a:pt x="87247" y="30735"/>
                    <a:pt x="87187" y="30766"/>
                    <a:pt x="87162" y="30815"/>
                  </a:cubicBezTo>
                  <a:cubicBezTo>
                    <a:pt x="87129" y="30915"/>
                    <a:pt x="87162" y="30982"/>
                    <a:pt x="87229" y="31049"/>
                  </a:cubicBezTo>
                  <a:lnTo>
                    <a:pt x="90571" y="32385"/>
                  </a:lnTo>
                  <a:lnTo>
                    <a:pt x="88199" y="40072"/>
                  </a:lnTo>
                  <a:cubicBezTo>
                    <a:pt x="88199" y="40139"/>
                    <a:pt x="88232" y="40239"/>
                    <a:pt x="88332" y="40273"/>
                  </a:cubicBezTo>
                  <a:lnTo>
                    <a:pt x="88366" y="40273"/>
                  </a:lnTo>
                  <a:cubicBezTo>
                    <a:pt x="88466" y="40273"/>
                    <a:pt x="88499" y="40239"/>
                    <a:pt x="88533" y="40139"/>
                  </a:cubicBezTo>
                  <a:lnTo>
                    <a:pt x="91474" y="30714"/>
                  </a:lnTo>
                  <a:lnTo>
                    <a:pt x="93211" y="31750"/>
                  </a:lnTo>
                  <a:lnTo>
                    <a:pt x="93211" y="31750"/>
                  </a:lnTo>
                  <a:cubicBezTo>
                    <a:pt x="93210" y="31687"/>
                    <a:pt x="93201" y="31611"/>
                    <a:pt x="93145" y="31583"/>
                  </a:cubicBezTo>
                  <a:lnTo>
                    <a:pt x="91206" y="30414"/>
                  </a:lnTo>
                  <a:lnTo>
                    <a:pt x="92209" y="27205"/>
                  </a:lnTo>
                  <a:lnTo>
                    <a:pt x="94081" y="28341"/>
                  </a:lnTo>
                  <a:lnTo>
                    <a:pt x="99227" y="32586"/>
                  </a:lnTo>
                  <a:lnTo>
                    <a:pt x="97857" y="35360"/>
                  </a:lnTo>
                  <a:lnTo>
                    <a:pt x="94916" y="34190"/>
                  </a:lnTo>
                  <a:lnTo>
                    <a:pt x="92744" y="33288"/>
                  </a:lnTo>
                  <a:lnTo>
                    <a:pt x="93212" y="31784"/>
                  </a:lnTo>
                  <a:cubicBezTo>
                    <a:pt x="93212" y="31774"/>
                    <a:pt x="93212" y="31763"/>
                    <a:pt x="93211" y="31751"/>
                  </a:cubicBezTo>
                  <a:lnTo>
                    <a:pt x="93211" y="31751"/>
                  </a:lnTo>
                  <a:lnTo>
                    <a:pt x="92744" y="33254"/>
                  </a:lnTo>
                  <a:cubicBezTo>
                    <a:pt x="92710" y="33321"/>
                    <a:pt x="92744" y="33421"/>
                    <a:pt x="92844" y="33455"/>
                  </a:cubicBezTo>
                  <a:lnTo>
                    <a:pt x="95016" y="34324"/>
                  </a:lnTo>
                  <a:lnTo>
                    <a:pt x="92309" y="41442"/>
                  </a:lnTo>
                  <a:cubicBezTo>
                    <a:pt x="92242" y="41509"/>
                    <a:pt x="92309" y="41610"/>
                    <a:pt x="92376" y="41643"/>
                  </a:cubicBezTo>
                  <a:lnTo>
                    <a:pt x="92410" y="41643"/>
                  </a:lnTo>
                  <a:cubicBezTo>
                    <a:pt x="92510" y="41643"/>
                    <a:pt x="92543" y="41610"/>
                    <a:pt x="92577" y="41509"/>
                  </a:cubicBezTo>
                  <a:lnTo>
                    <a:pt x="95317" y="34424"/>
                  </a:lnTo>
                  <a:lnTo>
                    <a:pt x="98024" y="35494"/>
                  </a:lnTo>
                  <a:lnTo>
                    <a:pt x="94582" y="42345"/>
                  </a:lnTo>
                  <a:cubicBezTo>
                    <a:pt x="94549" y="42445"/>
                    <a:pt x="94582" y="42512"/>
                    <a:pt x="94682" y="42579"/>
                  </a:cubicBezTo>
                  <a:lnTo>
                    <a:pt x="94749" y="42579"/>
                  </a:lnTo>
                  <a:cubicBezTo>
                    <a:pt x="94849" y="42579"/>
                    <a:pt x="94883" y="42512"/>
                    <a:pt x="94916" y="42479"/>
                  </a:cubicBezTo>
                  <a:lnTo>
                    <a:pt x="98392" y="35560"/>
                  </a:lnTo>
                  <a:cubicBezTo>
                    <a:pt x="98425" y="35560"/>
                    <a:pt x="98492" y="35494"/>
                    <a:pt x="98492" y="35460"/>
                  </a:cubicBezTo>
                  <a:lnTo>
                    <a:pt x="98492" y="35393"/>
                  </a:lnTo>
                  <a:lnTo>
                    <a:pt x="99819" y="32673"/>
                  </a:lnTo>
                  <a:lnTo>
                    <a:pt x="98125" y="31249"/>
                  </a:lnTo>
                  <a:lnTo>
                    <a:pt x="98191" y="31049"/>
                  </a:lnTo>
                  <a:cubicBezTo>
                    <a:pt x="98191" y="31082"/>
                    <a:pt x="98225" y="31082"/>
                    <a:pt x="98225" y="31082"/>
                  </a:cubicBezTo>
                  <a:lnTo>
                    <a:pt x="101534" y="31784"/>
                  </a:lnTo>
                  <a:lnTo>
                    <a:pt x="101467" y="31784"/>
                  </a:lnTo>
                  <a:lnTo>
                    <a:pt x="101467" y="34017"/>
                  </a:lnTo>
                  <a:lnTo>
                    <a:pt x="101834" y="34324"/>
                  </a:lnTo>
                  <a:lnTo>
                    <a:pt x="101834" y="44283"/>
                  </a:lnTo>
                  <a:lnTo>
                    <a:pt x="101834" y="44317"/>
                  </a:lnTo>
                  <a:lnTo>
                    <a:pt x="102737" y="46823"/>
                  </a:lnTo>
                  <a:lnTo>
                    <a:pt x="102737" y="46823"/>
                  </a:lnTo>
                  <a:lnTo>
                    <a:pt x="97657" y="45520"/>
                  </a:lnTo>
                  <a:lnTo>
                    <a:pt x="97657" y="43281"/>
                  </a:lnTo>
                  <a:cubicBezTo>
                    <a:pt x="97657" y="43180"/>
                    <a:pt x="97556" y="43114"/>
                    <a:pt x="97490" y="43114"/>
                  </a:cubicBezTo>
                  <a:cubicBezTo>
                    <a:pt x="97389" y="43114"/>
                    <a:pt x="97322" y="43180"/>
                    <a:pt x="97322" y="43281"/>
                  </a:cubicBezTo>
                  <a:lnTo>
                    <a:pt x="97322" y="45687"/>
                  </a:lnTo>
                  <a:cubicBezTo>
                    <a:pt x="97322" y="45787"/>
                    <a:pt x="97356" y="45854"/>
                    <a:pt x="97423" y="45854"/>
                  </a:cubicBezTo>
                  <a:lnTo>
                    <a:pt x="102870" y="47258"/>
                  </a:lnTo>
                  <a:lnTo>
                    <a:pt x="104040" y="50433"/>
                  </a:lnTo>
                  <a:lnTo>
                    <a:pt x="97523" y="48829"/>
                  </a:lnTo>
                  <a:cubicBezTo>
                    <a:pt x="97423" y="48829"/>
                    <a:pt x="97356" y="48895"/>
                    <a:pt x="97322" y="48962"/>
                  </a:cubicBezTo>
                  <a:lnTo>
                    <a:pt x="96654" y="51001"/>
                  </a:lnTo>
                  <a:lnTo>
                    <a:pt x="94883" y="50466"/>
                  </a:lnTo>
                  <a:lnTo>
                    <a:pt x="95986" y="49129"/>
                  </a:lnTo>
                  <a:cubicBezTo>
                    <a:pt x="96019" y="49096"/>
                    <a:pt x="96019" y="49029"/>
                    <a:pt x="96019" y="48996"/>
                  </a:cubicBezTo>
                  <a:lnTo>
                    <a:pt x="96019" y="45921"/>
                  </a:lnTo>
                  <a:cubicBezTo>
                    <a:pt x="96019" y="45854"/>
                    <a:pt x="95986" y="45821"/>
                    <a:pt x="95919" y="45787"/>
                  </a:cubicBezTo>
                  <a:lnTo>
                    <a:pt x="92811" y="43481"/>
                  </a:lnTo>
                  <a:lnTo>
                    <a:pt x="93914" y="42178"/>
                  </a:lnTo>
                  <a:cubicBezTo>
                    <a:pt x="94014" y="42111"/>
                    <a:pt x="94014" y="41977"/>
                    <a:pt x="93914" y="41944"/>
                  </a:cubicBezTo>
                  <a:cubicBezTo>
                    <a:pt x="93880" y="41894"/>
                    <a:pt x="93830" y="41869"/>
                    <a:pt x="93784" y="41869"/>
                  </a:cubicBezTo>
                  <a:cubicBezTo>
                    <a:pt x="93738" y="41869"/>
                    <a:pt x="93696" y="41894"/>
                    <a:pt x="93680" y="41944"/>
                  </a:cubicBezTo>
                  <a:lnTo>
                    <a:pt x="91975" y="43949"/>
                  </a:lnTo>
                  <a:lnTo>
                    <a:pt x="81347" y="44016"/>
                  </a:lnTo>
                  <a:lnTo>
                    <a:pt x="83720" y="37933"/>
                  </a:lnTo>
                  <a:cubicBezTo>
                    <a:pt x="83787" y="37866"/>
                    <a:pt x="83720" y="37766"/>
                    <a:pt x="83653" y="37733"/>
                  </a:cubicBezTo>
                  <a:cubicBezTo>
                    <a:pt x="83624" y="37713"/>
                    <a:pt x="83597" y="37705"/>
                    <a:pt x="83574" y="37705"/>
                  </a:cubicBezTo>
                  <a:cubicBezTo>
                    <a:pt x="83517" y="37705"/>
                    <a:pt x="83476" y="37752"/>
                    <a:pt x="83453" y="37800"/>
                  </a:cubicBezTo>
                  <a:lnTo>
                    <a:pt x="81013" y="43949"/>
                  </a:lnTo>
                  <a:lnTo>
                    <a:pt x="78540" y="42412"/>
                  </a:lnTo>
                  <a:lnTo>
                    <a:pt x="66675" y="36630"/>
                  </a:lnTo>
                  <a:lnTo>
                    <a:pt x="74162" y="33990"/>
                  </a:lnTo>
                  <a:cubicBezTo>
                    <a:pt x="74262" y="33956"/>
                    <a:pt x="74295" y="33889"/>
                    <a:pt x="74262" y="33789"/>
                  </a:cubicBezTo>
                  <a:cubicBezTo>
                    <a:pt x="74215" y="33742"/>
                    <a:pt x="74167" y="33695"/>
                    <a:pt x="74108" y="33695"/>
                  </a:cubicBezTo>
                  <a:cubicBezTo>
                    <a:pt x="74084" y="33695"/>
                    <a:pt x="74057" y="33703"/>
                    <a:pt x="74028" y="33722"/>
                  </a:cubicBezTo>
                  <a:lnTo>
                    <a:pt x="66274" y="36429"/>
                  </a:lnTo>
                  <a:lnTo>
                    <a:pt x="65305" y="35961"/>
                  </a:lnTo>
                  <a:lnTo>
                    <a:pt x="68447" y="31416"/>
                  </a:lnTo>
                  <a:cubicBezTo>
                    <a:pt x="68480" y="31316"/>
                    <a:pt x="68480" y="31216"/>
                    <a:pt x="68413" y="31149"/>
                  </a:cubicBezTo>
                  <a:cubicBezTo>
                    <a:pt x="68377" y="31137"/>
                    <a:pt x="68335" y="31129"/>
                    <a:pt x="68296" y="31129"/>
                  </a:cubicBezTo>
                  <a:cubicBezTo>
                    <a:pt x="68229" y="31129"/>
                    <a:pt x="68167" y="31152"/>
                    <a:pt x="68146" y="31216"/>
                  </a:cubicBezTo>
                  <a:lnTo>
                    <a:pt x="64971" y="35794"/>
                  </a:lnTo>
                  <a:lnTo>
                    <a:pt x="58721" y="32753"/>
                  </a:lnTo>
                  <a:cubicBezTo>
                    <a:pt x="58694" y="32744"/>
                    <a:pt x="58670" y="32740"/>
                    <a:pt x="58647" y="32740"/>
                  </a:cubicBezTo>
                  <a:cubicBezTo>
                    <a:pt x="58585" y="32740"/>
                    <a:pt x="58536" y="32771"/>
                    <a:pt x="58487" y="32820"/>
                  </a:cubicBezTo>
                  <a:cubicBezTo>
                    <a:pt x="58454" y="32920"/>
                    <a:pt x="58487" y="32987"/>
                    <a:pt x="58587" y="33054"/>
                  </a:cubicBezTo>
                  <a:lnTo>
                    <a:pt x="63801" y="35560"/>
                  </a:lnTo>
                  <a:lnTo>
                    <a:pt x="62230" y="37599"/>
                  </a:lnTo>
                  <a:lnTo>
                    <a:pt x="56248" y="39571"/>
                  </a:lnTo>
                  <a:cubicBezTo>
                    <a:pt x="56114" y="39604"/>
                    <a:pt x="56081" y="39671"/>
                    <a:pt x="56114" y="39771"/>
                  </a:cubicBezTo>
                  <a:cubicBezTo>
                    <a:pt x="56148" y="39838"/>
                    <a:pt x="56181" y="39905"/>
                    <a:pt x="56281" y="39905"/>
                  </a:cubicBezTo>
                  <a:lnTo>
                    <a:pt x="56315" y="39905"/>
                  </a:lnTo>
                  <a:lnTo>
                    <a:pt x="62241" y="37941"/>
                  </a:lnTo>
                  <a:lnTo>
                    <a:pt x="62241" y="37941"/>
                  </a:lnTo>
                  <a:lnTo>
                    <a:pt x="62230" y="37933"/>
                  </a:lnTo>
                  <a:lnTo>
                    <a:pt x="63801" y="35928"/>
                  </a:lnTo>
                  <a:lnTo>
                    <a:pt x="65673" y="36864"/>
                  </a:lnTo>
                  <a:lnTo>
                    <a:pt x="63610" y="38927"/>
                  </a:lnTo>
                  <a:lnTo>
                    <a:pt x="63610" y="38927"/>
                  </a:lnTo>
                  <a:lnTo>
                    <a:pt x="63667" y="38969"/>
                  </a:lnTo>
                  <a:lnTo>
                    <a:pt x="60426" y="42345"/>
                  </a:lnTo>
                  <a:lnTo>
                    <a:pt x="57685" y="44517"/>
                  </a:lnTo>
                  <a:cubicBezTo>
                    <a:pt x="57618" y="44617"/>
                    <a:pt x="57618" y="44684"/>
                    <a:pt x="57652" y="44785"/>
                  </a:cubicBezTo>
                  <a:cubicBezTo>
                    <a:pt x="57685" y="44818"/>
                    <a:pt x="57752" y="44851"/>
                    <a:pt x="57785" y="44851"/>
                  </a:cubicBezTo>
                  <a:cubicBezTo>
                    <a:pt x="57819" y="44851"/>
                    <a:pt x="57852" y="44851"/>
                    <a:pt x="57919" y="44818"/>
                  </a:cubicBezTo>
                  <a:lnTo>
                    <a:pt x="60125" y="43013"/>
                  </a:lnTo>
                  <a:lnTo>
                    <a:pt x="70686" y="46690"/>
                  </a:lnTo>
                  <a:lnTo>
                    <a:pt x="70753" y="46690"/>
                  </a:lnTo>
                  <a:cubicBezTo>
                    <a:pt x="70820" y="46690"/>
                    <a:pt x="70853" y="46656"/>
                    <a:pt x="70920" y="46589"/>
                  </a:cubicBezTo>
                  <a:cubicBezTo>
                    <a:pt x="70920" y="46489"/>
                    <a:pt x="70853" y="46422"/>
                    <a:pt x="70786" y="46355"/>
                  </a:cubicBezTo>
                  <a:lnTo>
                    <a:pt x="60426" y="42779"/>
                  </a:lnTo>
                  <a:lnTo>
                    <a:pt x="60593" y="42646"/>
                  </a:lnTo>
                  <a:lnTo>
                    <a:pt x="63868" y="39237"/>
                  </a:lnTo>
                  <a:lnTo>
                    <a:pt x="71287" y="43080"/>
                  </a:lnTo>
                  <a:lnTo>
                    <a:pt x="71354" y="43080"/>
                  </a:lnTo>
                  <a:cubicBezTo>
                    <a:pt x="71455" y="43080"/>
                    <a:pt x="71488" y="43013"/>
                    <a:pt x="71521" y="42980"/>
                  </a:cubicBezTo>
                  <a:cubicBezTo>
                    <a:pt x="71555" y="42913"/>
                    <a:pt x="71521" y="42813"/>
                    <a:pt x="71455" y="42779"/>
                  </a:cubicBezTo>
                  <a:lnTo>
                    <a:pt x="64135" y="38969"/>
                  </a:lnTo>
                  <a:lnTo>
                    <a:pt x="66207" y="36797"/>
                  </a:lnTo>
                  <a:lnTo>
                    <a:pt x="78306" y="42646"/>
                  </a:lnTo>
                  <a:lnTo>
                    <a:pt x="87831" y="48595"/>
                  </a:lnTo>
                  <a:lnTo>
                    <a:pt x="86761" y="49798"/>
                  </a:lnTo>
                  <a:lnTo>
                    <a:pt x="86160" y="50500"/>
                  </a:lnTo>
                  <a:lnTo>
                    <a:pt x="83887" y="53040"/>
                  </a:lnTo>
                  <a:lnTo>
                    <a:pt x="77236" y="50667"/>
                  </a:lnTo>
                  <a:lnTo>
                    <a:pt x="77537" y="49530"/>
                  </a:lnTo>
                  <a:cubicBezTo>
                    <a:pt x="77537" y="49464"/>
                    <a:pt x="77504" y="49363"/>
                    <a:pt x="77404" y="49330"/>
                  </a:cubicBezTo>
                  <a:cubicBezTo>
                    <a:pt x="77392" y="49324"/>
                    <a:pt x="77379" y="49321"/>
                    <a:pt x="77365" y="49321"/>
                  </a:cubicBezTo>
                  <a:cubicBezTo>
                    <a:pt x="77303" y="49321"/>
                    <a:pt x="77231" y="49381"/>
                    <a:pt x="77203" y="49464"/>
                  </a:cubicBezTo>
                  <a:lnTo>
                    <a:pt x="76902" y="50533"/>
                  </a:lnTo>
                  <a:lnTo>
                    <a:pt x="75565" y="50099"/>
                  </a:lnTo>
                  <a:lnTo>
                    <a:pt x="76501" y="47826"/>
                  </a:lnTo>
                  <a:cubicBezTo>
                    <a:pt x="76535" y="47759"/>
                    <a:pt x="76501" y="47659"/>
                    <a:pt x="76401" y="47625"/>
                  </a:cubicBezTo>
                  <a:cubicBezTo>
                    <a:pt x="76383" y="47616"/>
                    <a:pt x="76363" y="47612"/>
                    <a:pt x="76342" y="47612"/>
                  </a:cubicBezTo>
                  <a:cubicBezTo>
                    <a:pt x="76285" y="47612"/>
                    <a:pt x="76225" y="47643"/>
                    <a:pt x="76200" y="47692"/>
                  </a:cubicBezTo>
                  <a:lnTo>
                    <a:pt x="75298" y="49965"/>
                  </a:lnTo>
                  <a:lnTo>
                    <a:pt x="67678" y="47258"/>
                  </a:lnTo>
                  <a:lnTo>
                    <a:pt x="67544" y="47258"/>
                  </a:lnTo>
                  <a:lnTo>
                    <a:pt x="59122" y="50032"/>
                  </a:lnTo>
                  <a:cubicBezTo>
                    <a:pt x="58989" y="50099"/>
                    <a:pt x="58955" y="50165"/>
                    <a:pt x="58989" y="50266"/>
                  </a:cubicBezTo>
                  <a:cubicBezTo>
                    <a:pt x="59013" y="50338"/>
                    <a:pt x="59071" y="50393"/>
                    <a:pt x="59127" y="50393"/>
                  </a:cubicBezTo>
                  <a:cubicBezTo>
                    <a:pt x="59149" y="50393"/>
                    <a:pt x="59170" y="50385"/>
                    <a:pt x="59189" y="50366"/>
                  </a:cubicBezTo>
                  <a:lnTo>
                    <a:pt x="67611" y="47625"/>
                  </a:lnTo>
                  <a:lnTo>
                    <a:pt x="75298" y="50366"/>
                  </a:lnTo>
                  <a:lnTo>
                    <a:pt x="76802" y="50934"/>
                  </a:lnTo>
                  <a:lnTo>
                    <a:pt x="76200" y="53207"/>
                  </a:lnTo>
                  <a:lnTo>
                    <a:pt x="70118" y="51669"/>
                  </a:lnTo>
                  <a:cubicBezTo>
                    <a:pt x="70017" y="51669"/>
                    <a:pt x="69951" y="51703"/>
                    <a:pt x="69884" y="51803"/>
                  </a:cubicBezTo>
                  <a:cubicBezTo>
                    <a:pt x="69884" y="51870"/>
                    <a:pt x="69951" y="51970"/>
                    <a:pt x="70017" y="52004"/>
                  </a:cubicBezTo>
                  <a:lnTo>
                    <a:pt x="76134" y="53541"/>
                  </a:lnTo>
                  <a:lnTo>
                    <a:pt x="75198" y="57150"/>
                  </a:lnTo>
                  <a:lnTo>
                    <a:pt x="70151" y="55479"/>
                  </a:lnTo>
                  <a:cubicBezTo>
                    <a:pt x="70084" y="55479"/>
                    <a:pt x="69984" y="55513"/>
                    <a:pt x="69951" y="55613"/>
                  </a:cubicBezTo>
                  <a:cubicBezTo>
                    <a:pt x="69951" y="55680"/>
                    <a:pt x="69984" y="55780"/>
                    <a:pt x="70084" y="55814"/>
                  </a:cubicBezTo>
                  <a:lnTo>
                    <a:pt x="75198" y="57518"/>
                  </a:lnTo>
                  <a:cubicBezTo>
                    <a:pt x="75198" y="57551"/>
                    <a:pt x="75231" y="57618"/>
                    <a:pt x="75298" y="57618"/>
                  </a:cubicBezTo>
                  <a:lnTo>
                    <a:pt x="75365" y="57618"/>
                  </a:lnTo>
                  <a:lnTo>
                    <a:pt x="78941" y="58788"/>
                  </a:lnTo>
                  <a:lnTo>
                    <a:pt x="74329" y="64002"/>
                  </a:lnTo>
                  <a:lnTo>
                    <a:pt x="71488" y="68480"/>
                  </a:lnTo>
                  <a:cubicBezTo>
                    <a:pt x="71455" y="68547"/>
                    <a:pt x="71455" y="68681"/>
                    <a:pt x="71521" y="68714"/>
                  </a:cubicBezTo>
                  <a:cubicBezTo>
                    <a:pt x="71521" y="68781"/>
                    <a:pt x="71588" y="68781"/>
                    <a:pt x="71622" y="68781"/>
                  </a:cubicBezTo>
                  <a:cubicBezTo>
                    <a:pt x="71655" y="68781"/>
                    <a:pt x="71689" y="68714"/>
                    <a:pt x="71755" y="68681"/>
                  </a:cubicBezTo>
                  <a:lnTo>
                    <a:pt x="74529" y="64269"/>
                  </a:lnTo>
                  <a:lnTo>
                    <a:pt x="79141" y="59089"/>
                  </a:lnTo>
                  <a:lnTo>
                    <a:pt x="79275" y="59122"/>
                  </a:lnTo>
                  <a:lnTo>
                    <a:pt x="82651" y="60125"/>
                  </a:lnTo>
                  <a:lnTo>
                    <a:pt x="81481" y="63266"/>
                  </a:lnTo>
                  <a:lnTo>
                    <a:pt x="81481" y="63300"/>
                  </a:lnTo>
                  <a:lnTo>
                    <a:pt x="81046" y="67143"/>
                  </a:lnTo>
                  <a:lnTo>
                    <a:pt x="79609" y="67143"/>
                  </a:lnTo>
                  <a:cubicBezTo>
                    <a:pt x="79509" y="67143"/>
                    <a:pt x="79442" y="67210"/>
                    <a:pt x="79442" y="67310"/>
                  </a:cubicBezTo>
                  <a:lnTo>
                    <a:pt x="79442" y="68948"/>
                  </a:lnTo>
                  <a:lnTo>
                    <a:pt x="71922" y="68948"/>
                  </a:lnTo>
                  <a:cubicBezTo>
                    <a:pt x="70987" y="68948"/>
                    <a:pt x="70586" y="69149"/>
                    <a:pt x="70419" y="69316"/>
                  </a:cubicBezTo>
                  <a:cubicBezTo>
                    <a:pt x="70067" y="69140"/>
                    <a:pt x="69750" y="69056"/>
                    <a:pt x="69454" y="69056"/>
                  </a:cubicBezTo>
                  <a:cubicBezTo>
                    <a:pt x="69243" y="69056"/>
                    <a:pt x="69042" y="69098"/>
                    <a:pt x="68848" y="69182"/>
                  </a:cubicBezTo>
                  <a:cubicBezTo>
                    <a:pt x="68346" y="69382"/>
                    <a:pt x="68079" y="69850"/>
                    <a:pt x="67945" y="70151"/>
                  </a:cubicBezTo>
                  <a:cubicBezTo>
                    <a:pt x="67750" y="70018"/>
                    <a:pt x="67502" y="69969"/>
                    <a:pt x="67246" y="69969"/>
                  </a:cubicBezTo>
                  <a:cubicBezTo>
                    <a:pt x="66669" y="69969"/>
                    <a:pt x="66056" y="70215"/>
                    <a:pt x="65940" y="70285"/>
                  </a:cubicBezTo>
                  <a:cubicBezTo>
                    <a:pt x="65840" y="70318"/>
                    <a:pt x="65806" y="70385"/>
                    <a:pt x="65840" y="70485"/>
                  </a:cubicBezTo>
                  <a:cubicBezTo>
                    <a:pt x="65907" y="70519"/>
                    <a:pt x="65940" y="70552"/>
                    <a:pt x="66007" y="70552"/>
                  </a:cubicBezTo>
                  <a:lnTo>
                    <a:pt x="66107" y="70552"/>
                  </a:lnTo>
                  <a:cubicBezTo>
                    <a:pt x="66342" y="70446"/>
                    <a:pt x="66874" y="70271"/>
                    <a:pt x="67317" y="70271"/>
                  </a:cubicBezTo>
                  <a:cubicBezTo>
                    <a:pt x="67568" y="70271"/>
                    <a:pt x="67791" y="70328"/>
                    <a:pt x="67912" y="70485"/>
                  </a:cubicBezTo>
                  <a:lnTo>
                    <a:pt x="69015" y="73995"/>
                  </a:lnTo>
                  <a:lnTo>
                    <a:pt x="67444" y="74529"/>
                  </a:lnTo>
                  <a:cubicBezTo>
                    <a:pt x="67310" y="74563"/>
                    <a:pt x="67277" y="74663"/>
                    <a:pt x="67310" y="74730"/>
                  </a:cubicBezTo>
                  <a:cubicBezTo>
                    <a:pt x="67344" y="74830"/>
                    <a:pt x="67411" y="74864"/>
                    <a:pt x="67477" y="74864"/>
                  </a:cubicBezTo>
                  <a:lnTo>
                    <a:pt x="67511" y="74864"/>
                  </a:lnTo>
                  <a:lnTo>
                    <a:pt x="69282" y="74295"/>
                  </a:lnTo>
                  <a:lnTo>
                    <a:pt x="73025" y="73025"/>
                  </a:lnTo>
                  <a:cubicBezTo>
                    <a:pt x="73159" y="72992"/>
                    <a:pt x="73192" y="72892"/>
                    <a:pt x="73159" y="72825"/>
                  </a:cubicBezTo>
                  <a:cubicBezTo>
                    <a:pt x="73134" y="72723"/>
                    <a:pt x="73069" y="72679"/>
                    <a:pt x="73010" y="72679"/>
                  </a:cubicBezTo>
                  <a:cubicBezTo>
                    <a:pt x="72992" y="72679"/>
                    <a:pt x="72974" y="72683"/>
                    <a:pt x="72959" y="72691"/>
                  </a:cubicBezTo>
                  <a:lnTo>
                    <a:pt x="71689" y="73126"/>
                  </a:lnTo>
                  <a:lnTo>
                    <a:pt x="70652" y="69516"/>
                  </a:lnTo>
                  <a:cubicBezTo>
                    <a:pt x="70786" y="69449"/>
                    <a:pt x="71120" y="69215"/>
                    <a:pt x="71922" y="69215"/>
                  </a:cubicBezTo>
                  <a:lnTo>
                    <a:pt x="80812" y="69215"/>
                  </a:lnTo>
                  <a:lnTo>
                    <a:pt x="80278" y="74128"/>
                  </a:lnTo>
                  <a:cubicBezTo>
                    <a:pt x="80278" y="74195"/>
                    <a:pt x="80345" y="74295"/>
                    <a:pt x="80445" y="74295"/>
                  </a:cubicBezTo>
                  <a:cubicBezTo>
                    <a:pt x="80512" y="74295"/>
                    <a:pt x="80612" y="74195"/>
                    <a:pt x="80612" y="74128"/>
                  </a:cubicBezTo>
                  <a:lnTo>
                    <a:pt x="81782" y="63266"/>
                  </a:lnTo>
                  <a:lnTo>
                    <a:pt x="82951" y="60125"/>
                  </a:lnTo>
                  <a:lnTo>
                    <a:pt x="90003" y="62164"/>
                  </a:lnTo>
                  <a:lnTo>
                    <a:pt x="90037" y="62164"/>
                  </a:lnTo>
                  <a:cubicBezTo>
                    <a:pt x="90137" y="62164"/>
                    <a:pt x="90170" y="62130"/>
                    <a:pt x="90204" y="62030"/>
                  </a:cubicBezTo>
                  <a:lnTo>
                    <a:pt x="91140" y="59657"/>
                  </a:lnTo>
                  <a:lnTo>
                    <a:pt x="101667" y="62966"/>
                  </a:lnTo>
                  <a:lnTo>
                    <a:pt x="98225" y="73727"/>
                  </a:lnTo>
                  <a:cubicBezTo>
                    <a:pt x="98225" y="73827"/>
                    <a:pt x="98258" y="73894"/>
                    <a:pt x="98359" y="73961"/>
                  </a:cubicBezTo>
                  <a:lnTo>
                    <a:pt x="98392" y="73961"/>
                  </a:lnTo>
                  <a:cubicBezTo>
                    <a:pt x="98492" y="73961"/>
                    <a:pt x="98526" y="73894"/>
                    <a:pt x="98559" y="73827"/>
                  </a:cubicBezTo>
                  <a:lnTo>
                    <a:pt x="99161" y="71889"/>
                  </a:lnTo>
                  <a:lnTo>
                    <a:pt x="104842" y="73293"/>
                  </a:lnTo>
                  <a:lnTo>
                    <a:pt x="104207" y="76067"/>
                  </a:lnTo>
                  <a:lnTo>
                    <a:pt x="100832" y="76067"/>
                  </a:lnTo>
                  <a:cubicBezTo>
                    <a:pt x="100731" y="76067"/>
                    <a:pt x="100665" y="76167"/>
                    <a:pt x="100665" y="76234"/>
                  </a:cubicBezTo>
                  <a:cubicBezTo>
                    <a:pt x="100665" y="76334"/>
                    <a:pt x="100731" y="76401"/>
                    <a:pt x="100832" y="76401"/>
                  </a:cubicBezTo>
                  <a:lnTo>
                    <a:pt x="112028" y="76401"/>
                  </a:lnTo>
                  <a:lnTo>
                    <a:pt x="108886" y="83586"/>
                  </a:lnTo>
                  <a:cubicBezTo>
                    <a:pt x="108853" y="83687"/>
                    <a:pt x="108886" y="83754"/>
                    <a:pt x="108953" y="83787"/>
                  </a:cubicBezTo>
                  <a:lnTo>
                    <a:pt x="109053" y="83787"/>
                  </a:lnTo>
                  <a:cubicBezTo>
                    <a:pt x="109120" y="83787"/>
                    <a:pt x="109187" y="83787"/>
                    <a:pt x="109220" y="83720"/>
                  </a:cubicBezTo>
                  <a:lnTo>
                    <a:pt x="112429" y="76401"/>
                  </a:lnTo>
                  <a:lnTo>
                    <a:pt x="119481" y="76401"/>
                  </a:lnTo>
                  <a:lnTo>
                    <a:pt x="116807" y="80579"/>
                  </a:lnTo>
                  <a:cubicBezTo>
                    <a:pt x="116774" y="80679"/>
                    <a:pt x="116774" y="80779"/>
                    <a:pt x="116874" y="80846"/>
                  </a:cubicBezTo>
                  <a:cubicBezTo>
                    <a:pt x="116874" y="80879"/>
                    <a:pt x="116907" y="80879"/>
                    <a:pt x="116941" y="80879"/>
                  </a:cubicBezTo>
                  <a:cubicBezTo>
                    <a:pt x="116974" y="80879"/>
                    <a:pt x="117041" y="80846"/>
                    <a:pt x="117074" y="80812"/>
                  </a:cubicBezTo>
                  <a:lnTo>
                    <a:pt x="119815" y="76468"/>
                  </a:lnTo>
                  <a:lnTo>
                    <a:pt x="128237" y="76468"/>
                  </a:lnTo>
                  <a:lnTo>
                    <a:pt x="127000" y="80010"/>
                  </a:lnTo>
                  <a:lnTo>
                    <a:pt x="124460" y="79743"/>
                  </a:lnTo>
                  <a:lnTo>
                    <a:pt x="124594" y="77838"/>
                  </a:lnTo>
                  <a:cubicBezTo>
                    <a:pt x="124594" y="77738"/>
                    <a:pt x="124494" y="77671"/>
                    <a:pt x="124427" y="77671"/>
                  </a:cubicBezTo>
                  <a:cubicBezTo>
                    <a:pt x="124327" y="77671"/>
                    <a:pt x="124260" y="77738"/>
                    <a:pt x="124260" y="77838"/>
                  </a:cubicBezTo>
                  <a:lnTo>
                    <a:pt x="124126" y="79710"/>
                  </a:lnTo>
                  <a:lnTo>
                    <a:pt x="120149" y="79309"/>
                  </a:lnTo>
                  <a:cubicBezTo>
                    <a:pt x="120116" y="79309"/>
                    <a:pt x="120082" y="79309"/>
                    <a:pt x="120049" y="79342"/>
                  </a:cubicBezTo>
                  <a:cubicBezTo>
                    <a:pt x="120049" y="79375"/>
                    <a:pt x="119982" y="79409"/>
                    <a:pt x="119982" y="79476"/>
                  </a:cubicBezTo>
                  <a:lnTo>
                    <a:pt x="119247" y="89535"/>
                  </a:lnTo>
                  <a:lnTo>
                    <a:pt x="119581" y="89502"/>
                  </a:lnTo>
                  <a:lnTo>
                    <a:pt x="120316" y="79643"/>
                  </a:lnTo>
                  <a:lnTo>
                    <a:pt x="124160" y="80010"/>
                  </a:lnTo>
                  <a:lnTo>
                    <a:pt x="123558" y="89001"/>
                  </a:lnTo>
                  <a:lnTo>
                    <a:pt x="123892" y="88934"/>
                  </a:lnTo>
                  <a:lnTo>
                    <a:pt x="124494" y="80044"/>
                  </a:lnTo>
                  <a:lnTo>
                    <a:pt x="133651" y="80946"/>
                  </a:lnTo>
                  <a:lnTo>
                    <a:pt x="133484" y="87797"/>
                  </a:lnTo>
                  <a:lnTo>
                    <a:pt x="133484" y="87797"/>
                  </a:lnTo>
                  <a:lnTo>
                    <a:pt x="133818" y="87764"/>
                  </a:lnTo>
                  <a:lnTo>
                    <a:pt x="133985" y="81013"/>
                  </a:lnTo>
                  <a:lnTo>
                    <a:pt x="141539" y="82717"/>
                  </a:lnTo>
                  <a:lnTo>
                    <a:pt x="141539" y="82383"/>
                  </a:lnTo>
                  <a:lnTo>
                    <a:pt x="134019" y="80712"/>
                  </a:lnTo>
                  <a:lnTo>
                    <a:pt x="135824" y="76434"/>
                  </a:lnTo>
                  <a:lnTo>
                    <a:pt x="141505" y="78105"/>
                  </a:lnTo>
                  <a:lnTo>
                    <a:pt x="141505" y="77771"/>
                  </a:lnTo>
                  <a:lnTo>
                    <a:pt x="135957" y="76167"/>
                  </a:lnTo>
                  <a:lnTo>
                    <a:pt x="136124" y="75732"/>
                  </a:lnTo>
                  <a:lnTo>
                    <a:pt x="137261" y="73059"/>
                  </a:lnTo>
                  <a:lnTo>
                    <a:pt x="137929" y="71254"/>
                  </a:lnTo>
                  <a:lnTo>
                    <a:pt x="141472" y="72223"/>
                  </a:lnTo>
                  <a:lnTo>
                    <a:pt x="141472" y="71889"/>
                  </a:lnTo>
                  <a:lnTo>
                    <a:pt x="138029" y="70987"/>
                  </a:lnTo>
                  <a:lnTo>
                    <a:pt x="138163" y="70686"/>
                  </a:lnTo>
                  <a:lnTo>
                    <a:pt x="138163" y="70652"/>
                  </a:lnTo>
                  <a:lnTo>
                    <a:pt x="138999" y="60325"/>
                  </a:lnTo>
                  <a:lnTo>
                    <a:pt x="139409" y="58188"/>
                  </a:lnTo>
                  <a:lnTo>
                    <a:pt x="139409" y="58188"/>
                  </a:lnTo>
                  <a:cubicBezTo>
                    <a:pt x="139434" y="58221"/>
                    <a:pt x="139467" y="58254"/>
                    <a:pt x="139500" y="58287"/>
                  </a:cubicBezTo>
                  <a:lnTo>
                    <a:pt x="141305" y="58621"/>
                  </a:lnTo>
                  <a:lnTo>
                    <a:pt x="141305" y="58287"/>
                  </a:lnTo>
                  <a:lnTo>
                    <a:pt x="139533" y="57952"/>
                  </a:lnTo>
                  <a:cubicBezTo>
                    <a:pt x="139521" y="57947"/>
                    <a:pt x="139509" y="57944"/>
                    <a:pt x="139495" y="57944"/>
                  </a:cubicBezTo>
                  <a:cubicBezTo>
                    <a:pt x="139482" y="57944"/>
                    <a:pt x="139468" y="57947"/>
                    <a:pt x="139455" y="57952"/>
                  </a:cubicBezTo>
                  <a:lnTo>
                    <a:pt x="139455" y="57952"/>
                  </a:lnTo>
                  <a:lnTo>
                    <a:pt x="139409" y="58188"/>
                  </a:lnTo>
                  <a:lnTo>
                    <a:pt x="139409" y="58188"/>
                  </a:lnTo>
                  <a:cubicBezTo>
                    <a:pt x="139384" y="58154"/>
                    <a:pt x="139366" y="58120"/>
                    <a:pt x="139366" y="58086"/>
                  </a:cubicBezTo>
                  <a:cubicBezTo>
                    <a:pt x="139366" y="58022"/>
                    <a:pt x="139408" y="57971"/>
                    <a:pt x="139455" y="57952"/>
                  </a:cubicBezTo>
                  <a:lnTo>
                    <a:pt x="139455" y="57952"/>
                  </a:lnTo>
                  <a:lnTo>
                    <a:pt x="139834" y="55981"/>
                  </a:lnTo>
                  <a:lnTo>
                    <a:pt x="140870" y="53240"/>
                  </a:lnTo>
                  <a:lnTo>
                    <a:pt x="140703" y="50332"/>
                  </a:lnTo>
                  <a:lnTo>
                    <a:pt x="140703" y="50332"/>
                  </a:lnTo>
                  <a:lnTo>
                    <a:pt x="141438" y="50667"/>
                  </a:lnTo>
                  <a:lnTo>
                    <a:pt x="141438" y="50299"/>
                  </a:lnTo>
                  <a:lnTo>
                    <a:pt x="140670" y="49965"/>
                  </a:lnTo>
                  <a:lnTo>
                    <a:pt x="140035" y="39136"/>
                  </a:lnTo>
                  <a:lnTo>
                    <a:pt x="139801" y="34725"/>
                  </a:lnTo>
                  <a:cubicBezTo>
                    <a:pt x="139801" y="34625"/>
                    <a:pt x="139700" y="34558"/>
                    <a:pt x="139634" y="34558"/>
                  </a:cubicBezTo>
                  <a:cubicBezTo>
                    <a:pt x="139533" y="34558"/>
                    <a:pt x="139466" y="34625"/>
                    <a:pt x="139466" y="34725"/>
                  </a:cubicBezTo>
                  <a:lnTo>
                    <a:pt x="139700" y="39136"/>
                  </a:lnTo>
                  <a:lnTo>
                    <a:pt x="139834" y="41743"/>
                  </a:lnTo>
                  <a:lnTo>
                    <a:pt x="139769" y="41743"/>
                  </a:lnTo>
                  <a:lnTo>
                    <a:pt x="140168" y="49430"/>
                  </a:lnTo>
                  <a:lnTo>
                    <a:pt x="140168" y="49430"/>
                  </a:lnTo>
                  <a:lnTo>
                    <a:pt x="129072" y="44450"/>
                  </a:lnTo>
                  <a:lnTo>
                    <a:pt x="128337" y="43982"/>
                  </a:lnTo>
                  <a:lnTo>
                    <a:pt x="128601" y="41743"/>
                  </a:lnTo>
                  <a:lnTo>
                    <a:pt x="128571" y="41743"/>
                  </a:lnTo>
                  <a:cubicBezTo>
                    <a:pt x="128471" y="41743"/>
                    <a:pt x="128404" y="41810"/>
                    <a:pt x="128404" y="41910"/>
                  </a:cubicBezTo>
                  <a:lnTo>
                    <a:pt x="128137" y="44150"/>
                  </a:lnTo>
                  <a:lnTo>
                    <a:pt x="125062" y="42144"/>
                  </a:lnTo>
                  <a:lnTo>
                    <a:pt x="126466" y="40406"/>
                  </a:lnTo>
                  <a:lnTo>
                    <a:pt x="128504" y="40640"/>
                  </a:lnTo>
                  <a:cubicBezTo>
                    <a:pt x="128522" y="40646"/>
                    <a:pt x="128539" y="40649"/>
                    <a:pt x="128554" y="40649"/>
                  </a:cubicBezTo>
                  <a:cubicBezTo>
                    <a:pt x="128626" y="40649"/>
                    <a:pt x="128671" y="40589"/>
                    <a:pt x="128671" y="40507"/>
                  </a:cubicBezTo>
                  <a:lnTo>
                    <a:pt x="129173" y="36931"/>
                  </a:lnTo>
                  <a:cubicBezTo>
                    <a:pt x="129240" y="36797"/>
                    <a:pt x="129139" y="36730"/>
                    <a:pt x="129072" y="36730"/>
                  </a:cubicBezTo>
                  <a:cubicBezTo>
                    <a:pt x="129041" y="36715"/>
                    <a:pt x="129012" y="36708"/>
                    <a:pt x="128986" y="36708"/>
                  </a:cubicBezTo>
                  <a:cubicBezTo>
                    <a:pt x="128898" y="36708"/>
                    <a:pt x="128839" y="36779"/>
                    <a:pt x="128839" y="36830"/>
                  </a:cubicBezTo>
                  <a:lnTo>
                    <a:pt x="128337" y="40273"/>
                  </a:lnTo>
                  <a:lnTo>
                    <a:pt x="126399" y="40072"/>
                  </a:lnTo>
                  <a:cubicBezTo>
                    <a:pt x="126368" y="40051"/>
                    <a:pt x="126343" y="40044"/>
                    <a:pt x="126323" y="40044"/>
                  </a:cubicBezTo>
                  <a:cubicBezTo>
                    <a:pt x="126278" y="40044"/>
                    <a:pt x="126255" y="40083"/>
                    <a:pt x="126232" y="40106"/>
                  </a:cubicBezTo>
                  <a:lnTo>
                    <a:pt x="124728" y="41977"/>
                  </a:lnTo>
                  <a:lnTo>
                    <a:pt x="120249" y="39103"/>
                  </a:lnTo>
                  <a:lnTo>
                    <a:pt x="118378" y="34157"/>
                  </a:lnTo>
                  <a:lnTo>
                    <a:pt x="120550" y="33555"/>
                  </a:lnTo>
                  <a:lnTo>
                    <a:pt x="123658" y="38267"/>
                  </a:lnTo>
                  <a:cubicBezTo>
                    <a:pt x="123658" y="38301"/>
                    <a:pt x="123759" y="38334"/>
                    <a:pt x="123792" y="38334"/>
                  </a:cubicBezTo>
                  <a:cubicBezTo>
                    <a:pt x="123825" y="38334"/>
                    <a:pt x="123825" y="38301"/>
                    <a:pt x="123892" y="38301"/>
                  </a:cubicBezTo>
                  <a:cubicBezTo>
                    <a:pt x="123959" y="38234"/>
                    <a:pt x="123959" y="38134"/>
                    <a:pt x="123926" y="38067"/>
                  </a:cubicBezTo>
                  <a:lnTo>
                    <a:pt x="120817" y="33421"/>
                  </a:lnTo>
                  <a:lnTo>
                    <a:pt x="125296" y="32085"/>
                  </a:lnTo>
                  <a:lnTo>
                    <a:pt x="130977" y="36463"/>
                  </a:lnTo>
                  <a:cubicBezTo>
                    <a:pt x="131019" y="36477"/>
                    <a:pt x="131061" y="36485"/>
                    <a:pt x="131100" y="36485"/>
                  </a:cubicBezTo>
                  <a:cubicBezTo>
                    <a:pt x="131155" y="36485"/>
                    <a:pt x="131206" y="36468"/>
                    <a:pt x="131245" y="36429"/>
                  </a:cubicBezTo>
                  <a:cubicBezTo>
                    <a:pt x="131278" y="36362"/>
                    <a:pt x="131278" y="36229"/>
                    <a:pt x="131178" y="36195"/>
                  </a:cubicBezTo>
                  <a:lnTo>
                    <a:pt x="129808" y="35126"/>
                  </a:lnTo>
                  <a:lnTo>
                    <a:pt x="130777" y="27205"/>
                  </a:lnTo>
                  <a:lnTo>
                    <a:pt x="136459" y="29377"/>
                  </a:lnTo>
                  <a:lnTo>
                    <a:pt x="134152" y="35560"/>
                  </a:lnTo>
                  <a:cubicBezTo>
                    <a:pt x="134119" y="35627"/>
                    <a:pt x="134152" y="35727"/>
                    <a:pt x="134253" y="35761"/>
                  </a:cubicBezTo>
                  <a:lnTo>
                    <a:pt x="134286" y="35761"/>
                  </a:lnTo>
                  <a:cubicBezTo>
                    <a:pt x="134353" y="35761"/>
                    <a:pt x="134420" y="35727"/>
                    <a:pt x="134453" y="35627"/>
                  </a:cubicBezTo>
                  <a:lnTo>
                    <a:pt x="135456" y="32954"/>
                  </a:lnTo>
                  <a:lnTo>
                    <a:pt x="135489" y="32954"/>
                  </a:lnTo>
                  <a:lnTo>
                    <a:pt x="139333" y="32720"/>
                  </a:lnTo>
                  <a:cubicBezTo>
                    <a:pt x="139433" y="32720"/>
                    <a:pt x="139500" y="32619"/>
                    <a:pt x="139500" y="32552"/>
                  </a:cubicBezTo>
                  <a:cubicBezTo>
                    <a:pt x="139500" y="32452"/>
                    <a:pt x="139433" y="32385"/>
                    <a:pt x="139333" y="32385"/>
                  </a:cubicBezTo>
                  <a:lnTo>
                    <a:pt x="135623" y="32619"/>
                  </a:lnTo>
                  <a:lnTo>
                    <a:pt x="136325" y="30748"/>
                  </a:lnTo>
                  <a:lnTo>
                    <a:pt x="139333" y="31750"/>
                  </a:lnTo>
                  <a:lnTo>
                    <a:pt x="139366" y="31750"/>
                  </a:lnTo>
                  <a:cubicBezTo>
                    <a:pt x="139466" y="31750"/>
                    <a:pt x="139500" y="31717"/>
                    <a:pt x="139533" y="31617"/>
                  </a:cubicBezTo>
                  <a:cubicBezTo>
                    <a:pt x="139533" y="31550"/>
                    <a:pt x="139500" y="31450"/>
                    <a:pt x="139433" y="31416"/>
                  </a:cubicBezTo>
                  <a:lnTo>
                    <a:pt x="136459" y="30414"/>
                  </a:lnTo>
                  <a:lnTo>
                    <a:pt x="136826" y="29444"/>
                  </a:lnTo>
                  <a:lnTo>
                    <a:pt x="139333" y="30414"/>
                  </a:lnTo>
                  <a:lnTo>
                    <a:pt x="139366" y="30414"/>
                  </a:lnTo>
                  <a:cubicBezTo>
                    <a:pt x="139466" y="30414"/>
                    <a:pt x="139500" y="30380"/>
                    <a:pt x="139533" y="30280"/>
                  </a:cubicBezTo>
                  <a:cubicBezTo>
                    <a:pt x="139600" y="30213"/>
                    <a:pt x="139533" y="30113"/>
                    <a:pt x="139466" y="30079"/>
                  </a:cubicBezTo>
                  <a:lnTo>
                    <a:pt x="130911" y="26771"/>
                  </a:lnTo>
                  <a:lnTo>
                    <a:pt x="131813" y="19284"/>
                  </a:lnTo>
                  <a:lnTo>
                    <a:pt x="139333" y="24197"/>
                  </a:lnTo>
                  <a:cubicBezTo>
                    <a:pt x="139333" y="24225"/>
                    <a:pt x="139356" y="24230"/>
                    <a:pt x="139404" y="24231"/>
                  </a:cubicBezTo>
                  <a:lnTo>
                    <a:pt x="139404" y="24231"/>
                  </a:lnTo>
                  <a:lnTo>
                    <a:pt x="139571" y="23964"/>
                  </a:lnTo>
                  <a:lnTo>
                    <a:pt x="139571" y="23964"/>
                  </a:lnTo>
                  <a:cubicBezTo>
                    <a:pt x="139591" y="24017"/>
                    <a:pt x="139576" y="24088"/>
                    <a:pt x="139533" y="24130"/>
                  </a:cubicBezTo>
                  <a:cubicBezTo>
                    <a:pt x="139500" y="24197"/>
                    <a:pt x="139466" y="24231"/>
                    <a:pt x="139433" y="24231"/>
                  </a:cubicBezTo>
                  <a:cubicBezTo>
                    <a:pt x="139422" y="24231"/>
                    <a:pt x="139413" y="24231"/>
                    <a:pt x="139404" y="24231"/>
                  </a:cubicBezTo>
                  <a:lnTo>
                    <a:pt x="139404" y="24231"/>
                  </a:lnTo>
                  <a:lnTo>
                    <a:pt x="139132" y="24665"/>
                  </a:lnTo>
                  <a:cubicBezTo>
                    <a:pt x="139099" y="24699"/>
                    <a:pt x="139099" y="24832"/>
                    <a:pt x="139166" y="24866"/>
                  </a:cubicBezTo>
                  <a:cubicBezTo>
                    <a:pt x="139199" y="24866"/>
                    <a:pt x="139199" y="24899"/>
                    <a:pt x="139266" y="24899"/>
                  </a:cubicBezTo>
                  <a:cubicBezTo>
                    <a:pt x="139299" y="24899"/>
                    <a:pt x="139366" y="24866"/>
                    <a:pt x="139366" y="24832"/>
                  </a:cubicBezTo>
                  <a:lnTo>
                    <a:pt x="141305" y="21824"/>
                  </a:lnTo>
                  <a:lnTo>
                    <a:pt x="141305" y="21189"/>
                  </a:lnTo>
                  <a:lnTo>
                    <a:pt x="139571" y="23964"/>
                  </a:lnTo>
                  <a:lnTo>
                    <a:pt x="139571" y="23964"/>
                  </a:lnTo>
                  <a:cubicBezTo>
                    <a:pt x="139559" y="23933"/>
                    <a:pt x="139536" y="23908"/>
                    <a:pt x="139500" y="23896"/>
                  </a:cubicBezTo>
                  <a:lnTo>
                    <a:pt x="132114" y="19084"/>
                  </a:lnTo>
                  <a:lnTo>
                    <a:pt x="139433" y="17747"/>
                  </a:lnTo>
                  <a:cubicBezTo>
                    <a:pt x="139500" y="17714"/>
                    <a:pt x="139533" y="17613"/>
                    <a:pt x="139533" y="17546"/>
                  </a:cubicBezTo>
                  <a:cubicBezTo>
                    <a:pt x="139500" y="17446"/>
                    <a:pt x="139433" y="17413"/>
                    <a:pt x="139333" y="17413"/>
                  </a:cubicBezTo>
                  <a:lnTo>
                    <a:pt x="132314" y="18716"/>
                  </a:lnTo>
                  <a:lnTo>
                    <a:pt x="139634" y="13436"/>
                  </a:lnTo>
                  <a:lnTo>
                    <a:pt x="141371" y="12065"/>
                  </a:lnTo>
                  <a:lnTo>
                    <a:pt x="141371" y="11664"/>
                  </a:lnTo>
                  <a:lnTo>
                    <a:pt x="139533" y="13068"/>
                  </a:lnTo>
                  <a:lnTo>
                    <a:pt x="134086" y="7420"/>
                  </a:lnTo>
                  <a:cubicBezTo>
                    <a:pt x="134036" y="7386"/>
                    <a:pt x="133994" y="7370"/>
                    <a:pt x="133952" y="7370"/>
                  </a:cubicBezTo>
                  <a:cubicBezTo>
                    <a:pt x="133910" y="7370"/>
                    <a:pt x="133868" y="7386"/>
                    <a:pt x="133818" y="7420"/>
                  </a:cubicBezTo>
                  <a:cubicBezTo>
                    <a:pt x="133751" y="7520"/>
                    <a:pt x="133751" y="7587"/>
                    <a:pt x="133818" y="7687"/>
                  </a:cubicBezTo>
                  <a:lnTo>
                    <a:pt x="139266" y="13335"/>
                  </a:lnTo>
                  <a:lnTo>
                    <a:pt x="131813" y="18683"/>
                  </a:lnTo>
                  <a:lnTo>
                    <a:pt x="132147" y="15775"/>
                  </a:lnTo>
                  <a:lnTo>
                    <a:pt x="134119" y="3576"/>
                  </a:lnTo>
                  <a:lnTo>
                    <a:pt x="139767" y="669"/>
                  </a:lnTo>
                  <a:lnTo>
                    <a:pt x="140636" y="0"/>
                  </a:lnTo>
                  <a:close/>
                  <a:moveTo>
                    <a:pt x="84556" y="84155"/>
                  </a:moveTo>
                  <a:lnTo>
                    <a:pt x="91708" y="84522"/>
                  </a:lnTo>
                  <a:lnTo>
                    <a:pt x="91841" y="89736"/>
                  </a:lnTo>
                  <a:lnTo>
                    <a:pt x="84756" y="89435"/>
                  </a:lnTo>
                  <a:lnTo>
                    <a:pt x="84556" y="84155"/>
                  </a:lnTo>
                  <a:close/>
                  <a:moveTo>
                    <a:pt x="11247" y="83912"/>
                  </a:moveTo>
                  <a:cubicBezTo>
                    <a:pt x="11205" y="83912"/>
                    <a:pt x="11163" y="83937"/>
                    <a:pt x="11130" y="83987"/>
                  </a:cubicBezTo>
                  <a:cubicBezTo>
                    <a:pt x="11029" y="84054"/>
                    <a:pt x="11029" y="84121"/>
                    <a:pt x="11130" y="84221"/>
                  </a:cubicBezTo>
                  <a:lnTo>
                    <a:pt x="16210" y="89702"/>
                  </a:lnTo>
                  <a:lnTo>
                    <a:pt x="16276" y="89870"/>
                  </a:lnTo>
                  <a:lnTo>
                    <a:pt x="16611" y="89836"/>
                  </a:lnTo>
                  <a:lnTo>
                    <a:pt x="16510" y="89569"/>
                  </a:lnTo>
                  <a:cubicBezTo>
                    <a:pt x="16544" y="89535"/>
                    <a:pt x="16510" y="89535"/>
                    <a:pt x="16510" y="89502"/>
                  </a:cubicBezTo>
                  <a:lnTo>
                    <a:pt x="11364" y="83987"/>
                  </a:lnTo>
                  <a:cubicBezTo>
                    <a:pt x="11330" y="83937"/>
                    <a:pt x="11288" y="83912"/>
                    <a:pt x="11247" y="83912"/>
                  </a:cubicBezTo>
                  <a:close/>
                  <a:moveTo>
                    <a:pt x="92042" y="84556"/>
                  </a:moveTo>
                  <a:lnTo>
                    <a:pt x="96387" y="84823"/>
                  </a:lnTo>
                  <a:lnTo>
                    <a:pt x="95150" y="89870"/>
                  </a:lnTo>
                  <a:lnTo>
                    <a:pt x="92176" y="89736"/>
                  </a:lnTo>
                  <a:lnTo>
                    <a:pt x="92042" y="84556"/>
                  </a:lnTo>
                  <a:close/>
                  <a:moveTo>
                    <a:pt x="88566" y="91273"/>
                  </a:moveTo>
                  <a:cubicBezTo>
                    <a:pt x="88499" y="91273"/>
                    <a:pt x="88399" y="91340"/>
                    <a:pt x="88366" y="91440"/>
                  </a:cubicBezTo>
                  <a:lnTo>
                    <a:pt x="88299" y="92075"/>
                  </a:lnTo>
                  <a:lnTo>
                    <a:pt x="88633" y="92109"/>
                  </a:lnTo>
                  <a:lnTo>
                    <a:pt x="88700" y="91507"/>
                  </a:lnTo>
                  <a:cubicBezTo>
                    <a:pt x="88733" y="91407"/>
                    <a:pt x="88666" y="91340"/>
                    <a:pt x="88566" y="91273"/>
                  </a:cubicBezTo>
                  <a:close/>
                  <a:moveTo>
                    <a:pt x="86051" y="65715"/>
                  </a:moveTo>
                  <a:cubicBezTo>
                    <a:pt x="86026" y="65715"/>
                    <a:pt x="86009" y="65723"/>
                    <a:pt x="85993" y="65740"/>
                  </a:cubicBezTo>
                  <a:cubicBezTo>
                    <a:pt x="85959" y="65806"/>
                    <a:pt x="85892" y="65840"/>
                    <a:pt x="85892" y="65873"/>
                  </a:cubicBezTo>
                  <a:lnTo>
                    <a:pt x="84188" y="83754"/>
                  </a:lnTo>
                  <a:lnTo>
                    <a:pt x="73025" y="83185"/>
                  </a:lnTo>
                  <a:lnTo>
                    <a:pt x="72959" y="83185"/>
                  </a:lnTo>
                  <a:lnTo>
                    <a:pt x="69951" y="84622"/>
                  </a:lnTo>
                  <a:lnTo>
                    <a:pt x="68346" y="78206"/>
                  </a:lnTo>
                  <a:cubicBezTo>
                    <a:pt x="68318" y="78148"/>
                    <a:pt x="68264" y="78065"/>
                    <a:pt x="68185" y="78065"/>
                  </a:cubicBezTo>
                  <a:cubicBezTo>
                    <a:pt x="68173" y="78065"/>
                    <a:pt x="68160" y="78067"/>
                    <a:pt x="68146" y="78072"/>
                  </a:cubicBezTo>
                  <a:cubicBezTo>
                    <a:pt x="68079" y="78139"/>
                    <a:pt x="67979" y="78206"/>
                    <a:pt x="68012" y="78272"/>
                  </a:cubicBezTo>
                  <a:lnTo>
                    <a:pt x="69616" y="84823"/>
                  </a:lnTo>
                  <a:lnTo>
                    <a:pt x="65439" y="86862"/>
                  </a:lnTo>
                  <a:cubicBezTo>
                    <a:pt x="65405" y="86895"/>
                    <a:pt x="65339" y="86995"/>
                    <a:pt x="65339" y="87062"/>
                  </a:cubicBezTo>
                  <a:cubicBezTo>
                    <a:pt x="65372" y="87129"/>
                    <a:pt x="65439" y="87196"/>
                    <a:pt x="65506" y="87196"/>
                  </a:cubicBezTo>
                  <a:lnTo>
                    <a:pt x="69416" y="87330"/>
                  </a:lnTo>
                  <a:lnTo>
                    <a:pt x="69082" y="89268"/>
                  </a:lnTo>
                  <a:lnTo>
                    <a:pt x="65238" y="89435"/>
                  </a:lnTo>
                  <a:lnTo>
                    <a:pt x="67444" y="89702"/>
                  </a:lnTo>
                  <a:lnTo>
                    <a:pt x="68981" y="89636"/>
                  </a:lnTo>
                  <a:lnTo>
                    <a:pt x="68948" y="89903"/>
                  </a:lnTo>
                  <a:lnTo>
                    <a:pt x="69282" y="89936"/>
                  </a:lnTo>
                  <a:lnTo>
                    <a:pt x="69316" y="89669"/>
                  </a:lnTo>
                  <a:lnTo>
                    <a:pt x="74462" y="89435"/>
                  </a:lnTo>
                  <a:lnTo>
                    <a:pt x="78607" y="89602"/>
                  </a:lnTo>
                  <a:lnTo>
                    <a:pt x="78607" y="91006"/>
                  </a:lnTo>
                  <a:lnTo>
                    <a:pt x="78874" y="90972"/>
                  </a:lnTo>
                  <a:lnTo>
                    <a:pt x="78874" y="89569"/>
                  </a:lnTo>
                  <a:lnTo>
                    <a:pt x="80946" y="89636"/>
                  </a:lnTo>
                  <a:lnTo>
                    <a:pt x="80946" y="91240"/>
                  </a:lnTo>
                  <a:lnTo>
                    <a:pt x="81280" y="91273"/>
                  </a:lnTo>
                  <a:lnTo>
                    <a:pt x="81280" y="89702"/>
                  </a:lnTo>
                  <a:lnTo>
                    <a:pt x="84355" y="89836"/>
                  </a:lnTo>
                  <a:lnTo>
                    <a:pt x="84455" y="91674"/>
                  </a:lnTo>
                  <a:lnTo>
                    <a:pt x="84790" y="91708"/>
                  </a:lnTo>
                  <a:lnTo>
                    <a:pt x="84689" y="89836"/>
                  </a:lnTo>
                  <a:lnTo>
                    <a:pt x="95016" y="90204"/>
                  </a:lnTo>
                  <a:lnTo>
                    <a:pt x="94582" y="92109"/>
                  </a:lnTo>
                  <a:lnTo>
                    <a:pt x="94983" y="92075"/>
                  </a:lnTo>
                  <a:lnTo>
                    <a:pt x="95384" y="90204"/>
                  </a:lnTo>
                  <a:lnTo>
                    <a:pt x="101667" y="90438"/>
                  </a:lnTo>
                  <a:lnTo>
                    <a:pt x="101500" y="91340"/>
                  </a:lnTo>
                  <a:lnTo>
                    <a:pt x="101567" y="91340"/>
                  </a:lnTo>
                  <a:lnTo>
                    <a:pt x="101868" y="91273"/>
                  </a:lnTo>
                  <a:lnTo>
                    <a:pt x="102035" y="90505"/>
                  </a:lnTo>
                  <a:lnTo>
                    <a:pt x="107015" y="90672"/>
                  </a:lnTo>
                  <a:lnTo>
                    <a:pt x="108552" y="90505"/>
                  </a:lnTo>
                  <a:lnTo>
                    <a:pt x="109120" y="90371"/>
                  </a:lnTo>
                  <a:lnTo>
                    <a:pt x="102001" y="90104"/>
                  </a:lnTo>
                  <a:lnTo>
                    <a:pt x="101233" y="86427"/>
                  </a:lnTo>
                  <a:cubicBezTo>
                    <a:pt x="101199" y="86360"/>
                    <a:pt x="101099" y="86294"/>
                    <a:pt x="101032" y="86294"/>
                  </a:cubicBezTo>
                  <a:cubicBezTo>
                    <a:pt x="100932" y="86360"/>
                    <a:pt x="100899" y="86427"/>
                    <a:pt x="100899" y="86527"/>
                  </a:cubicBezTo>
                  <a:lnTo>
                    <a:pt x="101600" y="90104"/>
                  </a:lnTo>
                  <a:lnTo>
                    <a:pt x="95417" y="89870"/>
                  </a:lnTo>
                  <a:lnTo>
                    <a:pt x="96687" y="84756"/>
                  </a:lnTo>
                  <a:lnTo>
                    <a:pt x="101500" y="85024"/>
                  </a:lnTo>
                  <a:cubicBezTo>
                    <a:pt x="101567" y="85024"/>
                    <a:pt x="101667" y="84923"/>
                    <a:pt x="101667" y="84856"/>
                  </a:cubicBezTo>
                  <a:cubicBezTo>
                    <a:pt x="101667" y="84756"/>
                    <a:pt x="101567" y="84689"/>
                    <a:pt x="101500" y="84689"/>
                  </a:cubicBezTo>
                  <a:lnTo>
                    <a:pt x="96721" y="84422"/>
                  </a:lnTo>
                  <a:lnTo>
                    <a:pt x="97991" y="79409"/>
                  </a:lnTo>
                  <a:cubicBezTo>
                    <a:pt x="98024" y="79342"/>
                    <a:pt x="97924" y="79242"/>
                    <a:pt x="97857" y="79208"/>
                  </a:cubicBezTo>
                  <a:cubicBezTo>
                    <a:pt x="97839" y="79202"/>
                    <a:pt x="97823" y="79200"/>
                    <a:pt x="97807" y="79200"/>
                  </a:cubicBezTo>
                  <a:cubicBezTo>
                    <a:pt x="97734" y="79200"/>
                    <a:pt x="97684" y="79259"/>
                    <a:pt x="97657" y="79342"/>
                  </a:cubicBezTo>
                  <a:lnTo>
                    <a:pt x="96387" y="84422"/>
                  </a:lnTo>
                  <a:lnTo>
                    <a:pt x="91975" y="84188"/>
                  </a:lnTo>
                  <a:lnTo>
                    <a:pt x="91708" y="74663"/>
                  </a:lnTo>
                  <a:lnTo>
                    <a:pt x="93646" y="66876"/>
                  </a:lnTo>
                  <a:cubicBezTo>
                    <a:pt x="93680" y="66809"/>
                    <a:pt x="93579" y="66709"/>
                    <a:pt x="93512" y="66675"/>
                  </a:cubicBezTo>
                  <a:cubicBezTo>
                    <a:pt x="93495" y="66669"/>
                    <a:pt x="93478" y="66667"/>
                    <a:pt x="93462" y="66667"/>
                  </a:cubicBezTo>
                  <a:cubicBezTo>
                    <a:pt x="93390" y="66667"/>
                    <a:pt x="93339" y="66727"/>
                    <a:pt x="93312" y="66809"/>
                  </a:cubicBezTo>
                  <a:lnTo>
                    <a:pt x="92844" y="68681"/>
                  </a:lnTo>
                  <a:lnTo>
                    <a:pt x="86160" y="65740"/>
                  </a:lnTo>
                  <a:cubicBezTo>
                    <a:pt x="86110" y="65723"/>
                    <a:pt x="86076" y="65715"/>
                    <a:pt x="86051" y="657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5"/>
            <p:cNvSpPr/>
            <p:nvPr/>
          </p:nvSpPr>
          <p:spPr>
            <a:xfrm>
              <a:off x="5107647" y="557758"/>
              <a:ext cx="2794571" cy="1824066"/>
            </a:xfrm>
            <a:custGeom>
              <a:avLst/>
              <a:gdLst/>
              <a:ahLst/>
              <a:cxnLst/>
              <a:rect l="l" t="t" r="r" b="b"/>
              <a:pathLst>
                <a:path w="141372" h="92276" extrusionOk="0">
                  <a:moveTo>
                    <a:pt x="27640" y="45219"/>
                  </a:moveTo>
                  <a:cubicBezTo>
                    <a:pt x="28208" y="46957"/>
                    <a:pt x="29946" y="51970"/>
                    <a:pt x="31884" y="57652"/>
                  </a:cubicBezTo>
                  <a:cubicBezTo>
                    <a:pt x="25167" y="54209"/>
                    <a:pt x="17881" y="50566"/>
                    <a:pt x="13937" y="48962"/>
                  </a:cubicBezTo>
                  <a:cubicBezTo>
                    <a:pt x="17279" y="48127"/>
                    <a:pt x="22259" y="46723"/>
                    <a:pt x="27640" y="45219"/>
                  </a:cubicBezTo>
                  <a:close/>
                  <a:moveTo>
                    <a:pt x="54109" y="36964"/>
                  </a:moveTo>
                  <a:cubicBezTo>
                    <a:pt x="53073" y="43682"/>
                    <a:pt x="52706" y="56048"/>
                    <a:pt x="52405" y="66074"/>
                  </a:cubicBezTo>
                  <a:cubicBezTo>
                    <a:pt x="52271" y="66675"/>
                    <a:pt x="52271" y="67210"/>
                    <a:pt x="52271" y="67711"/>
                  </a:cubicBezTo>
                  <a:cubicBezTo>
                    <a:pt x="48896" y="66074"/>
                    <a:pt x="45955" y="64704"/>
                    <a:pt x="44484" y="64002"/>
                  </a:cubicBezTo>
                  <a:cubicBezTo>
                    <a:pt x="42646" y="63099"/>
                    <a:pt x="39304" y="61428"/>
                    <a:pt x="35460" y="59423"/>
                  </a:cubicBezTo>
                  <a:cubicBezTo>
                    <a:pt x="34725" y="59055"/>
                    <a:pt x="33990" y="58688"/>
                    <a:pt x="33221" y="58320"/>
                  </a:cubicBezTo>
                  <a:cubicBezTo>
                    <a:pt x="31149" y="52238"/>
                    <a:pt x="29311" y="46790"/>
                    <a:pt x="28676" y="44952"/>
                  </a:cubicBezTo>
                  <a:cubicBezTo>
                    <a:pt x="38569" y="42144"/>
                    <a:pt x="49531" y="38802"/>
                    <a:pt x="54109" y="36964"/>
                  </a:cubicBezTo>
                  <a:close/>
                  <a:moveTo>
                    <a:pt x="54911" y="38000"/>
                  </a:moveTo>
                  <a:cubicBezTo>
                    <a:pt x="55112" y="38669"/>
                    <a:pt x="55346" y="39370"/>
                    <a:pt x="55480" y="40005"/>
                  </a:cubicBezTo>
                  <a:cubicBezTo>
                    <a:pt x="57117" y="45486"/>
                    <a:pt x="58488" y="50199"/>
                    <a:pt x="59123" y="52171"/>
                  </a:cubicBezTo>
                  <a:cubicBezTo>
                    <a:pt x="60961" y="58053"/>
                    <a:pt x="66743" y="74095"/>
                    <a:pt x="66776" y="74295"/>
                  </a:cubicBezTo>
                  <a:cubicBezTo>
                    <a:pt x="66776" y="74362"/>
                    <a:pt x="66876" y="74529"/>
                    <a:pt x="66976" y="74763"/>
                  </a:cubicBezTo>
                  <a:cubicBezTo>
                    <a:pt x="63267" y="72959"/>
                    <a:pt x="57919" y="70419"/>
                    <a:pt x="53240" y="68179"/>
                  </a:cubicBezTo>
                  <a:cubicBezTo>
                    <a:pt x="53240" y="67511"/>
                    <a:pt x="53274" y="66843"/>
                    <a:pt x="53274" y="66107"/>
                  </a:cubicBezTo>
                  <a:cubicBezTo>
                    <a:pt x="53608" y="56549"/>
                    <a:pt x="54009" y="44851"/>
                    <a:pt x="54911" y="38000"/>
                  </a:cubicBezTo>
                  <a:close/>
                  <a:moveTo>
                    <a:pt x="73995" y="35494"/>
                  </a:moveTo>
                  <a:cubicBezTo>
                    <a:pt x="76000" y="39604"/>
                    <a:pt x="82985" y="53474"/>
                    <a:pt x="85458" y="56415"/>
                  </a:cubicBezTo>
                  <a:cubicBezTo>
                    <a:pt x="86595" y="57819"/>
                    <a:pt x="88667" y="60760"/>
                    <a:pt x="90806" y="63935"/>
                  </a:cubicBezTo>
                  <a:cubicBezTo>
                    <a:pt x="93546" y="67945"/>
                    <a:pt x="96387" y="72123"/>
                    <a:pt x="98025" y="73828"/>
                  </a:cubicBezTo>
                  <a:cubicBezTo>
                    <a:pt x="97844" y="73817"/>
                    <a:pt x="97658" y="73812"/>
                    <a:pt x="97467" y="73812"/>
                  </a:cubicBezTo>
                  <a:cubicBezTo>
                    <a:pt x="96427" y="73812"/>
                    <a:pt x="95247" y="73954"/>
                    <a:pt x="93947" y="74095"/>
                  </a:cubicBezTo>
                  <a:cubicBezTo>
                    <a:pt x="92438" y="74271"/>
                    <a:pt x="90711" y="74471"/>
                    <a:pt x="88806" y="74471"/>
                  </a:cubicBezTo>
                  <a:cubicBezTo>
                    <a:pt x="87462" y="74471"/>
                    <a:pt x="86029" y="74371"/>
                    <a:pt x="84523" y="74095"/>
                  </a:cubicBezTo>
                  <a:cubicBezTo>
                    <a:pt x="82872" y="73785"/>
                    <a:pt x="81385" y="73663"/>
                    <a:pt x="80072" y="73663"/>
                  </a:cubicBezTo>
                  <a:cubicBezTo>
                    <a:pt x="76999" y="73663"/>
                    <a:pt x="74871" y="74328"/>
                    <a:pt x="73794" y="74797"/>
                  </a:cubicBezTo>
                  <a:cubicBezTo>
                    <a:pt x="73794" y="73794"/>
                    <a:pt x="73627" y="72624"/>
                    <a:pt x="73159" y="71221"/>
                  </a:cubicBezTo>
                  <a:cubicBezTo>
                    <a:pt x="69483" y="59523"/>
                    <a:pt x="69784" y="47525"/>
                    <a:pt x="73995" y="35494"/>
                  </a:cubicBezTo>
                  <a:close/>
                  <a:moveTo>
                    <a:pt x="62966" y="30441"/>
                  </a:moveTo>
                  <a:cubicBezTo>
                    <a:pt x="63011" y="30441"/>
                    <a:pt x="63055" y="30443"/>
                    <a:pt x="63100" y="30447"/>
                  </a:cubicBezTo>
                  <a:cubicBezTo>
                    <a:pt x="63768" y="30480"/>
                    <a:pt x="68414" y="32519"/>
                    <a:pt x="72892" y="34491"/>
                  </a:cubicBezTo>
                  <a:cubicBezTo>
                    <a:pt x="72992" y="34524"/>
                    <a:pt x="73093" y="34558"/>
                    <a:pt x="73226" y="34658"/>
                  </a:cubicBezTo>
                  <a:cubicBezTo>
                    <a:pt x="68748" y="47057"/>
                    <a:pt x="68414" y="59456"/>
                    <a:pt x="72157" y="71555"/>
                  </a:cubicBezTo>
                  <a:cubicBezTo>
                    <a:pt x="73126" y="74429"/>
                    <a:pt x="72792" y="75766"/>
                    <a:pt x="72391" y="76401"/>
                  </a:cubicBezTo>
                  <a:cubicBezTo>
                    <a:pt x="72090" y="76802"/>
                    <a:pt x="71756" y="76936"/>
                    <a:pt x="71589" y="76969"/>
                  </a:cubicBezTo>
                  <a:cubicBezTo>
                    <a:pt x="71221" y="76802"/>
                    <a:pt x="70151" y="76301"/>
                    <a:pt x="68714" y="75599"/>
                  </a:cubicBezTo>
                  <a:cubicBezTo>
                    <a:pt x="68113" y="74797"/>
                    <a:pt x="67745" y="73928"/>
                    <a:pt x="67745" y="73928"/>
                  </a:cubicBezTo>
                  <a:cubicBezTo>
                    <a:pt x="67712" y="73761"/>
                    <a:pt x="61930" y="57719"/>
                    <a:pt x="60092" y="51870"/>
                  </a:cubicBezTo>
                  <a:cubicBezTo>
                    <a:pt x="59457" y="49898"/>
                    <a:pt x="58086" y="45186"/>
                    <a:pt x="56449" y="39705"/>
                  </a:cubicBezTo>
                  <a:cubicBezTo>
                    <a:pt x="56115" y="38535"/>
                    <a:pt x="55780" y="37399"/>
                    <a:pt x="55446" y="36329"/>
                  </a:cubicBezTo>
                  <a:cubicBezTo>
                    <a:pt x="55613" y="36229"/>
                    <a:pt x="55747" y="36162"/>
                    <a:pt x="55881" y="36129"/>
                  </a:cubicBezTo>
                  <a:cubicBezTo>
                    <a:pt x="57284" y="35226"/>
                    <a:pt x="58454" y="34023"/>
                    <a:pt x="59457" y="32954"/>
                  </a:cubicBezTo>
                  <a:cubicBezTo>
                    <a:pt x="60741" y="31605"/>
                    <a:pt x="61872" y="30441"/>
                    <a:pt x="62966" y="30441"/>
                  </a:cubicBezTo>
                  <a:close/>
                  <a:moveTo>
                    <a:pt x="80188" y="74774"/>
                  </a:moveTo>
                  <a:cubicBezTo>
                    <a:pt x="81412" y="74774"/>
                    <a:pt x="82792" y="74884"/>
                    <a:pt x="84322" y="75164"/>
                  </a:cubicBezTo>
                  <a:cubicBezTo>
                    <a:pt x="85901" y="75469"/>
                    <a:pt x="87383" y="75579"/>
                    <a:pt x="88764" y="75579"/>
                  </a:cubicBezTo>
                  <a:cubicBezTo>
                    <a:pt x="90716" y="75579"/>
                    <a:pt x="92468" y="75360"/>
                    <a:pt x="94014" y="75164"/>
                  </a:cubicBezTo>
                  <a:cubicBezTo>
                    <a:pt x="95270" y="75012"/>
                    <a:pt x="96380" y="74876"/>
                    <a:pt x="97330" y="74876"/>
                  </a:cubicBezTo>
                  <a:cubicBezTo>
                    <a:pt x="98250" y="74876"/>
                    <a:pt x="99020" y="75003"/>
                    <a:pt x="99629" y="75365"/>
                  </a:cubicBezTo>
                  <a:cubicBezTo>
                    <a:pt x="100498" y="76267"/>
                    <a:pt x="101233" y="77470"/>
                    <a:pt x="102002" y="78640"/>
                  </a:cubicBezTo>
                  <a:cubicBezTo>
                    <a:pt x="102169" y="78941"/>
                    <a:pt x="102336" y="79208"/>
                    <a:pt x="102536" y="79476"/>
                  </a:cubicBezTo>
                  <a:lnTo>
                    <a:pt x="73260" y="77170"/>
                  </a:lnTo>
                  <a:cubicBezTo>
                    <a:pt x="73460" y="76835"/>
                    <a:pt x="73627" y="76468"/>
                    <a:pt x="73661" y="76067"/>
                  </a:cubicBezTo>
                  <a:cubicBezTo>
                    <a:pt x="74359" y="75718"/>
                    <a:pt x="76599" y="74774"/>
                    <a:pt x="80188" y="74774"/>
                  </a:cubicBezTo>
                  <a:close/>
                  <a:moveTo>
                    <a:pt x="53240" y="69282"/>
                  </a:moveTo>
                  <a:cubicBezTo>
                    <a:pt x="58521" y="71789"/>
                    <a:pt x="64470" y="74663"/>
                    <a:pt x="68079" y="76401"/>
                  </a:cubicBezTo>
                  <a:cubicBezTo>
                    <a:pt x="68414" y="76769"/>
                    <a:pt x="68748" y="77136"/>
                    <a:pt x="69149" y="77470"/>
                  </a:cubicBezTo>
                  <a:cubicBezTo>
                    <a:pt x="67712" y="77871"/>
                    <a:pt x="65706" y="78306"/>
                    <a:pt x="63434" y="78841"/>
                  </a:cubicBezTo>
                  <a:cubicBezTo>
                    <a:pt x="59958" y="79676"/>
                    <a:pt x="55981" y="80645"/>
                    <a:pt x="52572" y="81414"/>
                  </a:cubicBezTo>
                  <a:cubicBezTo>
                    <a:pt x="52906" y="79576"/>
                    <a:pt x="53073" y="75031"/>
                    <a:pt x="53240" y="69282"/>
                  </a:cubicBezTo>
                  <a:close/>
                  <a:moveTo>
                    <a:pt x="33656" y="59724"/>
                  </a:moveTo>
                  <a:cubicBezTo>
                    <a:pt x="34057" y="59924"/>
                    <a:pt x="34525" y="60158"/>
                    <a:pt x="34959" y="60392"/>
                  </a:cubicBezTo>
                  <a:cubicBezTo>
                    <a:pt x="38836" y="62364"/>
                    <a:pt x="42178" y="64069"/>
                    <a:pt x="44016" y="64938"/>
                  </a:cubicBezTo>
                  <a:cubicBezTo>
                    <a:pt x="45587" y="65706"/>
                    <a:pt x="48695" y="67177"/>
                    <a:pt x="52238" y="68881"/>
                  </a:cubicBezTo>
                  <a:cubicBezTo>
                    <a:pt x="52037" y="75231"/>
                    <a:pt x="51837" y="80445"/>
                    <a:pt x="51503" y="81648"/>
                  </a:cubicBezTo>
                  <a:cubicBezTo>
                    <a:pt x="49531" y="82083"/>
                    <a:pt x="47759" y="82417"/>
                    <a:pt x="46489" y="82617"/>
                  </a:cubicBezTo>
                  <a:lnTo>
                    <a:pt x="45988" y="82718"/>
                  </a:lnTo>
                  <a:cubicBezTo>
                    <a:pt x="44919" y="82885"/>
                    <a:pt x="43816" y="82985"/>
                    <a:pt x="42646" y="83152"/>
                  </a:cubicBezTo>
                  <a:cubicBezTo>
                    <a:pt x="42579" y="83052"/>
                    <a:pt x="42512" y="82951"/>
                    <a:pt x="42479" y="82818"/>
                  </a:cubicBezTo>
                  <a:cubicBezTo>
                    <a:pt x="41810" y="81581"/>
                    <a:pt x="41042" y="80144"/>
                    <a:pt x="40373" y="78540"/>
                  </a:cubicBezTo>
                  <a:cubicBezTo>
                    <a:pt x="39204" y="75733"/>
                    <a:pt x="36329" y="67411"/>
                    <a:pt x="33656" y="59724"/>
                  </a:cubicBezTo>
                  <a:close/>
                  <a:moveTo>
                    <a:pt x="14739" y="50399"/>
                  </a:moveTo>
                  <a:lnTo>
                    <a:pt x="14739" y="50399"/>
                  </a:lnTo>
                  <a:cubicBezTo>
                    <a:pt x="19017" y="52304"/>
                    <a:pt x="26002" y="55814"/>
                    <a:pt x="32352" y="59022"/>
                  </a:cubicBezTo>
                  <a:cubicBezTo>
                    <a:pt x="35126" y="67043"/>
                    <a:pt x="38234" y="75933"/>
                    <a:pt x="39471" y="78908"/>
                  </a:cubicBezTo>
                  <a:cubicBezTo>
                    <a:pt x="40173" y="80579"/>
                    <a:pt x="40908" y="82049"/>
                    <a:pt x="41576" y="83319"/>
                  </a:cubicBezTo>
                  <a:cubicBezTo>
                    <a:pt x="40306" y="83553"/>
                    <a:pt x="38970" y="83754"/>
                    <a:pt x="37566" y="83954"/>
                  </a:cubicBezTo>
                  <a:cubicBezTo>
                    <a:pt x="37800" y="82383"/>
                    <a:pt x="37833" y="81214"/>
                    <a:pt x="37700" y="80612"/>
                  </a:cubicBezTo>
                  <a:cubicBezTo>
                    <a:pt x="37165" y="78473"/>
                    <a:pt x="33355" y="74396"/>
                    <a:pt x="28977" y="69683"/>
                  </a:cubicBezTo>
                  <a:cubicBezTo>
                    <a:pt x="27473" y="68079"/>
                    <a:pt x="25969" y="66408"/>
                    <a:pt x="24498" y="64770"/>
                  </a:cubicBezTo>
                  <a:cubicBezTo>
                    <a:pt x="20521" y="60359"/>
                    <a:pt x="16644" y="53808"/>
                    <a:pt x="14739" y="50399"/>
                  </a:cubicBezTo>
                  <a:close/>
                  <a:moveTo>
                    <a:pt x="104675" y="80645"/>
                  </a:moveTo>
                  <a:lnTo>
                    <a:pt x="113532" y="81347"/>
                  </a:lnTo>
                  <a:cubicBezTo>
                    <a:pt x="111326" y="82250"/>
                    <a:pt x="109054" y="83119"/>
                    <a:pt x="106848" y="83988"/>
                  </a:cubicBezTo>
                  <a:cubicBezTo>
                    <a:pt x="106814" y="83921"/>
                    <a:pt x="106748" y="83820"/>
                    <a:pt x="106681" y="83720"/>
                  </a:cubicBezTo>
                  <a:cubicBezTo>
                    <a:pt x="106146" y="82751"/>
                    <a:pt x="105645" y="81782"/>
                    <a:pt x="104876" y="80946"/>
                  </a:cubicBezTo>
                  <a:cubicBezTo>
                    <a:pt x="104809" y="80879"/>
                    <a:pt x="104742" y="80779"/>
                    <a:pt x="104675" y="80645"/>
                  </a:cubicBezTo>
                  <a:close/>
                  <a:moveTo>
                    <a:pt x="103506" y="80813"/>
                  </a:moveTo>
                  <a:cubicBezTo>
                    <a:pt x="103706" y="81080"/>
                    <a:pt x="103907" y="81381"/>
                    <a:pt x="104141" y="81581"/>
                  </a:cubicBezTo>
                  <a:cubicBezTo>
                    <a:pt x="104809" y="82383"/>
                    <a:pt x="105244" y="83252"/>
                    <a:pt x="105812" y="84155"/>
                  </a:cubicBezTo>
                  <a:cubicBezTo>
                    <a:pt x="105845" y="84221"/>
                    <a:pt x="105845" y="84288"/>
                    <a:pt x="105879" y="84322"/>
                  </a:cubicBezTo>
                  <a:cubicBezTo>
                    <a:pt x="104575" y="84823"/>
                    <a:pt x="103339" y="85324"/>
                    <a:pt x="102069" y="85826"/>
                  </a:cubicBezTo>
                  <a:lnTo>
                    <a:pt x="103506" y="80813"/>
                  </a:lnTo>
                  <a:close/>
                  <a:moveTo>
                    <a:pt x="9425" y="66876"/>
                  </a:moveTo>
                  <a:lnTo>
                    <a:pt x="9425" y="66876"/>
                  </a:lnTo>
                  <a:cubicBezTo>
                    <a:pt x="17680" y="76802"/>
                    <a:pt x="24331" y="84957"/>
                    <a:pt x="24866" y="85926"/>
                  </a:cubicBezTo>
                  <a:cubicBezTo>
                    <a:pt x="24933" y="85993"/>
                    <a:pt x="25000" y="86126"/>
                    <a:pt x="25100" y="86294"/>
                  </a:cubicBezTo>
                  <a:cubicBezTo>
                    <a:pt x="18081" y="84957"/>
                    <a:pt x="13001" y="83988"/>
                    <a:pt x="11464" y="83820"/>
                  </a:cubicBezTo>
                  <a:cubicBezTo>
                    <a:pt x="11096" y="83787"/>
                    <a:pt x="10729" y="83754"/>
                    <a:pt x="10261" y="83720"/>
                  </a:cubicBezTo>
                  <a:cubicBezTo>
                    <a:pt x="10060" y="81247"/>
                    <a:pt x="9893" y="79075"/>
                    <a:pt x="9826" y="77370"/>
                  </a:cubicBezTo>
                  <a:cubicBezTo>
                    <a:pt x="9793" y="74964"/>
                    <a:pt x="9626" y="71020"/>
                    <a:pt x="9425" y="66876"/>
                  </a:cubicBezTo>
                  <a:close/>
                  <a:moveTo>
                    <a:pt x="12166" y="49397"/>
                  </a:moveTo>
                  <a:cubicBezTo>
                    <a:pt x="12567" y="49530"/>
                    <a:pt x="12901" y="49698"/>
                    <a:pt x="13235" y="49831"/>
                  </a:cubicBezTo>
                  <a:cubicBezTo>
                    <a:pt x="14773" y="52672"/>
                    <a:pt x="19251" y="60426"/>
                    <a:pt x="23763" y="65472"/>
                  </a:cubicBezTo>
                  <a:cubicBezTo>
                    <a:pt x="25200" y="67110"/>
                    <a:pt x="26771" y="68781"/>
                    <a:pt x="28208" y="70385"/>
                  </a:cubicBezTo>
                  <a:cubicBezTo>
                    <a:pt x="32352" y="74797"/>
                    <a:pt x="36229" y="79008"/>
                    <a:pt x="36697" y="80913"/>
                  </a:cubicBezTo>
                  <a:cubicBezTo>
                    <a:pt x="36831" y="81347"/>
                    <a:pt x="36730" y="82550"/>
                    <a:pt x="36530" y="84121"/>
                  </a:cubicBezTo>
                  <a:cubicBezTo>
                    <a:pt x="32686" y="84790"/>
                    <a:pt x="28876" y="85525"/>
                    <a:pt x="26203" y="86394"/>
                  </a:cubicBezTo>
                  <a:cubicBezTo>
                    <a:pt x="26002" y="85959"/>
                    <a:pt x="25869" y="85625"/>
                    <a:pt x="25768" y="85458"/>
                  </a:cubicBezTo>
                  <a:cubicBezTo>
                    <a:pt x="25167" y="84355"/>
                    <a:pt x="17747" y="75298"/>
                    <a:pt x="9325" y="65205"/>
                  </a:cubicBezTo>
                  <a:cubicBezTo>
                    <a:pt x="8991" y="58755"/>
                    <a:pt x="8657" y="52204"/>
                    <a:pt x="8556" y="50232"/>
                  </a:cubicBezTo>
                  <a:cubicBezTo>
                    <a:pt x="9793" y="49998"/>
                    <a:pt x="10996" y="49698"/>
                    <a:pt x="12166" y="49397"/>
                  </a:cubicBezTo>
                  <a:close/>
                  <a:moveTo>
                    <a:pt x="36396" y="85157"/>
                  </a:moveTo>
                  <a:lnTo>
                    <a:pt x="36396" y="85157"/>
                  </a:lnTo>
                  <a:cubicBezTo>
                    <a:pt x="36229" y="86160"/>
                    <a:pt x="36062" y="87263"/>
                    <a:pt x="35861" y="88433"/>
                  </a:cubicBezTo>
                  <a:cubicBezTo>
                    <a:pt x="33154" y="87898"/>
                    <a:pt x="30514" y="87396"/>
                    <a:pt x="28108" y="86895"/>
                  </a:cubicBezTo>
                  <a:cubicBezTo>
                    <a:pt x="30481" y="86260"/>
                    <a:pt x="33388" y="85659"/>
                    <a:pt x="36396" y="85157"/>
                  </a:cubicBezTo>
                  <a:close/>
                  <a:moveTo>
                    <a:pt x="140469" y="0"/>
                  </a:moveTo>
                  <a:lnTo>
                    <a:pt x="139099" y="168"/>
                  </a:lnTo>
                  <a:cubicBezTo>
                    <a:pt x="139066" y="2307"/>
                    <a:pt x="139066" y="4713"/>
                    <a:pt x="138999" y="7086"/>
                  </a:cubicBezTo>
                  <a:cubicBezTo>
                    <a:pt x="138191" y="7098"/>
                    <a:pt x="137433" y="7106"/>
                    <a:pt x="136754" y="7106"/>
                  </a:cubicBezTo>
                  <a:cubicBezTo>
                    <a:pt x="135577" y="7106"/>
                    <a:pt x="134637" y="7082"/>
                    <a:pt x="134086" y="7019"/>
                  </a:cubicBezTo>
                  <a:cubicBezTo>
                    <a:pt x="132148" y="6785"/>
                    <a:pt x="126600" y="4278"/>
                    <a:pt x="122088" y="2173"/>
                  </a:cubicBezTo>
                  <a:lnTo>
                    <a:pt x="120183" y="2373"/>
                  </a:lnTo>
                  <a:cubicBezTo>
                    <a:pt x="125129" y="4713"/>
                    <a:pt x="131613" y="7754"/>
                    <a:pt x="133952" y="8021"/>
                  </a:cubicBezTo>
                  <a:cubicBezTo>
                    <a:pt x="134662" y="8070"/>
                    <a:pt x="135837" y="8101"/>
                    <a:pt x="137281" y="8101"/>
                  </a:cubicBezTo>
                  <a:cubicBezTo>
                    <a:pt x="137810" y="8101"/>
                    <a:pt x="138374" y="8097"/>
                    <a:pt x="138965" y="8088"/>
                  </a:cubicBezTo>
                  <a:lnTo>
                    <a:pt x="138965" y="8088"/>
                  </a:lnTo>
                  <a:cubicBezTo>
                    <a:pt x="138965" y="9091"/>
                    <a:pt x="138932" y="10127"/>
                    <a:pt x="138932" y="11130"/>
                  </a:cubicBezTo>
                  <a:cubicBezTo>
                    <a:pt x="138765" y="21290"/>
                    <a:pt x="138631" y="30948"/>
                    <a:pt x="138832" y="33956"/>
                  </a:cubicBezTo>
                  <a:cubicBezTo>
                    <a:pt x="125530" y="36262"/>
                    <a:pt x="114000" y="40139"/>
                    <a:pt x="107416" y="42345"/>
                  </a:cubicBezTo>
                  <a:cubicBezTo>
                    <a:pt x="105344" y="43047"/>
                    <a:pt x="103673" y="43615"/>
                    <a:pt x="102704" y="43849"/>
                  </a:cubicBezTo>
                  <a:cubicBezTo>
                    <a:pt x="102525" y="43894"/>
                    <a:pt x="102308" y="43916"/>
                    <a:pt x="102056" y="43916"/>
                  </a:cubicBezTo>
                  <a:cubicBezTo>
                    <a:pt x="97654" y="43916"/>
                    <a:pt x="82593" y="37269"/>
                    <a:pt x="73393" y="33254"/>
                  </a:cubicBezTo>
                  <a:cubicBezTo>
                    <a:pt x="68046" y="30915"/>
                    <a:pt x="65038" y="29545"/>
                    <a:pt x="63701" y="29177"/>
                  </a:cubicBezTo>
                  <a:cubicBezTo>
                    <a:pt x="66475" y="26570"/>
                    <a:pt x="73728" y="19719"/>
                    <a:pt x="75098" y="17446"/>
                  </a:cubicBezTo>
                  <a:cubicBezTo>
                    <a:pt x="75599" y="16644"/>
                    <a:pt x="76234" y="15207"/>
                    <a:pt x="77003" y="13269"/>
                  </a:cubicBezTo>
                  <a:cubicBezTo>
                    <a:pt x="78106" y="10695"/>
                    <a:pt x="79643" y="7052"/>
                    <a:pt x="81281" y="4512"/>
                  </a:cubicBezTo>
                  <a:lnTo>
                    <a:pt x="80144" y="4379"/>
                  </a:lnTo>
                  <a:cubicBezTo>
                    <a:pt x="78774" y="6618"/>
                    <a:pt x="77437" y="9659"/>
                    <a:pt x="76100" y="12868"/>
                  </a:cubicBezTo>
                  <a:cubicBezTo>
                    <a:pt x="75733" y="13736"/>
                    <a:pt x="75399" y="14572"/>
                    <a:pt x="75064" y="15274"/>
                  </a:cubicBezTo>
                  <a:cubicBezTo>
                    <a:pt x="74964" y="13068"/>
                    <a:pt x="75064" y="9291"/>
                    <a:pt x="76468" y="6685"/>
                  </a:cubicBezTo>
                  <a:cubicBezTo>
                    <a:pt x="76802" y="6016"/>
                    <a:pt x="77270" y="5114"/>
                    <a:pt x="77738" y="4078"/>
                  </a:cubicBezTo>
                  <a:lnTo>
                    <a:pt x="76769" y="3944"/>
                  </a:lnTo>
                  <a:lnTo>
                    <a:pt x="76635" y="3944"/>
                  </a:lnTo>
                  <a:cubicBezTo>
                    <a:pt x="76234" y="4847"/>
                    <a:pt x="75900" y="5615"/>
                    <a:pt x="75566" y="6183"/>
                  </a:cubicBezTo>
                  <a:cubicBezTo>
                    <a:pt x="74563" y="8055"/>
                    <a:pt x="74129" y="10394"/>
                    <a:pt x="73995" y="12466"/>
                  </a:cubicBezTo>
                  <a:lnTo>
                    <a:pt x="71756" y="3409"/>
                  </a:lnTo>
                  <a:lnTo>
                    <a:pt x="70653" y="3276"/>
                  </a:lnTo>
                  <a:lnTo>
                    <a:pt x="74095" y="17045"/>
                  </a:lnTo>
                  <a:cubicBezTo>
                    <a:pt x="72324" y="19585"/>
                    <a:pt x="64069" y="27406"/>
                    <a:pt x="62231" y="29110"/>
                  </a:cubicBezTo>
                  <a:cubicBezTo>
                    <a:pt x="60894" y="29411"/>
                    <a:pt x="59724" y="30614"/>
                    <a:pt x="58421" y="31951"/>
                  </a:cubicBezTo>
                  <a:cubicBezTo>
                    <a:pt x="57385" y="32987"/>
                    <a:pt x="56315" y="34123"/>
                    <a:pt x="55045" y="34925"/>
                  </a:cubicBezTo>
                  <a:cubicBezTo>
                    <a:pt x="54978" y="34925"/>
                    <a:pt x="54978" y="34959"/>
                    <a:pt x="54945" y="34959"/>
                  </a:cubicBezTo>
                  <a:cubicBezTo>
                    <a:pt x="51569" y="23495"/>
                    <a:pt x="49029" y="14973"/>
                    <a:pt x="48261" y="13369"/>
                  </a:cubicBezTo>
                  <a:lnTo>
                    <a:pt x="50834" y="1037"/>
                  </a:lnTo>
                  <a:lnTo>
                    <a:pt x="49831" y="903"/>
                  </a:lnTo>
                  <a:lnTo>
                    <a:pt x="47492" y="12199"/>
                  </a:lnTo>
                  <a:cubicBezTo>
                    <a:pt x="46857" y="11464"/>
                    <a:pt x="45955" y="10729"/>
                    <a:pt x="45052" y="9926"/>
                  </a:cubicBezTo>
                  <a:cubicBezTo>
                    <a:pt x="43715" y="8757"/>
                    <a:pt x="42178" y="7453"/>
                    <a:pt x="41042" y="5949"/>
                  </a:cubicBezTo>
                  <a:cubicBezTo>
                    <a:pt x="40540" y="5281"/>
                    <a:pt x="38869" y="3710"/>
                    <a:pt x="36530" y="1605"/>
                  </a:cubicBezTo>
                  <a:lnTo>
                    <a:pt x="35160" y="1705"/>
                  </a:lnTo>
                  <a:cubicBezTo>
                    <a:pt x="37833" y="4078"/>
                    <a:pt x="39705" y="5849"/>
                    <a:pt x="40240" y="6584"/>
                  </a:cubicBezTo>
                  <a:cubicBezTo>
                    <a:pt x="41443" y="8189"/>
                    <a:pt x="43047" y="9525"/>
                    <a:pt x="44417" y="10695"/>
                  </a:cubicBezTo>
                  <a:cubicBezTo>
                    <a:pt x="45754" y="11798"/>
                    <a:pt x="46890" y="12801"/>
                    <a:pt x="47358" y="13636"/>
                  </a:cubicBezTo>
                  <a:cubicBezTo>
                    <a:pt x="47926" y="14706"/>
                    <a:pt x="51202" y="25634"/>
                    <a:pt x="54076" y="35427"/>
                  </a:cubicBezTo>
                  <a:cubicBezTo>
                    <a:pt x="50266" y="37031"/>
                    <a:pt x="38569" y="40640"/>
                    <a:pt x="27974" y="43648"/>
                  </a:cubicBezTo>
                  <a:cubicBezTo>
                    <a:pt x="26470" y="41175"/>
                    <a:pt x="19385" y="29645"/>
                    <a:pt x="10829" y="18683"/>
                  </a:cubicBezTo>
                  <a:cubicBezTo>
                    <a:pt x="8757" y="16009"/>
                    <a:pt x="6284" y="14104"/>
                    <a:pt x="3777" y="12767"/>
                  </a:cubicBezTo>
                  <a:cubicBezTo>
                    <a:pt x="6250" y="9926"/>
                    <a:pt x="8690" y="6751"/>
                    <a:pt x="11030" y="3510"/>
                  </a:cubicBezTo>
                  <a:lnTo>
                    <a:pt x="11030" y="3510"/>
                  </a:lnTo>
                  <a:lnTo>
                    <a:pt x="9693" y="3577"/>
                  </a:lnTo>
                  <a:cubicBezTo>
                    <a:pt x="7487" y="6685"/>
                    <a:pt x="5181" y="9626"/>
                    <a:pt x="2808" y="12299"/>
                  </a:cubicBezTo>
                  <a:cubicBezTo>
                    <a:pt x="1906" y="11898"/>
                    <a:pt x="970" y="11497"/>
                    <a:pt x="68" y="11230"/>
                  </a:cubicBezTo>
                  <a:lnTo>
                    <a:pt x="68" y="12299"/>
                  </a:lnTo>
                  <a:cubicBezTo>
                    <a:pt x="636" y="12533"/>
                    <a:pt x="1237" y="12734"/>
                    <a:pt x="1805" y="12968"/>
                  </a:cubicBezTo>
                  <a:cubicBezTo>
                    <a:pt x="1271" y="13269"/>
                    <a:pt x="669" y="13569"/>
                    <a:pt x="68" y="13837"/>
                  </a:cubicBezTo>
                  <a:lnTo>
                    <a:pt x="68" y="14973"/>
                  </a:lnTo>
                  <a:cubicBezTo>
                    <a:pt x="1137" y="14472"/>
                    <a:pt x="2106" y="13970"/>
                    <a:pt x="2942" y="13503"/>
                  </a:cubicBezTo>
                  <a:cubicBezTo>
                    <a:pt x="5482" y="14806"/>
                    <a:pt x="7921" y="16678"/>
                    <a:pt x="10027" y="19351"/>
                  </a:cubicBezTo>
                  <a:cubicBezTo>
                    <a:pt x="18315" y="29979"/>
                    <a:pt x="25200" y="41075"/>
                    <a:pt x="26971" y="43983"/>
                  </a:cubicBezTo>
                  <a:cubicBezTo>
                    <a:pt x="21490" y="45520"/>
                    <a:pt x="16344" y="46890"/>
                    <a:pt x="12834" y="47759"/>
                  </a:cubicBezTo>
                  <a:cubicBezTo>
                    <a:pt x="12433" y="47859"/>
                    <a:pt x="12032" y="47993"/>
                    <a:pt x="11598" y="48060"/>
                  </a:cubicBezTo>
                  <a:cubicBezTo>
                    <a:pt x="8657" y="46990"/>
                    <a:pt x="4345" y="45520"/>
                    <a:pt x="68" y="44083"/>
                  </a:cubicBezTo>
                  <a:lnTo>
                    <a:pt x="68" y="45186"/>
                  </a:lnTo>
                  <a:cubicBezTo>
                    <a:pt x="3577" y="46355"/>
                    <a:pt x="7019" y="47525"/>
                    <a:pt x="9760" y="48494"/>
                  </a:cubicBezTo>
                  <a:cubicBezTo>
                    <a:pt x="6685" y="49163"/>
                    <a:pt x="3309" y="49831"/>
                    <a:pt x="68" y="50399"/>
                  </a:cubicBezTo>
                  <a:lnTo>
                    <a:pt x="68" y="51770"/>
                  </a:lnTo>
                  <a:cubicBezTo>
                    <a:pt x="2507" y="51335"/>
                    <a:pt x="5081" y="50867"/>
                    <a:pt x="7454" y="50366"/>
                  </a:cubicBezTo>
                  <a:cubicBezTo>
                    <a:pt x="7587" y="52371"/>
                    <a:pt x="7855" y="58019"/>
                    <a:pt x="8155" y="63801"/>
                  </a:cubicBezTo>
                  <a:cubicBezTo>
                    <a:pt x="5448" y="60559"/>
                    <a:pt x="2674" y="57251"/>
                    <a:pt x="68" y="54076"/>
                  </a:cubicBezTo>
                  <a:lnTo>
                    <a:pt x="68" y="55680"/>
                  </a:lnTo>
                  <a:cubicBezTo>
                    <a:pt x="2841" y="59022"/>
                    <a:pt x="5615" y="62297"/>
                    <a:pt x="8256" y="65472"/>
                  </a:cubicBezTo>
                  <a:cubicBezTo>
                    <a:pt x="8456" y="70118"/>
                    <a:pt x="8657" y="74663"/>
                    <a:pt x="8757" y="77303"/>
                  </a:cubicBezTo>
                  <a:cubicBezTo>
                    <a:pt x="8790" y="78974"/>
                    <a:pt x="8958" y="81147"/>
                    <a:pt x="9125" y="83586"/>
                  </a:cubicBezTo>
                  <a:cubicBezTo>
                    <a:pt x="8073" y="83538"/>
                    <a:pt x="6931" y="83507"/>
                    <a:pt x="5687" y="83507"/>
                  </a:cubicBezTo>
                  <a:cubicBezTo>
                    <a:pt x="5231" y="83507"/>
                    <a:pt x="4762" y="83511"/>
                    <a:pt x="4279" y="83520"/>
                  </a:cubicBezTo>
                  <a:lnTo>
                    <a:pt x="4145" y="83520"/>
                  </a:lnTo>
                  <a:cubicBezTo>
                    <a:pt x="4111" y="83520"/>
                    <a:pt x="4011" y="83520"/>
                    <a:pt x="3978" y="83586"/>
                  </a:cubicBezTo>
                  <a:cubicBezTo>
                    <a:pt x="2674" y="83620"/>
                    <a:pt x="1404" y="83653"/>
                    <a:pt x="1" y="83720"/>
                  </a:cubicBezTo>
                  <a:lnTo>
                    <a:pt x="1" y="84756"/>
                  </a:lnTo>
                  <a:cubicBezTo>
                    <a:pt x="1237" y="84689"/>
                    <a:pt x="2440" y="84656"/>
                    <a:pt x="3610" y="84623"/>
                  </a:cubicBezTo>
                  <a:lnTo>
                    <a:pt x="3610" y="84623"/>
                  </a:lnTo>
                  <a:cubicBezTo>
                    <a:pt x="3577" y="86294"/>
                    <a:pt x="3777" y="88633"/>
                    <a:pt x="4011" y="90939"/>
                  </a:cubicBezTo>
                  <a:lnTo>
                    <a:pt x="5014" y="90839"/>
                  </a:lnTo>
                  <a:cubicBezTo>
                    <a:pt x="4780" y="88499"/>
                    <a:pt x="4579" y="86160"/>
                    <a:pt x="4613" y="84589"/>
                  </a:cubicBezTo>
                  <a:cubicBezTo>
                    <a:pt x="5112" y="84579"/>
                    <a:pt x="5597" y="84575"/>
                    <a:pt x="6067" y="84575"/>
                  </a:cubicBezTo>
                  <a:cubicBezTo>
                    <a:pt x="7201" y="84575"/>
                    <a:pt x="8246" y="84599"/>
                    <a:pt x="9191" y="84623"/>
                  </a:cubicBezTo>
                  <a:cubicBezTo>
                    <a:pt x="9325" y="85993"/>
                    <a:pt x="9459" y="87430"/>
                    <a:pt x="9593" y="88900"/>
                  </a:cubicBezTo>
                  <a:cubicBezTo>
                    <a:pt x="9626" y="89435"/>
                    <a:pt x="9659" y="89970"/>
                    <a:pt x="9760" y="90505"/>
                  </a:cubicBezTo>
                  <a:lnTo>
                    <a:pt x="10762" y="90438"/>
                  </a:lnTo>
                  <a:cubicBezTo>
                    <a:pt x="10695" y="89903"/>
                    <a:pt x="10662" y="89335"/>
                    <a:pt x="10595" y="88800"/>
                  </a:cubicBezTo>
                  <a:cubicBezTo>
                    <a:pt x="10461" y="87396"/>
                    <a:pt x="10328" y="86060"/>
                    <a:pt x="10194" y="84723"/>
                  </a:cubicBezTo>
                  <a:lnTo>
                    <a:pt x="10194" y="84723"/>
                  </a:lnTo>
                  <a:cubicBezTo>
                    <a:pt x="10528" y="84756"/>
                    <a:pt x="10863" y="84756"/>
                    <a:pt x="11163" y="84790"/>
                  </a:cubicBezTo>
                  <a:cubicBezTo>
                    <a:pt x="12634" y="84990"/>
                    <a:pt x="17279" y="85826"/>
                    <a:pt x="23696" y="87096"/>
                  </a:cubicBezTo>
                  <a:cubicBezTo>
                    <a:pt x="21023" y="87931"/>
                    <a:pt x="17012" y="89101"/>
                    <a:pt x="12834" y="90304"/>
                  </a:cubicBezTo>
                  <a:lnTo>
                    <a:pt x="17714" y="89970"/>
                  </a:lnTo>
                  <a:cubicBezTo>
                    <a:pt x="20989" y="89001"/>
                    <a:pt x="23796" y="88165"/>
                    <a:pt x="25501" y="87630"/>
                  </a:cubicBezTo>
                  <a:cubicBezTo>
                    <a:pt x="25701" y="88132"/>
                    <a:pt x="25969" y="88733"/>
                    <a:pt x="26236" y="89335"/>
                  </a:cubicBezTo>
                  <a:lnTo>
                    <a:pt x="27339" y="89268"/>
                  </a:lnTo>
                  <a:cubicBezTo>
                    <a:pt x="27072" y="88666"/>
                    <a:pt x="26838" y="88132"/>
                    <a:pt x="26671" y="87664"/>
                  </a:cubicBezTo>
                  <a:lnTo>
                    <a:pt x="26671" y="87664"/>
                  </a:lnTo>
                  <a:cubicBezTo>
                    <a:pt x="28576" y="88065"/>
                    <a:pt x="30648" y="88433"/>
                    <a:pt x="32753" y="88900"/>
                  </a:cubicBezTo>
                  <a:lnTo>
                    <a:pt x="36764" y="88600"/>
                  </a:lnTo>
                  <a:cubicBezTo>
                    <a:pt x="36998" y="87330"/>
                    <a:pt x="37198" y="86093"/>
                    <a:pt x="37365" y="84990"/>
                  </a:cubicBezTo>
                  <a:cubicBezTo>
                    <a:pt x="38936" y="84756"/>
                    <a:pt x="40507" y="84489"/>
                    <a:pt x="42011" y="84288"/>
                  </a:cubicBezTo>
                  <a:cubicBezTo>
                    <a:pt x="42713" y="85659"/>
                    <a:pt x="43248" y="86895"/>
                    <a:pt x="43515" y="88098"/>
                  </a:cubicBezTo>
                  <a:lnTo>
                    <a:pt x="44551" y="87998"/>
                  </a:lnTo>
                  <a:cubicBezTo>
                    <a:pt x="44350" y="86728"/>
                    <a:pt x="43782" y="85458"/>
                    <a:pt x="43080" y="84121"/>
                  </a:cubicBezTo>
                  <a:cubicBezTo>
                    <a:pt x="44116" y="83954"/>
                    <a:pt x="45119" y="83820"/>
                    <a:pt x="46055" y="83720"/>
                  </a:cubicBezTo>
                  <a:lnTo>
                    <a:pt x="46556" y="83620"/>
                  </a:lnTo>
                  <a:cubicBezTo>
                    <a:pt x="47759" y="83453"/>
                    <a:pt x="49364" y="83152"/>
                    <a:pt x="51135" y="82751"/>
                  </a:cubicBezTo>
                  <a:lnTo>
                    <a:pt x="51135" y="82751"/>
                  </a:lnTo>
                  <a:cubicBezTo>
                    <a:pt x="50934" y="84288"/>
                    <a:pt x="51101" y="86260"/>
                    <a:pt x="51369" y="88065"/>
                  </a:cubicBezTo>
                  <a:lnTo>
                    <a:pt x="52405" y="88165"/>
                  </a:lnTo>
                  <a:cubicBezTo>
                    <a:pt x="52071" y="86260"/>
                    <a:pt x="51870" y="84054"/>
                    <a:pt x="52204" y="82550"/>
                  </a:cubicBezTo>
                  <a:cubicBezTo>
                    <a:pt x="55747" y="81748"/>
                    <a:pt x="59925" y="80746"/>
                    <a:pt x="63568" y="79877"/>
                  </a:cubicBezTo>
                  <a:cubicBezTo>
                    <a:pt x="66776" y="79075"/>
                    <a:pt x="69617" y="78406"/>
                    <a:pt x="71020" y="78105"/>
                  </a:cubicBezTo>
                  <a:lnTo>
                    <a:pt x="74296" y="90672"/>
                  </a:lnTo>
                  <a:lnTo>
                    <a:pt x="75365" y="90805"/>
                  </a:lnTo>
                  <a:lnTo>
                    <a:pt x="72090" y="78072"/>
                  </a:lnTo>
                  <a:lnTo>
                    <a:pt x="72090" y="78072"/>
                  </a:lnTo>
                  <a:lnTo>
                    <a:pt x="102403" y="80445"/>
                  </a:lnTo>
                  <a:lnTo>
                    <a:pt x="100732" y="86260"/>
                  </a:lnTo>
                  <a:cubicBezTo>
                    <a:pt x="95351" y="88399"/>
                    <a:pt x="90338" y="90404"/>
                    <a:pt x="86294" y="92009"/>
                  </a:cubicBezTo>
                  <a:lnTo>
                    <a:pt x="88399" y="92276"/>
                  </a:lnTo>
                  <a:cubicBezTo>
                    <a:pt x="91909" y="90839"/>
                    <a:pt x="96019" y="89235"/>
                    <a:pt x="100398" y="87497"/>
                  </a:cubicBezTo>
                  <a:lnTo>
                    <a:pt x="100398" y="87497"/>
                  </a:lnTo>
                  <a:lnTo>
                    <a:pt x="99161" y="91775"/>
                  </a:lnTo>
                  <a:lnTo>
                    <a:pt x="99161" y="91775"/>
                  </a:lnTo>
                  <a:lnTo>
                    <a:pt x="100230" y="91641"/>
                  </a:lnTo>
                  <a:lnTo>
                    <a:pt x="101567" y="87062"/>
                  </a:lnTo>
                  <a:cubicBezTo>
                    <a:pt x="103004" y="86494"/>
                    <a:pt x="104441" y="85926"/>
                    <a:pt x="105912" y="85324"/>
                  </a:cubicBezTo>
                  <a:lnTo>
                    <a:pt x="105912" y="85324"/>
                  </a:lnTo>
                  <a:cubicBezTo>
                    <a:pt x="105845" y="86394"/>
                    <a:pt x="105611" y="88466"/>
                    <a:pt x="105244" y="91073"/>
                  </a:cubicBezTo>
                  <a:lnTo>
                    <a:pt x="106280" y="90939"/>
                  </a:lnTo>
                  <a:cubicBezTo>
                    <a:pt x="106580" y="88967"/>
                    <a:pt x="106748" y="87296"/>
                    <a:pt x="106881" y="86160"/>
                  </a:cubicBezTo>
                  <a:cubicBezTo>
                    <a:pt x="107583" y="87263"/>
                    <a:pt x="108519" y="88332"/>
                    <a:pt x="109856" y="89435"/>
                  </a:cubicBezTo>
                  <a:cubicBezTo>
                    <a:pt x="110190" y="89669"/>
                    <a:pt x="110524" y="90003"/>
                    <a:pt x="110791" y="90338"/>
                  </a:cubicBezTo>
                  <a:lnTo>
                    <a:pt x="112028" y="90237"/>
                  </a:lnTo>
                  <a:cubicBezTo>
                    <a:pt x="111560" y="89602"/>
                    <a:pt x="111025" y="89068"/>
                    <a:pt x="110457" y="88633"/>
                  </a:cubicBezTo>
                  <a:cubicBezTo>
                    <a:pt x="108886" y="87396"/>
                    <a:pt x="107951" y="86093"/>
                    <a:pt x="107215" y="84823"/>
                  </a:cubicBezTo>
                  <a:cubicBezTo>
                    <a:pt x="116774" y="81113"/>
                    <a:pt x="126733" y="77270"/>
                    <a:pt x="133952" y="74563"/>
                  </a:cubicBezTo>
                  <a:cubicBezTo>
                    <a:pt x="136693" y="73560"/>
                    <a:pt x="139166" y="72558"/>
                    <a:pt x="141338" y="71622"/>
                  </a:cubicBezTo>
                  <a:lnTo>
                    <a:pt x="141338" y="70485"/>
                  </a:lnTo>
                  <a:cubicBezTo>
                    <a:pt x="139099" y="71455"/>
                    <a:pt x="136492" y="72524"/>
                    <a:pt x="133618" y="73594"/>
                  </a:cubicBezTo>
                  <a:cubicBezTo>
                    <a:pt x="128605" y="75465"/>
                    <a:pt x="122221" y="77905"/>
                    <a:pt x="115604" y="80445"/>
                  </a:cubicBezTo>
                  <a:lnTo>
                    <a:pt x="104040" y="79509"/>
                  </a:lnTo>
                  <a:cubicBezTo>
                    <a:pt x="106113" y="77638"/>
                    <a:pt x="114769" y="70218"/>
                    <a:pt x="123792" y="65706"/>
                  </a:cubicBezTo>
                  <a:cubicBezTo>
                    <a:pt x="126633" y="64269"/>
                    <a:pt x="130142" y="62799"/>
                    <a:pt x="133852" y="61228"/>
                  </a:cubicBezTo>
                  <a:cubicBezTo>
                    <a:pt x="136325" y="60192"/>
                    <a:pt x="138865" y="59122"/>
                    <a:pt x="141338" y="58019"/>
                  </a:cubicBezTo>
                  <a:lnTo>
                    <a:pt x="141338" y="56983"/>
                  </a:lnTo>
                  <a:cubicBezTo>
                    <a:pt x="138765" y="58153"/>
                    <a:pt x="136091" y="59256"/>
                    <a:pt x="133484" y="60359"/>
                  </a:cubicBezTo>
                  <a:cubicBezTo>
                    <a:pt x="129741" y="61930"/>
                    <a:pt x="126232" y="63400"/>
                    <a:pt x="123324" y="64871"/>
                  </a:cubicBezTo>
                  <a:cubicBezTo>
                    <a:pt x="114100" y="69449"/>
                    <a:pt x="105344" y="77103"/>
                    <a:pt x="103272" y="78908"/>
                  </a:cubicBezTo>
                  <a:cubicBezTo>
                    <a:pt x="103105" y="78640"/>
                    <a:pt x="102938" y="78373"/>
                    <a:pt x="102770" y="78105"/>
                  </a:cubicBezTo>
                  <a:cubicBezTo>
                    <a:pt x="101734" y="76468"/>
                    <a:pt x="100698" y="74797"/>
                    <a:pt x="99261" y="73727"/>
                  </a:cubicBezTo>
                  <a:cubicBezTo>
                    <a:pt x="98025" y="72758"/>
                    <a:pt x="94582" y="67778"/>
                    <a:pt x="91574" y="63367"/>
                  </a:cubicBezTo>
                  <a:cubicBezTo>
                    <a:pt x="89402" y="60192"/>
                    <a:pt x="87330" y="57184"/>
                    <a:pt x="86160" y="55747"/>
                  </a:cubicBezTo>
                  <a:cubicBezTo>
                    <a:pt x="83854" y="53006"/>
                    <a:pt x="77304" y="39939"/>
                    <a:pt x="75098" y="35494"/>
                  </a:cubicBezTo>
                  <a:lnTo>
                    <a:pt x="75098" y="35494"/>
                  </a:lnTo>
                  <a:cubicBezTo>
                    <a:pt x="87107" y="40759"/>
                    <a:pt x="97924" y="45287"/>
                    <a:pt x="102140" y="45287"/>
                  </a:cubicBezTo>
                  <a:cubicBezTo>
                    <a:pt x="102499" y="45287"/>
                    <a:pt x="102811" y="45254"/>
                    <a:pt x="103071" y="45186"/>
                  </a:cubicBezTo>
                  <a:cubicBezTo>
                    <a:pt x="104074" y="44952"/>
                    <a:pt x="105678" y="44384"/>
                    <a:pt x="107884" y="43648"/>
                  </a:cubicBezTo>
                  <a:cubicBezTo>
                    <a:pt x="114401" y="41443"/>
                    <a:pt x="125898" y="37599"/>
                    <a:pt x="139133" y="35293"/>
                  </a:cubicBezTo>
                  <a:cubicBezTo>
                    <a:pt x="139500" y="36296"/>
                    <a:pt x="140302" y="37933"/>
                    <a:pt x="141372" y="39939"/>
                  </a:cubicBezTo>
                  <a:lnTo>
                    <a:pt x="141372" y="36998"/>
                  </a:lnTo>
                  <a:cubicBezTo>
                    <a:pt x="140971" y="36195"/>
                    <a:pt x="140670" y="35527"/>
                    <a:pt x="140469" y="35026"/>
                  </a:cubicBezTo>
                  <a:cubicBezTo>
                    <a:pt x="140770" y="34992"/>
                    <a:pt x="141104" y="34959"/>
                    <a:pt x="141372" y="34925"/>
                  </a:cubicBezTo>
                  <a:lnTo>
                    <a:pt x="141372" y="33589"/>
                  </a:lnTo>
                  <a:cubicBezTo>
                    <a:pt x="140971" y="33622"/>
                    <a:pt x="140603" y="33689"/>
                    <a:pt x="140169" y="33756"/>
                  </a:cubicBezTo>
                  <a:cubicBezTo>
                    <a:pt x="139968" y="30781"/>
                    <a:pt x="140102" y="20822"/>
                    <a:pt x="140269" y="11196"/>
                  </a:cubicBezTo>
                  <a:cubicBezTo>
                    <a:pt x="140269" y="10127"/>
                    <a:pt x="140302" y="9091"/>
                    <a:pt x="140302" y="8055"/>
                  </a:cubicBezTo>
                  <a:cubicBezTo>
                    <a:pt x="140636" y="8055"/>
                    <a:pt x="141004" y="8055"/>
                    <a:pt x="141372" y="8021"/>
                  </a:cubicBezTo>
                  <a:lnTo>
                    <a:pt x="141372" y="6952"/>
                  </a:lnTo>
                  <a:cubicBezTo>
                    <a:pt x="141104" y="7052"/>
                    <a:pt x="140770" y="7052"/>
                    <a:pt x="140403" y="7052"/>
                  </a:cubicBezTo>
                  <a:cubicBezTo>
                    <a:pt x="140436" y="4579"/>
                    <a:pt x="140469" y="2206"/>
                    <a:pt x="140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5"/>
            <p:cNvSpPr/>
            <p:nvPr/>
          </p:nvSpPr>
          <p:spPr>
            <a:xfrm>
              <a:off x="5044233" y="483096"/>
              <a:ext cx="2925373" cy="1982641"/>
            </a:xfrm>
            <a:custGeom>
              <a:avLst/>
              <a:gdLst/>
              <a:ahLst/>
              <a:cxnLst/>
              <a:rect l="l" t="t" r="r" b="b"/>
              <a:pathLst>
                <a:path w="147989" h="100298" extrusionOk="0">
                  <a:moveTo>
                    <a:pt x="144647" y="3777"/>
                  </a:moveTo>
                  <a:lnTo>
                    <a:pt x="144647" y="12768"/>
                  </a:lnTo>
                  <a:lnTo>
                    <a:pt x="144647" y="17046"/>
                  </a:lnTo>
                  <a:lnTo>
                    <a:pt x="144647" y="35928"/>
                  </a:lnTo>
                  <a:lnTo>
                    <a:pt x="144647" y="40173"/>
                  </a:lnTo>
                  <a:lnTo>
                    <a:pt x="144647" y="71990"/>
                  </a:lnTo>
                  <a:lnTo>
                    <a:pt x="144647" y="76201"/>
                  </a:lnTo>
                  <a:lnTo>
                    <a:pt x="144647" y="90772"/>
                  </a:lnTo>
                  <a:lnTo>
                    <a:pt x="111861" y="94683"/>
                  </a:lnTo>
                  <a:lnTo>
                    <a:pt x="104876" y="95518"/>
                  </a:lnTo>
                  <a:lnTo>
                    <a:pt x="94916" y="96688"/>
                  </a:lnTo>
                  <a:lnTo>
                    <a:pt x="51769" y="91742"/>
                  </a:lnTo>
                  <a:lnTo>
                    <a:pt x="50399" y="91842"/>
                  </a:lnTo>
                  <a:lnTo>
                    <a:pt x="49029" y="91909"/>
                  </a:lnTo>
                  <a:lnTo>
                    <a:pt x="40607" y="92544"/>
                  </a:lnTo>
                  <a:lnTo>
                    <a:pt x="3342" y="95217"/>
                  </a:lnTo>
                  <a:lnTo>
                    <a:pt x="3342" y="8222"/>
                  </a:lnTo>
                  <a:lnTo>
                    <a:pt x="51769" y="4713"/>
                  </a:lnTo>
                  <a:lnTo>
                    <a:pt x="77604" y="7688"/>
                  </a:lnTo>
                  <a:lnTo>
                    <a:pt x="80010" y="7989"/>
                  </a:lnTo>
                  <a:lnTo>
                    <a:pt x="94983" y="9693"/>
                  </a:lnTo>
                  <a:lnTo>
                    <a:pt x="104909" y="8523"/>
                  </a:lnTo>
                  <a:lnTo>
                    <a:pt x="111894" y="7688"/>
                  </a:lnTo>
                  <a:lnTo>
                    <a:pt x="144647" y="3777"/>
                  </a:lnTo>
                  <a:close/>
                  <a:moveTo>
                    <a:pt x="147989" y="1"/>
                  </a:moveTo>
                  <a:lnTo>
                    <a:pt x="144279" y="469"/>
                  </a:lnTo>
                  <a:lnTo>
                    <a:pt x="115236" y="3878"/>
                  </a:lnTo>
                  <a:lnTo>
                    <a:pt x="111459" y="4312"/>
                  </a:lnTo>
                  <a:lnTo>
                    <a:pt x="104508" y="5148"/>
                  </a:lnTo>
                  <a:lnTo>
                    <a:pt x="94916" y="6284"/>
                  </a:lnTo>
                  <a:lnTo>
                    <a:pt x="80378" y="4613"/>
                  </a:lnTo>
                  <a:lnTo>
                    <a:pt x="77972" y="4312"/>
                  </a:lnTo>
                  <a:lnTo>
                    <a:pt x="52137" y="1338"/>
                  </a:lnTo>
                  <a:lnTo>
                    <a:pt x="51870" y="1304"/>
                  </a:lnTo>
                  <a:lnTo>
                    <a:pt x="51536" y="1304"/>
                  </a:lnTo>
                  <a:lnTo>
                    <a:pt x="3108" y="4814"/>
                  </a:lnTo>
                  <a:lnTo>
                    <a:pt x="0" y="5014"/>
                  </a:lnTo>
                  <a:lnTo>
                    <a:pt x="0" y="8122"/>
                  </a:lnTo>
                  <a:lnTo>
                    <a:pt x="0" y="95117"/>
                  </a:lnTo>
                  <a:lnTo>
                    <a:pt x="0" y="98727"/>
                  </a:lnTo>
                  <a:lnTo>
                    <a:pt x="2607" y="98526"/>
                  </a:lnTo>
                  <a:lnTo>
                    <a:pt x="3610" y="98426"/>
                  </a:lnTo>
                  <a:lnTo>
                    <a:pt x="32719" y="96354"/>
                  </a:lnTo>
                  <a:lnTo>
                    <a:pt x="40874" y="95752"/>
                  </a:lnTo>
                  <a:lnTo>
                    <a:pt x="49263" y="95117"/>
                  </a:lnTo>
                  <a:lnTo>
                    <a:pt x="50633" y="95050"/>
                  </a:lnTo>
                  <a:lnTo>
                    <a:pt x="51736" y="94950"/>
                  </a:lnTo>
                  <a:lnTo>
                    <a:pt x="91641" y="99529"/>
                  </a:lnTo>
                  <a:lnTo>
                    <a:pt x="91641" y="100297"/>
                  </a:lnTo>
                  <a:lnTo>
                    <a:pt x="95351" y="99896"/>
                  </a:lnTo>
                  <a:lnTo>
                    <a:pt x="105277" y="98727"/>
                  </a:lnTo>
                  <a:lnTo>
                    <a:pt x="112262" y="97891"/>
                  </a:lnTo>
                  <a:lnTo>
                    <a:pt x="145014" y="94014"/>
                  </a:lnTo>
                  <a:lnTo>
                    <a:pt x="147989" y="93680"/>
                  </a:lnTo>
                  <a:lnTo>
                    <a:pt x="147989" y="90706"/>
                  </a:lnTo>
                  <a:lnTo>
                    <a:pt x="147989" y="76201"/>
                  </a:lnTo>
                  <a:lnTo>
                    <a:pt x="147989" y="71990"/>
                  </a:lnTo>
                  <a:lnTo>
                    <a:pt x="147989" y="40206"/>
                  </a:lnTo>
                  <a:lnTo>
                    <a:pt x="147989" y="35928"/>
                  </a:lnTo>
                  <a:lnTo>
                    <a:pt x="147989" y="20020"/>
                  </a:lnTo>
                  <a:lnTo>
                    <a:pt x="147989" y="17046"/>
                  </a:lnTo>
                  <a:lnTo>
                    <a:pt x="147989" y="12801"/>
                  </a:lnTo>
                  <a:lnTo>
                    <a:pt x="147989" y="9025"/>
                  </a:lnTo>
                  <a:lnTo>
                    <a:pt x="147989" y="3811"/>
                  </a:lnTo>
                  <a:lnTo>
                    <a:pt x="147989" y="3777"/>
                  </a:lnTo>
                  <a:lnTo>
                    <a:pt x="1479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7" name="Google Shape;937;p55"/>
          <p:cNvSpPr txBox="1">
            <a:spLocks noGrp="1"/>
          </p:cNvSpPr>
          <p:nvPr>
            <p:ph type="title"/>
          </p:nvPr>
        </p:nvSpPr>
        <p:spPr>
          <a:xfrm>
            <a:off x="78100" y="859250"/>
            <a:ext cx="4887900" cy="186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900"/>
              <a:t>What happens when the state and federal laws are in conflict?</a:t>
            </a:r>
            <a:endParaRPr sz="3900"/>
          </a:p>
        </p:txBody>
      </p:sp>
      <p:sp>
        <p:nvSpPr>
          <p:cNvPr id="938" name="Google Shape;938;p55"/>
          <p:cNvSpPr txBox="1">
            <a:spLocks noGrp="1"/>
          </p:cNvSpPr>
          <p:nvPr>
            <p:ph type="subTitle" idx="1"/>
          </p:nvPr>
        </p:nvSpPr>
        <p:spPr>
          <a:xfrm>
            <a:off x="608525" y="2841875"/>
            <a:ext cx="4078200" cy="6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Typically, the federal law will prevail, but sometimes it’s not so simple...</a:t>
            </a:r>
            <a:endParaRPr sz="1700"/>
          </a:p>
        </p:txBody>
      </p:sp>
      <p:grpSp>
        <p:nvGrpSpPr>
          <p:cNvPr id="939" name="Google Shape;939;p55"/>
          <p:cNvGrpSpPr/>
          <p:nvPr/>
        </p:nvGrpSpPr>
        <p:grpSpPr>
          <a:xfrm flipH="1">
            <a:off x="5572115" y="2478001"/>
            <a:ext cx="3334165" cy="1866187"/>
            <a:chOff x="4636791" y="2887656"/>
            <a:chExt cx="3389068" cy="1896918"/>
          </a:xfrm>
        </p:grpSpPr>
        <p:sp>
          <p:nvSpPr>
            <p:cNvPr id="940" name="Google Shape;940;p55"/>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5"/>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5"/>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5"/>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5"/>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5"/>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5"/>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5"/>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5"/>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5"/>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5"/>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5"/>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5"/>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5"/>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5"/>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5"/>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5"/>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5"/>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5"/>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5"/>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5"/>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5"/>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5"/>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5"/>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5"/>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5"/>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5"/>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5"/>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5"/>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5"/>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5"/>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5"/>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5"/>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5"/>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5"/>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5"/>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5"/>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5"/>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5"/>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5"/>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5"/>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5"/>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5"/>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5"/>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5"/>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5"/>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5"/>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5"/>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5"/>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5"/>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5"/>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5"/>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5"/>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5"/>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5"/>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5"/>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5"/>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5"/>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5"/>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5"/>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5"/>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5"/>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5"/>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5"/>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5"/>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5"/>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5"/>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5"/>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5"/>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5"/>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5"/>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5"/>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5"/>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5"/>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5"/>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5"/>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5"/>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5"/>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5"/>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5"/>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5"/>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5"/>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5"/>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5"/>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5"/>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55"/>
          <p:cNvGrpSpPr/>
          <p:nvPr/>
        </p:nvGrpSpPr>
        <p:grpSpPr>
          <a:xfrm flipH="1">
            <a:off x="7044327" y="1143453"/>
            <a:ext cx="146294" cy="146294"/>
            <a:chOff x="1449950" y="497675"/>
            <a:chExt cx="4719175" cy="4719175"/>
          </a:xfrm>
        </p:grpSpPr>
        <p:sp>
          <p:nvSpPr>
            <p:cNvPr id="1026" name="Google Shape;1026;p55"/>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5"/>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5"/>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55"/>
          <p:cNvGrpSpPr/>
          <p:nvPr/>
        </p:nvGrpSpPr>
        <p:grpSpPr>
          <a:xfrm>
            <a:off x="5877265" y="1411628"/>
            <a:ext cx="146294" cy="146294"/>
            <a:chOff x="1449950" y="497675"/>
            <a:chExt cx="4719175" cy="4719175"/>
          </a:xfrm>
        </p:grpSpPr>
        <p:sp>
          <p:nvSpPr>
            <p:cNvPr id="1030" name="Google Shape;1030;p55"/>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5"/>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5"/>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55"/>
          <p:cNvGrpSpPr/>
          <p:nvPr/>
        </p:nvGrpSpPr>
        <p:grpSpPr>
          <a:xfrm flipH="1">
            <a:off x="6023552" y="2331703"/>
            <a:ext cx="146294" cy="146294"/>
            <a:chOff x="1449950" y="497675"/>
            <a:chExt cx="4719175" cy="4719175"/>
          </a:xfrm>
        </p:grpSpPr>
        <p:sp>
          <p:nvSpPr>
            <p:cNvPr id="1034" name="Google Shape;1034;p55"/>
            <p:cNvSpPr/>
            <p:nvPr/>
          </p:nvSpPr>
          <p:spPr>
            <a:xfrm>
              <a:off x="1449950" y="497675"/>
              <a:ext cx="4719175" cy="4719175"/>
            </a:xfrm>
            <a:custGeom>
              <a:avLst/>
              <a:gdLst/>
              <a:ahLst/>
              <a:cxnLst/>
              <a:rect l="l" t="t" r="r" b="b"/>
              <a:pathLst>
                <a:path w="188767" h="188767" extrusionOk="0">
                  <a:moveTo>
                    <a:pt x="15724" y="0"/>
                  </a:moveTo>
                  <a:cubicBezTo>
                    <a:pt x="7041" y="0"/>
                    <a:pt x="0" y="7041"/>
                    <a:pt x="0" y="15724"/>
                  </a:cubicBezTo>
                  <a:lnTo>
                    <a:pt x="0" y="173043"/>
                  </a:lnTo>
                  <a:cubicBezTo>
                    <a:pt x="0" y="181726"/>
                    <a:pt x="7041" y="188767"/>
                    <a:pt x="15724" y="188767"/>
                  </a:cubicBezTo>
                  <a:lnTo>
                    <a:pt x="173042" y="188767"/>
                  </a:lnTo>
                  <a:cubicBezTo>
                    <a:pt x="181725" y="188767"/>
                    <a:pt x="188766" y="181726"/>
                    <a:pt x="188766" y="173043"/>
                  </a:cubicBezTo>
                  <a:lnTo>
                    <a:pt x="188766" y="15724"/>
                  </a:lnTo>
                  <a:cubicBezTo>
                    <a:pt x="188766" y="7041"/>
                    <a:pt x="181725" y="0"/>
                    <a:pt x="173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5"/>
            <p:cNvSpPr/>
            <p:nvPr/>
          </p:nvSpPr>
          <p:spPr>
            <a:xfrm>
              <a:off x="1504675" y="622250"/>
              <a:ext cx="4609700" cy="4470025"/>
            </a:xfrm>
            <a:custGeom>
              <a:avLst/>
              <a:gdLst/>
              <a:ahLst/>
              <a:cxnLst/>
              <a:rect l="l" t="t" r="r" b="b"/>
              <a:pathLst>
                <a:path w="184388" h="178801" extrusionOk="0">
                  <a:moveTo>
                    <a:pt x="37716" y="1"/>
                  </a:move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5"/>
            <p:cNvSpPr/>
            <p:nvPr/>
          </p:nvSpPr>
          <p:spPr>
            <a:xfrm>
              <a:off x="1504675" y="622250"/>
              <a:ext cx="4609700" cy="4470025"/>
            </a:xfrm>
            <a:custGeom>
              <a:avLst/>
              <a:gdLst/>
              <a:ahLst/>
              <a:cxnLst/>
              <a:rect l="l" t="t" r="r" b="b"/>
              <a:pathLst>
                <a:path w="184388" h="178801" fill="none" extrusionOk="0">
                  <a:moveTo>
                    <a:pt x="178800" y="110391"/>
                  </a:moveTo>
                  <a:cubicBezTo>
                    <a:pt x="178724" y="109599"/>
                    <a:pt x="178611" y="108806"/>
                    <a:pt x="178498" y="108013"/>
                  </a:cubicBezTo>
                  <a:cubicBezTo>
                    <a:pt x="178385" y="107220"/>
                    <a:pt x="178234" y="106446"/>
                    <a:pt x="178083" y="105672"/>
                  </a:cubicBezTo>
                  <a:cubicBezTo>
                    <a:pt x="177913" y="104898"/>
                    <a:pt x="177743" y="104124"/>
                    <a:pt x="177554" y="103369"/>
                  </a:cubicBezTo>
                  <a:cubicBezTo>
                    <a:pt x="177346" y="102614"/>
                    <a:pt x="177139" y="101859"/>
                    <a:pt x="176912" y="101123"/>
                  </a:cubicBezTo>
                  <a:cubicBezTo>
                    <a:pt x="176686" y="100368"/>
                    <a:pt x="176422" y="99632"/>
                    <a:pt x="176157" y="98914"/>
                  </a:cubicBezTo>
                  <a:cubicBezTo>
                    <a:pt x="175893" y="98178"/>
                    <a:pt x="175610" y="97461"/>
                    <a:pt x="175308" y="96762"/>
                  </a:cubicBezTo>
                  <a:cubicBezTo>
                    <a:pt x="175006" y="96045"/>
                    <a:pt x="174685" y="95347"/>
                    <a:pt x="174364" y="94648"/>
                  </a:cubicBezTo>
                  <a:cubicBezTo>
                    <a:pt x="174024" y="93969"/>
                    <a:pt x="173684" y="93289"/>
                    <a:pt x="173307" y="92610"/>
                  </a:cubicBezTo>
                  <a:cubicBezTo>
                    <a:pt x="172986" y="92006"/>
                    <a:pt x="172627" y="91401"/>
                    <a:pt x="172288" y="90816"/>
                  </a:cubicBezTo>
                  <a:cubicBezTo>
                    <a:pt x="171400" y="89646"/>
                    <a:pt x="170570" y="88419"/>
                    <a:pt x="169834" y="87154"/>
                  </a:cubicBezTo>
                  <a:cubicBezTo>
                    <a:pt x="166436" y="81359"/>
                    <a:pt x="164473" y="74601"/>
                    <a:pt x="164473" y="67409"/>
                  </a:cubicBezTo>
                  <a:cubicBezTo>
                    <a:pt x="164473" y="52780"/>
                    <a:pt x="172495" y="40038"/>
                    <a:pt x="184387" y="33337"/>
                  </a:cubicBezTo>
                  <a:lnTo>
                    <a:pt x="146672" y="1"/>
                  </a:lnTo>
                  <a:cubicBezTo>
                    <a:pt x="139612" y="6891"/>
                    <a:pt x="130061" y="11176"/>
                    <a:pt x="119433" y="11176"/>
                  </a:cubicBezTo>
                  <a:cubicBezTo>
                    <a:pt x="108843" y="11176"/>
                    <a:pt x="99235" y="6834"/>
                    <a:pt x="92194" y="1"/>
                  </a:cubicBezTo>
                  <a:cubicBezTo>
                    <a:pt x="85153" y="6834"/>
                    <a:pt x="75545" y="11176"/>
                    <a:pt x="64955" y="11176"/>
                  </a:cubicBezTo>
                  <a:cubicBezTo>
                    <a:pt x="54328" y="11176"/>
                    <a:pt x="44757" y="6891"/>
                    <a:pt x="37716" y="1"/>
                  </a:cubicBezTo>
                  <a:lnTo>
                    <a:pt x="37716" y="1"/>
                  </a:lnTo>
                  <a:lnTo>
                    <a:pt x="1" y="33337"/>
                  </a:lnTo>
                  <a:cubicBezTo>
                    <a:pt x="11893" y="40038"/>
                    <a:pt x="19916" y="52780"/>
                    <a:pt x="19916" y="67409"/>
                  </a:cubicBezTo>
                  <a:cubicBezTo>
                    <a:pt x="19916" y="74601"/>
                    <a:pt x="17952" y="81359"/>
                    <a:pt x="14555" y="87154"/>
                  </a:cubicBezTo>
                  <a:cubicBezTo>
                    <a:pt x="13800" y="88419"/>
                    <a:pt x="12988" y="89646"/>
                    <a:pt x="12101" y="90816"/>
                  </a:cubicBezTo>
                  <a:cubicBezTo>
                    <a:pt x="11742" y="91401"/>
                    <a:pt x="11402" y="92006"/>
                    <a:pt x="11081" y="92610"/>
                  </a:cubicBezTo>
                  <a:cubicBezTo>
                    <a:pt x="10704" y="93289"/>
                    <a:pt x="10364" y="93969"/>
                    <a:pt x="10024" y="94648"/>
                  </a:cubicBezTo>
                  <a:cubicBezTo>
                    <a:pt x="9685" y="95347"/>
                    <a:pt x="9382" y="96045"/>
                    <a:pt x="9080" y="96762"/>
                  </a:cubicBezTo>
                  <a:cubicBezTo>
                    <a:pt x="8778" y="97461"/>
                    <a:pt x="8495" y="98178"/>
                    <a:pt x="8231" y="98914"/>
                  </a:cubicBezTo>
                  <a:cubicBezTo>
                    <a:pt x="7967" y="99632"/>
                    <a:pt x="7702" y="100368"/>
                    <a:pt x="7476" y="101123"/>
                  </a:cubicBezTo>
                  <a:cubicBezTo>
                    <a:pt x="7249" y="101859"/>
                    <a:pt x="7023" y="102614"/>
                    <a:pt x="6834" y="103369"/>
                  </a:cubicBezTo>
                  <a:cubicBezTo>
                    <a:pt x="6645" y="104124"/>
                    <a:pt x="6457" y="104898"/>
                    <a:pt x="6306" y="105672"/>
                  </a:cubicBezTo>
                  <a:cubicBezTo>
                    <a:pt x="6155" y="106446"/>
                    <a:pt x="6004" y="107220"/>
                    <a:pt x="5890" y="108013"/>
                  </a:cubicBezTo>
                  <a:cubicBezTo>
                    <a:pt x="5777" y="108806"/>
                    <a:pt x="5664" y="109599"/>
                    <a:pt x="5588" y="110391"/>
                  </a:cubicBezTo>
                  <a:cubicBezTo>
                    <a:pt x="5513" y="111184"/>
                    <a:pt x="5437" y="111996"/>
                    <a:pt x="5400" y="112808"/>
                  </a:cubicBezTo>
                  <a:cubicBezTo>
                    <a:pt x="5362" y="113600"/>
                    <a:pt x="5343" y="114431"/>
                    <a:pt x="5343" y="115243"/>
                  </a:cubicBezTo>
                  <a:cubicBezTo>
                    <a:pt x="5343" y="116054"/>
                    <a:pt x="5362" y="116885"/>
                    <a:pt x="5400" y="117697"/>
                  </a:cubicBezTo>
                  <a:cubicBezTo>
                    <a:pt x="5437" y="118490"/>
                    <a:pt x="5513" y="119301"/>
                    <a:pt x="5588" y="120094"/>
                  </a:cubicBezTo>
                  <a:cubicBezTo>
                    <a:pt x="5664" y="120887"/>
                    <a:pt x="5777" y="121699"/>
                    <a:pt x="5890" y="122473"/>
                  </a:cubicBezTo>
                  <a:cubicBezTo>
                    <a:pt x="6004" y="123265"/>
                    <a:pt x="6155" y="124039"/>
                    <a:pt x="6306" y="124813"/>
                  </a:cubicBezTo>
                  <a:cubicBezTo>
                    <a:pt x="6457" y="125587"/>
                    <a:pt x="6645" y="126361"/>
                    <a:pt x="6834" y="127116"/>
                  </a:cubicBezTo>
                  <a:cubicBezTo>
                    <a:pt x="7023" y="127871"/>
                    <a:pt x="7249" y="128626"/>
                    <a:pt x="7476" y="129362"/>
                  </a:cubicBezTo>
                  <a:cubicBezTo>
                    <a:pt x="7702" y="130118"/>
                    <a:pt x="7967" y="130854"/>
                    <a:pt x="8231" y="131571"/>
                  </a:cubicBezTo>
                  <a:cubicBezTo>
                    <a:pt x="8495" y="132307"/>
                    <a:pt x="8778" y="133025"/>
                    <a:pt x="9080" y="133723"/>
                  </a:cubicBezTo>
                  <a:cubicBezTo>
                    <a:pt x="9382" y="134440"/>
                    <a:pt x="9685" y="135139"/>
                    <a:pt x="10024" y="135837"/>
                  </a:cubicBezTo>
                  <a:cubicBezTo>
                    <a:pt x="10364" y="136536"/>
                    <a:pt x="10704" y="137215"/>
                    <a:pt x="11081" y="137876"/>
                  </a:cubicBezTo>
                  <a:cubicBezTo>
                    <a:pt x="11440" y="138555"/>
                    <a:pt x="11818" y="139216"/>
                    <a:pt x="12214" y="139877"/>
                  </a:cubicBezTo>
                  <a:cubicBezTo>
                    <a:pt x="12610" y="140519"/>
                    <a:pt x="13026" y="141160"/>
                    <a:pt x="13460" y="141802"/>
                  </a:cubicBezTo>
                  <a:cubicBezTo>
                    <a:pt x="13875" y="142425"/>
                    <a:pt x="14328" y="143048"/>
                    <a:pt x="14781" y="143652"/>
                  </a:cubicBezTo>
                  <a:cubicBezTo>
                    <a:pt x="15234" y="144275"/>
                    <a:pt x="15706" y="144860"/>
                    <a:pt x="16178" y="145445"/>
                  </a:cubicBezTo>
                  <a:cubicBezTo>
                    <a:pt x="16669" y="146049"/>
                    <a:pt x="17179" y="146616"/>
                    <a:pt x="17688" y="147182"/>
                  </a:cubicBezTo>
                  <a:cubicBezTo>
                    <a:pt x="18198" y="147730"/>
                    <a:pt x="18708" y="148296"/>
                    <a:pt x="19255" y="148824"/>
                  </a:cubicBezTo>
                  <a:cubicBezTo>
                    <a:pt x="19783" y="149372"/>
                    <a:pt x="20331" y="149881"/>
                    <a:pt x="20897" y="150391"/>
                  </a:cubicBezTo>
                  <a:cubicBezTo>
                    <a:pt x="21464" y="150901"/>
                    <a:pt x="22030" y="151410"/>
                    <a:pt x="22615" y="151882"/>
                  </a:cubicBezTo>
                  <a:cubicBezTo>
                    <a:pt x="23200" y="152373"/>
                    <a:pt x="23804" y="152845"/>
                    <a:pt x="24427" y="153298"/>
                  </a:cubicBezTo>
                  <a:cubicBezTo>
                    <a:pt x="25031" y="153751"/>
                    <a:pt x="25654" y="154204"/>
                    <a:pt x="26277" y="154619"/>
                  </a:cubicBezTo>
                  <a:cubicBezTo>
                    <a:pt x="26919" y="155054"/>
                    <a:pt x="27561" y="155469"/>
                    <a:pt x="28202" y="155865"/>
                  </a:cubicBezTo>
                  <a:cubicBezTo>
                    <a:pt x="28863" y="156262"/>
                    <a:pt x="29524" y="156639"/>
                    <a:pt x="30203" y="156998"/>
                  </a:cubicBezTo>
                  <a:cubicBezTo>
                    <a:pt x="30864" y="157375"/>
                    <a:pt x="31544" y="157715"/>
                    <a:pt x="32242" y="158055"/>
                  </a:cubicBezTo>
                  <a:cubicBezTo>
                    <a:pt x="32940" y="158395"/>
                    <a:pt x="33639" y="158697"/>
                    <a:pt x="34356" y="158999"/>
                  </a:cubicBezTo>
                  <a:cubicBezTo>
                    <a:pt x="35055" y="159301"/>
                    <a:pt x="35772" y="159584"/>
                    <a:pt x="36508" y="159848"/>
                  </a:cubicBezTo>
                  <a:cubicBezTo>
                    <a:pt x="36848" y="159980"/>
                    <a:pt x="37207" y="160094"/>
                    <a:pt x="37565" y="160207"/>
                  </a:cubicBezTo>
                  <a:cubicBezTo>
                    <a:pt x="38434" y="160452"/>
                    <a:pt x="39302" y="160698"/>
                    <a:pt x="40170" y="160924"/>
                  </a:cubicBezTo>
                  <a:cubicBezTo>
                    <a:pt x="41171" y="161170"/>
                    <a:pt x="42152" y="161415"/>
                    <a:pt x="43172" y="161642"/>
                  </a:cubicBezTo>
                  <a:cubicBezTo>
                    <a:pt x="44021" y="161849"/>
                    <a:pt x="44870" y="162019"/>
                    <a:pt x="45720" y="162208"/>
                  </a:cubicBezTo>
                  <a:cubicBezTo>
                    <a:pt x="45871" y="162246"/>
                    <a:pt x="46022" y="162265"/>
                    <a:pt x="46192" y="162302"/>
                  </a:cubicBezTo>
                  <a:cubicBezTo>
                    <a:pt x="47192" y="162510"/>
                    <a:pt x="48212" y="162718"/>
                    <a:pt x="49231" y="162887"/>
                  </a:cubicBezTo>
                  <a:cubicBezTo>
                    <a:pt x="50250" y="163076"/>
                    <a:pt x="51289" y="163246"/>
                    <a:pt x="52308" y="163397"/>
                  </a:cubicBezTo>
                  <a:cubicBezTo>
                    <a:pt x="53346" y="163548"/>
                    <a:pt x="54365" y="163699"/>
                    <a:pt x="55404" y="163831"/>
                  </a:cubicBezTo>
                  <a:cubicBezTo>
                    <a:pt x="56442" y="163963"/>
                    <a:pt x="57480" y="164077"/>
                    <a:pt x="58537" y="164190"/>
                  </a:cubicBezTo>
                  <a:cubicBezTo>
                    <a:pt x="59575" y="164303"/>
                    <a:pt x="60632" y="164398"/>
                    <a:pt x="61671" y="164473"/>
                  </a:cubicBezTo>
                  <a:cubicBezTo>
                    <a:pt x="62690" y="164549"/>
                    <a:pt x="63690" y="164605"/>
                    <a:pt x="64710" y="164662"/>
                  </a:cubicBezTo>
                  <a:cubicBezTo>
                    <a:pt x="64785" y="164662"/>
                    <a:pt x="64880" y="164643"/>
                    <a:pt x="64955" y="164643"/>
                  </a:cubicBezTo>
                  <a:cubicBezTo>
                    <a:pt x="65880" y="164643"/>
                    <a:pt x="66786" y="164700"/>
                    <a:pt x="67673" y="164775"/>
                  </a:cubicBezTo>
                  <a:cubicBezTo>
                    <a:pt x="77772" y="165606"/>
                    <a:pt x="86607" y="171023"/>
                    <a:pt x="92194" y="178801"/>
                  </a:cubicBezTo>
                  <a:cubicBezTo>
                    <a:pt x="97782" y="171023"/>
                    <a:pt x="106616" y="165606"/>
                    <a:pt x="116715" y="164775"/>
                  </a:cubicBezTo>
                  <a:cubicBezTo>
                    <a:pt x="117602" y="164700"/>
                    <a:pt x="118508" y="164643"/>
                    <a:pt x="119433" y="164643"/>
                  </a:cubicBezTo>
                  <a:cubicBezTo>
                    <a:pt x="119509" y="164643"/>
                    <a:pt x="119584" y="164662"/>
                    <a:pt x="119678" y="164662"/>
                  </a:cubicBezTo>
                  <a:cubicBezTo>
                    <a:pt x="120679" y="164605"/>
                    <a:pt x="121698" y="164549"/>
                    <a:pt x="122718" y="164473"/>
                  </a:cubicBezTo>
                  <a:cubicBezTo>
                    <a:pt x="123756" y="164398"/>
                    <a:pt x="124813" y="164303"/>
                    <a:pt x="125851" y="164190"/>
                  </a:cubicBezTo>
                  <a:cubicBezTo>
                    <a:pt x="126908" y="164077"/>
                    <a:pt x="127946" y="163963"/>
                    <a:pt x="128985" y="163831"/>
                  </a:cubicBezTo>
                  <a:cubicBezTo>
                    <a:pt x="130023" y="163699"/>
                    <a:pt x="131042" y="163548"/>
                    <a:pt x="132080" y="163397"/>
                  </a:cubicBezTo>
                  <a:cubicBezTo>
                    <a:pt x="133100" y="163246"/>
                    <a:pt x="134138" y="163076"/>
                    <a:pt x="135157" y="162887"/>
                  </a:cubicBezTo>
                  <a:cubicBezTo>
                    <a:pt x="136177" y="162718"/>
                    <a:pt x="137196" y="162510"/>
                    <a:pt x="138196" y="162302"/>
                  </a:cubicBezTo>
                  <a:cubicBezTo>
                    <a:pt x="138347" y="162265"/>
                    <a:pt x="138517" y="162246"/>
                    <a:pt x="138668" y="162208"/>
                  </a:cubicBezTo>
                  <a:cubicBezTo>
                    <a:pt x="139518" y="162019"/>
                    <a:pt x="140367" y="161849"/>
                    <a:pt x="141217" y="161642"/>
                  </a:cubicBezTo>
                  <a:cubicBezTo>
                    <a:pt x="142217" y="161415"/>
                    <a:pt x="143218" y="161170"/>
                    <a:pt x="144218" y="160924"/>
                  </a:cubicBezTo>
                  <a:cubicBezTo>
                    <a:pt x="145086" y="160698"/>
                    <a:pt x="145955" y="160452"/>
                    <a:pt x="146823" y="160207"/>
                  </a:cubicBezTo>
                  <a:cubicBezTo>
                    <a:pt x="147182" y="160094"/>
                    <a:pt x="147540" y="159980"/>
                    <a:pt x="147880" y="159848"/>
                  </a:cubicBezTo>
                  <a:cubicBezTo>
                    <a:pt x="148616" y="159584"/>
                    <a:pt x="149334" y="159301"/>
                    <a:pt x="150032" y="158999"/>
                  </a:cubicBezTo>
                  <a:cubicBezTo>
                    <a:pt x="150749" y="158697"/>
                    <a:pt x="151448" y="158395"/>
                    <a:pt x="152146" y="158055"/>
                  </a:cubicBezTo>
                  <a:cubicBezTo>
                    <a:pt x="152826" y="157715"/>
                    <a:pt x="153524" y="157375"/>
                    <a:pt x="154185" y="156998"/>
                  </a:cubicBezTo>
                  <a:cubicBezTo>
                    <a:pt x="154864" y="156639"/>
                    <a:pt x="155525" y="156262"/>
                    <a:pt x="156186" y="155865"/>
                  </a:cubicBezTo>
                  <a:cubicBezTo>
                    <a:pt x="156828" y="155469"/>
                    <a:pt x="157469" y="155054"/>
                    <a:pt x="158111" y="154619"/>
                  </a:cubicBezTo>
                  <a:cubicBezTo>
                    <a:pt x="158734" y="154204"/>
                    <a:pt x="159357" y="153751"/>
                    <a:pt x="159961" y="153298"/>
                  </a:cubicBezTo>
                  <a:cubicBezTo>
                    <a:pt x="160584" y="152845"/>
                    <a:pt x="161169" y="152373"/>
                    <a:pt x="161754" y="151882"/>
                  </a:cubicBezTo>
                  <a:cubicBezTo>
                    <a:pt x="162340" y="151410"/>
                    <a:pt x="162925" y="150901"/>
                    <a:pt x="163491" y="150391"/>
                  </a:cubicBezTo>
                  <a:cubicBezTo>
                    <a:pt x="164038" y="149881"/>
                    <a:pt x="164605" y="149372"/>
                    <a:pt x="165133" y="148824"/>
                  </a:cubicBezTo>
                  <a:cubicBezTo>
                    <a:pt x="165662" y="148296"/>
                    <a:pt x="166190" y="147730"/>
                    <a:pt x="166700" y="147182"/>
                  </a:cubicBezTo>
                  <a:cubicBezTo>
                    <a:pt x="167210" y="146616"/>
                    <a:pt x="167719" y="146049"/>
                    <a:pt x="168191" y="145445"/>
                  </a:cubicBezTo>
                  <a:cubicBezTo>
                    <a:pt x="168682" y="144860"/>
                    <a:pt x="169154" y="144275"/>
                    <a:pt x="169607" y="143652"/>
                  </a:cubicBezTo>
                  <a:cubicBezTo>
                    <a:pt x="170060" y="143048"/>
                    <a:pt x="170513" y="142425"/>
                    <a:pt x="170928" y="141802"/>
                  </a:cubicBezTo>
                  <a:cubicBezTo>
                    <a:pt x="171363" y="141160"/>
                    <a:pt x="171778" y="140519"/>
                    <a:pt x="172174" y="139877"/>
                  </a:cubicBezTo>
                  <a:cubicBezTo>
                    <a:pt x="172571" y="139216"/>
                    <a:pt x="172948" y="138555"/>
                    <a:pt x="173307" y="137876"/>
                  </a:cubicBezTo>
                  <a:cubicBezTo>
                    <a:pt x="173684" y="137215"/>
                    <a:pt x="174024" y="136536"/>
                    <a:pt x="174364" y="135837"/>
                  </a:cubicBezTo>
                  <a:cubicBezTo>
                    <a:pt x="174685" y="135139"/>
                    <a:pt x="175006" y="134440"/>
                    <a:pt x="175308" y="133723"/>
                  </a:cubicBezTo>
                  <a:cubicBezTo>
                    <a:pt x="175610" y="133025"/>
                    <a:pt x="175893" y="132307"/>
                    <a:pt x="176157" y="131571"/>
                  </a:cubicBezTo>
                  <a:cubicBezTo>
                    <a:pt x="176422" y="130854"/>
                    <a:pt x="176686" y="130118"/>
                    <a:pt x="176912" y="129362"/>
                  </a:cubicBezTo>
                  <a:cubicBezTo>
                    <a:pt x="177139" y="128626"/>
                    <a:pt x="177346" y="127871"/>
                    <a:pt x="177554" y="127116"/>
                  </a:cubicBezTo>
                  <a:cubicBezTo>
                    <a:pt x="177743" y="126361"/>
                    <a:pt x="177913" y="125587"/>
                    <a:pt x="178083" y="124813"/>
                  </a:cubicBezTo>
                  <a:cubicBezTo>
                    <a:pt x="178234" y="124039"/>
                    <a:pt x="178385" y="123265"/>
                    <a:pt x="178498" y="122473"/>
                  </a:cubicBezTo>
                  <a:cubicBezTo>
                    <a:pt x="178611" y="121699"/>
                    <a:pt x="178724" y="120887"/>
                    <a:pt x="178800" y="120094"/>
                  </a:cubicBezTo>
                  <a:cubicBezTo>
                    <a:pt x="178875" y="119301"/>
                    <a:pt x="178932" y="118490"/>
                    <a:pt x="178989" y="117697"/>
                  </a:cubicBezTo>
                  <a:cubicBezTo>
                    <a:pt x="179026" y="116885"/>
                    <a:pt x="179045" y="116054"/>
                    <a:pt x="179045" y="115243"/>
                  </a:cubicBezTo>
                  <a:cubicBezTo>
                    <a:pt x="179045" y="114431"/>
                    <a:pt x="179026" y="113600"/>
                    <a:pt x="178989" y="112808"/>
                  </a:cubicBezTo>
                  <a:cubicBezTo>
                    <a:pt x="178932" y="111996"/>
                    <a:pt x="178875" y="111184"/>
                    <a:pt x="178800" y="110391"/>
                  </a:cubicBezTo>
                  <a:close/>
                </a:path>
              </a:pathLst>
            </a:custGeom>
            <a:noFill/>
            <a:ln w="9525" cap="flat" cmpd="sng">
              <a:solidFill>
                <a:schemeClr val="dk2"/>
              </a:solidFill>
              <a:prstDash val="solid"/>
              <a:miter lim="1887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8"/>
          <p:cNvSpPr txBox="1">
            <a:spLocks noGrp="1"/>
          </p:cNvSpPr>
          <p:nvPr>
            <p:ph type="title"/>
          </p:nvPr>
        </p:nvSpPr>
        <p:spPr>
          <a:xfrm>
            <a:off x="696950" y="2222700"/>
            <a:ext cx="7708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t>Did you complete the activity?</a:t>
            </a:r>
            <a:endParaRPr sz="7200"/>
          </a:p>
          <a:p>
            <a:pPr marL="0" lvl="0" indent="0" algn="ctr" rtl="0">
              <a:spcBef>
                <a:spcPts val="0"/>
              </a:spcBef>
              <a:spcAft>
                <a:spcPts val="0"/>
              </a:spcAft>
              <a:buNone/>
            </a:pPr>
            <a:endParaRPr sz="3600"/>
          </a:p>
          <a:p>
            <a:pPr marL="0" lvl="0" indent="0" algn="ctr" rtl="0">
              <a:spcBef>
                <a:spcPts val="0"/>
              </a:spcBef>
              <a:spcAft>
                <a:spcPts val="0"/>
              </a:spcAft>
              <a:buNone/>
            </a:pPr>
            <a:r>
              <a:rPr lang="en" sz="3600">
                <a:solidFill>
                  <a:srgbClr val="FF9900"/>
                </a:solidFill>
              </a:rPr>
              <a:t>Why or why not?</a:t>
            </a:r>
            <a:endParaRPr sz="3600">
              <a:solidFill>
                <a:srgbClr val="FF99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56"/>
          <p:cNvSpPr txBox="1">
            <a:spLocks noGrp="1"/>
          </p:cNvSpPr>
          <p:nvPr>
            <p:ph type="title"/>
          </p:nvPr>
        </p:nvSpPr>
        <p:spPr>
          <a:xfrm>
            <a:off x="466725" y="49250"/>
            <a:ext cx="8112300" cy="15699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1800">
                <a:solidFill>
                  <a:srgbClr val="F8A53F"/>
                </a:solidFill>
              </a:rPr>
              <a:t>For Example:  </a:t>
            </a:r>
            <a:endParaRPr sz="1800">
              <a:solidFill>
                <a:srgbClr val="F8A53F"/>
              </a:solidFill>
            </a:endParaRPr>
          </a:p>
          <a:p>
            <a:pPr marL="0" lvl="0" indent="0" algn="ctr" rtl="0">
              <a:spcBef>
                <a:spcPts val="0"/>
              </a:spcBef>
              <a:spcAft>
                <a:spcPts val="0"/>
              </a:spcAft>
              <a:buNone/>
            </a:pPr>
            <a:r>
              <a:rPr lang="en" sz="1800"/>
              <a:t>Title 21 U.S.C. (United States Code) Ch. 13, The Controlled Substances Act, </a:t>
            </a:r>
            <a:endParaRPr sz="1800"/>
          </a:p>
          <a:p>
            <a:pPr marL="0" lvl="0" indent="0" algn="ctr" rtl="0">
              <a:spcBef>
                <a:spcPts val="0"/>
              </a:spcBef>
              <a:spcAft>
                <a:spcPts val="0"/>
              </a:spcAft>
              <a:buNone/>
            </a:pPr>
            <a:r>
              <a:rPr lang="en" sz="1800"/>
              <a:t>states that Marijuana is a “Schedule I” </a:t>
            </a:r>
            <a:r>
              <a:rPr lang="en" sz="1800">
                <a:solidFill>
                  <a:schemeClr val="accent3"/>
                </a:solidFill>
              </a:rPr>
              <a:t>illegal </a:t>
            </a:r>
            <a:r>
              <a:rPr lang="en" sz="1800"/>
              <a:t>drug. This is an example of a FEDERAL STATUTE, and yet…States have been doing their own thing.</a:t>
            </a:r>
            <a:endParaRPr sz="1800"/>
          </a:p>
          <a:p>
            <a:pPr marL="0" lvl="0" indent="0" algn="ctr" rtl="0">
              <a:spcBef>
                <a:spcPts val="0"/>
              </a:spcBef>
              <a:spcAft>
                <a:spcPts val="0"/>
              </a:spcAft>
              <a:buNone/>
            </a:pPr>
            <a:endParaRPr sz="1800"/>
          </a:p>
        </p:txBody>
      </p:sp>
      <p:grpSp>
        <p:nvGrpSpPr>
          <p:cNvPr id="1042" name="Google Shape;1042;p56"/>
          <p:cNvGrpSpPr/>
          <p:nvPr/>
        </p:nvGrpSpPr>
        <p:grpSpPr>
          <a:xfrm>
            <a:off x="4027554" y="1381642"/>
            <a:ext cx="4403054" cy="2776468"/>
            <a:chOff x="758775" y="1316250"/>
            <a:chExt cx="4305323" cy="2714841"/>
          </a:xfrm>
        </p:grpSpPr>
        <p:sp>
          <p:nvSpPr>
            <p:cNvPr id="1043" name="Google Shape;1043;p56"/>
            <p:cNvSpPr/>
            <p:nvPr/>
          </p:nvSpPr>
          <p:spPr>
            <a:xfrm>
              <a:off x="950606" y="1316250"/>
              <a:ext cx="579631" cy="422370"/>
            </a:xfrm>
            <a:custGeom>
              <a:avLst/>
              <a:gdLst/>
              <a:ahLst/>
              <a:cxnLst/>
              <a:rect l="l" t="t" r="r" b="b"/>
              <a:pathLst>
                <a:path w="8669" h="6317" extrusionOk="0">
                  <a:moveTo>
                    <a:pt x="2810" y="1"/>
                  </a:moveTo>
                  <a:lnTo>
                    <a:pt x="2691" y="25"/>
                  </a:lnTo>
                  <a:lnTo>
                    <a:pt x="2668" y="25"/>
                  </a:lnTo>
                  <a:cubicBezTo>
                    <a:pt x="2644" y="49"/>
                    <a:pt x="2608" y="72"/>
                    <a:pt x="2584" y="96"/>
                  </a:cubicBezTo>
                  <a:cubicBezTo>
                    <a:pt x="2572" y="108"/>
                    <a:pt x="2572" y="120"/>
                    <a:pt x="2572" y="132"/>
                  </a:cubicBezTo>
                  <a:cubicBezTo>
                    <a:pt x="2560" y="346"/>
                    <a:pt x="2656" y="656"/>
                    <a:pt x="2715" y="965"/>
                  </a:cubicBezTo>
                  <a:cubicBezTo>
                    <a:pt x="2752" y="1138"/>
                    <a:pt x="2614" y="1284"/>
                    <a:pt x="2456" y="1284"/>
                  </a:cubicBezTo>
                  <a:cubicBezTo>
                    <a:pt x="2408" y="1284"/>
                    <a:pt x="2358" y="1270"/>
                    <a:pt x="2310" y="1239"/>
                  </a:cubicBezTo>
                  <a:cubicBezTo>
                    <a:pt x="2227" y="1180"/>
                    <a:pt x="2132" y="1132"/>
                    <a:pt x="2037" y="1096"/>
                  </a:cubicBezTo>
                  <a:cubicBezTo>
                    <a:pt x="1727" y="977"/>
                    <a:pt x="1429" y="811"/>
                    <a:pt x="1167" y="608"/>
                  </a:cubicBezTo>
                  <a:cubicBezTo>
                    <a:pt x="1013" y="477"/>
                    <a:pt x="846" y="358"/>
                    <a:pt x="655" y="275"/>
                  </a:cubicBezTo>
                  <a:cubicBezTo>
                    <a:pt x="645" y="273"/>
                    <a:pt x="635" y="272"/>
                    <a:pt x="625" y="272"/>
                  </a:cubicBezTo>
                  <a:cubicBezTo>
                    <a:pt x="577" y="272"/>
                    <a:pt x="532" y="295"/>
                    <a:pt x="513" y="334"/>
                  </a:cubicBezTo>
                  <a:cubicBezTo>
                    <a:pt x="155" y="930"/>
                    <a:pt x="120" y="2001"/>
                    <a:pt x="441" y="2680"/>
                  </a:cubicBezTo>
                  <a:cubicBezTo>
                    <a:pt x="501" y="2787"/>
                    <a:pt x="465" y="2918"/>
                    <a:pt x="382" y="3001"/>
                  </a:cubicBezTo>
                  <a:cubicBezTo>
                    <a:pt x="132" y="3228"/>
                    <a:pt x="1" y="3644"/>
                    <a:pt x="155" y="3906"/>
                  </a:cubicBezTo>
                  <a:cubicBezTo>
                    <a:pt x="298" y="4180"/>
                    <a:pt x="465" y="4085"/>
                    <a:pt x="703" y="4180"/>
                  </a:cubicBezTo>
                  <a:cubicBezTo>
                    <a:pt x="1298" y="4430"/>
                    <a:pt x="989" y="4871"/>
                    <a:pt x="1358" y="5228"/>
                  </a:cubicBezTo>
                  <a:cubicBezTo>
                    <a:pt x="1608" y="5478"/>
                    <a:pt x="2096" y="5478"/>
                    <a:pt x="2394" y="5621"/>
                  </a:cubicBezTo>
                  <a:cubicBezTo>
                    <a:pt x="2763" y="5799"/>
                    <a:pt x="3156" y="5895"/>
                    <a:pt x="3561" y="5930"/>
                  </a:cubicBezTo>
                  <a:cubicBezTo>
                    <a:pt x="3637" y="5937"/>
                    <a:pt x="3712" y="5940"/>
                    <a:pt x="3787" y="5940"/>
                  </a:cubicBezTo>
                  <a:cubicBezTo>
                    <a:pt x="4233" y="5940"/>
                    <a:pt x="4647" y="5835"/>
                    <a:pt x="5096" y="5835"/>
                  </a:cubicBezTo>
                  <a:cubicBezTo>
                    <a:pt x="5882" y="5835"/>
                    <a:pt x="6668" y="5990"/>
                    <a:pt x="7394" y="6299"/>
                  </a:cubicBezTo>
                  <a:cubicBezTo>
                    <a:pt x="7415" y="6311"/>
                    <a:pt x="7435" y="6316"/>
                    <a:pt x="7455" y="6316"/>
                  </a:cubicBezTo>
                  <a:cubicBezTo>
                    <a:pt x="7518" y="6316"/>
                    <a:pt x="7573" y="6264"/>
                    <a:pt x="7573" y="6192"/>
                  </a:cubicBezTo>
                  <a:cubicBezTo>
                    <a:pt x="7942" y="5585"/>
                    <a:pt x="7978" y="4632"/>
                    <a:pt x="8133" y="3954"/>
                  </a:cubicBezTo>
                  <a:cubicBezTo>
                    <a:pt x="8299" y="3216"/>
                    <a:pt x="8633" y="2418"/>
                    <a:pt x="8668" y="1668"/>
                  </a:cubicBezTo>
                  <a:cubicBezTo>
                    <a:pt x="8656" y="1620"/>
                    <a:pt x="8633" y="1584"/>
                    <a:pt x="8585" y="1573"/>
                  </a:cubicBezTo>
                  <a:cubicBezTo>
                    <a:pt x="8097" y="1501"/>
                    <a:pt x="7668" y="1263"/>
                    <a:pt x="7192" y="1144"/>
                  </a:cubicBezTo>
                  <a:cubicBezTo>
                    <a:pt x="6751" y="1025"/>
                    <a:pt x="6275" y="977"/>
                    <a:pt x="5811" y="882"/>
                  </a:cubicBezTo>
                  <a:cubicBezTo>
                    <a:pt x="4835" y="668"/>
                    <a:pt x="3870" y="370"/>
                    <a:pt x="2941" y="13"/>
                  </a:cubicBezTo>
                  <a:cubicBezTo>
                    <a:pt x="2894" y="1"/>
                    <a:pt x="2846" y="1"/>
                    <a:pt x="2810"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6"/>
            <p:cNvSpPr/>
            <p:nvPr/>
          </p:nvSpPr>
          <p:spPr>
            <a:xfrm>
              <a:off x="812867" y="1580160"/>
              <a:ext cx="720510" cy="565322"/>
            </a:xfrm>
            <a:custGeom>
              <a:avLst/>
              <a:gdLst/>
              <a:ahLst/>
              <a:cxnLst/>
              <a:rect l="l" t="t" r="r" b="b"/>
              <a:pathLst>
                <a:path w="10776" h="8455" extrusionOk="0">
                  <a:moveTo>
                    <a:pt x="2682" y="0"/>
                  </a:moveTo>
                  <a:cubicBezTo>
                    <a:pt x="2386" y="0"/>
                    <a:pt x="2218" y="141"/>
                    <a:pt x="2084" y="543"/>
                  </a:cubicBezTo>
                  <a:cubicBezTo>
                    <a:pt x="1739" y="1555"/>
                    <a:pt x="1501" y="2662"/>
                    <a:pt x="941" y="3591"/>
                  </a:cubicBezTo>
                  <a:cubicBezTo>
                    <a:pt x="703" y="3960"/>
                    <a:pt x="346" y="4305"/>
                    <a:pt x="168" y="4710"/>
                  </a:cubicBezTo>
                  <a:cubicBezTo>
                    <a:pt x="13" y="5055"/>
                    <a:pt x="37" y="5448"/>
                    <a:pt x="13" y="5817"/>
                  </a:cubicBezTo>
                  <a:cubicBezTo>
                    <a:pt x="1" y="6520"/>
                    <a:pt x="501" y="6508"/>
                    <a:pt x="1120" y="6662"/>
                  </a:cubicBezTo>
                  <a:cubicBezTo>
                    <a:pt x="3299" y="7210"/>
                    <a:pt x="5418" y="7948"/>
                    <a:pt x="7609" y="8425"/>
                  </a:cubicBezTo>
                  <a:cubicBezTo>
                    <a:pt x="7714" y="8444"/>
                    <a:pt x="7802" y="8455"/>
                    <a:pt x="7876" y="8455"/>
                  </a:cubicBezTo>
                  <a:cubicBezTo>
                    <a:pt x="8121" y="8455"/>
                    <a:pt x="8220" y="8334"/>
                    <a:pt x="8311" y="7996"/>
                  </a:cubicBezTo>
                  <a:cubicBezTo>
                    <a:pt x="8430" y="7543"/>
                    <a:pt x="8466" y="7067"/>
                    <a:pt x="8621" y="6627"/>
                  </a:cubicBezTo>
                  <a:cubicBezTo>
                    <a:pt x="8800" y="6091"/>
                    <a:pt x="9073" y="5603"/>
                    <a:pt x="9157" y="5043"/>
                  </a:cubicBezTo>
                  <a:cubicBezTo>
                    <a:pt x="9157" y="4996"/>
                    <a:pt x="9145" y="4948"/>
                    <a:pt x="9109" y="4924"/>
                  </a:cubicBezTo>
                  <a:cubicBezTo>
                    <a:pt x="9002" y="4865"/>
                    <a:pt x="8895" y="4817"/>
                    <a:pt x="8788" y="4769"/>
                  </a:cubicBezTo>
                  <a:cubicBezTo>
                    <a:pt x="9383" y="3984"/>
                    <a:pt x="10776" y="2602"/>
                    <a:pt x="9264" y="2019"/>
                  </a:cubicBezTo>
                  <a:cubicBezTo>
                    <a:pt x="8490" y="1721"/>
                    <a:pt x="7502" y="1733"/>
                    <a:pt x="6692" y="1721"/>
                  </a:cubicBezTo>
                  <a:cubicBezTo>
                    <a:pt x="6319" y="1721"/>
                    <a:pt x="5930" y="1774"/>
                    <a:pt x="5546" y="1774"/>
                  </a:cubicBezTo>
                  <a:cubicBezTo>
                    <a:pt x="5355" y="1774"/>
                    <a:pt x="5164" y="1761"/>
                    <a:pt x="4978" y="1721"/>
                  </a:cubicBezTo>
                  <a:cubicBezTo>
                    <a:pt x="4478" y="1602"/>
                    <a:pt x="4013" y="1340"/>
                    <a:pt x="3525" y="1150"/>
                  </a:cubicBezTo>
                  <a:cubicBezTo>
                    <a:pt x="3466" y="781"/>
                    <a:pt x="3394" y="269"/>
                    <a:pt x="3085" y="78"/>
                  </a:cubicBezTo>
                  <a:cubicBezTo>
                    <a:pt x="3073" y="54"/>
                    <a:pt x="3049" y="43"/>
                    <a:pt x="3025" y="43"/>
                  </a:cubicBezTo>
                  <a:cubicBezTo>
                    <a:pt x="2894" y="16"/>
                    <a:pt x="2781" y="0"/>
                    <a:pt x="2682"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6"/>
            <p:cNvSpPr/>
            <p:nvPr/>
          </p:nvSpPr>
          <p:spPr>
            <a:xfrm>
              <a:off x="1785728" y="1910064"/>
              <a:ext cx="579765" cy="495184"/>
            </a:xfrm>
            <a:custGeom>
              <a:avLst/>
              <a:gdLst/>
              <a:ahLst/>
              <a:cxnLst/>
              <a:rect l="l" t="t" r="r" b="b"/>
              <a:pathLst>
                <a:path w="8671" h="7406" extrusionOk="0">
                  <a:moveTo>
                    <a:pt x="1022" y="1"/>
                  </a:moveTo>
                  <a:cubicBezTo>
                    <a:pt x="980" y="1"/>
                    <a:pt x="936" y="32"/>
                    <a:pt x="929" y="85"/>
                  </a:cubicBezTo>
                  <a:lnTo>
                    <a:pt x="929" y="109"/>
                  </a:lnTo>
                  <a:cubicBezTo>
                    <a:pt x="905" y="133"/>
                    <a:pt x="881" y="169"/>
                    <a:pt x="881" y="204"/>
                  </a:cubicBezTo>
                  <a:lnTo>
                    <a:pt x="881" y="383"/>
                  </a:lnTo>
                  <a:cubicBezTo>
                    <a:pt x="881" y="419"/>
                    <a:pt x="893" y="443"/>
                    <a:pt x="905" y="454"/>
                  </a:cubicBezTo>
                  <a:cubicBezTo>
                    <a:pt x="834" y="943"/>
                    <a:pt x="655" y="1419"/>
                    <a:pt x="584" y="1883"/>
                  </a:cubicBezTo>
                  <a:cubicBezTo>
                    <a:pt x="465" y="2645"/>
                    <a:pt x="381" y="3419"/>
                    <a:pt x="262" y="4181"/>
                  </a:cubicBezTo>
                  <a:cubicBezTo>
                    <a:pt x="155" y="4764"/>
                    <a:pt x="72" y="5360"/>
                    <a:pt x="24" y="5967"/>
                  </a:cubicBezTo>
                  <a:cubicBezTo>
                    <a:pt x="12" y="6193"/>
                    <a:pt x="0" y="6384"/>
                    <a:pt x="191" y="6527"/>
                  </a:cubicBezTo>
                  <a:cubicBezTo>
                    <a:pt x="488" y="6753"/>
                    <a:pt x="1072" y="6681"/>
                    <a:pt x="1417" y="6717"/>
                  </a:cubicBezTo>
                  <a:cubicBezTo>
                    <a:pt x="2060" y="6789"/>
                    <a:pt x="2679" y="6991"/>
                    <a:pt x="3334" y="7062"/>
                  </a:cubicBezTo>
                  <a:cubicBezTo>
                    <a:pt x="4670" y="7210"/>
                    <a:pt x="6052" y="7394"/>
                    <a:pt x="7398" y="7394"/>
                  </a:cubicBezTo>
                  <a:cubicBezTo>
                    <a:pt x="7576" y="7394"/>
                    <a:pt x="7753" y="7391"/>
                    <a:pt x="7930" y="7384"/>
                  </a:cubicBezTo>
                  <a:lnTo>
                    <a:pt x="7942" y="7384"/>
                  </a:lnTo>
                  <a:cubicBezTo>
                    <a:pt x="7960" y="7399"/>
                    <a:pt x="7981" y="7406"/>
                    <a:pt x="8002" y="7406"/>
                  </a:cubicBezTo>
                  <a:cubicBezTo>
                    <a:pt x="8048" y="7406"/>
                    <a:pt x="8092" y="7373"/>
                    <a:pt x="8108" y="7324"/>
                  </a:cubicBezTo>
                  <a:cubicBezTo>
                    <a:pt x="8120" y="7253"/>
                    <a:pt x="8132" y="7181"/>
                    <a:pt x="8144" y="7098"/>
                  </a:cubicBezTo>
                  <a:cubicBezTo>
                    <a:pt x="8168" y="7086"/>
                    <a:pt x="8192" y="7062"/>
                    <a:pt x="8192" y="7027"/>
                  </a:cubicBezTo>
                  <a:cubicBezTo>
                    <a:pt x="8192" y="6824"/>
                    <a:pt x="8204" y="6610"/>
                    <a:pt x="8239" y="6396"/>
                  </a:cubicBezTo>
                  <a:cubicBezTo>
                    <a:pt x="8239" y="6384"/>
                    <a:pt x="8239" y="6372"/>
                    <a:pt x="8239" y="6348"/>
                  </a:cubicBezTo>
                  <a:cubicBezTo>
                    <a:pt x="8430" y="4610"/>
                    <a:pt x="8454" y="2859"/>
                    <a:pt x="8656" y="1121"/>
                  </a:cubicBezTo>
                  <a:cubicBezTo>
                    <a:pt x="8671" y="1047"/>
                    <a:pt x="8611" y="1010"/>
                    <a:pt x="8547" y="1010"/>
                  </a:cubicBezTo>
                  <a:cubicBezTo>
                    <a:pt x="8509" y="1010"/>
                    <a:pt x="8469" y="1023"/>
                    <a:pt x="8442" y="1050"/>
                  </a:cubicBezTo>
                  <a:cubicBezTo>
                    <a:pt x="8430" y="1026"/>
                    <a:pt x="8406" y="1014"/>
                    <a:pt x="8382" y="1002"/>
                  </a:cubicBezTo>
                  <a:cubicBezTo>
                    <a:pt x="7096" y="800"/>
                    <a:pt x="5811" y="835"/>
                    <a:pt x="4537" y="562"/>
                  </a:cubicBezTo>
                  <a:cubicBezTo>
                    <a:pt x="3442" y="334"/>
                    <a:pt x="2370" y="84"/>
                    <a:pt x="1257" y="84"/>
                  </a:cubicBezTo>
                  <a:cubicBezTo>
                    <a:pt x="1207" y="84"/>
                    <a:pt x="1157" y="84"/>
                    <a:pt x="1108" y="85"/>
                  </a:cubicBezTo>
                  <a:cubicBezTo>
                    <a:pt x="1108" y="73"/>
                    <a:pt x="1108" y="62"/>
                    <a:pt x="1096" y="62"/>
                  </a:cubicBezTo>
                  <a:cubicBezTo>
                    <a:pt x="1085" y="20"/>
                    <a:pt x="1054" y="1"/>
                    <a:pt x="1022"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6"/>
            <p:cNvSpPr/>
            <p:nvPr/>
          </p:nvSpPr>
          <p:spPr>
            <a:xfrm>
              <a:off x="1550837" y="1434130"/>
              <a:ext cx="856709" cy="568064"/>
            </a:xfrm>
            <a:custGeom>
              <a:avLst/>
              <a:gdLst/>
              <a:ahLst/>
              <a:cxnLst/>
              <a:rect l="l" t="t" r="r" b="b"/>
              <a:pathLst>
                <a:path w="12813" h="8496" extrusionOk="0">
                  <a:moveTo>
                    <a:pt x="513" y="0"/>
                  </a:moveTo>
                  <a:cubicBezTo>
                    <a:pt x="477" y="60"/>
                    <a:pt x="441" y="107"/>
                    <a:pt x="406" y="167"/>
                  </a:cubicBezTo>
                  <a:cubicBezTo>
                    <a:pt x="203" y="869"/>
                    <a:pt x="1" y="1357"/>
                    <a:pt x="180" y="2119"/>
                  </a:cubicBezTo>
                  <a:cubicBezTo>
                    <a:pt x="263" y="2512"/>
                    <a:pt x="382" y="2893"/>
                    <a:pt x="525" y="3262"/>
                  </a:cubicBezTo>
                  <a:cubicBezTo>
                    <a:pt x="691" y="3643"/>
                    <a:pt x="1108" y="4024"/>
                    <a:pt x="1132" y="4453"/>
                  </a:cubicBezTo>
                  <a:cubicBezTo>
                    <a:pt x="1168" y="4870"/>
                    <a:pt x="632" y="5667"/>
                    <a:pt x="1013" y="6037"/>
                  </a:cubicBezTo>
                  <a:cubicBezTo>
                    <a:pt x="1092" y="6116"/>
                    <a:pt x="1167" y="6148"/>
                    <a:pt x="1237" y="6148"/>
                  </a:cubicBezTo>
                  <a:cubicBezTo>
                    <a:pt x="1324" y="6148"/>
                    <a:pt x="1404" y="6097"/>
                    <a:pt x="1477" y="6025"/>
                  </a:cubicBezTo>
                  <a:cubicBezTo>
                    <a:pt x="1692" y="6644"/>
                    <a:pt x="1668" y="7406"/>
                    <a:pt x="2251" y="7822"/>
                  </a:cubicBezTo>
                  <a:cubicBezTo>
                    <a:pt x="2418" y="7944"/>
                    <a:pt x="2626" y="7975"/>
                    <a:pt x="2843" y="7975"/>
                  </a:cubicBezTo>
                  <a:cubicBezTo>
                    <a:pt x="3073" y="7975"/>
                    <a:pt x="3315" y="7940"/>
                    <a:pt x="3532" y="7940"/>
                  </a:cubicBezTo>
                  <a:cubicBezTo>
                    <a:pt x="3858" y="7940"/>
                    <a:pt x="4129" y="8018"/>
                    <a:pt x="4228" y="8406"/>
                  </a:cubicBezTo>
                  <a:cubicBezTo>
                    <a:pt x="4251" y="8465"/>
                    <a:pt x="4302" y="8495"/>
                    <a:pt x="4353" y="8495"/>
                  </a:cubicBezTo>
                  <a:cubicBezTo>
                    <a:pt x="4403" y="8495"/>
                    <a:pt x="4454" y="8465"/>
                    <a:pt x="4478" y="8406"/>
                  </a:cubicBezTo>
                  <a:cubicBezTo>
                    <a:pt x="4478" y="8394"/>
                    <a:pt x="4478" y="8370"/>
                    <a:pt x="4490" y="8346"/>
                  </a:cubicBezTo>
                  <a:cubicBezTo>
                    <a:pt x="4525" y="8096"/>
                    <a:pt x="4537" y="7596"/>
                    <a:pt x="4680" y="7453"/>
                  </a:cubicBezTo>
                  <a:cubicBezTo>
                    <a:pt x="4754" y="7387"/>
                    <a:pt x="4864" y="7363"/>
                    <a:pt x="4989" y="7363"/>
                  </a:cubicBezTo>
                  <a:cubicBezTo>
                    <a:pt x="5264" y="7363"/>
                    <a:pt x="5611" y="7480"/>
                    <a:pt x="5799" y="7513"/>
                  </a:cubicBezTo>
                  <a:cubicBezTo>
                    <a:pt x="6526" y="7620"/>
                    <a:pt x="7264" y="7703"/>
                    <a:pt x="7990" y="7822"/>
                  </a:cubicBezTo>
                  <a:cubicBezTo>
                    <a:pt x="9347" y="8049"/>
                    <a:pt x="10681" y="8275"/>
                    <a:pt x="12050" y="8358"/>
                  </a:cubicBezTo>
                  <a:cubicBezTo>
                    <a:pt x="12074" y="8358"/>
                    <a:pt x="12086" y="8346"/>
                    <a:pt x="12110" y="8346"/>
                  </a:cubicBezTo>
                  <a:cubicBezTo>
                    <a:pt x="12157" y="8334"/>
                    <a:pt x="12205" y="8299"/>
                    <a:pt x="12205" y="8239"/>
                  </a:cubicBezTo>
                  <a:cubicBezTo>
                    <a:pt x="12324" y="6168"/>
                    <a:pt x="12812" y="4096"/>
                    <a:pt x="12776" y="2024"/>
                  </a:cubicBezTo>
                  <a:cubicBezTo>
                    <a:pt x="12788" y="1965"/>
                    <a:pt x="12741" y="1905"/>
                    <a:pt x="12681" y="1905"/>
                  </a:cubicBezTo>
                  <a:lnTo>
                    <a:pt x="12669" y="1905"/>
                  </a:lnTo>
                  <a:cubicBezTo>
                    <a:pt x="10478" y="1679"/>
                    <a:pt x="8300" y="1381"/>
                    <a:pt x="6121" y="1060"/>
                  </a:cubicBezTo>
                  <a:cubicBezTo>
                    <a:pt x="5073" y="917"/>
                    <a:pt x="4061" y="691"/>
                    <a:pt x="3025" y="500"/>
                  </a:cubicBezTo>
                  <a:cubicBezTo>
                    <a:pt x="2668" y="441"/>
                    <a:pt x="2311" y="345"/>
                    <a:pt x="1954" y="250"/>
                  </a:cubicBezTo>
                  <a:cubicBezTo>
                    <a:pt x="1727" y="226"/>
                    <a:pt x="1489" y="179"/>
                    <a:pt x="1263" y="143"/>
                  </a:cubicBezTo>
                  <a:cubicBezTo>
                    <a:pt x="1072" y="119"/>
                    <a:pt x="906" y="83"/>
                    <a:pt x="727" y="36"/>
                  </a:cubicBezTo>
                  <a:lnTo>
                    <a:pt x="644" y="12"/>
                  </a:lnTo>
                  <a:cubicBezTo>
                    <a:pt x="596" y="12"/>
                    <a:pt x="561" y="0"/>
                    <a:pt x="513"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6"/>
            <p:cNvSpPr/>
            <p:nvPr/>
          </p:nvSpPr>
          <p:spPr>
            <a:xfrm>
              <a:off x="1348643" y="1420557"/>
              <a:ext cx="515176" cy="825752"/>
            </a:xfrm>
            <a:custGeom>
              <a:avLst/>
              <a:gdLst/>
              <a:ahLst/>
              <a:cxnLst/>
              <a:rect l="l" t="t" r="r" b="b"/>
              <a:pathLst>
                <a:path w="7705" h="12350" extrusionOk="0">
                  <a:moveTo>
                    <a:pt x="2549" y="1"/>
                  </a:moveTo>
                  <a:cubicBezTo>
                    <a:pt x="2549" y="1"/>
                    <a:pt x="2549" y="13"/>
                    <a:pt x="2549" y="13"/>
                  </a:cubicBezTo>
                  <a:lnTo>
                    <a:pt x="2501" y="13"/>
                  </a:lnTo>
                  <a:cubicBezTo>
                    <a:pt x="2465" y="24"/>
                    <a:pt x="2442" y="48"/>
                    <a:pt x="2442" y="84"/>
                  </a:cubicBezTo>
                  <a:cubicBezTo>
                    <a:pt x="2430" y="179"/>
                    <a:pt x="2406" y="286"/>
                    <a:pt x="2370" y="382"/>
                  </a:cubicBezTo>
                  <a:cubicBezTo>
                    <a:pt x="2168" y="882"/>
                    <a:pt x="2084" y="1441"/>
                    <a:pt x="1977" y="1965"/>
                  </a:cubicBezTo>
                  <a:cubicBezTo>
                    <a:pt x="1822" y="2644"/>
                    <a:pt x="1465" y="3489"/>
                    <a:pt x="1501" y="4192"/>
                  </a:cubicBezTo>
                  <a:cubicBezTo>
                    <a:pt x="1513" y="4477"/>
                    <a:pt x="1632" y="4739"/>
                    <a:pt x="1680" y="5025"/>
                  </a:cubicBezTo>
                  <a:cubicBezTo>
                    <a:pt x="1739" y="5370"/>
                    <a:pt x="1656" y="5728"/>
                    <a:pt x="1441" y="6013"/>
                  </a:cubicBezTo>
                  <a:cubicBezTo>
                    <a:pt x="1432" y="6010"/>
                    <a:pt x="1423" y="6009"/>
                    <a:pt x="1413" y="6009"/>
                  </a:cubicBezTo>
                  <a:cubicBezTo>
                    <a:pt x="1384" y="6009"/>
                    <a:pt x="1355" y="6022"/>
                    <a:pt x="1346" y="6049"/>
                  </a:cubicBezTo>
                  <a:cubicBezTo>
                    <a:pt x="1310" y="6109"/>
                    <a:pt x="1275" y="6168"/>
                    <a:pt x="1239" y="6228"/>
                  </a:cubicBezTo>
                  <a:cubicBezTo>
                    <a:pt x="1191" y="6299"/>
                    <a:pt x="1144" y="6371"/>
                    <a:pt x="1084" y="6430"/>
                  </a:cubicBezTo>
                  <a:lnTo>
                    <a:pt x="977" y="6537"/>
                  </a:lnTo>
                  <a:cubicBezTo>
                    <a:pt x="870" y="6632"/>
                    <a:pt x="775" y="6752"/>
                    <a:pt x="715" y="6871"/>
                  </a:cubicBezTo>
                  <a:cubicBezTo>
                    <a:pt x="656" y="6942"/>
                    <a:pt x="608" y="7025"/>
                    <a:pt x="608" y="7121"/>
                  </a:cubicBezTo>
                  <a:cubicBezTo>
                    <a:pt x="608" y="7204"/>
                    <a:pt x="679" y="7240"/>
                    <a:pt x="679" y="7311"/>
                  </a:cubicBezTo>
                  <a:cubicBezTo>
                    <a:pt x="703" y="7644"/>
                    <a:pt x="775" y="7990"/>
                    <a:pt x="667" y="8347"/>
                  </a:cubicBezTo>
                  <a:cubicBezTo>
                    <a:pt x="429" y="9145"/>
                    <a:pt x="36" y="9930"/>
                    <a:pt x="1" y="10764"/>
                  </a:cubicBezTo>
                  <a:cubicBezTo>
                    <a:pt x="1" y="10835"/>
                    <a:pt x="60" y="10883"/>
                    <a:pt x="120" y="10883"/>
                  </a:cubicBezTo>
                  <a:cubicBezTo>
                    <a:pt x="1310" y="10942"/>
                    <a:pt x="2465" y="11490"/>
                    <a:pt x="3644" y="11704"/>
                  </a:cubicBezTo>
                  <a:cubicBezTo>
                    <a:pt x="4156" y="11800"/>
                    <a:pt x="4692" y="11824"/>
                    <a:pt x="5216" y="11907"/>
                  </a:cubicBezTo>
                  <a:cubicBezTo>
                    <a:pt x="5740" y="12002"/>
                    <a:pt x="6204" y="12205"/>
                    <a:pt x="6704" y="12347"/>
                  </a:cubicBezTo>
                  <a:cubicBezTo>
                    <a:pt x="6713" y="12349"/>
                    <a:pt x="6722" y="12350"/>
                    <a:pt x="6731" y="12350"/>
                  </a:cubicBezTo>
                  <a:cubicBezTo>
                    <a:pt x="6793" y="12350"/>
                    <a:pt x="6848" y="12315"/>
                    <a:pt x="6859" y="12252"/>
                  </a:cubicBezTo>
                  <a:cubicBezTo>
                    <a:pt x="7073" y="11276"/>
                    <a:pt x="7192" y="10264"/>
                    <a:pt x="7359" y="9264"/>
                  </a:cubicBezTo>
                  <a:cubicBezTo>
                    <a:pt x="7430" y="8942"/>
                    <a:pt x="7704" y="8299"/>
                    <a:pt x="7347" y="8014"/>
                  </a:cubicBezTo>
                  <a:cubicBezTo>
                    <a:pt x="7230" y="7927"/>
                    <a:pt x="7070" y="7900"/>
                    <a:pt x="6896" y="7900"/>
                  </a:cubicBezTo>
                  <a:cubicBezTo>
                    <a:pt x="6619" y="7900"/>
                    <a:pt x="6307" y="7968"/>
                    <a:pt x="6076" y="7968"/>
                  </a:cubicBezTo>
                  <a:cubicBezTo>
                    <a:pt x="6054" y="7968"/>
                    <a:pt x="6033" y="7967"/>
                    <a:pt x="6013" y="7966"/>
                  </a:cubicBezTo>
                  <a:cubicBezTo>
                    <a:pt x="5192" y="7918"/>
                    <a:pt x="4847" y="6644"/>
                    <a:pt x="4739" y="5942"/>
                  </a:cubicBezTo>
                  <a:cubicBezTo>
                    <a:pt x="4739" y="5918"/>
                    <a:pt x="4739" y="5894"/>
                    <a:pt x="4739" y="5882"/>
                  </a:cubicBezTo>
                  <a:cubicBezTo>
                    <a:pt x="4732" y="5812"/>
                    <a:pt x="4658" y="5747"/>
                    <a:pt x="4591" y="5747"/>
                  </a:cubicBezTo>
                  <a:cubicBezTo>
                    <a:pt x="4555" y="5747"/>
                    <a:pt x="4522" y="5766"/>
                    <a:pt x="4501" y="5811"/>
                  </a:cubicBezTo>
                  <a:cubicBezTo>
                    <a:pt x="4412" y="5838"/>
                    <a:pt x="4338" y="5851"/>
                    <a:pt x="4280" y="5851"/>
                  </a:cubicBezTo>
                  <a:cubicBezTo>
                    <a:pt x="4107" y="5851"/>
                    <a:pt x="4076" y="5731"/>
                    <a:pt x="4192" y="5489"/>
                  </a:cubicBezTo>
                  <a:cubicBezTo>
                    <a:pt x="4216" y="5370"/>
                    <a:pt x="4251" y="5263"/>
                    <a:pt x="4287" y="5144"/>
                  </a:cubicBezTo>
                  <a:cubicBezTo>
                    <a:pt x="4358" y="4966"/>
                    <a:pt x="4477" y="4775"/>
                    <a:pt x="4489" y="4585"/>
                  </a:cubicBezTo>
                  <a:cubicBezTo>
                    <a:pt x="4525" y="4192"/>
                    <a:pt x="4263" y="3989"/>
                    <a:pt x="4037" y="3715"/>
                  </a:cubicBezTo>
                  <a:cubicBezTo>
                    <a:pt x="3668" y="3299"/>
                    <a:pt x="3656" y="2977"/>
                    <a:pt x="3549" y="2453"/>
                  </a:cubicBezTo>
                  <a:cubicBezTo>
                    <a:pt x="3489" y="2227"/>
                    <a:pt x="3370" y="2001"/>
                    <a:pt x="3334" y="1775"/>
                  </a:cubicBezTo>
                  <a:cubicBezTo>
                    <a:pt x="3239" y="1251"/>
                    <a:pt x="3668" y="834"/>
                    <a:pt x="3632" y="310"/>
                  </a:cubicBezTo>
                  <a:cubicBezTo>
                    <a:pt x="3632" y="251"/>
                    <a:pt x="3596" y="215"/>
                    <a:pt x="3549" y="191"/>
                  </a:cubicBezTo>
                  <a:cubicBezTo>
                    <a:pt x="3334" y="120"/>
                    <a:pt x="3108" y="60"/>
                    <a:pt x="2894" y="24"/>
                  </a:cubicBezTo>
                  <a:cubicBezTo>
                    <a:pt x="2799" y="24"/>
                    <a:pt x="2715" y="13"/>
                    <a:pt x="2632"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6"/>
            <p:cNvSpPr/>
            <p:nvPr/>
          </p:nvSpPr>
          <p:spPr>
            <a:xfrm>
              <a:off x="2351726" y="1560302"/>
              <a:ext cx="558101" cy="357113"/>
            </a:xfrm>
            <a:custGeom>
              <a:avLst/>
              <a:gdLst/>
              <a:ahLst/>
              <a:cxnLst/>
              <a:rect l="l" t="t" r="r" b="b"/>
              <a:pathLst>
                <a:path w="8347" h="5341" extrusionOk="0">
                  <a:moveTo>
                    <a:pt x="698" y="0"/>
                  </a:moveTo>
                  <a:cubicBezTo>
                    <a:pt x="592" y="0"/>
                    <a:pt x="487" y="2"/>
                    <a:pt x="382" y="6"/>
                  </a:cubicBezTo>
                  <a:cubicBezTo>
                    <a:pt x="286" y="6"/>
                    <a:pt x="263" y="161"/>
                    <a:pt x="370" y="173"/>
                  </a:cubicBezTo>
                  <a:lnTo>
                    <a:pt x="632" y="220"/>
                  </a:lnTo>
                  <a:cubicBezTo>
                    <a:pt x="513" y="435"/>
                    <a:pt x="536" y="816"/>
                    <a:pt x="513" y="1078"/>
                  </a:cubicBezTo>
                  <a:cubicBezTo>
                    <a:pt x="405" y="2292"/>
                    <a:pt x="1" y="3578"/>
                    <a:pt x="143" y="4804"/>
                  </a:cubicBezTo>
                  <a:cubicBezTo>
                    <a:pt x="143" y="4888"/>
                    <a:pt x="203" y="4947"/>
                    <a:pt x="286" y="4947"/>
                  </a:cubicBezTo>
                  <a:cubicBezTo>
                    <a:pt x="1596" y="5031"/>
                    <a:pt x="2894" y="5269"/>
                    <a:pt x="4204" y="5281"/>
                  </a:cubicBezTo>
                  <a:cubicBezTo>
                    <a:pt x="4254" y="5281"/>
                    <a:pt x="4304" y="5281"/>
                    <a:pt x="4354" y="5281"/>
                  </a:cubicBezTo>
                  <a:cubicBezTo>
                    <a:pt x="5096" y="5281"/>
                    <a:pt x="5844" y="5235"/>
                    <a:pt x="6591" y="5235"/>
                  </a:cubicBezTo>
                  <a:cubicBezTo>
                    <a:pt x="7127" y="5235"/>
                    <a:pt x="7661" y="5259"/>
                    <a:pt x="8192" y="5340"/>
                  </a:cubicBezTo>
                  <a:cubicBezTo>
                    <a:pt x="8216" y="5340"/>
                    <a:pt x="8240" y="5328"/>
                    <a:pt x="8264" y="5316"/>
                  </a:cubicBezTo>
                  <a:cubicBezTo>
                    <a:pt x="8311" y="5293"/>
                    <a:pt x="8347" y="5245"/>
                    <a:pt x="8335" y="5197"/>
                  </a:cubicBezTo>
                  <a:cubicBezTo>
                    <a:pt x="8287" y="4721"/>
                    <a:pt x="8216" y="4257"/>
                    <a:pt x="8121" y="3804"/>
                  </a:cubicBezTo>
                  <a:cubicBezTo>
                    <a:pt x="8025" y="3173"/>
                    <a:pt x="8121" y="2554"/>
                    <a:pt x="7966" y="1935"/>
                  </a:cubicBezTo>
                  <a:cubicBezTo>
                    <a:pt x="7883" y="1673"/>
                    <a:pt x="7835" y="1399"/>
                    <a:pt x="7823" y="1125"/>
                  </a:cubicBezTo>
                  <a:cubicBezTo>
                    <a:pt x="7823" y="971"/>
                    <a:pt x="7859" y="768"/>
                    <a:pt x="7787" y="601"/>
                  </a:cubicBezTo>
                  <a:cubicBezTo>
                    <a:pt x="7716" y="447"/>
                    <a:pt x="7561" y="328"/>
                    <a:pt x="7382" y="304"/>
                  </a:cubicBezTo>
                  <a:cubicBezTo>
                    <a:pt x="7280" y="280"/>
                    <a:pt x="7175" y="271"/>
                    <a:pt x="7068" y="271"/>
                  </a:cubicBezTo>
                  <a:cubicBezTo>
                    <a:pt x="6768" y="271"/>
                    <a:pt x="6456" y="340"/>
                    <a:pt x="6159" y="340"/>
                  </a:cubicBezTo>
                  <a:cubicBezTo>
                    <a:pt x="6142" y="340"/>
                    <a:pt x="6125" y="340"/>
                    <a:pt x="6109" y="340"/>
                  </a:cubicBezTo>
                  <a:cubicBezTo>
                    <a:pt x="5501" y="328"/>
                    <a:pt x="4882" y="304"/>
                    <a:pt x="4263" y="280"/>
                  </a:cubicBezTo>
                  <a:cubicBezTo>
                    <a:pt x="3094" y="225"/>
                    <a:pt x="1875" y="0"/>
                    <a:pt x="698"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6"/>
            <p:cNvSpPr/>
            <p:nvPr/>
          </p:nvSpPr>
          <p:spPr>
            <a:xfrm>
              <a:off x="2338420" y="1877970"/>
              <a:ext cx="590530" cy="397030"/>
            </a:xfrm>
            <a:custGeom>
              <a:avLst/>
              <a:gdLst/>
              <a:ahLst/>
              <a:cxnLst/>
              <a:rect l="l" t="t" r="r" b="b"/>
              <a:pathLst>
                <a:path w="8832" h="5938" extrusionOk="0">
                  <a:moveTo>
                    <a:pt x="761" y="0"/>
                  </a:moveTo>
                  <a:cubicBezTo>
                    <a:pt x="644" y="0"/>
                    <a:pt x="538" y="12"/>
                    <a:pt x="450" y="41"/>
                  </a:cubicBezTo>
                  <a:cubicBezTo>
                    <a:pt x="441" y="39"/>
                    <a:pt x="433" y="38"/>
                    <a:pt x="424" y="38"/>
                  </a:cubicBezTo>
                  <a:cubicBezTo>
                    <a:pt x="383" y="38"/>
                    <a:pt x="340" y="62"/>
                    <a:pt x="331" y="101"/>
                  </a:cubicBezTo>
                  <a:cubicBezTo>
                    <a:pt x="235" y="184"/>
                    <a:pt x="188" y="315"/>
                    <a:pt x="235" y="530"/>
                  </a:cubicBezTo>
                  <a:cubicBezTo>
                    <a:pt x="21" y="1661"/>
                    <a:pt x="81" y="2899"/>
                    <a:pt x="33" y="4042"/>
                  </a:cubicBezTo>
                  <a:cubicBezTo>
                    <a:pt x="0" y="4677"/>
                    <a:pt x="157" y="4783"/>
                    <a:pt x="521" y="4783"/>
                  </a:cubicBezTo>
                  <a:cubicBezTo>
                    <a:pt x="690" y="4783"/>
                    <a:pt x="904" y="4760"/>
                    <a:pt x="1164" y="4756"/>
                  </a:cubicBezTo>
                  <a:cubicBezTo>
                    <a:pt x="1191" y="4756"/>
                    <a:pt x="1218" y="4756"/>
                    <a:pt x="1245" y="4756"/>
                  </a:cubicBezTo>
                  <a:cubicBezTo>
                    <a:pt x="2001" y="4756"/>
                    <a:pt x="2726" y="4913"/>
                    <a:pt x="3474" y="4959"/>
                  </a:cubicBezTo>
                  <a:cubicBezTo>
                    <a:pt x="3609" y="4968"/>
                    <a:pt x="3743" y="4971"/>
                    <a:pt x="3875" y="4971"/>
                  </a:cubicBezTo>
                  <a:cubicBezTo>
                    <a:pt x="4180" y="4971"/>
                    <a:pt x="4479" y="4954"/>
                    <a:pt x="4782" y="4954"/>
                  </a:cubicBezTo>
                  <a:cubicBezTo>
                    <a:pt x="5056" y="4954"/>
                    <a:pt x="5332" y="4968"/>
                    <a:pt x="5617" y="5018"/>
                  </a:cubicBezTo>
                  <a:cubicBezTo>
                    <a:pt x="6057" y="5102"/>
                    <a:pt x="6438" y="5340"/>
                    <a:pt x="6879" y="5423"/>
                  </a:cubicBezTo>
                  <a:cubicBezTo>
                    <a:pt x="7260" y="5495"/>
                    <a:pt x="7546" y="5495"/>
                    <a:pt x="7915" y="5673"/>
                  </a:cubicBezTo>
                  <a:cubicBezTo>
                    <a:pt x="8105" y="5768"/>
                    <a:pt x="8308" y="5864"/>
                    <a:pt x="8510" y="5935"/>
                  </a:cubicBezTo>
                  <a:cubicBezTo>
                    <a:pt x="8519" y="5937"/>
                    <a:pt x="8528" y="5937"/>
                    <a:pt x="8537" y="5937"/>
                  </a:cubicBezTo>
                  <a:cubicBezTo>
                    <a:pt x="8596" y="5937"/>
                    <a:pt x="8644" y="5904"/>
                    <a:pt x="8665" y="5852"/>
                  </a:cubicBezTo>
                  <a:cubicBezTo>
                    <a:pt x="8832" y="5411"/>
                    <a:pt x="8665" y="5066"/>
                    <a:pt x="8605" y="4649"/>
                  </a:cubicBezTo>
                  <a:cubicBezTo>
                    <a:pt x="8558" y="4328"/>
                    <a:pt x="8701" y="4030"/>
                    <a:pt x="8736" y="3709"/>
                  </a:cubicBezTo>
                  <a:cubicBezTo>
                    <a:pt x="8772" y="3268"/>
                    <a:pt x="8713" y="2828"/>
                    <a:pt x="8736" y="2399"/>
                  </a:cubicBezTo>
                  <a:cubicBezTo>
                    <a:pt x="8748" y="2113"/>
                    <a:pt x="8808" y="1827"/>
                    <a:pt x="8748" y="1554"/>
                  </a:cubicBezTo>
                  <a:cubicBezTo>
                    <a:pt x="8713" y="1375"/>
                    <a:pt x="8582" y="1280"/>
                    <a:pt x="8522" y="1125"/>
                  </a:cubicBezTo>
                  <a:cubicBezTo>
                    <a:pt x="8415" y="839"/>
                    <a:pt x="8534" y="625"/>
                    <a:pt x="8463" y="470"/>
                  </a:cubicBezTo>
                  <a:cubicBezTo>
                    <a:pt x="8463" y="434"/>
                    <a:pt x="8427" y="399"/>
                    <a:pt x="8403" y="387"/>
                  </a:cubicBezTo>
                  <a:cubicBezTo>
                    <a:pt x="8355" y="351"/>
                    <a:pt x="8308" y="327"/>
                    <a:pt x="8248" y="303"/>
                  </a:cubicBezTo>
                  <a:cubicBezTo>
                    <a:pt x="8240" y="302"/>
                    <a:pt x="8233" y="301"/>
                    <a:pt x="8225" y="301"/>
                  </a:cubicBezTo>
                  <a:cubicBezTo>
                    <a:pt x="8177" y="301"/>
                    <a:pt x="8140" y="333"/>
                    <a:pt x="8129" y="375"/>
                  </a:cubicBezTo>
                  <a:cubicBezTo>
                    <a:pt x="7189" y="351"/>
                    <a:pt x="6260" y="244"/>
                    <a:pt x="5319" y="244"/>
                  </a:cubicBezTo>
                  <a:cubicBezTo>
                    <a:pt x="5010" y="244"/>
                    <a:pt x="4699" y="245"/>
                    <a:pt x="4388" y="245"/>
                  </a:cubicBezTo>
                  <a:cubicBezTo>
                    <a:pt x="3610" y="245"/>
                    <a:pt x="2827" y="239"/>
                    <a:pt x="2045" y="196"/>
                  </a:cubicBezTo>
                  <a:cubicBezTo>
                    <a:pt x="1818" y="177"/>
                    <a:pt x="1215" y="0"/>
                    <a:pt x="761"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6"/>
            <p:cNvSpPr/>
            <p:nvPr/>
          </p:nvSpPr>
          <p:spPr>
            <a:xfrm>
              <a:off x="2309535" y="2176850"/>
              <a:ext cx="709411" cy="382119"/>
            </a:xfrm>
            <a:custGeom>
              <a:avLst/>
              <a:gdLst/>
              <a:ahLst/>
              <a:cxnLst/>
              <a:rect l="l" t="t" r="r" b="b"/>
              <a:pathLst>
                <a:path w="10610" h="5715" extrusionOk="0">
                  <a:moveTo>
                    <a:pt x="1459" y="0"/>
                  </a:moveTo>
                  <a:cubicBezTo>
                    <a:pt x="1177" y="0"/>
                    <a:pt x="900" y="28"/>
                    <a:pt x="632" y="108"/>
                  </a:cubicBezTo>
                  <a:cubicBezTo>
                    <a:pt x="632" y="108"/>
                    <a:pt x="632" y="96"/>
                    <a:pt x="632" y="84"/>
                  </a:cubicBezTo>
                  <a:cubicBezTo>
                    <a:pt x="613" y="27"/>
                    <a:pt x="567" y="2"/>
                    <a:pt x="521" y="2"/>
                  </a:cubicBezTo>
                  <a:cubicBezTo>
                    <a:pt x="453" y="2"/>
                    <a:pt x="384" y="58"/>
                    <a:pt x="405" y="143"/>
                  </a:cubicBezTo>
                  <a:cubicBezTo>
                    <a:pt x="405" y="167"/>
                    <a:pt x="405" y="179"/>
                    <a:pt x="405" y="191"/>
                  </a:cubicBezTo>
                  <a:lnTo>
                    <a:pt x="370" y="203"/>
                  </a:lnTo>
                  <a:cubicBezTo>
                    <a:pt x="263" y="251"/>
                    <a:pt x="322" y="405"/>
                    <a:pt x="417" y="417"/>
                  </a:cubicBezTo>
                  <a:cubicBezTo>
                    <a:pt x="405" y="858"/>
                    <a:pt x="203" y="1286"/>
                    <a:pt x="132" y="1703"/>
                  </a:cubicBezTo>
                  <a:cubicBezTo>
                    <a:pt x="36" y="2239"/>
                    <a:pt x="1" y="2787"/>
                    <a:pt x="36" y="3334"/>
                  </a:cubicBezTo>
                  <a:cubicBezTo>
                    <a:pt x="36" y="3406"/>
                    <a:pt x="96" y="3465"/>
                    <a:pt x="167" y="3465"/>
                  </a:cubicBezTo>
                  <a:cubicBezTo>
                    <a:pt x="739" y="3501"/>
                    <a:pt x="1239" y="3703"/>
                    <a:pt x="1810" y="3727"/>
                  </a:cubicBezTo>
                  <a:cubicBezTo>
                    <a:pt x="2239" y="3751"/>
                    <a:pt x="2322" y="3822"/>
                    <a:pt x="2370" y="4227"/>
                  </a:cubicBezTo>
                  <a:cubicBezTo>
                    <a:pt x="2382" y="4477"/>
                    <a:pt x="2358" y="4739"/>
                    <a:pt x="2298" y="4989"/>
                  </a:cubicBezTo>
                  <a:cubicBezTo>
                    <a:pt x="2269" y="5077"/>
                    <a:pt x="2336" y="5157"/>
                    <a:pt x="2419" y="5157"/>
                  </a:cubicBezTo>
                  <a:cubicBezTo>
                    <a:pt x="2438" y="5157"/>
                    <a:pt x="2458" y="5153"/>
                    <a:pt x="2477" y="5144"/>
                  </a:cubicBezTo>
                  <a:cubicBezTo>
                    <a:pt x="2477" y="5144"/>
                    <a:pt x="2489" y="5156"/>
                    <a:pt x="2501" y="5156"/>
                  </a:cubicBezTo>
                  <a:cubicBezTo>
                    <a:pt x="3489" y="5382"/>
                    <a:pt x="4584" y="5323"/>
                    <a:pt x="5597" y="5430"/>
                  </a:cubicBezTo>
                  <a:cubicBezTo>
                    <a:pt x="6787" y="5561"/>
                    <a:pt x="7990" y="5454"/>
                    <a:pt x="9180" y="5585"/>
                  </a:cubicBezTo>
                  <a:cubicBezTo>
                    <a:pt x="9315" y="5599"/>
                    <a:pt x="9743" y="5715"/>
                    <a:pt x="10087" y="5715"/>
                  </a:cubicBezTo>
                  <a:cubicBezTo>
                    <a:pt x="10318" y="5715"/>
                    <a:pt x="10511" y="5662"/>
                    <a:pt x="10550" y="5489"/>
                  </a:cubicBezTo>
                  <a:cubicBezTo>
                    <a:pt x="10609" y="5275"/>
                    <a:pt x="10204" y="4870"/>
                    <a:pt x="10121" y="4715"/>
                  </a:cubicBezTo>
                  <a:cubicBezTo>
                    <a:pt x="9883" y="4239"/>
                    <a:pt x="9788" y="3692"/>
                    <a:pt x="9633" y="3191"/>
                  </a:cubicBezTo>
                  <a:cubicBezTo>
                    <a:pt x="9454" y="2549"/>
                    <a:pt x="9371" y="1703"/>
                    <a:pt x="8859" y="1203"/>
                  </a:cubicBezTo>
                  <a:cubicBezTo>
                    <a:pt x="8585" y="941"/>
                    <a:pt x="8240" y="858"/>
                    <a:pt x="7883" y="786"/>
                  </a:cubicBezTo>
                  <a:cubicBezTo>
                    <a:pt x="7359" y="667"/>
                    <a:pt x="6894" y="441"/>
                    <a:pt x="6394" y="346"/>
                  </a:cubicBezTo>
                  <a:cubicBezTo>
                    <a:pt x="5346" y="132"/>
                    <a:pt x="4192" y="167"/>
                    <a:pt x="3132" y="132"/>
                  </a:cubicBezTo>
                  <a:cubicBezTo>
                    <a:pt x="2586" y="108"/>
                    <a:pt x="2015" y="0"/>
                    <a:pt x="1459"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6"/>
            <p:cNvSpPr/>
            <p:nvPr/>
          </p:nvSpPr>
          <p:spPr>
            <a:xfrm>
              <a:off x="1856536" y="2354573"/>
              <a:ext cx="638537" cy="487428"/>
            </a:xfrm>
            <a:custGeom>
              <a:avLst/>
              <a:gdLst/>
              <a:ahLst/>
              <a:cxnLst/>
              <a:rect l="l" t="t" r="r" b="b"/>
              <a:pathLst>
                <a:path w="9550" h="7290" extrusionOk="0">
                  <a:moveTo>
                    <a:pt x="1575" y="1"/>
                  </a:moveTo>
                  <a:cubicBezTo>
                    <a:pt x="1530" y="1"/>
                    <a:pt x="1485" y="3"/>
                    <a:pt x="1442" y="10"/>
                  </a:cubicBezTo>
                  <a:cubicBezTo>
                    <a:pt x="1370" y="21"/>
                    <a:pt x="1311" y="33"/>
                    <a:pt x="1251" y="69"/>
                  </a:cubicBezTo>
                  <a:cubicBezTo>
                    <a:pt x="1229" y="51"/>
                    <a:pt x="1203" y="43"/>
                    <a:pt x="1179" y="43"/>
                  </a:cubicBezTo>
                  <a:cubicBezTo>
                    <a:pt x="1125" y="43"/>
                    <a:pt x="1076" y="83"/>
                    <a:pt x="1084" y="141"/>
                  </a:cubicBezTo>
                  <a:lnTo>
                    <a:pt x="1084" y="188"/>
                  </a:lnTo>
                  <a:cubicBezTo>
                    <a:pt x="1072" y="200"/>
                    <a:pt x="1072" y="212"/>
                    <a:pt x="1061" y="212"/>
                  </a:cubicBezTo>
                  <a:cubicBezTo>
                    <a:pt x="1053" y="210"/>
                    <a:pt x="1046" y="209"/>
                    <a:pt x="1040" y="209"/>
                  </a:cubicBezTo>
                  <a:cubicBezTo>
                    <a:pt x="957" y="209"/>
                    <a:pt x="913" y="335"/>
                    <a:pt x="1001" y="379"/>
                  </a:cubicBezTo>
                  <a:cubicBezTo>
                    <a:pt x="977" y="450"/>
                    <a:pt x="965" y="533"/>
                    <a:pt x="942" y="605"/>
                  </a:cubicBezTo>
                  <a:cubicBezTo>
                    <a:pt x="930" y="653"/>
                    <a:pt x="953" y="700"/>
                    <a:pt x="989" y="736"/>
                  </a:cubicBezTo>
                  <a:cubicBezTo>
                    <a:pt x="894" y="1176"/>
                    <a:pt x="775" y="1629"/>
                    <a:pt x="703" y="2093"/>
                  </a:cubicBezTo>
                  <a:cubicBezTo>
                    <a:pt x="656" y="2379"/>
                    <a:pt x="620" y="2665"/>
                    <a:pt x="608" y="2962"/>
                  </a:cubicBezTo>
                  <a:cubicBezTo>
                    <a:pt x="549" y="3391"/>
                    <a:pt x="489" y="3820"/>
                    <a:pt x="430" y="4248"/>
                  </a:cubicBezTo>
                  <a:cubicBezTo>
                    <a:pt x="358" y="4820"/>
                    <a:pt x="1" y="6129"/>
                    <a:pt x="549" y="6546"/>
                  </a:cubicBezTo>
                  <a:cubicBezTo>
                    <a:pt x="808" y="6749"/>
                    <a:pt x="1221" y="6769"/>
                    <a:pt x="1598" y="6769"/>
                  </a:cubicBezTo>
                  <a:cubicBezTo>
                    <a:pt x="1694" y="6769"/>
                    <a:pt x="1788" y="6768"/>
                    <a:pt x="1877" y="6768"/>
                  </a:cubicBezTo>
                  <a:cubicBezTo>
                    <a:pt x="1950" y="6768"/>
                    <a:pt x="2020" y="6769"/>
                    <a:pt x="2085" y="6772"/>
                  </a:cubicBezTo>
                  <a:cubicBezTo>
                    <a:pt x="2858" y="6808"/>
                    <a:pt x="3620" y="6915"/>
                    <a:pt x="4394" y="6987"/>
                  </a:cubicBezTo>
                  <a:cubicBezTo>
                    <a:pt x="5871" y="7141"/>
                    <a:pt x="7395" y="7034"/>
                    <a:pt x="8859" y="7284"/>
                  </a:cubicBezTo>
                  <a:cubicBezTo>
                    <a:pt x="8872" y="7288"/>
                    <a:pt x="8884" y="7290"/>
                    <a:pt x="8896" y="7290"/>
                  </a:cubicBezTo>
                  <a:cubicBezTo>
                    <a:pt x="8966" y="7290"/>
                    <a:pt x="9026" y="7234"/>
                    <a:pt x="9026" y="7153"/>
                  </a:cubicBezTo>
                  <a:cubicBezTo>
                    <a:pt x="8990" y="5344"/>
                    <a:pt x="9097" y="3534"/>
                    <a:pt x="9347" y="1748"/>
                  </a:cubicBezTo>
                  <a:cubicBezTo>
                    <a:pt x="9383" y="1522"/>
                    <a:pt x="9550" y="1117"/>
                    <a:pt x="9371" y="914"/>
                  </a:cubicBezTo>
                  <a:cubicBezTo>
                    <a:pt x="9255" y="767"/>
                    <a:pt x="8986" y="746"/>
                    <a:pt x="8744" y="746"/>
                  </a:cubicBezTo>
                  <a:cubicBezTo>
                    <a:pt x="8648" y="746"/>
                    <a:pt x="8557" y="749"/>
                    <a:pt x="8481" y="749"/>
                  </a:cubicBezTo>
                  <a:cubicBezTo>
                    <a:pt x="8454" y="749"/>
                    <a:pt x="8429" y="749"/>
                    <a:pt x="8407" y="748"/>
                  </a:cubicBezTo>
                  <a:cubicBezTo>
                    <a:pt x="6871" y="664"/>
                    <a:pt x="5323" y="391"/>
                    <a:pt x="3799" y="200"/>
                  </a:cubicBezTo>
                  <a:cubicBezTo>
                    <a:pt x="3347" y="152"/>
                    <a:pt x="2906" y="188"/>
                    <a:pt x="2466" y="152"/>
                  </a:cubicBezTo>
                  <a:cubicBezTo>
                    <a:pt x="2186" y="121"/>
                    <a:pt x="1871" y="1"/>
                    <a:pt x="1575"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6"/>
            <p:cNvSpPr/>
            <p:nvPr/>
          </p:nvSpPr>
          <p:spPr>
            <a:xfrm>
              <a:off x="2436910" y="2510164"/>
              <a:ext cx="641679" cy="356177"/>
            </a:xfrm>
            <a:custGeom>
              <a:avLst/>
              <a:gdLst/>
              <a:ahLst/>
              <a:cxnLst/>
              <a:rect l="l" t="t" r="r" b="b"/>
              <a:pathLst>
                <a:path w="9597" h="5327" extrusionOk="0">
                  <a:moveTo>
                    <a:pt x="606" y="0"/>
                  </a:moveTo>
                  <a:cubicBezTo>
                    <a:pt x="595" y="0"/>
                    <a:pt x="583" y="1"/>
                    <a:pt x="572" y="4"/>
                  </a:cubicBezTo>
                  <a:lnTo>
                    <a:pt x="536" y="4"/>
                  </a:lnTo>
                  <a:cubicBezTo>
                    <a:pt x="501" y="16"/>
                    <a:pt x="465" y="52"/>
                    <a:pt x="453" y="88"/>
                  </a:cubicBezTo>
                  <a:cubicBezTo>
                    <a:pt x="429" y="183"/>
                    <a:pt x="405" y="278"/>
                    <a:pt x="393" y="385"/>
                  </a:cubicBezTo>
                  <a:cubicBezTo>
                    <a:pt x="346" y="540"/>
                    <a:pt x="322" y="707"/>
                    <a:pt x="310" y="885"/>
                  </a:cubicBezTo>
                  <a:cubicBezTo>
                    <a:pt x="310" y="885"/>
                    <a:pt x="310" y="885"/>
                    <a:pt x="310" y="897"/>
                  </a:cubicBezTo>
                  <a:cubicBezTo>
                    <a:pt x="251" y="1338"/>
                    <a:pt x="203" y="1790"/>
                    <a:pt x="155" y="2219"/>
                  </a:cubicBezTo>
                  <a:cubicBezTo>
                    <a:pt x="48" y="3124"/>
                    <a:pt x="1" y="4029"/>
                    <a:pt x="12" y="4945"/>
                  </a:cubicBezTo>
                  <a:cubicBezTo>
                    <a:pt x="24" y="5017"/>
                    <a:pt x="72" y="5076"/>
                    <a:pt x="155" y="5076"/>
                  </a:cubicBezTo>
                  <a:cubicBezTo>
                    <a:pt x="1667" y="5148"/>
                    <a:pt x="3168" y="5172"/>
                    <a:pt x="4692" y="5267"/>
                  </a:cubicBezTo>
                  <a:cubicBezTo>
                    <a:pt x="5394" y="5314"/>
                    <a:pt x="6097" y="5326"/>
                    <a:pt x="6811" y="5326"/>
                  </a:cubicBezTo>
                  <a:cubicBezTo>
                    <a:pt x="7407" y="5326"/>
                    <a:pt x="8055" y="5195"/>
                    <a:pt x="8668" y="5195"/>
                  </a:cubicBezTo>
                  <a:cubicBezTo>
                    <a:pt x="8838" y="5195"/>
                    <a:pt x="9005" y="5205"/>
                    <a:pt x="9168" y="5231"/>
                  </a:cubicBezTo>
                  <a:cubicBezTo>
                    <a:pt x="9179" y="5234"/>
                    <a:pt x="9190" y="5236"/>
                    <a:pt x="9201" y="5236"/>
                  </a:cubicBezTo>
                  <a:cubicBezTo>
                    <a:pt x="9269" y="5236"/>
                    <a:pt x="9322" y="5172"/>
                    <a:pt x="9311" y="5100"/>
                  </a:cubicBezTo>
                  <a:cubicBezTo>
                    <a:pt x="9192" y="4386"/>
                    <a:pt x="9514" y="3743"/>
                    <a:pt x="9561" y="3040"/>
                  </a:cubicBezTo>
                  <a:cubicBezTo>
                    <a:pt x="9597" y="2517"/>
                    <a:pt x="9454" y="2183"/>
                    <a:pt x="9192" y="1731"/>
                  </a:cubicBezTo>
                  <a:cubicBezTo>
                    <a:pt x="9073" y="1564"/>
                    <a:pt x="8978" y="1385"/>
                    <a:pt x="8906" y="1207"/>
                  </a:cubicBezTo>
                  <a:cubicBezTo>
                    <a:pt x="8906" y="1052"/>
                    <a:pt x="8895" y="909"/>
                    <a:pt x="8883" y="766"/>
                  </a:cubicBezTo>
                  <a:cubicBezTo>
                    <a:pt x="8859" y="683"/>
                    <a:pt x="8823" y="612"/>
                    <a:pt x="8764" y="540"/>
                  </a:cubicBezTo>
                  <a:cubicBezTo>
                    <a:pt x="8647" y="416"/>
                    <a:pt x="8485" y="381"/>
                    <a:pt x="8323" y="381"/>
                  </a:cubicBezTo>
                  <a:cubicBezTo>
                    <a:pt x="8221" y="381"/>
                    <a:pt x="8118" y="395"/>
                    <a:pt x="8025" y="409"/>
                  </a:cubicBezTo>
                  <a:cubicBezTo>
                    <a:pt x="7966" y="421"/>
                    <a:pt x="7930" y="481"/>
                    <a:pt x="7966" y="528"/>
                  </a:cubicBezTo>
                  <a:cubicBezTo>
                    <a:pt x="6180" y="338"/>
                    <a:pt x="4394" y="314"/>
                    <a:pt x="2608" y="123"/>
                  </a:cubicBezTo>
                  <a:cubicBezTo>
                    <a:pt x="2108" y="76"/>
                    <a:pt x="1620" y="76"/>
                    <a:pt x="1132" y="64"/>
                  </a:cubicBezTo>
                  <a:cubicBezTo>
                    <a:pt x="1031" y="55"/>
                    <a:pt x="930" y="47"/>
                    <a:pt x="829" y="47"/>
                  </a:cubicBezTo>
                  <a:cubicBezTo>
                    <a:pt x="787" y="47"/>
                    <a:pt x="745" y="48"/>
                    <a:pt x="703" y="52"/>
                  </a:cubicBezTo>
                  <a:cubicBezTo>
                    <a:pt x="676" y="16"/>
                    <a:pt x="642" y="0"/>
                    <a:pt x="606"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6"/>
            <p:cNvSpPr/>
            <p:nvPr/>
          </p:nvSpPr>
          <p:spPr>
            <a:xfrm>
              <a:off x="758775" y="1994580"/>
              <a:ext cx="671968" cy="1161134"/>
            </a:xfrm>
            <a:custGeom>
              <a:avLst/>
              <a:gdLst/>
              <a:ahLst/>
              <a:cxnLst/>
              <a:rect l="l" t="t" r="r" b="b"/>
              <a:pathLst>
                <a:path w="10050" h="17366" extrusionOk="0">
                  <a:moveTo>
                    <a:pt x="959" y="0"/>
                  </a:moveTo>
                  <a:cubicBezTo>
                    <a:pt x="920" y="0"/>
                    <a:pt x="881" y="24"/>
                    <a:pt x="869" y="71"/>
                  </a:cubicBezTo>
                  <a:cubicBezTo>
                    <a:pt x="762" y="691"/>
                    <a:pt x="750" y="1238"/>
                    <a:pt x="393" y="1810"/>
                  </a:cubicBezTo>
                  <a:cubicBezTo>
                    <a:pt x="167" y="2155"/>
                    <a:pt x="0" y="2417"/>
                    <a:pt x="48" y="2846"/>
                  </a:cubicBezTo>
                  <a:cubicBezTo>
                    <a:pt x="72" y="3060"/>
                    <a:pt x="191" y="3262"/>
                    <a:pt x="238" y="3477"/>
                  </a:cubicBezTo>
                  <a:cubicBezTo>
                    <a:pt x="310" y="3893"/>
                    <a:pt x="203" y="4215"/>
                    <a:pt x="143" y="4620"/>
                  </a:cubicBezTo>
                  <a:cubicBezTo>
                    <a:pt x="84" y="5096"/>
                    <a:pt x="250" y="5310"/>
                    <a:pt x="417" y="5727"/>
                  </a:cubicBezTo>
                  <a:cubicBezTo>
                    <a:pt x="596" y="6215"/>
                    <a:pt x="738" y="7168"/>
                    <a:pt x="822" y="7656"/>
                  </a:cubicBezTo>
                  <a:cubicBezTo>
                    <a:pt x="846" y="7918"/>
                    <a:pt x="941" y="8168"/>
                    <a:pt x="1072" y="8406"/>
                  </a:cubicBezTo>
                  <a:cubicBezTo>
                    <a:pt x="1322" y="8930"/>
                    <a:pt x="1048" y="9418"/>
                    <a:pt x="1191" y="9942"/>
                  </a:cubicBezTo>
                  <a:cubicBezTo>
                    <a:pt x="1346" y="10466"/>
                    <a:pt x="1727" y="10906"/>
                    <a:pt x="1858" y="11430"/>
                  </a:cubicBezTo>
                  <a:cubicBezTo>
                    <a:pt x="1941" y="11799"/>
                    <a:pt x="1822" y="12287"/>
                    <a:pt x="2000" y="12621"/>
                  </a:cubicBezTo>
                  <a:cubicBezTo>
                    <a:pt x="2131" y="12883"/>
                    <a:pt x="2405" y="12966"/>
                    <a:pt x="2631" y="13121"/>
                  </a:cubicBezTo>
                  <a:cubicBezTo>
                    <a:pt x="3024" y="13395"/>
                    <a:pt x="3251" y="13871"/>
                    <a:pt x="3667" y="14109"/>
                  </a:cubicBezTo>
                  <a:cubicBezTo>
                    <a:pt x="3846" y="14216"/>
                    <a:pt x="4048" y="14216"/>
                    <a:pt x="4239" y="14311"/>
                  </a:cubicBezTo>
                  <a:cubicBezTo>
                    <a:pt x="4489" y="14442"/>
                    <a:pt x="4715" y="14788"/>
                    <a:pt x="4858" y="15038"/>
                  </a:cubicBezTo>
                  <a:cubicBezTo>
                    <a:pt x="5084" y="15442"/>
                    <a:pt x="5132" y="15931"/>
                    <a:pt x="5394" y="16312"/>
                  </a:cubicBezTo>
                  <a:cubicBezTo>
                    <a:pt x="5620" y="16633"/>
                    <a:pt x="5941" y="16859"/>
                    <a:pt x="6311" y="16990"/>
                  </a:cubicBezTo>
                  <a:cubicBezTo>
                    <a:pt x="6799" y="17198"/>
                    <a:pt x="7509" y="17365"/>
                    <a:pt x="8119" y="17365"/>
                  </a:cubicBezTo>
                  <a:cubicBezTo>
                    <a:pt x="8311" y="17365"/>
                    <a:pt x="8493" y="17349"/>
                    <a:pt x="8656" y="17312"/>
                  </a:cubicBezTo>
                  <a:cubicBezTo>
                    <a:pt x="8906" y="17252"/>
                    <a:pt x="9085" y="17157"/>
                    <a:pt x="9144" y="16895"/>
                  </a:cubicBezTo>
                  <a:cubicBezTo>
                    <a:pt x="9180" y="16740"/>
                    <a:pt x="9132" y="16740"/>
                    <a:pt x="9120" y="16574"/>
                  </a:cubicBezTo>
                  <a:cubicBezTo>
                    <a:pt x="9108" y="16216"/>
                    <a:pt x="9085" y="15931"/>
                    <a:pt x="9347" y="15609"/>
                  </a:cubicBezTo>
                  <a:cubicBezTo>
                    <a:pt x="9573" y="15323"/>
                    <a:pt x="9990" y="15133"/>
                    <a:pt x="10025" y="14764"/>
                  </a:cubicBezTo>
                  <a:cubicBezTo>
                    <a:pt x="10049" y="14383"/>
                    <a:pt x="9740" y="14014"/>
                    <a:pt x="9549" y="13668"/>
                  </a:cubicBezTo>
                  <a:cubicBezTo>
                    <a:pt x="9573" y="13621"/>
                    <a:pt x="9561" y="13573"/>
                    <a:pt x="9525" y="13526"/>
                  </a:cubicBezTo>
                  <a:cubicBezTo>
                    <a:pt x="8727" y="12621"/>
                    <a:pt x="8311" y="11418"/>
                    <a:pt x="7596" y="10430"/>
                  </a:cubicBezTo>
                  <a:cubicBezTo>
                    <a:pt x="6989" y="9573"/>
                    <a:pt x="6418" y="8680"/>
                    <a:pt x="5787" y="7846"/>
                  </a:cubicBezTo>
                  <a:cubicBezTo>
                    <a:pt x="5418" y="7358"/>
                    <a:pt x="4977" y="6894"/>
                    <a:pt x="4751" y="6310"/>
                  </a:cubicBezTo>
                  <a:cubicBezTo>
                    <a:pt x="4489" y="5667"/>
                    <a:pt x="4715" y="5060"/>
                    <a:pt x="4941" y="4441"/>
                  </a:cubicBezTo>
                  <a:cubicBezTo>
                    <a:pt x="5263" y="3500"/>
                    <a:pt x="5787" y="2429"/>
                    <a:pt x="5751" y="1429"/>
                  </a:cubicBezTo>
                  <a:cubicBezTo>
                    <a:pt x="5751" y="1381"/>
                    <a:pt x="5727" y="1345"/>
                    <a:pt x="5691" y="1334"/>
                  </a:cubicBezTo>
                  <a:cubicBezTo>
                    <a:pt x="5668" y="1310"/>
                    <a:pt x="5656" y="1286"/>
                    <a:pt x="5632" y="1286"/>
                  </a:cubicBezTo>
                  <a:cubicBezTo>
                    <a:pt x="4798" y="941"/>
                    <a:pt x="3917" y="881"/>
                    <a:pt x="3072" y="607"/>
                  </a:cubicBezTo>
                  <a:cubicBezTo>
                    <a:pt x="2417" y="397"/>
                    <a:pt x="1785" y="71"/>
                    <a:pt x="1085" y="71"/>
                  </a:cubicBezTo>
                  <a:cubicBezTo>
                    <a:pt x="1073" y="71"/>
                    <a:pt x="1060" y="71"/>
                    <a:pt x="1048" y="71"/>
                  </a:cubicBezTo>
                  <a:cubicBezTo>
                    <a:pt x="1036" y="24"/>
                    <a:pt x="997" y="0"/>
                    <a:pt x="959"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6"/>
            <p:cNvSpPr/>
            <p:nvPr/>
          </p:nvSpPr>
          <p:spPr>
            <a:xfrm>
              <a:off x="1038999" y="2083040"/>
              <a:ext cx="543793" cy="826889"/>
            </a:xfrm>
            <a:custGeom>
              <a:avLst/>
              <a:gdLst/>
              <a:ahLst/>
              <a:cxnLst/>
              <a:rect l="l" t="t" r="r" b="b"/>
              <a:pathLst>
                <a:path w="8133" h="12367" extrusionOk="0">
                  <a:moveTo>
                    <a:pt x="1579" y="0"/>
                  </a:moveTo>
                  <a:cubicBezTo>
                    <a:pt x="1379" y="0"/>
                    <a:pt x="1247" y="82"/>
                    <a:pt x="1274" y="320"/>
                  </a:cubicBezTo>
                  <a:cubicBezTo>
                    <a:pt x="1072" y="1404"/>
                    <a:pt x="679" y="2439"/>
                    <a:pt x="357" y="3487"/>
                  </a:cubicBezTo>
                  <a:cubicBezTo>
                    <a:pt x="0" y="4666"/>
                    <a:pt x="441" y="5345"/>
                    <a:pt x="1060" y="6357"/>
                  </a:cubicBezTo>
                  <a:cubicBezTo>
                    <a:pt x="1810" y="7571"/>
                    <a:pt x="2691" y="8666"/>
                    <a:pt x="3501" y="9833"/>
                  </a:cubicBezTo>
                  <a:cubicBezTo>
                    <a:pt x="3858" y="10345"/>
                    <a:pt x="4179" y="10893"/>
                    <a:pt x="4489" y="11429"/>
                  </a:cubicBezTo>
                  <a:cubicBezTo>
                    <a:pt x="4691" y="11774"/>
                    <a:pt x="4858" y="12131"/>
                    <a:pt x="5215" y="12345"/>
                  </a:cubicBezTo>
                  <a:cubicBezTo>
                    <a:pt x="5237" y="12360"/>
                    <a:pt x="5260" y="12367"/>
                    <a:pt x="5282" y="12367"/>
                  </a:cubicBezTo>
                  <a:cubicBezTo>
                    <a:pt x="5331" y="12367"/>
                    <a:pt x="5374" y="12332"/>
                    <a:pt x="5382" y="12274"/>
                  </a:cubicBezTo>
                  <a:cubicBezTo>
                    <a:pt x="5429" y="12036"/>
                    <a:pt x="5465" y="10976"/>
                    <a:pt x="5608" y="10857"/>
                  </a:cubicBezTo>
                  <a:lnTo>
                    <a:pt x="5715" y="10857"/>
                  </a:lnTo>
                  <a:cubicBezTo>
                    <a:pt x="5751" y="10893"/>
                    <a:pt x="5799" y="10929"/>
                    <a:pt x="5846" y="10952"/>
                  </a:cubicBezTo>
                  <a:cubicBezTo>
                    <a:pt x="5906" y="11000"/>
                    <a:pt x="5977" y="11024"/>
                    <a:pt x="6049" y="11024"/>
                  </a:cubicBezTo>
                  <a:cubicBezTo>
                    <a:pt x="6096" y="11024"/>
                    <a:pt x="6132" y="10988"/>
                    <a:pt x="6144" y="10952"/>
                  </a:cubicBezTo>
                  <a:cubicBezTo>
                    <a:pt x="6299" y="10845"/>
                    <a:pt x="6406" y="10690"/>
                    <a:pt x="6465" y="10524"/>
                  </a:cubicBezTo>
                  <a:cubicBezTo>
                    <a:pt x="6477" y="10488"/>
                    <a:pt x="6501" y="10440"/>
                    <a:pt x="6513" y="10405"/>
                  </a:cubicBezTo>
                  <a:cubicBezTo>
                    <a:pt x="6906" y="9809"/>
                    <a:pt x="6977" y="8750"/>
                    <a:pt x="7084" y="8190"/>
                  </a:cubicBezTo>
                  <a:cubicBezTo>
                    <a:pt x="7263" y="7154"/>
                    <a:pt x="7477" y="6107"/>
                    <a:pt x="7608" y="5059"/>
                  </a:cubicBezTo>
                  <a:cubicBezTo>
                    <a:pt x="7680" y="4523"/>
                    <a:pt x="7656" y="3975"/>
                    <a:pt x="7739" y="3428"/>
                  </a:cubicBezTo>
                  <a:cubicBezTo>
                    <a:pt x="7751" y="3356"/>
                    <a:pt x="7763" y="3285"/>
                    <a:pt x="7775" y="3225"/>
                  </a:cubicBezTo>
                  <a:cubicBezTo>
                    <a:pt x="7775" y="3201"/>
                    <a:pt x="7775" y="3190"/>
                    <a:pt x="7775" y="3178"/>
                  </a:cubicBezTo>
                  <a:cubicBezTo>
                    <a:pt x="7882" y="2666"/>
                    <a:pt x="8025" y="2154"/>
                    <a:pt x="8120" y="1630"/>
                  </a:cubicBezTo>
                  <a:cubicBezTo>
                    <a:pt x="8132" y="1570"/>
                    <a:pt x="8096" y="1511"/>
                    <a:pt x="8037" y="1499"/>
                  </a:cubicBezTo>
                  <a:cubicBezTo>
                    <a:pt x="7168" y="1332"/>
                    <a:pt x="6299" y="1118"/>
                    <a:pt x="5429" y="927"/>
                  </a:cubicBezTo>
                  <a:cubicBezTo>
                    <a:pt x="4560" y="737"/>
                    <a:pt x="3727" y="630"/>
                    <a:pt x="2882" y="403"/>
                  </a:cubicBezTo>
                  <a:cubicBezTo>
                    <a:pt x="2689" y="347"/>
                    <a:pt x="1990" y="0"/>
                    <a:pt x="1579"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6"/>
            <p:cNvSpPr/>
            <p:nvPr/>
          </p:nvSpPr>
          <p:spPr>
            <a:xfrm>
              <a:off x="1480029" y="2186344"/>
              <a:ext cx="463758" cy="604437"/>
            </a:xfrm>
            <a:custGeom>
              <a:avLst/>
              <a:gdLst/>
              <a:ahLst/>
              <a:cxnLst/>
              <a:rect l="l" t="t" r="r" b="b"/>
              <a:pathLst>
                <a:path w="6936" h="9040" extrusionOk="0">
                  <a:moveTo>
                    <a:pt x="1435" y="1"/>
                  </a:moveTo>
                  <a:cubicBezTo>
                    <a:pt x="1401" y="1"/>
                    <a:pt x="1367" y="1"/>
                    <a:pt x="1334" y="1"/>
                  </a:cubicBezTo>
                  <a:cubicBezTo>
                    <a:pt x="1310" y="1"/>
                    <a:pt x="1286" y="13"/>
                    <a:pt x="1274" y="25"/>
                  </a:cubicBezTo>
                  <a:cubicBezTo>
                    <a:pt x="1267" y="24"/>
                    <a:pt x="1260" y="23"/>
                    <a:pt x="1253" y="23"/>
                  </a:cubicBezTo>
                  <a:cubicBezTo>
                    <a:pt x="1191" y="23"/>
                    <a:pt x="1144" y="68"/>
                    <a:pt x="1155" y="132"/>
                  </a:cubicBezTo>
                  <a:lnTo>
                    <a:pt x="1155" y="406"/>
                  </a:lnTo>
                  <a:cubicBezTo>
                    <a:pt x="1155" y="502"/>
                    <a:pt x="1108" y="609"/>
                    <a:pt x="1096" y="716"/>
                  </a:cubicBezTo>
                  <a:cubicBezTo>
                    <a:pt x="1096" y="752"/>
                    <a:pt x="1108" y="787"/>
                    <a:pt x="1131" y="799"/>
                  </a:cubicBezTo>
                  <a:cubicBezTo>
                    <a:pt x="1024" y="1764"/>
                    <a:pt x="727" y="2728"/>
                    <a:pt x="643" y="3680"/>
                  </a:cubicBezTo>
                  <a:cubicBezTo>
                    <a:pt x="536" y="5050"/>
                    <a:pt x="322" y="6419"/>
                    <a:pt x="24" y="7764"/>
                  </a:cubicBezTo>
                  <a:cubicBezTo>
                    <a:pt x="0" y="7824"/>
                    <a:pt x="24" y="7883"/>
                    <a:pt x="84" y="7919"/>
                  </a:cubicBezTo>
                  <a:cubicBezTo>
                    <a:pt x="369" y="8050"/>
                    <a:pt x="691" y="8122"/>
                    <a:pt x="1012" y="8122"/>
                  </a:cubicBezTo>
                  <a:cubicBezTo>
                    <a:pt x="1596" y="8133"/>
                    <a:pt x="2191" y="8217"/>
                    <a:pt x="2751" y="8383"/>
                  </a:cubicBezTo>
                  <a:cubicBezTo>
                    <a:pt x="3810" y="8717"/>
                    <a:pt x="4906" y="8788"/>
                    <a:pt x="5989" y="9038"/>
                  </a:cubicBezTo>
                  <a:cubicBezTo>
                    <a:pt x="5995" y="9039"/>
                    <a:pt x="6000" y="9039"/>
                    <a:pt x="6005" y="9039"/>
                  </a:cubicBezTo>
                  <a:cubicBezTo>
                    <a:pt x="6093" y="9039"/>
                    <a:pt x="6166" y="8949"/>
                    <a:pt x="6132" y="8860"/>
                  </a:cubicBezTo>
                  <a:cubicBezTo>
                    <a:pt x="6394" y="7967"/>
                    <a:pt x="6322" y="6967"/>
                    <a:pt x="6430" y="6050"/>
                  </a:cubicBezTo>
                  <a:cubicBezTo>
                    <a:pt x="6549" y="4978"/>
                    <a:pt x="6656" y="3788"/>
                    <a:pt x="6918" y="2728"/>
                  </a:cubicBezTo>
                  <a:cubicBezTo>
                    <a:pt x="6935" y="2640"/>
                    <a:pt x="6862" y="2566"/>
                    <a:pt x="6785" y="2566"/>
                  </a:cubicBezTo>
                  <a:cubicBezTo>
                    <a:pt x="6757" y="2566"/>
                    <a:pt x="6729" y="2575"/>
                    <a:pt x="6703" y="2597"/>
                  </a:cubicBezTo>
                  <a:cubicBezTo>
                    <a:pt x="6334" y="2514"/>
                    <a:pt x="5977" y="2454"/>
                    <a:pt x="5596" y="2395"/>
                  </a:cubicBezTo>
                  <a:cubicBezTo>
                    <a:pt x="5144" y="2335"/>
                    <a:pt x="4846" y="2383"/>
                    <a:pt x="4775" y="1883"/>
                  </a:cubicBezTo>
                  <a:cubicBezTo>
                    <a:pt x="4727" y="1549"/>
                    <a:pt x="4894" y="1049"/>
                    <a:pt x="4656" y="763"/>
                  </a:cubicBezTo>
                  <a:cubicBezTo>
                    <a:pt x="4453" y="513"/>
                    <a:pt x="3775" y="454"/>
                    <a:pt x="3489" y="347"/>
                  </a:cubicBezTo>
                  <a:cubicBezTo>
                    <a:pt x="2830" y="119"/>
                    <a:pt x="2138" y="1"/>
                    <a:pt x="1435"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6"/>
            <p:cNvSpPr/>
            <p:nvPr/>
          </p:nvSpPr>
          <p:spPr>
            <a:xfrm>
              <a:off x="1311266" y="2701862"/>
              <a:ext cx="585181" cy="679791"/>
            </a:xfrm>
            <a:custGeom>
              <a:avLst/>
              <a:gdLst/>
              <a:ahLst/>
              <a:cxnLst/>
              <a:rect l="l" t="t" r="r" b="b"/>
              <a:pathLst>
                <a:path w="8752" h="10167" extrusionOk="0">
                  <a:moveTo>
                    <a:pt x="2883" y="1"/>
                  </a:moveTo>
                  <a:cubicBezTo>
                    <a:pt x="2782" y="1"/>
                    <a:pt x="2688" y="24"/>
                    <a:pt x="2608" y="90"/>
                  </a:cubicBezTo>
                  <a:cubicBezTo>
                    <a:pt x="2584" y="114"/>
                    <a:pt x="2560" y="126"/>
                    <a:pt x="2548" y="150"/>
                  </a:cubicBezTo>
                  <a:cubicBezTo>
                    <a:pt x="2536" y="161"/>
                    <a:pt x="2524" y="173"/>
                    <a:pt x="2512" y="197"/>
                  </a:cubicBezTo>
                  <a:cubicBezTo>
                    <a:pt x="2298" y="554"/>
                    <a:pt x="2465" y="1293"/>
                    <a:pt x="1965" y="1304"/>
                  </a:cubicBezTo>
                  <a:cubicBezTo>
                    <a:pt x="1960" y="1305"/>
                    <a:pt x="1955" y="1305"/>
                    <a:pt x="1950" y="1305"/>
                  </a:cubicBezTo>
                  <a:cubicBezTo>
                    <a:pt x="1811" y="1305"/>
                    <a:pt x="1672" y="1204"/>
                    <a:pt x="1539" y="1204"/>
                  </a:cubicBezTo>
                  <a:cubicBezTo>
                    <a:pt x="1460" y="1204"/>
                    <a:pt x="1383" y="1239"/>
                    <a:pt x="1310" y="1352"/>
                  </a:cubicBezTo>
                  <a:cubicBezTo>
                    <a:pt x="1215" y="1495"/>
                    <a:pt x="1262" y="1852"/>
                    <a:pt x="1238" y="1983"/>
                  </a:cubicBezTo>
                  <a:cubicBezTo>
                    <a:pt x="1191" y="2257"/>
                    <a:pt x="1060" y="2531"/>
                    <a:pt x="1048" y="2817"/>
                  </a:cubicBezTo>
                  <a:cubicBezTo>
                    <a:pt x="1036" y="3079"/>
                    <a:pt x="1131" y="3257"/>
                    <a:pt x="1191" y="3495"/>
                  </a:cubicBezTo>
                  <a:cubicBezTo>
                    <a:pt x="1286" y="3841"/>
                    <a:pt x="1310" y="4305"/>
                    <a:pt x="1119" y="4614"/>
                  </a:cubicBezTo>
                  <a:cubicBezTo>
                    <a:pt x="1048" y="4757"/>
                    <a:pt x="881" y="4841"/>
                    <a:pt x="786" y="4972"/>
                  </a:cubicBezTo>
                  <a:cubicBezTo>
                    <a:pt x="393" y="5531"/>
                    <a:pt x="691" y="6150"/>
                    <a:pt x="83" y="6591"/>
                  </a:cubicBezTo>
                  <a:cubicBezTo>
                    <a:pt x="24" y="6627"/>
                    <a:pt x="0" y="6698"/>
                    <a:pt x="12" y="6758"/>
                  </a:cubicBezTo>
                  <a:cubicBezTo>
                    <a:pt x="203" y="7210"/>
                    <a:pt x="572" y="7484"/>
                    <a:pt x="1000" y="7710"/>
                  </a:cubicBezTo>
                  <a:cubicBezTo>
                    <a:pt x="1691" y="8103"/>
                    <a:pt x="2417" y="8424"/>
                    <a:pt x="3084" y="8853"/>
                  </a:cubicBezTo>
                  <a:cubicBezTo>
                    <a:pt x="3429" y="9103"/>
                    <a:pt x="3798" y="9317"/>
                    <a:pt x="4179" y="9484"/>
                  </a:cubicBezTo>
                  <a:cubicBezTo>
                    <a:pt x="4501" y="9615"/>
                    <a:pt x="4846" y="9603"/>
                    <a:pt x="5179" y="9686"/>
                  </a:cubicBezTo>
                  <a:cubicBezTo>
                    <a:pt x="5605" y="9795"/>
                    <a:pt x="6243" y="10167"/>
                    <a:pt x="6761" y="10167"/>
                  </a:cubicBezTo>
                  <a:cubicBezTo>
                    <a:pt x="6867" y="10167"/>
                    <a:pt x="6968" y="10151"/>
                    <a:pt x="7061" y="10115"/>
                  </a:cubicBezTo>
                  <a:cubicBezTo>
                    <a:pt x="7370" y="9996"/>
                    <a:pt x="7322" y="9758"/>
                    <a:pt x="7358" y="9472"/>
                  </a:cubicBezTo>
                  <a:cubicBezTo>
                    <a:pt x="7465" y="8543"/>
                    <a:pt x="7763" y="7662"/>
                    <a:pt x="7894" y="6734"/>
                  </a:cubicBezTo>
                  <a:cubicBezTo>
                    <a:pt x="8025" y="5841"/>
                    <a:pt x="8144" y="4936"/>
                    <a:pt x="8251" y="4043"/>
                  </a:cubicBezTo>
                  <a:cubicBezTo>
                    <a:pt x="8346" y="3138"/>
                    <a:pt x="8382" y="2305"/>
                    <a:pt x="8656" y="1435"/>
                  </a:cubicBezTo>
                  <a:cubicBezTo>
                    <a:pt x="8751" y="1376"/>
                    <a:pt x="8751" y="1233"/>
                    <a:pt x="8644" y="1185"/>
                  </a:cubicBezTo>
                  <a:lnTo>
                    <a:pt x="8442" y="1138"/>
                  </a:lnTo>
                  <a:cubicBezTo>
                    <a:pt x="7322" y="685"/>
                    <a:pt x="6096" y="459"/>
                    <a:pt x="4870" y="328"/>
                  </a:cubicBezTo>
                  <a:cubicBezTo>
                    <a:pt x="4477" y="197"/>
                    <a:pt x="4060" y="138"/>
                    <a:pt x="3643" y="138"/>
                  </a:cubicBezTo>
                  <a:cubicBezTo>
                    <a:pt x="3416" y="138"/>
                    <a:pt x="3129" y="1"/>
                    <a:pt x="2883"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6"/>
            <p:cNvSpPr/>
            <p:nvPr/>
          </p:nvSpPr>
          <p:spPr>
            <a:xfrm>
              <a:off x="1792882" y="2777752"/>
              <a:ext cx="585983" cy="610722"/>
            </a:xfrm>
            <a:custGeom>
              <a:avLst/>
              <a:gdLst/>
              <a:ahLst/>
              <a:cxnLst/>
              <a:rect l="l" t="t" r="r" b="b"/>
              <a:pathLst>
                <a:path w="8764" h="9134" extrusionOk="0">
                  <a:moveTo>
                    <a:pt x="1720" y="1"/>
                  </a:moveTo>
                  <a:cubicBezTo>
                    <a:pt x="1527" y="1"/>
                    <a:pt x="1344" y="41"/>
                    <a:pt x="1227" y="217"/>
                  </a:cubicBezTo>
                  <a:cubicBezTo>
                    <a:pt x="1096" y="431"/>
                    <a:pt x="1060" y="777"/>
                    <a:pt x="1048" y="1110"/>
                  </a:cubicBezTo>
                  <a:cubicBezTo>
                    <a:pt x="941" y="1717"/>
                    <a:pt x="870" y="2336"/>
                    <a:pt x="822" y="2956"/>
                  </a:cubicBezTo>
                  <a:cubicBezTo>
                    <a:pt x="727" y="3325"/>
                    <a:pt x="667" y="3694"/>
                    <a:pt x="631" y="4087"/>
                  </a:cubicBezTo>
                  <a:cubicBezTo>
                    <a:pt x="572" y="4932"/>
                    <a:pt x="441" y="5777"/>
                    <a:pt x="250" y="6623"/>
                  </a:cubicBezTo>
                  <a:cubicBezTo>
                    <a:pt x="203" y="6825"/>
                    <a:pt x="179" y="7039"/>
                    <a:pt x="167" y="7254"/>
                  </a:cubicBezTo>
                  <a:cubicBezTo>
                    <a:pt x="119" y="7599"/>
                    <a:pt x="60" y="7944"/>
                    <a:pt x="24" y="8290"/>
                  </a:cubicBezTo>
                  <a:cubicBezTo>
                    <a:pt x="12" y="8397"/>
                    <a:pt x="12" y="8492"/>
                    <a:pt x="24" y="8587"/>
                  </a:cubicBezTo>
                  <a:cubicBezTo>
                    <a:pt x="0" y="8682"/>
                    <a:pt x="12" y="8778"/>
                    <a:pt x="48" y="8861"/>
                  </a:cubicBezTo>
                  <a:cubicBezTo>
                    <a:pt x="26" y="8950"/>
                    <a:pt x="97" y="9029"/>
                    <a:pt x="185" y="9029"/>
                  </a:cubicBezTo>
                  <a:cubicBezTo>
                    <a:pt x="191" y="9029"/>
                    <a:pt x="197" y="9028"/>
                    <a:pt x="203" y="9028"/>
                  </a:cubicBezTo>
                  <a:cubicBezTo>
                    <a:pt x="356" y="9098"/>
                    <a:pt x="523" y="9134"/>
                    <a:pt x="688" y="9134"/>
                  </a:cubicBezTo>
                  <a:cubicBezTo>
                    <a:pt x="832" y="9134"/>
                    <a:pt x="975" y="9107"/>
                    <a:pt x="1108" y="9052"/>
                  </a:cubicBezTo>
                  <a:cubicBezTo>
                    <a:pt x="1262" y="9052"/>
                    <a:pt x="1417" y="8980"/>
                    <a:pt x="1501" y="8849"/>
                  </a:cubicBezTo>
                  <a:cubicBezTo>
                    <a:pt x="1548" y="8754"/>
                    <a:pt x="1501" y="8647"/>
                    <a:pt x="1536" y="8563"/>
                  </a:cubicBezTo>
                  <a:cubicBezTo>
                    <a:pt x="1524" y="8528"/>
                    <a:pt x="1524" y="8504"/>
                    <a:pt x="1524" y="8468"/>
                  </a:cubicBezTo>
                  <a:lnTo>
                    <a:pt x="1524" y="8468"/>
                  </a:lnTo>
                  <a:lnTo>
                    <a:pt x="1834" y="8504"/>
                  </a:lnTo>
                  <a:cubicBezTo>
                    <a:pt x="2071" y="8573"/>
                    <a:pt x="2313" y="8607"/>
                    <a:pt x="2557" y="8607"/>
                  </a:cubicBezTo>
                  <a:cubicBezTo>
                    <a:pt x="2693" y="8607"/>
                    <a:pt x="2829" y="8597"/>
                    <a:pt x="2965" y="8575"/>
                  </a:cubicBezTo>
                  <a:lnTo>
                    <a:pt x="2977" y="8575"/>
                  </a:lnTo>
                  <a:cubicBezTo>
                    <a:pt x="3144" y="8587"/>
                    <a:pt x="3310" y="8611"/>
                    <a:pt x="3465" y="8647"/>
                  </a:cubicBezTo>
                  <a:cubicBezTo>
                    <a:pt x="3475" y="8649"/>
                    <a:pt x="3485" y="8650"/>
                    <a:pt x="3496" y="8650"/>
                  </a:cubicBezTo>
                  <a:cubicBezTo>
                    <a:pt x="3547" y="8650"/>
                    <a:pt x="3602" y="8625"/>
                    <a:pt x="3632" y="8575"/>
                  </a:cubicBezTo>
                  <a:cubicBezTo>
                    <a:pt x="3632" y="8575"/>
                    <a:pt x="4691" y="8730"/>
                    <a:pt x="4882" y="8730"/>
                  </a:cubicBezTo>
                  <a:cubicBezTo>
                    <a:pt x="5442" y="8742"/>
                    <a:pt x="6001" y="8825"/>
                    <a:pt x="6561" y="8861"/>
                  </a:cubicBezTo>
                  <a:cubicBezTo>
                    <a:pt x="6665" y="8868"/>
                    <a:pt x="6773" y="8873"/>
                    <a:pt x="6880" y="8873"/>
                  </a:cubicBezTo>
                  <a:cubicBezTo>
                    <a:pt x="7345" y="8873"/>
                    <a:pt x="7807" y="8778"/>
                    <a:pt x="8049" y="8313"/>
                  </a:cubicBezTo>
                  <a:cubicBezTo>
                    <a:pt x="8275" y="7909"/>
                    <a:pt x="8287" y="7337"/>
                    <a:pt x="8311" y="6885"/>
                  </a:cubicBezTo>
                  <a:cubicBezTo>
                    <a:pt x="8347" y="6194"/>
                    <a:pt x="8371" y="5527"/>
                    <a:pt x="8466" y="4837"/>
                  </a:cubicBezTo>
                  <a:cubicBezTo>
                    <a:pt x="8668" y="3491"/>
                    <a:pt x="8763" y="2122"/>
                    <a:pt x="8763" y="765"/>
                  </a:cubicBezTo>
                  <a:cubicBezTo>
                    <a:pt x="8763" y="681"/>
                    <a:pt x="8704" y="610"/>
                    <a:pt x="8621" y="610"/>
                  </a:cubicBezTo>
                  <a:cubicBezTo>
                    <a:pt x="7847" y="527"/>
                    <a:pt x="7085" y="586"/>
                    <a:pt x="6311" y="491"/>
                  </a:cubicBezTo>
                  <a:cubicBezTo>
                    <a:pt x="5549" y="384"/>
                    <a:pt x="4775" y="372"/>
                    <a:pt x="4025" y="265"/>
                  </a:cubicBezTo>
                  <a:cubicBezTo>
                    <a:pt x="3334" y="169"/>
                    <a:pt x="2656" y="50"/>
                    <a:pt x="1965" y="15"/>
                  </a:cubicBezTo>
                  <a:cubicBezTo>
                    <a:pt x="1884" y="8"/>
                    <a:pt x="1801" y="1"/>
                    <a:pt x="1720"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6"/>
            <p:cNvSpPr/>
            <p:nvPr/>
          </p:nvSpPr>
          <p:spPr>
            <a:xfrm>
              <a:off x="2008985" y="2878716"/>
              <a:ext cx="1170762" cy="1152375"/>
            </a:xfrm>
            <a:custGeom>
              <a:avLst/>
              <a:gdLst/>
              <a:ahLst/>
              <a:cxnLst/>
              <a:rect l="l" t="t" r="r" b="b"/>
              <a:pathLst>
                <a:path w="17510" h="17235" extrusionOk="0">
                  <a:moveTo>
                    <a:pt x="5706" y="1"/>
                  </a:moveTo>
                  <a:cubicBezTo>
                    <a:pt x="5683" y="1"/>
                    <a:pt x="5660" y="2"/>
                    <a:pt x="5639" y="5"/>
                  </a:cubicBezTo>
                  <a:cubicBezTo>
                    <a:pt x="5567" y="5"/>
                    <a:pt x="5508" y="41"/>
                    <a:pt x="5448" y="76"/>
                  </a:cubicBezTo>
                  <a:cubicBezTo>
                    <a:pt x="5430" y="63"/>
                    <a:pt x="5409" y="56"/>
                    <a:pt x="5388" y="56"/>
                  </a:cubicBezTo>
                  <a:cubicBezTo>
                    <a:pt x="5352" y="56"/>
                    <a:pt x="5316" y="75"/>
                    <a:pt x="5293" y="112"/>
                  </a:cubicBezTo>
                  <a:cubicBezTo>
                    <a:pt x="5031" y="541"/>
                    <a:pt x="5139" y="1207"/>
                    <a:pt x="5150" y="1672"/>
                  </a:cubicBezTo>
                  <a:cubicBezTo>
                    <a:pt x="5150" y="1874"/>
                    <a:pt x="5150" y="2065"/>
                    <a:pt x="5139" y="2267"/>
                  </a:cubicBezTo>
                  <a:cubicBezTo>
                    <a:pt x="5055" y="3005"/>
                    <a:pt x="4924" y="3732"/>
                    <a:pt x="4829" y="4458"/>
                  </a:cubicBezTo>
                  <a:cubicBezTo>
                    <a:pt x="4722" y="5244"/>
                    <a:pt x="4781" y="6232"/>
                    <a:pt x="4448" y="6946"/>
                  </a:cubicBezTo>
                  <a:cubicBezTo>
                    <a:pt x="4400" y="6970"/>
                    <a:pt x="4365" y="6994"/>
                    <a:pt x="4317" y="7006"/>
                  </a:cubicBezTo>
                  <a:cubicBezTo>
                    <a:pt x="4205" y="7020"/>
                    <a:pt x="4094" y="7025"/>
                    <a:pt x="3982" y="7025"/>
                  </a:cubicBezTo>
                  <a:cubicBezTo>
                    <a:pt x="3903" y="7025"/>
                    <a:pt x="3824" y="7023"/>
                    <a:pt x="3745" y="7018"/>
                  </a:cubicBezTo>
                  <a:cubicBezTo>
                    <a:pt x="3646" y="7020"/>
                    <a:pt x="3546" y="7021"/>
                    <a:pt x="3447" y="7021"/>
                  </a:cubicBezTo>
                  <a:cubicBezTo>
                    <a:pt x="2358" y="7021"/>
                    <a:pt x="1280" y="6901"/>
                    <a:pt x="221" y="6672"/>
                  </a:cubicBezTo>
                  <a:cubicBezTo>
                    <a:pt x="211" y="6670"/>
                    <a:pt x="201" y="6669"/>
                    <a:pt x="190" y="6669"/>
                  </a:cubicBezTo>
                  <a:cubicBezTo>
                    <a:pt x="85" y="6669"/>
                    <a:pt x="0" y="6778"/>
                    <a:pt x="55" y="6887"/>
                  </a:cubicBezTo>
                  <a:cubicBezTo>
                    <a:pt x="66" y="6910"/>
                    <a:pt x="90" y="6946"/>
                    <a:pt x="102" y="6970"/>
                  </a:cubicBezTo>
                  <a:cubicBezTo>
                    <a:pt x="459" y="7601"/>
                    <a:pt x="1055" y="8018"/>
                    <a:pt x="1519" y="8554"/>
                  </a:cubicBezTo>
                  <a:cubicBezTo>
                    <a:pt x="2102" y="9244"/>
                    <a:pt x="2150" y="10197"/>
                    <a:pt x="2805" y="10840"/>
                  </a:cubicBezTo>
                  <a:cubicBezTo>
                    <a:pt x="3079" y="11113"/>
                    <a:pt x="3400" y="11352"/>
                    <a:pt x="3698" y="11613"/>
                  </a:cubicBezTo>
                  <a:cubicBezTo>
                    <a:pt x="3829" y="11733"/>
                    <a:pt x="3972" y="11899"/>
                    <a:pt x="4162" y="11935"/>
                  </a:cubicBezTo>
                  <a:cubicBezTo>
                    <a:pt x="4210" y="11944"/>
                    <a:pt x="4255" y="11949"/>
                    <a:pt x="4298" y="11949"/>
                  </a:cubicBezTo>
                  <a:cubicBezTo>
                    <a:pt x="4791" y="11949"/>
                    <a:pt x="4923" y="11348"/>
                    <a:pt x="5186" y="11030"/>
                  </a:cubicBezTo>
                  <a:cubicBezTo>
                    <a:pt x="5393" y="10776"/>
                    <a:pt x="5616" y="10666"/>
                    <a:pt x="5847" y="10666"/>
                  </a:cubicBezTo>
                  <a:cubicBezTo>
                    <a:pt x="7175" y="10666"/>
                    <a:pt x="8779" y="14294"/>
                    <a:pt x="9175" y="15054"/>
                  </a:cubicBezTo>
                  <a:cubicBezTo>
                    <a:pt x="9689" y="16001"/>
                    <a:pt x="10490" y="17234"/>
                    <a:pt x="11702" y="17234"/>
                  </a:cubicBezTo>
                  <a:cubicBezTo>
                    <a:pt x="11724" y="17234"/>
                    <a:pt x="11747" y="17234"/>
                    <a:pt x="11770" y="17233"/>
                  </a:cubicBezTo>
                  <a:cubicBezTo>
                    <a:pt x="12866" y="17186"/>
                    <a:pt x="12437" y="15781"/>
                    <a:pt x="12401" y="15078"/>
                  </a:cubicBezTo>
                  <a:cubicBezTo>
                    <a:pt x="12330" y="13888"/>
                    <a:pt x="13235" y="13518"/>
                    <a:pt x="14116" y="12935"/>
                  </a:cubicBezTo>
                  <a:cubicBezTo>
                    <a:pt x="14937" y="12387"/>
                    <a:pt x="15676" y="11756"/>
                    <a:pt x="16533" y="11256"/>
                  </a:cubicBezTo>
                  <a:cubicBezTo>
                    <a:pt x="17509" y="10673"/>
                    <a:pt x="17307" y="9018"/>
                    <a:pt x="16997" y="8113"/>
                  </a:cubicBezTo>
                  <a:cubicBezTo>
                    <a:pt x="16747" y="7351"/>
                    <a:pt x="16795" y="6625"/>
                    <a:pt x="16664" y="5851"/>
                  </a:cubicBezTo>
                  <a:cubicBezTo>
                    <a:pt x="16557" y="5232"/>
                    <a:pt x="16318" y="4898"/>
                    <a:pt x="15735" y="4660"/>
                  </a:cubicBezTo>
                  <a:cubicBezTo>
                    <a:pt x="15045" y="4363"/>
                    <a:pt x="14354" y="4374"/>
                    <a:pt x="13616" y="4363"/>
                  </a:cubicBezTo>
                  <a:cubicBezTo>
                    <a:pt x="13068" y="4351"/>
                    <a:pt x="12532" y="4303"/>
                    <a:pt x="11985" y="4267"/>
                  </a:cubicBezTo>
                  <a:cubicBezTo>
                    <a:pt x="11389" y="4220"/>
                    <a:pt x="10854" y="3993"/>
                    <a:pt x="10282" y="3886"/>
                  </a:cubicBezTo>
                  <a:cubicBezTo>
                    <a:pt x="9711" y="3767"/>
                    <a:pt x="9115" y="3684"/>
                    <a:pt x="8925" y="3005"/>
                  </a:cubicBezTo>
                  <a:cubicBezTo>
                    <a:pt x="8901" y="2910"/>
                    <a:pt x="8877" y="2803"/>
                    <a:pt x="8877" y="2696"/>
                  </a:cubicBezTo>
                  <a:cubicBezTo>
                    <a:pt x="8853" y="2589"/>
                    <a:pt x="8853" y="2481"/>
                    <a:pt x="8853" y="2374"/>
                  </a:cubicBezTo>
                  <a:cubicBezTo>
                    <a:pt x="8853" y="2065"/>
                    <a:pt x="8937" y="1660"/>
                    <a:pt x="8984" y="1255"/>
                  </a:cubicBezTo>
                  <a:cubicBezTo>
                    <a:pt x="8984" y="1029"/>
                    <a:pt x="8937" y="791"/>
                    <a:pt x="8853" y="576"/>
                  </a:cubicBezTo>
                  <a:cubicBezTo>
                    <a:pt x="8722" y="338"/>
                    <a:pt x="8520" y="136"/>
                    <a:pt x="8258" y="17"/>
                  </a:cubicBezTo>
                  <a:cubicBezTo>
                    <a:pt x="8169" y="11"/>
                    <a:pt x="8079" y="8"/>
                    <a:pt x="7988" y="8"/>
                  </a:cubicBezTo>
                  <a:cubicBezTo>
                    <a:pt x="7729" y="8"/>
                    <a:pt x="7466" y="32"/>
                    <a:pt x="7210" y="76"/>
                  </a:cubicBezTo>
                  <a:cubicBezTo>
                    <a:pt x="7016" y="111"/>
                    <a:pt x="6822" y="130"/>
                    <a:pt x="6628" y="130"/>
                  </a:cubicBezTo>
                  <a:cubicBezTo>
                    <a:pt x="6488" y="130"/>
                    <a:pt x="6349" y="120"/>
                    <a:pt x="6210" y="100"/>
                  </a:cubicBezTo>
                  <a:cubicBezTo>
                    <a:pt x="6064" y="69"/>
                    <a:pt x="5871" y="1"/>
                    <a:pt x="5706"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6"/>
            <p:cNvSpPr/>
            <p:nvPr/>
          </p:nvSpPr>
          <p:spPr>
            <a:xfrm>
              <a:off x="2359014" y="2820745"/>
              <a:ext cx="746654" cy="396963"/>
            </a:xfrm>
            <a:custGeom>
              <a:avLst/>
              <a:gdLst/>
              <a:ahLst/>
              <a:cxnLst/>
              <a:rect l="l" t="t" r="r" b="b"/>
              <a:pathLst>
                <a:path w="11167" h="5937" extrusionOk="0">
                  <a:moveTo>
                    <a:pt x="710" y="0"/>
                  </a:moveTo>
                  <a:cubicBezTo>
                    <a:pt x="608" y="0"/>
                    <a:pt x="512" y="8"/>
                    <a:pt x="427" y="27"/>
                  </a:cubicBezTo>
                  <a:cubicBezTo>
                    <a:pt x="356" y="38"/>
                    <a:pt x="296" y="50"/>
                    <a:pt x="225" y="62"/>
                  </a:cubicBezTo>
                  <a:cubicBezTo>
                    <a:pt x="219" y="68"/>
                    <a:pt x="210" y="71"/>
                    <a:pt x="200" y="71"/>
                  </a:cubicBezTo>
                  <a:cubicBezTo>
                    <a:pt x="189" y="71"/>
                    <a:pt x="177" y="68"/>
                    <a:pt x="165" y="62"/>
                  </a:cubicBezTo>
                  <a:cubicBezTo>
                    <a:pt x="130" y="86"/>
                    <a:pt x="94" y="134"/>
                    <a:pt x="94" y="181"/>
                  </a:cubicBezTo>
                  <a:cubicBezTo>
                    <a:pt x="82" y="229"/>
                    <a:pt x="82" y="288"/>
                    <a:pt x="82" y="336"/>
                  </a:cubicBezTo>
                  <a:cubicBezTo>
                    <a:pt x="82" y="348"/>
                    <a:pt x="82" y="372"/>
                    <a:pt x="94" y="396"/>
                  </a:cubicBezTo>
                  <a:lnTo>
                    <a:pt x="94" y="896"/>
                  </a:lnTo>
                  <a:cubicBezTo>
                    <a:pt x="94" y="896"/>
                    <a:pt x="94" y="908"/>
                    <a:pt x="94" y="908"/>
                  </a:cubicBezTo>
                  <a:cubicBezTo>
                    <a:pt x="1" y="992"/>
                    <a:pt x="90" y="1119"/>
                    <a:pt x="190" y="1119"/>
                  </a:cubicBezTo>
                  <a:cubicBezTo>
                    <a:pt x="218" y="1119"/>
                    <a:pt x="247" y="1109"/>
                    <a:pt x="273" y="1086"/>
                  </a:cubicBezTo>
                  <a:cubicBezTo>
                    <a:pt x="345" y="1026"/>
                    <a:pt x="446" y="1004"/>
                    <a:pt x="562" y="1004"/>
                  </a:cubicBezTo>
                  <a:cubicBezTo>
                    <a:pt x="882" y="1004"/>
                    <a:pt x="1313" y="1176"/>
                    <a:pt x="1558" y="1193"/>
                  </a:cubicBezTo>
                  <a:cubicBezTo>
                    <a:pt x="1607" y="1198"/>
                    <a:pt x="1658" y="1200"/>
                    <a:pt x="1711" y="1200"/>
                  </a:cubicBezTo>
                  <a:cubicBezTo>
                    <a:pt x="2037" y="1200"/>
                    <a:pt x="2436" y="1123"/>
                    <a:pt x="2789" y="1123"/>
                  </a:cubicBezTo>
                  <a:cubicBezTo>
                    <a:pt x="3237" y="1123"/>
                    <a:pt x="3610" y="1247"/>
                    <a:pt x="3666" y="1812"/>
                  </a:cubicBezTo>
                  <a:cubicBezTo>
                    <a:pt x="3737" y="2432"/>
                    <a:pt x="3642" y="3051"/>
                    <a:pt x="3630" y="3670"/>
                  </a:cubicBezTo>
                  <a:cubicBezTo>
                    <a:pt x="3618" y="3979"/>
                    <a:pt x="3583" y="4432"/>
                    <a:pt x="3833" y="4670"/>
                  </a:cubicBezTo>
                  <a:cubicBezTo>
                    <a:pt x="4106" y="4932"/>
                    <a:pt x="4690" y="4920"/>
                    <a:pt x="5035" y="5027"/>
                  </a:cubicBezTo>
                  <a:cubicBezTo>
                    <a:pt x="5654" y="5241"/>
                    <a:pt x="6309" y="5313"/>
                    <a:pt x="6952" y="5420"/>
                  </a:cubicBezTo>
                  <a:cubicBezTo>
                    <a:pt x="7206" y="5467"/>
                    <a:pt x="7463" y="5481"/>
                    <a:pt x="7723" y="5481"/>
                  </a:cubicBezTo>
                  <a:cubicBezTo>
                    <a:pt x="8081" y="5481"/>
                    <a:pt x="8443" y="5455"/>
                    <a:pt x="8806" y="5455"/>
                  </a:cubicBezTo>
                  <a:cubicBezTo>
                    <a:pt x="8847" y="5455"/>
                    <a:pt x="8888" y="5455"/>
                    <a:pt x="8928" y="5456"/>
                  </a:cubicBezTo>
                  <a:cubicBezTo>
                    <a:pt x="8955" y="5455"/>
                    <a:pt x="8982" y="5455"/>
                    <a:pt x="9009" y="5455"/>
                  </a:cubicBezTo>
                  <a:cubicBezTo>
                    <a:pt x="9411" y="5455"/>
                    <a:pt x="9810" y="5538"/>
                    <a:pt x="10179" y="5706"/>
                  </a:cubicBezTo>
                  <a:cubicBezTo>
                    <a:pt x="10381" y="5825"/>
                    <a:pt x="10595" y="5896"/>
                    <a:pt x="10822" y="5932"/>
                  </a:cubicBezTo>
                  <a:cubicBezTo>
                    <a:pt x="10832" y="5935"/>
                    <a:pt x="10843" y="5937"/>
                    <a:pt x="10854" y="5937"/>
                  </a:cubicBezTo>
                  <a:cubicBezTo>
                    <a:pt x="10922" y="5937"/>
                    <a:pt x="10973" y="5872"/>
                    <a:pt x="10953" y="5789"/>
                  </a:cubicBezTo>
                  <a:cubicBezTo>
                    <a:pt x="10774" y="4872"/>
                    <a:pt x="11167" y="4003"/>
                    <a:pt x="11024" y="3075"/>
                  </a:cubicBezTo>
                  <a:cubicBezTo>
                    <a:pt x="10917" y="2408"/>
                    <a:pt x="10893" y="1289"/>
                    <a:pt x="10441" y="741"/>
                  </a:cubicBezTo>
                  <a:cubicBezTo>
                    <a:pt x="10240" y="508"/>
                    <a:pt x="9986" y="465"/>
                    <a:pt x="9714" y="465"/>
                  </a:cubicBezTo>
                  <a:cubicBezTo>
                    <a:pt x="9582" y="465"/>
                    <a:pt x="9446" y="475"/>
                    <a:pt x="9309" y="479"/>
                  </a:cubicBezTo>
                  <a:cubicBezTo>
                    <a:pt x="9026" y="489"/>
                    <a:pt x="8741" y="493"/>
                    <a:pt x="8457" y="493"/>
                  </a:cubicBezTo>
                  <a:cubicBezTo>
                    <a:pt x="7737" y="493"/>
                    <a:pt x="7017" y="465"/>
                    <a:pt x="6309" y="431"/>
                  </a:cubicBezTo>
                  <a:cubicBezTo>
                    <a:pt x="5487" y="382"/>
                    <a:pt x="4729" y="285"/>
                    <a:pt x="3943" y="285"/>
                  </a:cubicBezTo>
                  <a:cubicBezTo>
                    <a:pt x="3773" y="285"/>
                    <a:pt x="3602" y="290"/>
                    <a:pt x="3428" y="300"/>
                  </a:cubicBezTo>
                  <a:cubicBezTo>
                    <a:pt x="3345" y="306"/>
                    <a:pt x="3263" y="308"/>
                    <a:pt x="3183" y="308"/>
                  </a:cubicBezTo>
                  <a:cubicBezTo>
                    <a:pt x="2722" y="308"/>
                    <a:pt x="2299" y="228"/>
                    <a:pt x="1832" y="158"/>
                  </a:cubicBezTo>
                  <a:cubicBezTo>
                    <a:pt x="1641" y="129"/>
                    <a:pt x="1127" y="0"/>
                    <a:pt x="710"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6"/>
            <p:cNvSpPr/>
            <p:nvPr/>
          </p:nvSpPr>
          <p:spPr>
            <a:xfrm>
              <a:off x="3036874" y="2853842"/>
              <a:ext cx="430260" cy="433135"/>
            </a:xfrm>
            <a:custGeom>
              <a:avLst/>
              <a:gdLst/>
              <a:ahLst/>
              <a:cxnLst/>
              <a:rect l="l" t="t" r="r" b="b"/>
              <a:pathLst>
                <a:path w="6435" h="6478" extrusionOk="0">
                  <a:moveTo>
                    <a:pt x="146" y="1"/>
                  </a:moveTo>
                  <a:cubicBezTo>
                    <a:pt x="73" y="1"/>
                    <a:pt x="0" y="59"/>
                    <a:pt x="29" y="151"/>
                  </a:cubicBezTo>
                  <a:cubicBezTo>
                    <a:pt x="53" y="270"/>
                    <a:pt x="112" y="389"/>
                    <a:pt x="195" y="484"/>
                  </a:cubicBezTo>
                  <a:cubicBezTo>
                    <a:pt x="374" y="1770"/>
                    <a:pt x="660" y="2925"/>
                    <a:pt x="493" y="4246"/>
                  </a:cubicBezTo>
                  <a:cubicBezTo>
                    <a:pt x="457" y="4496"/>
                    <a:pt x="386" y="4866"/>
                    <a:pt x="493" y="5116"/>
                  </a:cubicBezTo>
                  <a:cubicBezTo>
                    <a:pt x="636" y="5437"/>
                    <a:pt x="564" y="5187"/>
                    <a:pt x="743" y="5389"/>
                  </a:cubicBezTo>
                  <a:cubicBezTo>
                    <a:pt x="1053" y="5735"/>
                    <a:pt x="1053" y="5699"/>
                    <a:pt x="1053" y="6104"/>
                  </a:cubicBezTo>
                  <a:cubicBezTo>
                    <a:pt x="1053" y="6163"/>
                    <a:pt x="1088" y="6211"/>
                    <a:pt x="1148" y="6235"/>
                  </a:cubicBezTo>
                  <a:cubicBezTo>
                    <a:pt x="1577" y="6330"/>
                    <a:pt x="2005" y="6413"/>
                    <a:pt x="2434" y="6473"/>
                  </a:cubicBezTo>
                  <a:cubicBezTo>
                    <a:pt x="2475" y="6476"/>
                    <a:pt x="2516" y="6477"/>
                    <a:pt x="2555" y="6477"/>
                  </a:cubicBezTo>
                  <a:cubicBezTo>
                    <a:pt x="3010" y="6477"/>
                    <a:pt x="3378" y="6304"/>
                    <a:pt x="3827" y="6282"/>
                  </a:cubicBezTo>
                  <a:cubicBezTo>
                    <a:pt x="3854" y="6281"/>
                    <a:pt x="3881" y="6280"/>
                    <a:pt x="3908" y="6280"/>
                  </a:cubicBezTo>
                  <a:cubicBezTo>
                    <a:pt x="4065" y="6280"/>
                    <a:pt x="4212" y="6302"/>
                    <a:pt x="4343" y="6302"/>
                  </a:cubicBezTo>
                  <a:cubicBezTo>
                    <a:pt x="4560" y="6302"/>
                    <a:pt x="4734" y="6244"/>
                    <a:pt x="4839" y="5937"/>
                  </a:cubicBezTo>
                  <a:cubicBezTo>
                    <a:pt x="4934" y="5675"/>
                    <a:pt x="4875" y="5354"/>
                    <a:pt x="4898" y="5080"/>
                  </a:cubicBezTo>
                  <a:cubicBezTo>
                    <a:pt x="4922" y="4544"/>
                    <a:pt x="5125" y="4163"/>
                    <a:pt x="5434" y="3723"/>
                  </a:cubicBezTo>
                  <a:cubicBezTo>
                    <a:pt x="5660" y="3401"/>
                    <a:pt x="5910" y="3091"/>
                    <a:pt x="6065" y="2734"/>
                  </a:cubicBezTo>
                  <a:cubicBezTo>
                    <a:pt x="6268" y="2258"/>
                    <a:pt x="6303" y="1758"/>
                    <a:pt x="6410" y="1270"/>
                  </a:cubicBezTo>
                  <a:cubicBezTo>
                    <a:pt x="6434" y="1198"/>
                    <a:pt x="6387" y="1127"/>
                    <a:pt x="6315" y="1127"/>
                  </a:cubicBezTo>
                  <a:cubicBezTo>
                    <a:pt x="6286" y="1128"/>
                    <a:pt x="6259" y="1129"/>
                    <a:pt x="6234" y="1129"/>
                  </a:cubicBezTo>
                  <a:cubicBezTo>
                    <a:pt x="5851" y="1129"/>
                    <a:pt x="5851" y="960"/>
                    <a:pt x="5851" y="591"/>
                  </a:cubicBezTo>
                  <a:cubicBezTo>
                    <a:pt x="5851" y="532"/>
                    <a:pt x="5815" y="484"/>
                    <a:pt x="5768" y="472"/>
                  </a:cubicBezTo>
                  <a:cubicBezTo>
                    <a:pt x="5570" y="444"/>
                    <a:pt x="5372" y="434"/>
                    <a:pt x="5175" y="434"/>
                  </a:cubicBezTo>
                  <a:cubicBezTo>
                    <a:pt x="4549" y="434"/>
                    <a:pt x="3924" y="541"/>
                    <a:pt x="3290" y="541"/>
                  </a:cubicBezTo>
                  <a:cubicBezTo>
                    <a:pt x="3187" y="541"/>
                    <a:pt x="3084" y="538"/>
                    <a:pt x="2981" y="532"/>
                  </a:cubicBezTo>
                  <a:cubicBezTo>
                    <a:pt x="2592" y="511"/>
                    <a:pt x="2221" y="455"/>
                    <a:pt x="1836" y="455"/>
                  </a:cubicBezTo>
                  <a:cubicBezTo>
                    <a:pt x="1774" y="455"/>
                    <a:pt x="1711" y="457"/>
                    <a:pt x="1648" y="460"/>
                  </a:cubicBezTo>
                  <a:cubicBezTo>
                    <a:pt x="1472" y="473"/>
                    <a:pt x="1219" y="519"/>
                    <a:pt x="976" y="519"/>
                  </a:cubicBezTo>
                  <a:cubicBezTo>
                    <a:pt x="759" y="519"/>
                    <a:pt x="550" y="482"/>
                    <a:pt x="410" y="353"/>
                  </a:cubicBezTo>
                  <a:cubicBezTo>
                    <a:pt x="398" y="317"/>
                    <a:pt x="386" y="294"/>
                    <a:pt x="350" y="282"/>
                  </a:cubicBezTo>
                  <a:cubicBezTo>
                    <a:pt x="314" y="222"/>
                    <a:pt x="279" y="163"/>
                    <a:pt x="267" y="91"/>
                  </a:cubicBezTo>
                  <a:cubicBezTo>
                    <a:pt x="247" y="28"/>
                    <a:pt x="196" y="1"/>
                    <a:pt x="146"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6"/>
            <p:cNvSpPr/>
            <p:nvPr/>
          </p:nvSpPr>
          <p:spPr>
            <a:xfrm>
              <a:off x="2962656" y="2457476"/>
              <a:ext cx="551415" cy="491239"/>
            </a:xfrm>
            <a:custGeom>
              <a:avLst/>
              <a:gdLst/>
              <a:ahLst/>
              <a:cxnLst/>
              <a:rect l="l" t="t" r="r" b="b"/>
              <a:pathLst>
                <a:path w="8247" h="7347" extrusionOk="0">
                  <a:moveTo>
                    <a:pt x="3825" y="0"/>
                  </a:moveTo>
                  <a:cubicBezTo>
                    <a:pt x="3656" y="0"/>
                    <a:pt x="3477" y="19"/>
                    <a:pt x="3270" y="66"/>
                  </a:cubicBezTo>
                  <a:cubicBezTo>
                    <a:pt x="2842" y="157"/>
                    <a:pt x="2411" y="181"/>
                    <a:pt x="1980" y="181"/>
                  </a:cubicBezTo>
                  <a:cubicBezTo>
                    <a:pt x="1468" y="181"/>
                    <a:pt x="955" y="147"/>
                    <a:pt x="442" y="147"/>
                  </a:cubicBezTo>
                  <a:cubicBezTo>
                    <a:pt x="364" y="147"/>
                    <a:pt x="287" y="148"/>
                    <a:pt x="210" y="149"/>
                  </a:cubicBezTo>
                  <a:cubicBezTo>
                    <a:pt x="190" y="137"/>
                    <a:pt x="168" y="131"/>
                    <a:pt x="147" y="131"/>
                  </a:cubicBezTo>
                  <a:cubicBezTo>
                    <a:pt x="70" y="131"/>
                    <a:pt x="1" y="208"/>
                    <a:pt x="20" y="292"/>
                  </a:cubicBezTo>
                  <a:cubicBezTo>
                    <a:pt x="67" y="507"/>
                    <a:pt x="174" y="709"/>
                    <a:pt x="329" y="876"/>
                  </a:cubicBezTo>
                  <a:cubicBezTo>
                    <a:pt x="412" y="1066"/>
                    <a:pt x="543" y="1233"/>
                    <a:pt x="698" y="1364"/>
                  </a:cubicBezTo>
                  <a:cubicBezTo>
                    <a:pt x="710" y="1376"/>
                    <a:pt x="734" y="1376"/>
                    <a:pt x="758" y="1376"/>
                  </a:cubicBezTo>
                  <a:cubicBezTo>
                    <a:pt x="841" y="1483"/>
                    <a:pt x="829" y="1411"/>
                    <a:pt x="865" y="1578"/>
                  </a:cubicBezTo>
                  <a:cubicBezTo>
                    <a:pt x="889" y="1733"/>
                    <a:pt x="793" y="1792"/>
                    <a:pt x="865" y="1971"/>
                  </a:cubicBezTo>
                  <a:cubicBezTo>
                    <a:pt x="936" y="2173"/>
                    <a:pt x="1174" y="2364"/>
                    <a:pt x="1270" y="2566"/>
                  </a:cubicBezTo>
                  <a:cubicBezTo>
                    <a:pt x="1496" y="2995"/>
                    <a:pt x="1496" y="3459"/>
                    <a:pt x="1460" y="3936"/>
                  </a:cubicBezTo>
                  <a:cubicBezTo>
                    <a:pt x="1413" y="4626"/>
                    <a:pt x="1222" y="5376"/>
                    <a:pt x="1282" y="6067"/>
                  </a:cubicBezTo>
                  <a:cubicBezTo>
                    <a:pt x="1332" y="6644"/>
                    <a:pt x="1659" y="6775"/>
                    <a:pt x="2070" y="6775"/>
                  </a:cubicBezTo>
                  <a:cubicBezTo>
                    <a:pt x="2411" y="6775"/>
                    <a:pt x="2810" y="6684"/>
                    <a:pt x="3153" y="6684"/>
                  </a:cubicBezTo>
                  <a:cubicBezTo>
                    <a:pt x="3180" y="6684"/>
                    <a:pt x="3208" y="6685"/>
                    <a:pt x="3234" y="6686"/>
                  </a:cubicBezTo>
                  <a:cubicBezTo>
                    <a:pt x="3871" y="6714"/>
                    <a:pt x="4500" y="6741"/>
                    <a:pt x="5133" y="6741"/>
                  </a:cubicBezTo>
                  <a:cubicBezTo>
                    <a:pt x="5317" y="6741"/>
                    <a:pt x="5502" y="6739"/>
                    <a:pt x="5687" y="6734"/>
                  </a:cubicBezTo>
                  <a:cubicBezTo>
                    <a:pt x="5887" y="6725"/>
                    <a:pt x="6164" y="6671"/>
                    <a:pt x="6401" y="6671"/>
                  </a:cubicBezTo>
                  <a:cubicBezTo>
                    <a:pt x="6488" y="6671"/>
                    <a:pt x="6569" y="6679"/>
                    <a:pt x="6639" y="6698"/>
                  </a:cubicBezTo>
                  <a:cubicBezTo>
                    <a:pt x="6854" y="6757"/>
                    <a:pt x="6830" y="6698"/>
                    <a:pt x="6889" y="6972"/>
                  </a:cubicBezTo>
                  <a:cubicBezTo>
                    <a:pt x="6889" y="6972"/>
                    <a:pt x="6866" y="7150"/>
                    <a:pt x="6854" y="7222"/>
                  </a:cubicBezTo>
                  <a:cubicBezTo>
                    <a:pt x="6866" y="7281"/>
                    <a:pt x="6913" y="7317"/>
                    <a:pt x="6973" y="7317"/>
                  </a:cubicBezTo>
                  <a:cubicBezTo>
                    <a:pt x="7113" y="7330"/>
                    <a:pt x="7226" y="7346"/>
                    <a:pt x="7322" y="7346"/>
                  </a:cubicBezTo>
                  <a:cubicBezTo>
                    <a:pt x="7487" y="7346"/>
                    <a:pt x="7602" y="7298"/>
                    <a:pt x="7723" y="7103"/>
                  </a:cubicBezTo>
                  <a:cubicBezTo>
                    <a:pt x="7818" y="6948"/>
                    <a:pt x="7782" y="6626"/>
                    <a:pt x="7890" y="6448"/>
                  </a:cubicBezTo>
                  <a:cubicBezTo>
                    <a:pt x="7949" y="6364"/>
                    <a:pt x="8044" y="6305"/>
                    <a:pt x="8104" y="6198"/>
                  </a:cubicBezTo>
                  <a:cubicBezTo>
                    <a:pt x="8199" y="6031"/>
                    <a:pt x="8247" y="5829"/>
                    <a:pt x="8223" y="5626"/>
                  </a:cubicBezTo>
                  <a:cubicBezTo>
                    <a:pt x="8223" y="5582"/>
                    <a:pt x="8182" y="5518"/>
                    <a:pt x="8129" y="5518"/>
                  </a:cubicBezTo>
                  <a:cubicBezTo>
                    <a:pt x="8125" y="5518"/>
                    <a:pt x="8120" y="5518"/>
                    <a:pt x="8116" y="5519"/>
                  </a:cubicBezTo>
                  <a:cubicBezTo>
                    <a:pt x="8086" y="5523"/>
                    <a:pt x="8058" y="5524"/>
                    <a:pt x="8032" y="5524"/>
                  </a:cubicBezTo>
                  <a:cubicBezTo>
                    <a:pt x="7620" y="5524"/>
                    <a:pt x="7552" y="5106"/>
                    <a:pt x="7306" y="4793"/>
                  </a:cubicBezTo>
                  <a:cubicBezTo>
                    <a:pt x="7139" y="4567"/>
                    <a:pt x="6925" y="4376"/>
                    <a:pt x="6794" y="4126"/>
                  </a:cubicBezTo>
                  <a:cubicBezTo>
                    <a:pt x="6604" y="3757"/>
                    <a:pt x="6747" y="3459"/>
                    <a:pt x="6747" y="3090"/>
                  </a:cubicBezTo>
                  <a:cubicBezTo>
                    <a:pt x="6770" y="2793"/>
                    <a:pt x="6639" y="2519"/>
                    <a:pt x="6389" y="2364"/>
                  </a:cubicBezTo>
                  <a:cubicBezTo>
                    <a:pt x="6068" y="2138"/>
                    <a:pt x="5758" y="2066"/>
                    <a:pt x="5508" y="1709"/>
                  </a:cubicBezTo>
                  <a:cubicBezTo>
                    <a:pt x="5211" y="1257"/>
                    <a:pt x="5246" y="816"/>
                    <a:pt x="5246" y="304"/>
                  </a:cubicBezTo>
                  <a:cubicBezTo>
                    <a:pt x="5246" y="233"/>
                    <a:pt x="5187" y="185"/>
                    <a:pt x="5127" y="185"/>
                  </a:cubicBezTo>
                  <a:cubicBezTo>
                    <a:pt x="4599" y="117"/>
                    <a:pt x="4248" y="0"/>
                    <a:pt x="3825"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6"/>
            <p:cNvSpPr/>
            <p:nvPr/>
          </p:nvSpPr>
          <p:spPr>
            <a:xfrm>
              <a:off x="2885094" y="2140142"/>
              <a:ext cx="508757" cy="343005"/>
            </a:xfrm>
            <a:custGeom>
              <a:avLst/>
              <a:gdLst/>
              <a:ahLst/>
              <a:cxnLst/>
              <a:rect l="l" t="t" r="r" b="b"/>
              <a:pathLst>
                <a:path w="7609" h="5130" extrusionOk="0">
                  <a:moveTo>
                    <a:pt x="2044" y="0"/>
                  </a:moveTo>
                  <a:cubicBezTo>
                    <a:pt x="1712" y="0"/>
                    <a:pt x="1380" y="47"/>
                    <a:pt x="1049" y="133"/>
                  </a:cubicBezTo>
                  <a:cubicBezTo>
                    <a:pt x="865" y="133"/>
                    <a:pt x="681" y="159"/>
                    <a:pt x="497" y="159"/>
                  </a:cubicBezTo>
                  <a:cubicBezTo>
                    <a:pt x="467" y="159"/>
                    <a:pt x="436" y="158"/>
                    <a:pt x="406" y="157"/>
                  </a:cubicBezTo>
                  <a:cubicBezTo>
                    <a:pt x="395" y="155"/>
                    <a:pt x="386" y="154"/>
                    <a:pt x="376" y="154"/>
                  </a:cubicBezTo>
                  <a:cubicBezTo>
                    <a:pt x="330" y="154"/>
                    <a:pt x="294" y="177"/>
                    <a:pt x="275" y="216"/>
                  </a:cubicBezTo>
                  <a:cubicBezTo>
                    <a:pt x="1" y="752"/>
                    <a:pt x="179" y="1466"/>
                    <a:pt x="298" y="2026"/>
                  </a:cubicBezTo>
                  <a:cubicBezTo>
                    <a:pt x="418" y="2621"/>
                    <a:pt x="572" y="3193"/>
                    <a:pt x="751" y="3776"/>
                  </a:cubicBezTo>
                  <a:cubicBezTo>
                    <a:pt x="846" y="4086"/>
                    <a:pt x="870" y="4514"/>
                    <a:pt x="1049" y="4788"/>
                  </a:cubicBezTo>
                  <a:cubicBezTo>
                    <a:pt x="1221" y="5066"/>
                    <a:pt x="1563" y="5129"/>
                    <a:pt x="1926" y="5129"/>
                  </a:cubicBezTo>
                  <a:cubicBezTo>
                    <a:pt x="2231" y="5129"/>
                    <a:pt x="2551" y="5084"/>
                    <a:pt x="2796" y="5084"/>
                  </a:cubicBezTo>
                  <a:cubicBezTo>
                    <a:pt x="2821" y="5084"/>
                    <a:pt x="2846" y="5085"/>
                    <a:pt x="2870" y="5086"/>
                  </a:cubicBezTo>
                  <a:cubicBezTo>
                    <a:pt x="3164" y="5111"/>
                    <a:pt x="3457" y="5123"/>
                    <a:pt x="3751" y="5123"/>
                  </a:cubicBezTo>
                  <a:cubicBezTo>
                    <a:pt x="4005" y="5123"/>
                    <a:pt x="4259" y="5114"/>
                    <a:pt x="4513" y="5098"/>
                  </a:cubicBezTo>
                  <a:cubicBezTo>
                    <a:pt x="4837" y="5054"/>
                    <a:pt x="5203" y="4964"/>
                    <a:pt x="5552" y="4964"/>
                  </a:cubicBezTo>
                  <a:cubicBezTo>
                    <a:pt x="5768" y="4964"/>
                    <a:pt x="5978" y="4998"/>
                    <a:pt x="6168" y="5098"/>
                  </a:cubicBezTo>
                  <a:cubicBezTo>
                    <a:pt x="6191" y="5109"/>
                    <a:pt x="6214" y="5115"/>
                    <a:pt x="6236" y="5115"/>
                  </a:cubicBezTo>
                  <a:cubicBezTo>
                    <a:pt x="6283" y="5115"/>
                    <a:pt x="6326" y="5091"/>
                    <a:pt x="6359" y="5050"/>
                  </a:cubicBezTo>
                  <a:cubicBezTo>
                    <a:pt x="6585" y="4669"/>
                    <a:pt x="6787" y="4419"/>
                    <a:pt x="6859" y="3979"/>
                  </a:cubicBezTo>
                  <a:cubicBezTo>
                    <a:pt x="6895" y="3788"/>
                    <a:pt x="6799" y="3883"/>
                    <a:pt x="6930" y="3633"/>
                  </a:cubicBezTo>
                  <a:cubicBezTo>
                    <a:pt x="7061" y="3395"/>
                    <a:pt x="7097" y="3490"/>
                    <a:pt x="7240" y="3336"/>
                  </a:cubicBezTo>
                  <a:cubicBezTo>
                    <a:pt x="7335" y="3264"/>
                    <a:pt x="7406" y="3169"/>
                    <a:pt x="7454" y="3074"/>
                  </a:cubicBezTo>
                  <a:cubicBezTo>
                    <a:pt x="7609" y="2776"/>
                    <a:pt x="7490" y="2466"/>
                    <a:pt x="7323" y="2205"/>
                  </a:cubicBezTo>
                  <a:cubicBezTo>
                    <a:pt x="7264" y="2109"/>
                    <a:pt x="7192" y="2026"/>
                    <a:pt x="7121" y="1943"/>
                  </a:cubicBezTo>
                  <a:cubicBezTo>
                    <a:pt x="6597" y="1359"/>
                    <a:pt x="6597" y="1300"/>
                    <a:pt x="6406" y="633"/>
                  </a:cubicBezTo>
                  <a:cubicBezTo>
                    <a:pt x="6359" y="466"/>
                    <a:pt x="6359" y="335"/>
                    <a:pt x="6192" y="228"/>
                  </a:cubicBezTo>
                  <a:cubicBezTo>
                    <a:pt x="6137" y="194"/>
                    <a:pt x="6063" y="183"/>
                    <a:pt x="5982" y="183"/>
                  </a:cubicBezTo>
                  <a:cubicBezTo>
                    <a:pt x="5836" y="183"/>
                    <a:pt x="5669" y="220"/>
                    <a:pt x="5561" y="228"/>
                  </a:cubicBezTo>
                  <a:cubicBezTo>
                    <a:pt x="5347" y="249"/>
                    <a:pt x="5132" y="262"/>
                    <a:pt x="4918" y="262"/>
                  </a:cubicBezTo>
                  <a:cubicBezTo>
                    <a:pt x="4763" y="262"/>
                    <a:pt x="4608" y="255"/>
                    <a:pt x="4454" y="240"/>
                  </a:cubicBezTo>
                  <a:cubicBezTo>
                    <a:pt x="3692" y="169"/>
                    <a:pt x="2918" y="14"/>
                    <a:pt x="2156" y="2"/>
                  </a:cubicBezTo>
                  <a:cubicBezTo>
                    <a:pt x="2119" y="1"/>
                    <a:pt x="2081" y="0"/>
                    <a:pt x="2044"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6"/>
            <p:cNvSpPr/>
            <p:nvPr/>
          </p:nvSpPr>
          <p:spPr>
            <a:xfrm>
              <a:off x="2831002" y="1538838"/>
              <a:ext cx="570805" cy="633188"/>
            </a:xfrm>
            <a:custGeom>
              <a:avLst/>
              <a:gdLst/>
              <a:ahLst/>
              <a:cxnLst/>
              <a:rect l="l" t="t" r="r" b="b"/>
              <a:pathLst>
                <a:path w="8537" h="9470" extrusionOk="0">
                  <a:moveTo>
                    <a:pt x="2750" y="0"/>
                  </a:moveTo>
                  <a:cubicBezTo>
                    <a:pt x="2703" y="0"/>
                    <a:pt x="2649" y="20"/>
                    <a:pt x="2584" y="65"/>
                  </a:cubicBezTo>
                  <a:cubicBezTo>
                    <a:pt x="2346" y="220"/>
                    <a:pt x="2477" y="530"/>
                    <a:pt x="2179" y="672"/>
                  </a:cubicBezTo>
                  <a:cubicBezTo>
                    <a:pt x="2112" y="704"/>
                    <a:pt x="2018" y="715"/>
                    <a:pt x="1914" y="715"/>
                  </a:cubicBezTo>
                  <a:cubicBezTo>
                    <a:pt x="1705" y="715"/>
                    <a:pt x="1457" y="672"/>
                    <a:pt x="1298" y="672"/>
                  </a:cubicBezTo>
                  <a:cubicBezTo>
                    <a:pt x="905" y="661"/>
                    <a:pt x="512" y="649"/>
                    <a:pt x="119" y="649"/>
                  </a:cubicBezTo>
                  <a:cubicBezTo>
                    <a:pt x="0" y="672"/>
                    <a:pt x="0" y="839"/>
                    <a:pt x="119" y="875"/>
                  </a:cubicBezTo>
                  <a:lnTo>
                    <a:pt x="262" y="875"/>
                  </a:lnTo>
                  <a:cubicBezTo>
                    <a:pt x="500" y="1125"/>
                    <a:pt x="405" y="1601"/>
                    <a:pt x="453" y="1911"/>
                  </a:cubicBezTo>
                  <a:cubicBezTo>
                    <a:pt x="560" y="2423"/>
                    <a:pt x="631" y="2935"/>
                    <a:pt x="667" y="3459"/>
                  </a:cubicBezTo>
                  <a:cubicBezTo>
                    <a:pt x="691" y="3840"/>
                    <a:pt x="738" y="4232"/>
                    <a:pt x="810" y="4602"/>
                  </a:cubicBezTo>
                  <a:cubicBezTo>
                    <a:pt x="893" y="5066"/>
                    <a:pt x="774" y="5518"/>
                    <a:pt x="857" y="5959"/>
                  </a:cubicBezTo>
                  <a:cubicBezTo>
                    <a:pt x="905" y="6233"/>
                    <a:pt x="1107" y="6435"/>
                    <a:pt x="1203" y="6697"/>
                  </a:cubicBezTo>
                  <a:cubicBezTo>
                    <a:pt x="1334" y="7090"/>
                    <a:pt x="1250" y="7483"/>
                    <a:pt x="1167" y="7900"/>
                  </a:cubicBezTo>
                  <a:cubicBezTo>
                    <a:pt x="1072" y="8328"/>
                    <a:pt x="881" y="8804"/>
                    <a:pt x="1096" y="9209"/>
                  </a:cubicBezTo>
                  <a:cubicBezTo>
                    <a:pt x="1006" y="9289"/>
                    <a:pt x="1083" y="9443"/>
                    <a:pt x="1194" y="9443"/>
                  </a:cubicBezTo>
                  <a:cubicBezTo>
                    <a:pt x="1216" y="9443"/>
                    <a:pt x="1239" y="9437"/>
                    <a:pt x="1262" y="9424"/>
                  </a:cubicBezTo>
                  <a:cubicBezTo>
                    <a:pt x="1584" y="9250"/>
                    <a:pt x="1970" y="9195"/>
                    <a:pt x="2368" y="9195"/>
                  </a:cubicBezTo>
                  <a:cubicBezTo>
                    <a:pt x="2868" y="9195"/>
                    <a:pt x="3385" y="9282"/>
                    <a:pt x="3810" y="9328"/>
                  </a:cubicBezTo>
                  <a:cubicBezTo>
                    <a:pt x="4429" y="9388"/>
                    <a:pt x="5060" y="9447"/>
                    <a:pt x="5679" y="9459"/>
                  </a:cubicBezTo>
                  <a:cubicBezTo>
                    <a:pt x="5779" y="9464"/>
                    <a:pt x="5914" y="9469"/>
                    <a:pt x="6064" y="9469"/>
                  </a:cubicBezTo>
                  <a:cubicBezTo>
                    <a:pt x="6718" y="9469"/>
                    <a:pt x="7659" y="9361"/>
                    <a:pt x="7203" y="8566"/>
                  </a:cubicBezTo>
                  <a:cubicBezTo>
                    <a:pt x="6953" y="8150"/>
                    <a:pt x="6406" y="7876"/>
                    <a:pt x="6025" y="7602"/>
                  </a:cubicBezTo>
                  <a:cubicBezTo>
                    <a:pt x="5703" y="7376"/>
                    <a:pt x="5358" y="7138"/>
                    <a:pt x="5287" y="6733"/>
                  </a:cubicBezTo>
                  <a:cubicBezTo>
                    <a:pt x="5203" y="6185"/>
                    <a:pt x="5548" y="5590"/>
                    <a:pt x="5775" y="5113"/>
                  </a:cubicBezTo>
                  <a:cubicBezTo>
                    <a:pt x="6215" y="4161"/>
                    <a:pt x="6644" y="3411"/>
                    <a:pt x="7584" y="2851"/>
                  </a:cubicBezTo>
                  <a:cubicBezTo>
                    <a:pt x="7894" y="2673"/>
                    <a:pt x="8477" y="2435"/>
                    <a:pt x="8525" y="2030"/>
                  </a:cubicBezTo>
                  <a:cubicBezTo>
                    <a:pt x="8537" y="1958"/>
                    <a:pt x="8466" y="1899"/>
                    <a:pt x="8406" y="1899"/>
                  </a:cubicBezTo>
                  <a:cubicBezTo>
                    <a:pt x="7834" y="1863"/>
                    <a:pt x="7287" y="1863"/>
                    <a:pt x="6727" y="1839"/>
                  </a:cubicBezTo>
                  <a:cubicBezTo>
                    <a:pt x="6168" y="1815"/>
                    <a:pt x="5632" y="1482"/>
                    <a:pt x="5120" y="1280"/>
                  </a:cubicBezTo>
                  <a:cubicBezTo>
                    <a:pt x="4967" y="1203"/>
                    <a:pt x="4800" y="1165"/>
                    <a:pt x="4635" y="1165"/>
                  </a:cubicBezTo>
                  <a:cubicBezTo>
                    <a:pt x="4594" y="1165"/>
                    <a:pt x="4553" y="1168"/>
                    <a:pt x="4513" y="1173"/>
                  </a:cubicBezTo>
                  <a:cubicBezTo>
                    <a:pt x="4334" y="1181"/>
                    <a:pt x="4120" y="1250"/>
                    <a:pt x="3912" y="1250"/>
                  </a:cubicBezTo>
                  <a:cubicBezTo>
                    <a:pt x="3828" y="1250"/>
                    <a:pt x="3746" y="1239"/>
                    <a:pt x="3667" y="1208"/>
                  </a:cubicBezTo>
                  <a:cubicBezTo>
                    <a:pt x="3286" y="1077"/>
                    <a:pt x="3179" y="625"/>
                    <a:pt x="3036" y="315"/>
                  </a:cubicBezTo>
                  <a:cubicBezTo>
                    <a:pt x="2950" y="142"/>
                    <a:pt x="2876" y="0"/>
                    <a:pt x="2750"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6"/>
            <p:cNvSpPr/>
            <p:nvPr/>
          </p:nvSpPr>
          <p:spPr>
            <a:xfrm>
              <a:off x="3128744" y="1782623"/>
              <a:ext cx="485622" cy="487026"/>
            </a:xfrm>
            <a:custGeom>
              <a:avLst/>
              <a:gdLst/>
              <a:ahLst/>
              <a:cxnLst/>
              <a:rect l="l" t="t" r="r" b="b"/>
              <a:pathLst>
                <a:path w="7263" h="7284" extrusionOk="0">
                  <a:moveTo>
                    <a:pt x="2702" y="0"/>
                  </a:moveTo>
                  <a:cubicBezTo>
                    <a:pt x="2341" y="0"/>
                    <a:pt x="1868" y="346"/>
                    <a:pt x="1548" y="634"/>
                  </a:cubicBezTo>
                  <a:cubicBezTo>
                    <a:pt x="1529" y="595"/>
                    <a:pt x="1492" y="574"/>
                    <a:pt x="1455" y="574"/>
                  </a:cubicBezTo>
                  <a:cubicBezTo>
                    <a:pt x="1423" y="574"/>
                    <a:pt x="1391" y="589"/>
                    <a:pt x="1369" y="622"/>
                  </a:cubicBezTo>
                  <a:cubicBezTo>
                    <a:pt x="726" y="1575"/>
                    <a:pt x="0" y="3122"/>
                    <a:pt x="1060" y="4027"/>
                  </a:cubicBezTo>
                  <a:cubicBezTo>
                    <a:pt x="1357" y="4254"/>
                    <a:pt x="1667" y="4456"/>
                    <a:pt x="1977" y="4646"/>
                  </a:cubicBezTo>
                  <a:cubicBezTo>
                    <a:pt x="2477" y="4992"/>
                    <a:pt x="2596" y="5349"/>
                    <a:pt x="2572" y="5932"/>
                  </a:cubicBezTo>
                  <a:cubicBezTo>
                    <a:pt x="2560" y="6492"/>
                    <a:pt x="2655" y="6790"/>
                    <a:pt x="3167" y="7099"/>
                  </a:cubicBezTo>
                  <a:cubicBezTo>
                    <a:pt x="3395" y="7242"/>
                    <a:pt x="3649" y="7284"/>
                    <a:pt x="3908" y="7284"/>
                  </a:cubicBezTo>
                  <a:cubicBezTo>
                    <a:pt x="4231" y="7284"/>
                    <a:pt x="4561" y="7219"/>
                    <a:pt x="4858" y="7206"/>
                  </a:cubicBezTo>
                  <a:cubicBezTo>
                    <a:pt x="4945" y="7202"/>
                    <a:pt x="5039" y="7202"/>
                    <a:pt x="5138" y="7202"/>
                  </a:cubicBezTo>
                  <a:cubicBezTo>
                    <a:pt x="5157" y="7202"/>
                    <a:pt x="5177" y="7202"/>
                    <a:pt x="5197" y="7202"/>
                  </a:cubicBezTo>
                  <a:cubicBezTo>
                    <a:pt x="5676" y="7202"/>
                    <a:pt x="6232" y="7194"/>
                    <a:pt x="6537" y="6813"/>
                  </a:cubicBezTo>
                  <a:cubicBezTo>
                    <a:pt x="6906" y="6337"/>
                    <a:pt x="6572" y="5373"/>
                    <a:pt x="6632" y="4789"/>
                  </a:cubicBezTo>
                  <a:cubicBezTo>
                    <a:pt x="6715" y="3980"/>
                    <a:pt x="7263" y="3206"/>
                    <a:pt x="7203" y="2408"/>
                  </a:cubicBezTo>
                  <a:cubicBezTo>
                    <a:pt x="7203" y="2343"/>
                    <a:pt x="7146" y="2286"/>
                    <a:pt x="7087" y="2286"/>
                  </a:cubicBezTo>
                  <a:cubicBezTo>
                    <a:pt x="7070" y="2286"/>
                    <a:pt x="7053" y="2290"/>
                    <a:pt x="7037" y="2301"/>
                  </a:cubicBezTo>
                  <a:cubicBezTo>
                    <a:pt x="7001" y="2325"/>
                    <a:pt x="6965" y="2349"/>
                    <a:pt x="6941" y="2372"/>
                  </a:cubicBezTo>
                  <a:cubicBezTo>
                    <a:pt x="6608" y="2670"/>
                    <a:pt x="6501" y="3170"/>
                    <a:pt x="6168" y="3456"/>
                  </a:cubicBezTo>
                  <a:cubicBezTo>
                    <a:pt x="6215" y="3003"/>
                    <a:pt x="6418" y="2515"/>
                    <a:pt x="6227" y="2099"/>
                  </a:cubicBezTo>
                  <a:cubicBezTo>
                    <a:pt x="6048" y="1741"/>
                    <a:pt x="5656" y="1622"/>
                    <a:pt x="5322" y="1479"/>
                  </a:cubicBezTo>
                  <a:cubicBezTo>
                    <a:pt x="4691" y="1217"/>
                    <a:pt x="4084" y="956"/>
                    <a:pt x="3453" y="705"/>
                  </a:cubicBezTo>
                  <a:cubicBezTo>
                    <a:pt x="3346" y="658"/>
                    <a:pt x="3048" y="610"/>
                    <a:pt x="2977" y="551"/>
                  </a:cubicBezTo>
                  <a:cubicBezTo>
                    <a:pt x="2881" y="455"/>
                    <a:pt x="2941" y="301"/>
                    <a:pt x="2905" y="98"/>
                  </a:cubicBezTo>
                  <a:cubicBezTo>
                    <a:pt x="2893" y="63"/>
                    <a:pt x="2858" y="27"/>
                    <a:pt x="2822" y="15"/>
                  </a:cubicBezTo>
                  <a:cubicBezTo>
                    <a:pt x="2784" y="5"/>
                    <a:pt x="2743" y="0"/>
                    <a:pt x="2702"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6"/>
            <p:cNvSpPr/>
            <p:nvPr/>
          </p:nvSpPr>
          <p:spPr>
            <a:xfrm>
              <a:off x="3315827" y="1701918"/>
              <a:ext cx="529417" cy="272130"/>
            </a:xfrm>
            <a:custGeom>
              <a:avLst/>
              <a:gdLst/>
              <a:ahLst/>
              <a:cxnLst/>
              <a:rect l="l" t="t" r="r" b="b"/>
              <a:pathLst>
                <a:path w="7918" h="4070" extrusionOk="0">
                  <a:moveTo>
                    <a:pt x="2967" y="0"/>
                  </a:moveTo>
                  <a:cubicBezTo>
                    <a:pt x="2654" y="0"/>
                    <a:pt x="2300" y="310"/>
                    <a:pt x="2119" y="508"/>
                  </a:cubicBezTo>
                  <a:cubicBezTo>
                    <a:pt x="1846" y="817"/>
                    <a:pt x="1631" y="1210"/>
                    <a:pt x="1274" y="1436"/>
                  </a:cubicBezTo>
                  <a:cubicBezTo>
                    <a:pt x="1048" y="1579"/>
                    <a:pt x="488" y="1543"/>
                    <a:pt x="310" y="1734"/>
                  </a:cubicBezTo>
                  <a:cubicBezTo>
                    <a:pt x="0" y="2079"/>
                    <a:pt x="631" y="2293"/>
                    <a:pt x="869" y="2365"/>
                  </a:cubicBezTo>
                  <a:cubicBezTo>
                    <a:pt x="976" y="2401"/>
                    <a:pt x="1143" y="2436"/>
                    <a:pt x="1334" y="2484"/>
                  </a:cubicBezTo>
                  <a:cubicBezTo>
                    <a:pt x="1560" y="2627"/>
                    <a:pt x="1786" y="2746"/>
                    <a:pt x="2012" y="2853"/>
                  </a:cubicBezTo>
                  <a:cubicBezTo>
                    <a:pt x="2167" y="2925"/>
                    <a:pt x="2334" y="2948"/>
                    <a:pt x="2488" y="3008"/>
                  </a:cubicBezTo>
                  <a:cubicBezTo>
                    <a:pt x="2679" y="3079"/>
                    <a:pt x="2846" y="3186"/>
                    <a:pt x="3000" y="3317"/>
                  </a:cubicBezTo>
                  <a:cubicBezTo>
                    <a:pt x="3012" y="3365"/>
                    <a:pt x="3024" y="3413"/>
                    <a:pt x="3024" y="3460"/>
                  </a:cubicBezTo>
                  <a:cubicBezTo>
                    <a:pt x="3024" y="3527"/>
                    <a:pt x="3077" y="3578"/>
                    <a:pt x="3135" y="3578"/>
                  </a:cubicBezTo>
                  <a:cubicBezTo>
                    <a:pt x="3150" y="3578"/>
                    <a:pt x="3165" y="3575"/>
                    <a:pt x="3179" y="3567"/>
                  </a:cubicBezTo>
                  <a:cubicBezTo>
                    <a:pt x="3250" y="3698"/>
                    <a:pt x="3310" y="3841"/>
                    <a:pt x="3370" y="3984"/>
                  </a:cubicBezTo>
                  <a:cubicBezTo>
                    <a:pt x="3380" y="4036"/>
                    <a:pt x="3435" y="4070"/>
                    <a:pt x="3489" y="4070"/>
                  </a:cubicBezTo>
                  <a:cubicBezTo>
                    <a:pt x="3497" y="4070"/>
                    <a:pt x="3505" y="4069"/>
                    <a:pt x="3512" y="4067"/>
                  </a:cubicBezTo>
                  <a:cubicBezTo>
                    <a:pt x="3679" y="4020"/>
                    <a:pt x="3822" y="3913"/>
                    <a:pt x="3905" y="3758"/>
                  </a:cubicBezTo>
                  <a:cubicBezTo>
                    <a:pt x="3965" y="3663"/>
                    <a:pt x="3989" y="3544"/>
                    <a:pt x="4036" y="3436"/>
                  </a:cubicBezTo>
                  <a:cubicBezTo>
                    <a:pt x="4274" y="2948"/>
                    <a:pt x="4679" y="2770"/>
                    <a:pt x="5179" y="2627"/>
                  </a:cubicBezTo>
                  <a:cubicBezTo>
                    <a:pt x="5667" y="2472"/>
                    <a:pt x="6179" y="2401"/>
                    <a:pt x="6703" y="2389"/>
                  </a:cubicBezTo>
                  <a:cubicBezTo>
                    <a:pt x="6965" y="2377"/>
                    <a:pt x="7251" y="2401"/>
                    <a:pt x="7489" y="2317"/>
                  </a:cubicBezTo>
                  <a:cubicBezTo>
                    <a:pt x="7775" y="2222"/>
                    <a:pt x="7918" y="2079"/>
                    <a:pt x="7811" y="1782"/>
                  </a:cubicBezTo>
                  <a:cubicBezTo>
                    <a:pt x="7584" y="1210"/>
                    <a:pt x="6727" y="1067"/>
                    <a:pt x="6215" y="1055"/>
                  </a:cubicBezTo>
                  <a:cubicBezTo>
                    <a:pt x="5810" y="1055"/>
                    <a:pt x="5417" y="1150"/>
                    <a:pt x="5048" y="1329"/>
                  </a:cubicBezTo>
                  <a:cubicBezTo>
                    <a:pt x="4788" y="1435"/>
                    <a:pt x="4564" y="1485"/>
                    <a:pt x="4344" y="1485"/>
                  </a:cubicBezTo>
                  <a:cubicBezTo>
                    <a:pt x="4071" y="1485"/>
                    <a:pt x="3805" y="1408"/>
                    <a:pt x="3489" y="1270"/>
                  </a:cubicBezTo>
                  <a:cubicBezTo>
                    <a:pt x="2977" y="1055"/>
                    <a:pt x="3274" y="936"/>
                    <a:pt x="3370" y="567"/>
                  </a:cubicBezTo>
                  <a:cubicBezTo>
                    <a:pt x="3429" y="436"/>
                    <a:pt x="3393" y="269"/>
                    <a:pt x="3298" y="162"/>
                  </a:cubicBezTo>
                  <a:cubicBezTo>
                    <a:pt x="3202" y="46"/>
                    <a:pt x="3088" y="0"/>
                    <a:pt x="2967"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6"/>
            <p:cNvSpPr/>
            <p:nvPr/>
          </p:nvSpPr>
          <p:spPr>
            <a:xfrm>
              <a:off x="3626407" y="1883252"/>
              <a:ext cx="352566" cy="439888"/>
            </a:xfrm>
            <a:custGeom>
              <a:avLst/>
              <a:gdLst/>
              <a:ahLst/>
              <a:cxnLst/>
              <a:rect l="l" t="t" r="r" b="b"/>
              <a:pathLst>
                <a:path w="5273" h="6579" extrusionOk="0">
                  <a:moveTo>
                    <a:pt x="2316" y="1"/>
                  </a:moveTo>
                  <a:cubicBezTo>
                    <a:pt x="1843" y="1"/>
                    <a:pt x="1384" y="222"/>
                    <a:pt x="1094" y="629"/>
                  </a:cubicBezTo>
                  <a:cubicBezTo>
                    <a:pt x="606" y="1236"/>
                    <a:pt x="380" y="2070"/>
                    <a:pt x="344" y="2832"/>
                  </a:cubicBezTo>
                  <a:cubicBezTo>
                    <a:pt x="332" y="3249"/>
                    <a:pt x="415" y="3665"/>
                    <a:pt x="570" y="4046"/>
                  </a:cubicBezTo>
                  <a:cubicBezTo>
                    <a:pt x="725" y="4439"/>
                    <a:pt x="772" y="4856"/>
                    <a:pt x="689" y="5273"/>
                  </a:cubicBezTo>
                  <a:cubicBezTo>
                    <a:pt x="618" y="5463"/>
                    <a:pt x="534" y="5642"/>
                    <a:pt x="439" y="5808"/>
                  </a:cubicBezTo>
                  <a:cubicBezTo>
                    <a:pt x="308" y="6023"/>
                    <a:pt x="141" y="6201"/>
                    <a:pt x="46" y="6416"/>
                  </a:cubicBezTo>
                  <a:cubicBezTo>
                    <a:pt x="1" y="6479"/>
                    <a:pt x="59" y="6543"/>
                    <a:pt x="116" y="6543"/>
                  </a:cubicBezTo>
                  <a:cubicBezTo>
                    <a:pt x="134" y="6543"/>
                    <a:pt x="151" y="6537"/>
                    <a:pt x="165" y="6523"/>
                  </a:cubicBezTo>
                  <a:lnTo>
                    <a:pt x="225" y="6475"/>
                  </a:lnTo>
                  <a:cubicBezTo>
                    <a:pt x="232" y="6539"/>
                    <a:pt x="286" y="6578"/>
                    <a:pt x="344" y="6578"/>
                  </a:cubicBezTo>
                  <a:cubicBezTo>
                    <a:pt x="382" y="6578"/>
                    <a:pt x="422" y="6561"/>
                    <a:pt x="451" y="6523"/>
                  </a:cubicBezTo>
                  <a:cubicBezTo>
                    <a:pt x="463" y="6499"/>
                    <a:pt x="475" y="6475"/>
                    <a:pt x="487" y="6451"/>
                  </a:cubicBezTo>
                  <a:cubicBezTo>
                    <a:pt x="903" y="6443"/>
                    <a:pt x="1325" y="6392"/>
                    <a:pt x="1741" y="6392"/>
                  </a:cubicBezTo>
                  <a:cubicBezTo>
                    <a:pt x="1944" y="6392"/>
                    <a:pt x="2145" y="6404"/>
                    <a:pt x="2344" y="6439"/>
                  </a:cubicBezTo>
                  <a:cubicBezTo>
                    <a:pt x="2374" y="6479"/>
                    <a:pt x="2420" y="6502"/>
                    <a:pt x="2462" y="6502"/>
                  </a:cubicBezTo>
                  <a:cubicBezTo>
                    <a:pt x="2470" y="6502"/>
                    <a:pt x="2479" y="6501"/>
                    <a:pt x="2487" y="6499"/>
                  </a:cubicBezTo>
                  <a:lnTo>
                    <a:pt x="2535" y="6499"/>
                  </a:lnTo>
                  <a:cubicBezTo>
                    <a:pt x="2543" y="6501"/>
                    <a:pt x="2551" y="6502"/>
                    <a:pt x="2560" y="6502"/>
                  </a:cubicBezTo>
                  <a:cubicBezTo>
                    <a:pt x="2598" y="6502"/>
                    <a:pt x="2634" y="6481"/>
                    <a:pt x="2654" y="6451"/>
                  </a:cubicBezTo>
                  <a:cubicBezTo>
                    <a:pt x="2820" y="6392"/>
                    <a:pt x="2975" y="6320"/>
                    <a:pt x="3142" y="6273"/>
                  </a:cubicBezTo>
                  <a:cubicBezTo>
                    <a:pt x="3380" y="6201"/>
                    <a:pt x="3642" y="6213"/>
                    <a:pt x="3880" y="6130"/>
                  </a:cubicBezTo>
                  <a:cubicBezTo>
                    <a:pt x="4166" y="5987"/>
                    <a:pt x="4416" y="5773"/>
                    <a:pt x="4594" y="5499"/>
                  </a:cubicBezTo>
                  <a:cubicBezTo>
                    <a:pt x="5094" y="4892"/>
                    <a:pt x="5273" y="4070"/>
                    <a:pt x="5071" y="3308"/>
                  </a:cubicBezTo>
                  <a:cubicBezTo>
                    <a:pt x="4992" y="2936"/>
                    <a:pt x="4785" y="2170"/>
                    <a:pt x="4278" y="2170"/>
                  </a:cubicBezTo>
                  <a:cubicBezTo>
                    <a:pt x="4250" y="2170"/>
                    <a:pt x="4220" y="2172"/>
                    <a:pt x="4190" y="2177"/>
                  </a:cubicBezTo>
                  <a:cubicBezTo>
                    <a:pt x="3951" y="2213"/>
                    <a:pt x="3928" y="2403"/>
                    <a:pt x="3773" y="2522"/>
                  </a:cubicBezTo>
                  <a:cubicBezTo>
                    <a:pt x="3671" y="2610"/>
                    <a:pt x="3620" y="2649"/>
                    <a:pt x="3595" y="2649"/>
                  </a:cubicBezTo>
                  <a:cubicBezTo>
                    <a:pt x="3556" y="2649"/>
                    <a:pt x="3582" y="2552"/>
                    <a:pt x="3582" y="2391"/>
                  </a:cubicBezTo>
                  <a:cubicBezTo>
                    <a:pt x="3582" y="2201"/>
                    <a:pt x="3689" y="1951"/>
                    <a:pt x="3713" y="1748"/>
                  </a:cubicBezTo>
                  <a:cubicBezTo>
                    <a:pt x="3809" y="1022"/>
                    <a:pt x="3654" y="415"/>
                    <a:pt x="2927" y="129"/>
                  </a:cubicBezTo>
                  <a:cubicBezTo>
                    <a:pt x="2729" y="43"/>
                    <a:pt x="2521" y="1"/>
                    <a:pt x="2316"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6"/>
            <p:cNvSpPr/>
            <p:nvPr/>
          </p:nvSpPr>
          <p:spPr>
            <a:xfrm>
              <a:off x="3272834" y="2225058"/>
              <a:ext cx="363063" cy="621086"/>
            </a:xfrm>
            <a:custGeom>
              <a:avLst/>
              <a:gdLst/>
              <a:ahLst/>
              <a:cxnLst/>
              <a:rect l="l" t="t" r="r" b="b"/>
              <a:pathLst>
                <a:path w="5430" h="9289" extrusionOk="0">
                  <a:moveTo>
                    <a:pt x="4438" y="1"/>
                  </a:moveTo>
                  <a:cubicBezTo>
                    <a:pt x="4427" y="1"/>
                    <a:pt x="4416" y="2"/>
                    <a:pt x="4405" y="6"/>
                  </a:cubicBezTo>
                  <a:lnTo>
                    <a:pt x="4286" y="42"/>
                  </a:lnTo>
                  <a:cubicBezTo>
                    <a:pt x="3502" y="284"/>
                    <a:pt x="2733" y="483"/>
                    <a:pt x="1927" y="483"/>
                  </a:cubicBezTo>
                  <a:cubicBezTo>
                    <a:pt x="1704" y="483"/>
                    <a:pt x="1479" y="468"/>
                    <a:pt x="1250" y="434"/>
                  </a:cubicBezTo>
                  <a:cubicBezTo>
                    <a:pt x="1246" y="434"/>
                    <a:pt x="1242" y="434"/>
                    <a:pt x="1238" y="434"/>
                  </a:cubicBezTo>
                  <a:cubicBezTo>
                    <a:pt x="1104" y="434"/>
                    <a:pt x="1052" y="626"/>
                    <a:pt x="1191" y="661"/>
                  </a:cubicBezTo>
                  <a:cubicBezTo>
                    <a:pt x="1215" y="661"/>
                    <a:pt x="1238" y="661"/>
                    <a:pt x="1262" y="673"/>
                  </a:cubicBezTo>
                  <a:cubicBezTo>
                    <a:pt x="1226" y="732"/>
                    <a:pt x="1226" y="815"/>
                    <a:pt x="1226" y="887"/>
                  </a:cubicBezTo>
                  <a:cubicBezTo>
                    <a:pt x="1262" y="1327"/>
                    <a:pt x="1572" y="1482"/>
                    <a:pt x="1203" y="1982"/>
                  </a:cubicBezTo>
                  <a:cubicBezTo>
                    <a:pt x="965" y="2328"/>
                    <a:pt x="822" y="2399"/>
                    <a:pt x="715" y="2840"/>
                  </a:cubicBezTo>
                  <a:cubicBezTo>
                    <a:pt x="536" y="3554"/>
                    <a:pt x="0" y="4256"/>
                    <a:pt x="512" y="4959"/>
                  </a:cubicBezTo>
                  <a:cubicBezTo>
                    <a:pt x="572" y="5042"/>
                    <a:pt x="643" y="5114"/>
                    <a:pt x="726" y="5185"/>
                  </a:cubicBezTo>
                  <a:cubicBezTo>
                    <a:pt x="905" y="5376"/>
                    <a:pt x="1012" y="5578"/>
                    <a:pt x="1179" y="5780"/>
                  </a:cubicBezTo>
                  <a:cubicBezTo>
                    <a:pt x="1274" y="5911"/>
                    <a:pt x="1393" y="6007"/>
                    <a:pt x="1548" y="6066"/>
                  </a:cubicBezTo>
                  <a:cubicBezTo>
                    <a:pt x="2131" y="6400"/>
                    <a:pt x="1881" y="6614"/>
                    <a:pt x="1858" y="7150"/>
                  </a:cubicBezTo>
                  <a:cubicBezTo>
                    <a:pt x="1834" y="7364"/>
                    <a:pt x="1905" y="7590"/>
                    <a:pt x="2048" y="7769"/>
                  </a:cubicBezTo>
                  <a:cubicBezTo>
                    <a:pt x="2143" y="7900"/>
                    <a:pt x="2286" y="7947"/>
                    <a:pt x="2393" y="8054"/>
                  </a:cubicBezTo>
                  <a:cubicBezTo>
                    <a:pt x="2679" y="8352"/>
                    <a:pt x="2667" y="8578"/>
                    <a:pt x="2774" y="8912"/>
                  </a:cubicBezTo>
                  <a:cubicBezTo>
                    <a:pt x="2810" y="9067"/>
                    <a:pt x="2834" y="9162"/>
                    <a:pt x="2977" y="9245"/>
                  </a:cubicBezTo>
                  <a:cubicBezTo>
                    <a:pt x="3033" y="9277"/>
                    <a:pt x="3089" y="9289"/>
                    <a:pt x="3144" y="9289"/>
                  </a:cubicBezTo>
                  <a:cubicBezTo>
                    <a:pt x="3278" y="9289"/>
                    <a:pt x="3410" y="9219"/>
                    <a:pt x="3536" y="9186"/>
                  </a:cubicBezTo>
                  <a:cubicBezTo>
                    <a:pt x="3870" y="9078"/>
                    <a:pt x="4251" y="9090"/>
                    <a:pt x="4489" y="8805"/>
                  </a:cubicBezTo>
                  <a:cubicBezTo>
                    <a:pt x="4644" y="8578"/>
                    <a:pt x="4751" y="8328"/>
                    <a:pt x="4810" y="8066"/>
                  </a:cubicBezTo>
                  <a:cubicBezTo>
                    <a:pt x="4846" y="7900"/>
                    <a:pt x="4882" y="7733"/>
                    <a:pt x="4894" y="7554"/>
                  </a:cubicBezTo>
                  <a:cubicBezTo>
                    <a:pt x="4917" y="7209"/>
                    <a:pt x="5013" y="6864"/>
                    <a:pt x="5191" y="6566"/>
                  </a:cubicBezTo>
                  <a:cubicBezTo>
                    <a:pt x="5370" y="6269"/>
                    <a:pt x="5429" y="5935"/>
                    <a:pt x="5370" y="5602"/>
                  </a:cubicBezTo>
                  <a:cubicBezTo>
                    <a:pt x="5287" y="4971"/>
                    <a:pt x="5239" y="4352"/>
                    <a:pt x="5132" y="3721"/>
                  </a:cubicBezTo>
                  <a:cubicBezTo>
                    <a:pt x="5025" y="3101"/>
                    <a:pt x="5060" y="2423"/>
                    <a:pt x="4977" y="1780"/>
                  </a:cubicBezTo>
                  <a:cubicBezTo>
                    <a:pt x="4906" y="1208"/>
                    <a:pt x="4584" y="720"/>
                    <a:pt x="4560" y="125"/>
                  </a:cubicBezTo>
                  <a:cubicBezTo>
                    <a:pt x="4560" y="54"/>
                    <a:pt x="4500" y="1"/>
                    <a:pt x="4438"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6"/>
            <p:cNvSpPr/>
            <p:nvPr/>
          </p:nvSpPr>
          <p:spPr>
            <a:xfrm>
              <a:off x="3584885" y="2294730"/>
              <a:ext cx="277881" cy="445371"/>
            </a:xfrm>
            <a:custGeom>
              <a:avLst/>
              <a:gdLst/>
              <a:ahLst/>
              <a:cxnLst/>
              <a:rect l="l" t="t" r="r" b="b"/>
              <a:pathLst>
                <a:path w="4156" h="6661" extrusionOk="0">
                  <a:moveTo>
                    <a:pt x="2466" y="1"/>
                  </a:moveTo>
                  <a:cubicBezTo>
                    <a:pt x="2089" y="1"/>
                    <a:pt x="1687" y="42"/>
                    <a:pt x="1393" y="71"/>
                  </a:cubicBezTo>
                  <a:cubicBezTo>
                    <a:pt x="953" y="119"/>
                    <a:pt x="643" y="333"/>
                    <a:pt x="179" y="345"/>
                  </a:cubicBezTo>
                  <a:cubicBezTo>
                    <a:pt x="163" y="335"/>
                    <a:pt x="145" y="331"/>
                    <a:pt x="128" y="331"/>
                  </a:cubicBezTo>
                  <a:cubicBezTo>
                    <a:pt x="80" y="331"/>
                    <a:pt x="33" y="364"/>
                    <a:pt x="24" y="416"/>
                  </a:cubicBezTo>
                  <a:cubicBezTo>
                    <a:pt x="12" y="440"/>
                    <a:pt x="0" y="452"/>
                    <a:pt x="0" y="476"/>
                  </a:cubicBezTo>
                  <a:cubicBezTo>
                    <a:pt x="0" y="738"/>
                    <a:pt x="0" y="1012"/>
                    <a:pt x="0" y="1274"/>
                  </a:cubicBezTo>
                  <a:cubicBezTo>
                    <a:pt x="0" y="1309"/>
                    <a:pt x="12" y="1345"/>
                    <a:pt x="36" y="1369"/>
                  </a:cubicBezTo>
                  <a:cubicBezTo>
                    <a:pt x="96" y="2131"/>
                    <a:pt x="203" y="2893"/>
                    <a:pt x="274" y="3667"/>
                  </a:cubicBezTo>
                  <a:cubicBezTo>
                    <a:pt x="322" y="4215"/>
                    <a:pt x="489" y="4798"/>
                    <a:pt x="358" y="5334"/>
                  </a:cubicBezTo>
                  <a:cubicBezTo>
                    <a:pt x="239" y="5762"/>
                    <a:pt x="48" y="6072"/>
                    <a:pt x="84" y="6536"/>
                  </a:cubicBezTo>
                  <a:cubicBezTo>
                    <a:pt x="84" y="6608"/>
                    <a:pt x="143" y="6655"/>
                    <a:pt x="215" y="6655"/>
                  </a:cubicBezTo>
                  <a:cubicBezTo>
                    <a:pt x="274" y="6659"/>
                    <a:pt x="334" y="6661"/>
                    <a:pt x="393" y="6661"/>
                  </a:cubicBezTo>
                  <a:cubicBezTo>
                    <a:pt x="1519" y="6661"/>
                    <a:pt x="2589" y="6030"/>
                    <a:pt x="3358" y="5238"/>
                  </a:cubicBezTo>
                  <a:cubicBezTo>
                    <a:pt x="4156" y="4405"/>
                    <a:pt x="3882" y="3464"/>
                    <a:pt x="3715" y="2393"/>
                  </a:cubicBezTo>
                  <a:cubicBezTo>
                    <a:pt x="3632" y="1952"/>
                    <a:pt x="3584" y="1512"/>
                    <a:pt x="3537" y="1071"/>
                  </a:cubicBezTo>
                  <a:cubicBezTo>
                    <a:pt x="3513" y="857"/>
                    <a:pt x="3537" y="512"/>
                    <a:pt x="3441" y="321"/>
                  </a:cubicBezTo>
                  <a:cubicBezTo>
                    <a:pt x="3370" y="154"/>
                    <a:pt x="3334" y="131"/>
                    <a:pt x="3144" y="71"/>
                  </a:cubicBezTo>
                  <a:cubicBezTo>
                    <a:pt x="2954" y="19"/>
                    <a:pt x="2716" y="1"/>
                    <a:pt x="2466"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6"/>
            <p:cNvSpPr/>
            <p:nvPr/>
          </p:nvSpPr>
          <p:spPr>
            <a:xfrm>
              <a:off x="3107214" y="3251546"/>
              <a:ext cx="487294" cy="429324"/>
            </a:xfrm>
            <a:custGeom>
              <a:avLst/>
              <a:gdLst/>
              <a:ahLst/>
              <a:cxnLst/>
              <a:rect l="l" t="t" r="r" b="b"/>
              <a:pathLst>
                <a:path w="7288" h="6421" extrusionOk="0">
                  <a:moveTo>
                    <a:pt x="2680" y="1"/>
                  </a:moveTo>
                  <a:cubicBezTo>
                    <a:pt x="2465" y="25"/>
                    <a:pt x="2263" y="72"/>
                    <a:pt x="2060" y="156"/>
                  </a:cubicBezTo>
                  <a:cubicBezTo>
                    <a:pt x="1856" y="208"/>
                    <a:pt x="1652" y="226"/>
                    <a:pt x="1448" y="226"/>
                  </a:cubicBezTo>
                  <a:cubicBezTo>
                    <a:pt x="1049" y="226"/>
                    <a:pt x="649" y="156"/>
                    <a:pt x="239" y="132"/>
                  </a:cubicBezTo>
                  <a:cubicBezTo>
                    <a:pt x="215" y="95"/>
                    <a:pt x="179" y="77"/>
                    <a:pt x="143" y="77"/>
                  </a:cubicBezTo>
                  <a:cubicBezTo>
                    <a:pt x="87" y="77"/>
                    <a:pt x="32" y="119"/>
                    <a:pt x="24" y="191"/>
                  </a:cubicBezTo>
                  <a:cubicBezTo>
                    <a:pt x="1" y="227"/>
                    <a:pt x="1" y="287"/>
                    <a:pt x="24" y="334"/>
                  </a:cubicBezTo>
                  <a:cubicBezTo>
                    <a:pt x="24" y="965"/>
                    <a:pt x="132" y="1585"/>
                    <a:pt x="322" y="2180"/>
                  </a:cubicBezTo>
                  <a:cubicBezTo>
                    <a:pt x="501" y="2704"/>
                    <a:pt x="655" y="3228"/>
                    <a:pt x="620" y="3787"/>
                  </a:cubicBezTo>
                  <a:cubicBezTo>
                    <a:pt x="608" y="4216"/>
                    <a:pt x="417" y="4633"/>
                    <a:pt x="405" y="5073"/>
                  </a:cubicBezTo>
                  <a:cubicBezTo>
                    <a:pt x="387" y="5533"/>
                    <a:pt x="616" y="5611"/>
                    <a:pt x="935" y="5611"/>
                  </a:cubicBezTo>
                  <a:cubicBezTo>
                    <a:pt x="1037" y="5611"/>
                    <a:pt x="1148" y="5603"/>
                    <a:pt x="1263" y="5597"/>
                  </a:cubicBezTo>
                  <a:cubicBezTo>
                    <a:pt x="1318" y="5594"/>
                    <a:pt x="1373" y="5592"/>
                    <a:pt x="1428" y="5592"/>
                  </a:cubicBezTo>
                  <a:cubicBezTo>
                    <a:pt x="2543" y="5592"/>
                    <a:pt x="3459" y="6259"/>
                    <a:pt x="4537" y="6407"/>
                  </a:cubicBezTo>
                  <a:cubicBezTo>
                    <a:pt x="4598" y="6416"/>
                    <a:pt x="4659" y="6420"/>
                    <a:pt x="4719" y="6420"/>
                  </a:cubicBezTo>
                  <a:cubicBezTo>
                    <a:pt x="4895" y="6420"/>
                    <a:pt x="5068" y="6382"/>
                    <a:pt x="5227" y="6311"/>
                  </a:cubicBezTo>
                  <a:cubicBezTo>
                    <a:pt x="5485" y="6200"/>
                    <a:pt x="5762" y="6144"/>
                    <a:pt x="6039" y="6144"/>
                  </a:cubicBezTo>
                  <a:cubicBezTo>
                    <a:pt x="6146" y="6144"/>
                    <a:pt x="6253" y="6152"/>
                    <a:pt x="6359" y="6168"/>
                  </a:cubicBezTo>
                  <a:cubicBezTo>
                    <a:pt x="6525" y="6216"/>
                    <a:pt x="6692" y="6228"/>
                    <a:pt x="6871" y="6228"/>
                  </a:cubicBezTo>
                  <a:cubicBezTo>
                    <a:pt x="7275" y="6145"/>
                    <a:pt x="7287" y="5859"/>
                    <a:pt x="7085" y="5561"/>
                  </a:cubicBezTo>
                  <a:cubicBezTo>
                    <a:pt x="6894" y="5323"/>
                    <a:pt x="6751" y="5049"/>
                    <a:pt x="6644" y="4763"/>
                  </a:cubicBezTo>
                  <a:cubicBezTo>
                    <a:pt x="6621" y="4621"/>
                    <a:pt x="6573" y="4478"/>
                    <a:pt x="6501" y="4347"/>
                  </a:cubicBezTo>
                  <a:cubicBezTo>
                    <a:pt x="6263" y="4025"/>
                    <a:pt x="5918" y="3835"/>
                    <a:pt x="5704" y="3490"/>
                  </a:cubicBezTo>
                  <a:cubicBezTo>
                    <a:pt x="5488" y="3133"/>
                    <a:pt x="5267" y="3014"/>
                    <a:pt x="4961" y="3014"/>
                  </a:cubicBezTo>
                  <a:cubicBezTo>
                    <a:pt x="4826" y="3014"/>
                    <a:pt x="4675" y="3037"/>
                    <a:pt x="4501" y="3073"/>
                  </a:cubicBezTo>
                  <a:cubicBezTo>
                    <a:pt x="4324" y="3120"/>
                    <a:pt x="3802" y="3298"/>
                    <a:pt x="3505" y="3298"/>
                  </a:cubicBezTo>
                  <a:cubicBezTo>
                    <a:pt x="3423" y="3298"/>
                    <a:pt x="3358" y="3285"/>
                    <a:pt x="3322" y="3251"/>
                  </a:cubicBezTo>
                  <a:cubicBezTo>
                    <a:pt x="3168" y="3085"/>
                    <a:pt x="3703" y="2620"/>
                    <a:pt x="3846" y="2418"/>
                  </a:cubicBezTo>
                  <a:cubicBezTo>
                    <a:pt x="4430" y="1549"/>
                    <a:pt x="3977" y="1108"/>
                    <a:pt x="3644" y="275"/>
                  </a:cubicBezTo>
                  <a:cubicBezTo>
                    <a:pt x="3680" y="203"/>
                    <a:pt x="3620" y="120"/>
                    <a:pt x="3549" y="108"/>
                  </a:cubicBezTo>
                  <a:lnTo>
                    <a:pt x="3537" y="108"/>
                  </a:lnTo>
                  <a:cubicBezTo>
                    <a:pt x="3453" y="108"/>
                    <a:pt x="3358" y="96"/>
                    <a:pt x="3275" y="84"/>
                  </a:cubicBezTo>
                  <a:cubicBezTo>
                    <a:pt x="3072" y="37"/>
                    <a:pt x="2870" y="13"/>
                    <a:pt x="2680"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6"/>
            <p:cNvSpPr/>
            <p:nvPr/>
          </p:nvSpPr>
          <p:spPr>
            <a:xfrm>
              <a:off x="3481381" y="2563588"/>
              <a:ext cx="613062" cy="333978"/>
            </a:xfrm>
            <a:custGeom>
              <a:avLst/>
              <a:gdLst/>
              <a:ahLst/>
              <a:cxnLst/>
              <a:rect l="l" t="t" r="r" b="b"/>
              <a:pathLst>
                <a:path w="9169" h="4995" extrusionOk="0">
                  <a:moveTo>
                    <a:pt x="5284" y="1"/>
                  </a:moveTo>
                  <a:cubicBezTo>
                    <a:pt x="5225" y="1"/>
                    <a:pt x="5177" y="36"/>
                    <a:pt x="5156" y="98"/>
                  </a:cubicBezTo>
                  <a:cubicBezTo>
                    <a:pt x="5025" y="920"/>
                    <a:pt x="4442" y="1515"/>
                    <a:pt x="3775" y="1968"/>
                  </a:cubicBezTo>
                  <a:cubicBezTo>
                    <a:pt x="3477" y="2170"/>
                    <a:pt x="3144" y="2325"/>
                    <a:pt x="2799" y="2408"/>
                  </a:cubicBezTo>
                  <a:cubicBezTo>
                    <a:pt x="2677" y="2441"/>
                    <a:pt x="2544" y="2446"/>
                    <a:pt x="2411" y="2446"/>
                  </a:cubicBezTo>
                  <a:cubicBezTo>
                    <a:pt x="2349" y="2446"/>
                    <a:pt x="2287" y="2445"/>
                    <a:pt x="2225" y="2445"/>
                  </a:cubicBezTo>
                  <a:cubicBezTo>
                    <a:pt x="2082" y="2445"/>
                    <a:pt x="1944" y="2451"/>
                    <a:pt x="1822" y="2491"/>
                  </a:cubicBezTo>
                  <a:cubicBezTo>
                    <a:pt x="1429" y="2622"/>
                    <a:pt x="1596" y="2861"/>
                    <a:pt x="1441" y="3170"/>
                  </a:cubicBezTo>
                  <a:cubicBezTo>
                    <a:pt x="1167" y="3682"/>
                    <a:pt x="608" y="3611"/>
                    <a:pt x="334" y="4063"/>
                  </a:cubicBezTo>
                  <a:cubicBezTo>
                    <a:pt x="322" y="4063"/>
                    <a:pt x="322" y="4075"/>
                    <a:pt x="322" y="4087"/>
                  </a:cubicBezTo>
                  <a:cubicBezTo>
                    <a:pt x="310" y="4081"/>
                    <a:pt x="297" y="4078"/>
                    <a:pt x="284" y="4078"/>
                  </a:cubicBezTo>
                  <a:cubicBezTo>
                    <a:pt x="247" y="4078"/>
                    <a:pt x="212" y="4102"/>
                    <a:pt x="203" y="4146"/>
                  </a:cubicBezTo>
                  <a:cubicBezTo>
                    <a:pt x="155" y="4349"/>
                    <a:pt x="84" y="4539"/>
                    <a:pt x="12" y="4742"/>
                  </a:cubicBezTo>
                  <a:cubicBezTo>
                    <a:pt x="1" y="4813"/>
                    <a:pt x="36" y="4885"/>
                    <a:pt x="108" y="4908"/>
                  </a:cubicBezTo>
                  <a:cubicBezTo>
                    <a:pt x="332" y="4958"/>
                    <a:pt x="608" y="4995"/>
                    <a:pt x="878" y="4995"/>
                  </a:cubicBezTo>
                  <a:cubicBezTo>
                    <a:pt x="1125" y="4995"/>
                    <a:pt x="1367" y="4964"/>
                    <a:pt x="1560" y="4885"/>
                  </a:cubicBezTo>
                  <a:cubicBezTo>
                    <a:pt x="1882" y="4766"/>
                    <a:pt x="1906" y="4623"/>
                    <a:pt x="2334" y="4563"/>
                  </a:cubicBezTo>
                  <a:cubicBezTo>
                    <a:pt x="2632" y="4527"/>
                    <a:pt x="2906" y="4515"/>
                    <a:pt x="3215" y="4456"/>
                  </a:cubicBezTo>
                  <a:cubicBezTo>
                    <a:pt x="4049" y="4277"/>
                    <a:pt x="4918" y="4325"/>
                    <a:pt x="5763" y="4170"/>
                  </a:cubicBezTo>
                  <a:cubicBezTo>
                    <a:pt x="6132" y="4111"/>
                    <a:pt x="6561" y="4075"/>
                    <a:pt x="6918" y="3980"/>
                  </a:cubicBezTo>
                  <a:cubicBezTo>
                    <a:pt x="7013" y="3944"/>
                    <a:pt x="7097" y="3908"/>
                    <a:pt x="7192" y="3873"/>
                  </a:cubicBezTo>
                  <a:lnTo>
                    <a:pt x="7216" y="3873"/>
                  </a:lnTo>
                  <a:lnTo>
                    <a:pt x="7311" y="3837"/>
                  </a:lnTo>
                  <a:cubicBezTo>
                    <a:pt x="7337" y="3854"/>
                    <a:pt x="7363" y="3865"/>
                    <a:pt x="7389" y="3865"/>
                  </a:cubicBezTo>
                  <a:cubicBezTo>
                    <a:pt x="7399" y="3865"/>
                    <a:pt x="7409" y="3864"/>
                    <a:pt x="7418" y="3861"/>
                  </a:cubicBezTo>
                  <a:cubicBezTo>
                    <a:pt x="7978" y="3694"/>
                    <a:pt x="8502" y="3146"/>
                    <a:pt x="8823" y="2670"/>
                  </a:cubicBezTo>
                  <a:cubicBezTo>
                    <a:pt x="9168" y="2134"/>
                    <a:pt x="8704" y="2039"/>
                    <a:pt x="8406" y="1646"/>
                  </a:cubicBezTo>
                  <a:cubicBezTo>
                    <a:pt x="8097" y="1229"/>
                    <a:pt x="8085" y="717"/>
                    <a:pt x="7502" y="598"/>
                  </a:cubicBezTo>
                  <a:cubicBezTo>
                    <a:pt x="7396" y="576"/>
                    <a:pt x="7293" y="568"/>
                    <a:pt x="7193" y="568"/>
                  </a:cubicBezTo>
                  <a:cubicBezTo>
                    <a:pt x="7016" y="568"/>
                    <a:pt x="6846" y="591"/>
                    <a:pt x="6676" y="591"/>
                  </a:cubicBezTo>
                  <a:cubicBezTo>
                    <a:pt x="6485" y="591"/>
                    <a:pt x="6295" y="563"/>
                    <a:pt x="6097" y="444"/>
                  </a:cubicBezTo>
                  <a:cubicBezTo>
                    <a:pt x="5823" y="277"/>
                    <a:pt x="5632" y="98"/>
                    <a:pt x="5311" y="3"/>
                  </a:cubicBezTo>
                  <a:cubicBezTo>
                    <a:pt x="5302" y="2"/>
                    <a:pt x="5293" y="1"/>
                    <a:pt x="5284"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6"/>
            <p:cNvSpPr/>
            <p:nvPr/>
          </p:nvSpPr>
          <p:spPr>
            <a:xfrm>
              <a:off x="3423277" y="2796139"/>
              <a:ext cx="726662" cy="257755"/>
            </a:xfrm>
            <a:custGeom>
              <a:avLst/>
              <a:gdLst/>
              <a:ahLst/>
              <a:cxnLst/>
              <a:rect l="l" t="t" r="r" b="b"/>
              <a:pathLst>
                <a:path w="10868" h="3855" extrusionOk="0">
                  <a:moveTo>
                    <a:pt x="10735" y="0"/>
                  </a:moveTo>
                  <a:cubicBezTo>
                    <a:pt x="10728" y="0"/>
                    <a:pt x="10722" y="1"/>
                    <a:pt x="10716" y="2"/>
                  </a:cubicBezTo>
                  <a:cubicBezTo>
                    <a:pt x="10025" y="168"/>
                    <a:pt x="9359" y="323"/>
                    <a:pt x="8644" y="335"/>
                  </a:cubicBezTo>
                  <a:cubicBezTo>
                    <a:pt x="8109" y="335"/>
                    <a:pt x="7573" y="359"/>
                    <a:pt x="7037" y="406"/>
                  </a:cubicBezTo>
                  <a:cubicBezTo>
                    <a:pt x="5894" y="561"/>
                    <a:pt x="4751" y="585"/>
                    <a:pt x="3608" y="776"/>
                  </a:cubicBezTo>
                  <a:cubicBezTo>
                    <a:pt x="3167" y="847"/>
                    <a:pt x="2727" y="966"/>
                    <a:pt x="2298" y="1133"/>
                  </a:cubicBezTo>
                  <a:cubicBezTo>
                    <a:pt x="2051" y="1271"/>
                    <a:pt x="1770" y="1344"/>
                    <a:pt x="1491" y="1344"/>
                  </a:cubicBezTo>
                  <a:cubicBezTo>
                    <a:pt x="1435" y="1344"/>
                    <a:pt x="1378" y="1341"/>
                    <a:pt x="1322" y="1335"/>
                  </a:cubicBezTo>
                  <a:cubicBezTo>
                    <a:pt x="1239" y="1311"/>
                    <a:pt x="1155" y="1288"/>
                    <a:pt x="1084" y="1252"/>
                  </a:cubicBezTo>
                  <a:cubicBezTo>
                    <a:pt x="1072" y="1256"/>
                    <a:pt x="1059" y="1257"/>
                    <a:pt x="1045" y="1257"/>
                  </a:cubicBezTo>
                  <a:cubicBezTo>
                    <a:pt x="1018" y="1257"/>
                    <a:pt x="989" y="1252"/>
                    <a:pt x="965" y="1252"/>
                  </a:cubicBezTo>
                  <a:cubicBezTo>
                    <a:pt x="950" y="1247"/>
                    <a:pt x="935" y="1244"/>
                    <a:pt x="921" y="1244"/>
                  </a:cubicBezTo>
                  <a:cubicBezTo>
                    <a:pt x="866" y="1244"/>
                    <a:pt x="819" y="1279"/>
                    <a:pt x="810" y="1335"/>
                  </a:cubicBezTo>
                  <a:cubicBezTo>
                    <a:pt x="798" y="1359"/>
                    <a:pt x="786" y="1383"/>
                    <a:pt x="774" y="1407"/>
                  </a:cubicBezTo>
                  <a:cubicBezTo>
                    <a:pt x="715" y="1526"/>
                    <a:pt x="667" y="1657"/>
                    <a:pt x="643" y="1788"/>
                  </a:cubicBezTo>
                  <a:cubicBezTo>
                    <a:pt x="584" y="1966"/>
                    <a:pt x="536" y="2157"/>
                    <a:pt x="477" y="2335"/>
                  </a:cubicBezTo>
                  <a:cubicBezTo>
                    <a:pt x="441" y="2419"/>
                    <a:pt x="405" y="2514"/>
                    <a:pt x="370" y="2597"/>
                  </a:cubicBezTo>
                  <a:cubicBezTo>
                    <a:pt x="250" y="2776"/>
                    <a:pt x="143" y="2978"/>
                    <a:pt x="72" y="3192"/>
                  </a:cubicBezTo>
                  <a:cubicBezTo>
                    <a:pt x="48" y="3264"/>
                    <a:pt x="48" y="3335"/>
                    <a:pt x="60" y="3419"/>
                  </a:cubicBezTo>
                  <a:cubicBezTo>
                    <a:pt x="48" y="3431"/>
                    <a:pt x="48" y="3431"/>
                    <a:pt x="36" y="3443"/>
                  </a:cubicBezTo>
                  <a:cubicBezTo>
                    <a:pt x="0" y="3526"/>
                    <a:pt x="36" y="3621"/>
                    <a:pt x="131" y="3633"/>
                  </a:cubicBezTo>
                  <a:cubicBezTo>
                    <a:pt x="191" y="3716"/>
                    <a:pt x="274" y="3776"/>
                    <a:pt x="370" y="3812"/>
                  </a:cubicBezTo>
                  <a:cubicBezTo>
                    <a:pt x="461" y="3842"/>
                    <a:pt x="564" y="3855"/>
                    <a:pt x="674" y="3855"/>
                  </a:cubicBezTo>
                  <a:cubicBezTo>
                    <a:pt x="1120" y="3855"/>
                    <a:pt x="1678" y="3650"/>
                    <a:pt x="2060" y="3621"/>
                  </a:cubicBezTo>
                  <a:cubicBezTo>
                    <a:pt x="2929" y="3562"/>
                    <a:pt x="3775" y="3585"/>
                    <a:pt x="4644" y="3478"/>
                  </a:cubicBezTo>
                  <a:cubicBezTo>
                    <a:pt x="5394" y="3383"/>
                    <a:pt x="6168" y="3443"/>
                    <a:pt x="6894" y="3312"/>
                  </a:cubicBezTo>
                  <a:cubicBezTo>
                    <a:pt x="7537" y="3204"/>
                    <a:pt x="7644" y="2752"/>
                    <a:pt x="8085" y="2335"/>
                  </a:cubicBezTo>
                  <a:cubicBezTo>
                    <a:pt x="8597" y="1859"/>
                    <a:pt x="9299" y="1752"/>
                    <a:pt x="9835" y="1311"/>
                  </a:cubicBezTo>
                  <a:cubicBezTo>
                    <a:pt x="10192" y="1014"/>
                    <a:pt x="10609" y="668"/>
                    <a:pt x="10799" y="216"/>
                  </a:cubicBezTo>
                  <a:cubicBezTo>
                    <a:pt x="10811" y="192"/>
                    <a:pt x="10823" y="156"/>
                    <a:pt x="10835" y="133"/>
                  </a:cubicBezTo>
                  <a:cubicBezTo>
                    <a:pt x="10868" y="56"/>
                    <a:pt x="10801" y="0"/>
                    <a:pt x="10735"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6"/>
            <p:cNvSpPr/>
            <p:nvPr/>
          </p:nvSpPr>
          <p:spPr>
            <a:xfrm>
              <a:off x="3790423" y="2221314"/>
              <a:ext cx="362930" cy="410870"/>
            </a:xfrm>
            <a:custGeom>
              <a:avLst/>
              <a:gdLst/>
              <a:ahLst/>
              <a:cxnLst/>
              <a:rect l="l" t="t" r="r" b="b"/>
              <a:pathLst>
                <a:path w="5428" h="6145" extrusionOk="0">
                  <a:moveTo>
                    <a:pt x="4915" y="0"/>
                  </a:moveTo>
                  <a:cubicBezTo>
                    <a:pt x="4895" y="0"/>
                    <a:pt x="4875" y="5"/>
                    <a:pt x="4856" y="14"/>
                  </a:cubicBezTo>
                  <a:cubicBezTo>
                    <a:pt x="4029" y="371"/>
                    <a:pt x="3623" y="1052"/>
                    <a:pt x="2751" y="1052"/>
                  </a:cubicBezTo>
                  <a:cubicBezTo>
                    <a:pt x="2606" y="1052"/>
                    <a:pt x="2448" y="1033"/>
                    <a:pt x="2272" y="991"/>
                  </a:cubicBezTo>
                  <a:cubicBezTo>
                    <a:pt x="2013" y="926"/>
                    <a:pt x="1748" y="894"/>
                    <a:pt x="1484" y="894"/>
                  </a:cubicBezTo>
                  <a:cubicBezTo>
                    <a:pt x="1022" y="894"/>
                    <a:pt x="561" y="992"/>
                    <a:pt x="129" y="1181"/>
                  </a:cubicBezTo>
                  <a:cubicBezTo>
                    <a:pt x="0" y="1235"/>
                    <a:pt x="26" y="1414"/>
                    <a:pt x="146" y="1414"/>
                  </a:cubicBezTo>
                  <a:cubicBezTo>
                    <a:pt x="159" y="1414"/>
                    <a:pt x="173" y="1412"/>
                    <a:pt x="189" y="1407"/>
                  </a:cubicBezTo>
                  <a:lnTo>
                    <a:pt x="189" y="1407"/>
                  </a:lnTo>
                  <a:cubicBezTo>
                    <a:pt x="129" y="1538"/>
                    <a:pt x="105" y="1681"/>
                    <a:pt x="129" y="1824"/>
                  </a:cubicBezTo>
                  <a:cubicBezTo>
                    <a:pt x="153" y="2372"/>
                    <a:pt x="320" y="2943"/>
                    <a:pt x="379" y="3503"/>
                  </a:cubicBezTo>
                  <a:cubicBezTo>
                    <a:pt x="415" y="3824"/>
                    <a:pt x="427" y="4146"/>
                    <a:pt x="439" y="4479"/>
                  </a:cubicBezTo>
                  <a:cubicBezTo>
                    <a:pt x="463" y="4920"/>
                    <a:pt x="474" y="5253"/>
                    <a:pt x="891" y="5432"/>
                  </a:cubicBezTo>
                  <a:cubicBezTo>
                    <a:pt x="1153" y="5551"/>
                    <a:pt x="1248" y="5551"/>
                    <a:pt x="1439" y="5694"/>
                  </a:cubicBezTo>
                  <a:cubicBezTo>
                    <a:pt x="1510" y="5753"/>
                    <a:pt x="1546" y="5836"/>
                    <a:pt x="1641" y="5896"/>
                  </a:cubicBezTo>
                  <a:cubicBezTo>
                    <a:pt x="1755" y="5959"/>
                    <a:pt x="1857" y="5979"/>
                    <a:pt x="1956" y="5979"/>
                  </a:cubicBezTo>
                  <a:cubicBezTo>
                    <a:pt x="2128" y="5979"/>
                    <a:pt x="2292" y="5919"/>
                    <a:pt x="2498" y="5919"/>
                  </a:cubicBezTo>
                  <a:cubicBezTo>
                    <a:pt x="2510" y="5919"/>
                    <a:pt x="2522" y="5919"/>
                    <a:pt x="2534" y="5920"/>
                  </a:cubicBezTo>
                  <a:cubicBezTo>
                    <a:pt x="2882" y="5928"/>
                    <a:pt x="3159" y="6145"/>
                    <a:pt x="3435" y="6145"/>
                  </a:cubicBezTo>
                  <a:cubicBezTo>
                    <a:pt x="3565" y="6145"/>
                    <a:pt x="3695" y="6097"/>
                    <a:pt x="3832" y="5955"/>
                  </a:cubicBezTo>
                  <a:cubicBezTo>
                    <a:pt x="4046" y="5717"/>
                    <a:pt x="4237" y="5455"/>
                    <a:pt x="4392" y="5170"/>
                  </a:cubicBezTo>
                  <a:cubicBezTo>
                    <a:pt x="4534" y="4872"/>
                    <a:pt x="4725" y="4586"/>
                    <a:pt x="4963" y="4348"/>
                  </a:cubicBezTo>
                  <a:cubicBezTo>
                    <a:pt x="5427" y="3836"/>
                    <a:pt x="5356" y="3396"/>
                    <a:pt x="5332" y="2729"/>
                  </a:cubicBezTo>
                  <a:cubicBezTo>
                    <a:pt x="5296" y="1836"/>
                    <a:pt x="5344" y="943"/>
                    <a:pt x="5035" y="86"/>
                  </a:cubicBezTo>
                  <a:cubicBezTo>
                    <a:pt x="5017" y="33"/>
                    <a:pt x="4968" y="0"/>
                    <a:pt x="4915"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6"/>
            <p:cNvSpPr/>
            <p:nvPr/>
          </p:nvSpPr>
          <p:spPr>
            <a:xfrm>
              <a:off x="4110297" y="2145424"/>
              <a:ext cx="496788" cy="325353"/>
            </a:xfrm>
            <a:custGeom>
              <a:avLst/>
              <a:gdLst/>
              <a:ahLst/>
              <a:cxnLst/>
              <a:rect l="l" t="t" r="r" b="b"/>
              <a:pathLst>
                <a:path w="7430" h="4866" extrusionOk="0">
                  <a:moveTo>
                    <a:pt x="5753" y="1"/>
                  </a:moveTo>
                  <a:cubicBezTo>
                    <a:pt x="5291" y="1"/>
                    <a:pt x="4763" y="142"/>
                    <a:pt x="4311" y="244"/>
                  </a:cubicBezTo>
                  <a:cubicBezTo>
                    <a:pt x="3834" y="363"/>
                    <a:pt x="3346" y="459"/>
                    <a:pt x="2870" y="602"/>
                  </a:cubicBezTo>
                  <a:cubicBezTo>
                    <a:pt x="2656" y="673"/>
                    <a:pt x="2441" y="733"/>
                    <a:pt x="2227" y="780"/>
                  </a:cubicBezTo>
                  <a:cubicBezTo>
                    <a:pt x="2137" y="800"/>
                    <a:pt x="2058" y="808"/>
                    <a:pt x="1986" y="808"/>
                  </a:cubicBezTo>
                  <a:cubicBezTo>
                    <a:pt x="1672" y="808"/>
                    <a:pt x="1502" y="646"/>
                    <a:pt x="1144" y="578"/>
                  </a:cubicBezTo>
                  <a:cubicBezTo>
                    <a:pt x="1085" y="565"/>
                    <a:pt x="1029" y="558"/>
                    <a:pt x="975" y="558"/>
                  </a:cubicBezTo>
                  <a:cubicBezTo>
                    <a:pt x="591" y="558"/>
                    <a:pt x="318" y="873"/>
                    <a:pt x="36" y="1197"/>
                  </a:cubicBezTo>
                  <a:cubicBezTo>
                    <a:pt x="24" y="1209"/>
                    <a:pt x="12" y="1244"/>
                    <a:pt x="12" y="1268"/>
                  </a:cubicBezTo>
                  <a:cubicBezTo>
                    <a:pt x="1" y="1292"/>
                    <a:pt x="1" y="1328"/>
                    <a:pt x="12" y="1352"/>
                  </a:cubicBezTo>
                  <a:cubicBezTo>
                    <a:pt x="131" y="1887"/>
                    <a:pt x="322" y="2340"/>
                    <a:pt x="334" y="2899"/>
                  </a:cubicBezTo>
                  <a:cubicBezTo>
                    <a:pt x="358" y="3471"/>
                    <a:pt x="334" y="4031"/>
                    <a:pt x="334" y="4602"/>
                  </a:cubicBezTo>
                  <a:lnTo>
                    <a:pt x="334" y="4733"/>
                  </a:lnTo>
                  <a:cubicBezTo>
                    <a:pt x="334" y="4809"/>
                    <a:pt x="413" y="4866"/>
                    <a:pt x="491" y="4866"/>
                  </a:cubicBezTo>
                  <a:cubicBezTo>
                    <a:pt x="498" y="4866"/>
                    <a:pt x="505" y="4865"/>
                    <a:pt x="512" y="4864"/>
                  </a:cubicBezTo>
                  <a:cubicBezTo>
                    <a:pt x="1632" y="4662"/>
                    <a:pt x="2739" y="4388"/>
                    <a:pt x="3858" y="4197"/>
                  </a:cubicBezTo>
                  <a:cubicBezTo>
                    <a:pt x="4715" y="4066"/>
                    <a:pt x="5620" y="3971"/>
                    <a:pt x="6454" y="3721"/>
                  </a:cubicBezTo>
                  <a:cubicBezTo>
                    <a:pt x="6823" y="3602"/>
                    <a:pt x="7335" y="3376"/>
                    <a:pt x="7394" y="2935"/>
                  </a:cubicBezTo>
                  <a:cubicBezTo>
                    <a:pt x="7430" y="2673"/>
                    <a:pt x="7299" y="2578"/>
                    <a:pt x="7168" y="2387"/>
                  </a:cubicBezTo>
                  <a:cubicBezTo>
                    <a:pt x="6989" y="2161"/>
                    <a:pt x="6882" y="1864"/>
                    <a:pt x="6882" y="1578"/>
                  </a:cubicBezTo>
                  <a:cubicBezTo>
                    <a:pt x="6882" y="1364"/>
                    <a:pt x="6930" y="1364"/>
                    <a:pt x="6918" y="1137"/>
                  </a:cubicBezTo>
                  <a:cubicBezTo>
                    <a:pt x="6857" y="244"/>
                    <a:pt x="6362" y="1"/>
                    <a:pt x="5753"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6"/>
            <p:cNvSpPr/>
            <p:nvPr/>
          </p:nvSpPr>
          <p:spPr>
            <a:xfrm>
              <a:off x="4165994" y="1802481"/>
              <a:ext cx="633790" cy="479003"/>
            </a:xfrm>
            <a:custGeom>
              <a:avLst/>
              <a:gdLst/>
              <a:ahLst/>
              <a:cxnLst/>
              <a:rect l="l" t="t" r="r" b="b"/>
              <a:pathLst>
                <a:path w="9479" h="7164" extrusionOk="0">
                  <a:moveTo>
                    <a:pt x="5959" y="0"/>
                  </a:moveTo>
                  <a:cubicBezTo>
                    <a:pt x="5695" y="0"/>
                    <a:pt x="5399" y="139"/>
                    <a:pt x="5180" y="206"/>
                  </a:cubicBezTo>
                  <a:cubicBezTo>
                    <a:pt x="4573" y="385"/>
                    <a:pt x="4049" y="766"/>
                    <a:pt x="3692" y="1290"/>
                  </a:cubicBezTo>
                  <a:cubicBezTo>
                    <a:pt x="3537" y="1480"/>
                    <a:pt x="3430" y="1706"/>
                    <a:pt x="3406" y="1944"/>
                  </a:cubicBezTo>
                  <a:cubicBezTo>
                    <a:pt x="3347" y="2433"/>
                    <a:pt x="3597" y="2754"/>
                    <a:pt x="3108" y="3147"/>
                  </a:cubicBezTo>
                  <a:cubicBezTo>
                    <a:pt x="2763" y="3433"/>
                    <a:pt x="2335" y="3456"/>
                    <a:pt x="1918" y="3528"/>
                  </a:cubicBezTo>
                  <a:cubicBezTo>
                    <a:pt x="1513" y="3599"/>
                    <a:pt x="1073" y="3742"/>
                    <a:pt x="632" y="3826"/>
                  </a:cubicBezTo>
                  <a:cubicBezTo>
                    <a:pt x="572" y="3849"/>
                    <a:pt x="537" y="3897"/>
                    <a:pt x="537" y="3968"/>
                  </a:cubicBezTo>
                  <a:cubicBezTo>
                    <a:pt x="525" y="4218"/>
                    <a:pt x="632" y="4314"/>
                    <a:pt x="692" y="4540"/>
                  </a:cubicBezTo>
                  <a:cubicBezTo>
                    <a:pt x="822" y="5016"/>
                    <a:pt x="525" y="5266"/>
                    <a:pt x="239" y="5564"/>
                  </a:cubicBezTo>
                  <a:cubicBezTo>
                    <a:pt x="215" y="5576"/>
                    <a:pt x="191" y="5600"/>
                    <a:pt x="180" y="5623"/>
                  </a:cubicBezTo>
                  <a:cubicBezTo>
                    <a:pt x="144" y="5671"/>
                    <a:pt x="108" y="5707"/>
                    <a:pt x="72" y="5742"/>
                  </a:cubicBezTo>
                  <a:cubicBezTo>
                    <a:pt x="0" y="5842"/>
                    <a:pt x="72" y="5962"/>
                    <a:pt x="163" y="5962"/>
                  </a:cubicBezTo>
                  <a:cubicBezTo>
                    <a:pt x="192" y="5962"/>
                    <a:pt x="222" y="5950"/>
                    <a:pt x="251" y="5921"/>
                  </a:cubicBezTo>
                  <a:lnTo>
                    <a:pt x="263" y="5909"/>
                  </a:lnTo>
                  <a:cubicBezTo>
                    <a:pt x="443" y="6200"/>
                    <a:pt x="738" y="6299"/>
                    <a:pt x="1061" y="6299"/>
                  </a:cubicBezTo>
                  <a:cubicBezTo>
                    <a:pt x="1507" y="6299"/>
                    <a:pt x="2009" y="6112"/>
                    <a:pt x="2346" y="5981"/>
                  </a:cubicBezTo>
                  <a:cubicBezTo>
                    <a:pt x="3025" y="5731"/>
                    <a:pt x="3716" y="5707"/>
                    <a:pt x="4418" y="5588"/>
                  </a:cubicBezTo>
                  <a:cubicBezTo>
                    <a:pt x="4596" y="5559"/>
                    <a:pt x="4759" y="5537"/>
                    <a:pt x="4912" y="5537"/>
                  </a:cubicBezTo>
                  <a:cubicBezTo>
                    <a:pt x="5198" y="5537"/>
                    <a:pt x="5452" y="5613"/>
                    <a:pt x="5716" y="5862"/>
                  </a:cubicBezTo>
                  <a:cubicBezTo>
                    <a:pt x="5895" y="6028"/>
                    <a:pt x="6085" y="6171"/>
                    <a:pt x="6287" y="6302"/>
                  </a:cubicBezTo>
                  <a:cubicBezTo>
                    <a:pt x="6549" y="6481"/>
                    <a:pt x="6799" y="6695"/>
                    <a:pt x="7014" y="6921"/>
                  </a:cubicBezTo>
                  <a:cubicBezTo>
                    <a:pt x="7097" y="7028"/>
                    <a:pt x="7204" y="7100"/>
                    <a:pt x="7335" y="7147"/>
                  </a:cubicBezTo>
                  <a:cubicBezTo>
                    <a:pt x="7377" y="7159"/>
                    <a:pt x="7419" y="7164"/>
                    <a:pt x="7463" y="7164"/>
                  </a:cubicBezTo>
                  <a:cubicBezTo>
                    <a:pt x="7690" y="7164"/>
                    <a:pt x="7933" y="7023"/>
                    <a:pt x="8133" y="6933"/>
                  </a:cubicBezTo>
                  <a:cubicBezTo>
                    <a:pt x="8550" y="6731"/>
                    <a:pt x="9478" y="6254"/>
                    <a:pt x="9145" y="5659"/>
                  </a:cubicBezTo>
                  <a:cubicBezTo>
                    <a:pt x="9118" y="5615"/>
                    <a:pt x="9079" y="5590"/>
                    <a:pt x="9036" y="5590"/>
                  </a:cubicBezTo>
                  <a:cubicBezTo>
                    <a:pt x="9021" y="5590"/>
                    <a:pt x="9006" y="5593"/>
                    <a:pt x="8990" y="5600"/>
                  </a:cubicBezTo>
                  <a:cubicBezTo>
                    <a:pt x="8776" y="5647"/>
                    <a:pt x="8573" y="5731"/>
                    <a:pt x="8383" y="5850"/>
                  </a:cubicBezTo>
                  <a:cubicBezTo>
                    <a:pt x="8186" y="5952"/>
                    <a:pt x="7910" y="6191"/>
                    <a:pt x="7691" y="6191"/>
                  </a:cubicBezTo>
                  <a:cubicBezTo>
                    <a:pt x="7579" y="6191"/>
                    <a:pt x="7483" y="6129"/>
                    <a:pt x="7419" y="5957"/>
                  </a:cubicBezTo>
                  <a:cubicBezTo>
                    <a:pt x="7335" y="5707"/>
                    <a:pt x="7430" y="5326"/>
                    <a:pt x="7419" y="5064"/>
                  </a:cubicBezTo>
                  <a:cubicBezTo>
                    <a:pt x="7419" y="4719"/>
                    <a:pt x="7383" y="4385"/>
                    <a:pt x="7347" y="4052"/>
                  </a:cubicBezTo>
                  <a:cubicBezTo>
                    <a:pt x="7264" y="3278"/>
                    <a:pt x="6966" y="2599"/>
                    <a:pt x="6752" y="1861"/>
                  </a:cubicBezTo>
                  <a:cubicBezTo>
                    <a:pt x="6621" y="1409"/>
                    <a:pt x="6716" y="420"/>
                    <a:pt x="6264" y="87"/>
                  </a:cubicBezTo>
                  <a:cubicBezTo>
                    <a:pt x="6173" y="24"/>
                    <a:pt x="6069" y="0"/>
                    <a:pt x="5959"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6"/>
            <p:cNvSpPr/>
            <p:nvPr/>
          </p:nvSpPr>
          <p:spPr>
            <a:xfrm>
              <a:off x="4628554" y="1973050"/>
              <a:ext cx="316126" cy="158531"/>
            </a:xfrm>
            <a:custGeom>
              <a:avLst/>
              <a:gdLst/>
              <a:ahLst/>
              <a:cxnLst/>
              <a:rect l="l" t="t" r="r" b="b"/>
              <a:pathLst>
                <a:path w="4728" h="2371" extrusionOk="0">
                  <a:moveTo>
                    <a:pt x="2825" y="0"/>
                  </a:moveTo>
                  <a:cubicBezTo>
                    <a:pt x="2795" y="0"/>
                    <a:pt x="2762" y="13"/>
                    <a:pt x="2739" y="36"/>
                  </a:cubicBezTo>
                  <a:cubicBezTo>
                    <a:pt x="2465" y="370"/>
                    <a:pt x="2036" y="477"/>
                    <a:pt x="1632" y="596"/>
                  </a:cubicBezTo>
                  <a:cubicBezTo>
                    <a:pt x="1524" y="620"/>
                    <a:pt x="1417" y="655"/>
                    <a:pt x="1310" y="691"/>
                  </a:cubicBezTo>
                  <a:cubicBezTo>
                    <a:pt x="1303" y="688"/>
                    <a:pt x="1295" y="686"/>
                    <a:pt x="1287" y="686"/>
                  </a:cubicBezTo>
                  <a:cubicBezTo>
                    <a:pt x="1266" y="686"/>
                    <a:pt x="1244" y="695"/>
                    <a:pt x="1227" y="703"/>
                  </a:cubicBezTo>
                  <a:cubicBezTo>
                    <a:pt x="989" y="834"/>
                    <a:pt x="584" y="798"/>
                    <a:pt x="334" y="941"/>
                  </a:cubicBezTo>
                  <a:cubicBezTo>
                    <a:pt x="298" y="941"/>
                    <a:pt x="274" y="965"/>
                    <a:pt x="262" y="989"/>
                  </a:cubicBezTo>
                  <a:cubicBezTo>
                    <a:pt x="227" y="1025"/>
                    <a:pt x="191" y="1060"/>
                    <a:pt x="167" y="1096"/>
                  </a:cubicBezTo>
                  <a:cubicBezTo>
                    <a:pt x="0" y="1358"/>
                    <a:pt x="191" y="1858"/>
                    <a:pt x="215" y="2144"/>
                  </a:cubicBezTo>
                  <a:cubicBezTo>
                    <a:pt x="226" y="2199"/>
                    <a:pt x="267" y="2264"/>
                    <a:pt x="330" y="2264"/>
                  </a:cubicBezTo>
                  <a:cubicBezTo>
                    <a:pt x="335" y="2264"/>
                    <a:pt x="340" y="2264"/>
                    <a:pt x="346" y="2263"/>
                  </a:cubicBezTo>
                  <a:cubicBezTo>
                    <a:pt x="786" y="2227"/>
                    <a:pt x="1215" y="2120"/>
                    <a:pt x="1632" y="1953"/>
                  </a:cubicBezTo>
                  <a:cubicBezTo>
                    <a:pt x="1910" y="1849"/>
                    <a:pt x="2095" y="1770"/>
                    <a:pt x="2279" y="1770"/>
                  </a:cubicBezTo>
                  <a:cubicBezTo>
                    <a:pt x="2473" y="1770"/>
                    <a:pt x="2666" y="1858"/>
                    <a:pt x="2965" y="2096"/>
                  </a:cubicBezTo>
                  <a:cubicBezTo>
                    <a:pt x="3060" y="2179"/>
                    <a:pt x="3120" y="2298"/>
                    <a:pt x="3239" y="2334"/>
                  </a:cubicBezTo>
                  <a:cubicBezTo>
                    <a:pt x="3305" y="2360"/>
                    <a:pt x="3359" y="2371"/>
                    <a:pt x="3408" y="2371"/>
                  </a:cubicBezTo>
                  <a:cubicBezTo>
                    <a:pt x="3515" y="2371"/>
                    <a:pt x="3596" y="2317"/>
                    <a:pt x="3727" y="2251"/>
                  </a:cubicBezTo>
                  <a:cubicBezTo>
                    <a:pt x="3918" y="2156"/>
                    <a:pt x="4406" y="1906"/>
                    <a:pt x="4561" y="1691"/>
                  </a:cubicBezTo>
                  <a:cubicBezTo>
                    <a:pt x="4727" y="1406"/>
                    <a:pt x="4489" y="941"/>
                    <a:pt x="4156" y="929"/>
                  </a:cubicBezTo>
                  <a:cubicBezTo>
                    <a:pt x="3953" y="929"/>
                    <a:pt x="3989" y="1001"/>
                    <a:pt x="3858" y="1108"/>
                  </a:cubicBezTo>
                  <a:cubicBezTo>
                    <a:pt x="3797" y="1160"/>
                    <a:pt x="4028" y="1490"/>
                    <a:pt x="3963" y="1490"/>
                  </a:cubicBezTo>
                  <a:cubicBezTo>
                    <a:pt x="3939" y="1490"/>
                    <a:pt x="3875" y="1445"/>
                    <a:pt x="3739" y="1322"/>
                  </a:cubicBezTo>
                  <a:cubicBezTo>
                    <a:pt x="3668" y="1227"/>
                    <a:pt x="3584" y="1155"/>
                    <a:pt x="3477" y="1108"/>
                  </a:cubicBezTo>
                  <a:cubicBezTo>
                    <a:pt x="3382" y="1001"/>
                    <a:pt x="3275" y="894"/>
                    <a:pt x="3156" y="810"/>
                  </a:cubicBezTo>
                  <a:cubicBezTo>
                    <a:pt x="3144" y="798"/>
                    <a:pt x="3144" y="786"/>
                    <a:pt x="3144" y="763"/>
                  </a:cubicBezTo>
                  <a:cubicBezTo>
                    <a:pt x="3322" y="513"/>
                    <a:pt x="3239" y="298"/>
                    <a:pt x="3037" y="132"/>
                  </a:cubicBezTo>
                  <a:cubicBezTo>
                    <a:pt x="3025" y="120"/>
                    <a:pt x="3001" y="96"/>
                    <a:pt x="2989" y="84"/>
                  </a:cubicBezTo>
                  <a:cubicBezTo>
                    <a:pt x="2941" y="60"/>
                    <a:pt x="2906" y="36"/>
                    <a:pt x="2870" y="12"/>
                  </a:cubicBezTo>
                  <a:cubicBezTo>
                    <a:pt x="2857" y="4"/>
                    <a:pt x="2842" y="0"/>
                    <a:pt x="2825"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6"/>
            <p:cNvSpPr/>
            <p:nvPr/>
          </p:nvSpPr>
          <p:spPr>
            <a:xfrm>
              <a:off x="4740015" y="1461544"/>
              <a:ext cx="324083" cy="513303"/>
            </a:xfrm>
            <a:custGeom>
              <a:avLst/>
              <a:gdLst/>
              <a:ahLst/>
              <a:cxnLst/>
              <a:rect l="l" t="t" r="r" b="b"/>
              <a:pathLst>
                <a:path w="4847" h="7677" extrusionOk="0">
                  <a:moveTo>
                    <a:pt x="1768" y="0"/>
                  </a:moveTo>
                  <a:cubicBezTo>
                    <a:pt x="1335" y="0"/>
                    <a:pt x="920" y="239"/>
                    <a:pt x="715" y="650"/>
                  </a:cubicBezTo>
                  <a:cubicBezTo>
                    <a:pt x="524" y="1066"/>
                    <a:pt x="500" y="1662"/>
                    <a:pt x="417" y="2102"/>
                  </a:cubicBezTo>
                  <a:cubicBezTo>
                    <a:pt x="262" y="2805"/>
                    <a:pt x="203" y="3519"/>
                    <a:pt x="24" y="4222"/>
                  </a:cubicBezTo>
                  <a:cubicBezTo>
                    <a:pt x="0" y="4269"/>
                    <a:pt x="24" y="4317"/>
                    <a:pt x="60" y="4341"/>
                  </a:cubicBezTo>
                  <a:cubicBezTo>
                    <a:pt x="131" y="5448"/>
                    <a:pt x="858" y="6543"/>
                    <a:pt x="1131" y="7579"/>
                  </a:cubicBezTo>
                  <a:cubicBezTo>
                    <a:pt x="1154" y="7640"/>
                    <a:pt x="1211" y="7676"/>
                    <a:pt x="1267" y="7676"/>
                  </a:cubicBezTo>
                  <a:cubicBezTo>
                    <a:pt x="1300" y="7676"/>
                    <a:pt x="1332" y="7665"/>
                    <a:pt x="1358" y="7639"/>
                  </a:cubicBezTo>
                  <a:cubicBezTo>
                    <a:pt x="1393" y="7603"/>
                    <a:pt x="1417" y="7567"/>
                    <a:pt x="1441" y="7543"/>
                  </a:cubicBezTo>
                  <a:cubicBezTo>
                    <a:pt x="1774" y="7079"/>
                    <a:pt x="1751" y="6472"/>
                    <a:pt x="2120" y="6055"/>
                  </a:cubicBezTo>
                  <a:cubicBezTo>
                    <a:pt x="2560" y="5555"/>
                    <a:pt x="3144" y="5269"/>
                    <a:pt x="3596" y="4781"/>
                  </a:cubicBezTo>
                  <a:cubicBezTo>
                    <a:pt x="3894" y="4638"/>
                    <a:pt x="4096" y="4305"/>
                    <a:pt x="4227" y="3983"/>
                  </a:cubicBezTo>
                  <a:cubicBezTo>
                    <a:pt x="4846" y="3305"/>
                    <a:pt x="4203" y="2948"/>
                    <a:pt x="3715" y="2412"/>
                  </a:cubicBezTo>
                  <a:cubicBezTo>
                    <a:pt x="3239" y="1876"/>
                    <a:pt x="3144" y="1436"/>
                    <a:pt x="2882" y="828"/>
                  </a:cubicBezTo>
                  <a:cubicBezTo>
                    <a:pt x="2775" y="519"/>
                    <a:pt x="2560" y="269"/>
                    <a:pt x="2274" y="114"/>
                  </a:cubicBezTo>
                  <a:cubicBezTo>
                    <a:pt x="2110" y="37"/>
                    <a:pt x="1938" y="0"/>
                    <a:pt x="1768"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6"/>
            <p:cNvSpPr/>
            <p:nvPr/>
          </p:nvSpPr>
          <p:spPr>
            <a:xfrm>
              <a:off x="3685180" y="3404196"/>
              <a:ext cx="770657" cy="586986"/>
            </a:xfrm>
            <a:custGeom>
              <a:avLst/>
              <a:gdLst/>
              <a:ahLst/>
              <a:cxnLst/>
              <a:rect l="l" t="t" r="r" b="b"/>
              <a:pathLst>
                <a:path w="11526" h="8779" extrusionOk="0">
                  <a:moveTo>
                    <a:pt x="7981" y="0"/>
                  </a:moveTo>
                  <a:cubicBezTo>
                    <a:pt x="7846" y="0"/>
                    <a:pt x="7690" y="87"/>
                    <a:pt x="7513" y="302"/>
                  </a:cubicBezTo>
                  <a:cubicBezTo>
                    <a:pt x="7230" y="640"/>
                    <a:pt x="6890" y="692"/>
                    <a:pt x="6512" y="692"/>
                  </a:cubicBezTo>
                  <a:cubicBezTo>
                    <a:pt x="6344" y="692"/>
                    <a:pt x="6168" y="682"/>
                    <a:pt x="5986" y="682"/>
                  </a:cubicBezTo>
                  <a:cubicBezTo>
                    <a:pt x="5960" y="682"/>
                    <a:pt x="5933" y="682"/>
                    <a:pt x="5906" y="683"/>
                  </a:cubicBezTo>
                  <a:cubicBezTo>
                    <a:pt x="5454" y="695"/>
                    <a:pt x="5025" y="766"/>
                    <a:pt x="4584" y="778"/>
                  </a:cubicBezTo>
                  <a:cubicBezTo>
                    <a:pt x="4489" y="778"/>
                    <a:pt x="4272" y="799"/>
                    <a:pt x="4099" y="799"/>
                  </a:cubicBezTo>
                  <a:cubicBezTo>
                    <a:pt x="4013" y="799"/>
                    <a:pt x="3938" y="794"/>
                    <a:pt x="3894" y="778"/>
                  </a:cubicBezTo>
                  <a:cubicBezTo>
                    <a:pt x="3763" y="730"/>
                    <a:pt x="3799" y="659"/>
                    <a:pt x="3692" y="587"/>
                  </a:cubicBezTo>
                  <a:cubicBezTo>
                    <a:pt x="3596" y="516"/>
                    <a:pt x="3501" y="445"/>
                    <a:pt x="3394" y="397"/>
                  </a:cubicBezTo>
                  <a:cubicBezTo>
                    <a:pt x="3263" y="349"/>
                    <a:pt x="3110" y="330"/>
                    <a:pt x="2949" y="330"/>
                  </a:cubicBezTo>
                  <a:cubicBezTo>
                    <a:pt x="2550" y="330"/>
                    <a:pt x="2096" y="441"/>
                    <a:pt x="1775" y="492"/>
                  </a:cubicBezTo>
                  <a:cubicBezTo>
                    <a:pt x="1382" y="552"/>
                    <a:pt x="989" y="599"/>
                    <a:pt x="596" y="599"/>
                  </a:cubicBezTo>
                  <a:cubicBezTo>
                    <a:pt x="580" y="598"/>
                    <a:pt x="564" y="598"/>
                    <a:pt x="548" y="598"/>
                  </a:cubicBezTo>
                  <a:cubicBezTo>
                    <a:pt x="372" y="598"/>
                    <a:pt x="191" y="658"/>
                    <a:pt x="60" y="778"/>
                  </a:cubicBezTo>
                  <a:cubicBezTo>
                    <a:pt x="1" y="814"/>
                    <a:pt x="1" y="885"/>
                    <a:pt x="36" y="933"/>
                  </a:cubicBezTo>
                  <a:cubicBezTo>
                    <a:pt x="72" y="1159"/>
                    <a:pt x="179" y="1659"/>
                    <a:pt x="358" y="1790"/>
                  </a:cubicBezTo>
                  <a:cubicBezTo>
                    <a:pt x="464" y="1865"/>
                    <a:pt x="594" y="1893"/>
                    <a:pt x="739" y="1893"/>
                  </a:cubicBezTo>
                  <a:cubicBezTo>
                    <a:pt x="1129" y="1893"/>
                    <a:pt x="1621" y="1690"/>
                    <a:pt x="2000" y="1690"/>
                  </a:cubicBezTo>
                  <a:cubicBezTo>
                    <a:pt x="2077" y="1690"/>
                    <a:pt x="2149" y="1699"/>
                    <a:pt x="2215" y="1718"/>
                  </a:cubicBezTo>
                  <a:cubicBezTo>
                    <a:pt x="2734" y="1892"/>
                    <a:pt x="3019" y="2423"/>
                    <a:pt x="3600" y="2423"/>
                  </a:cubicBezTo>
                  <a:cubicBezTo>
                    <a:pt x="3618" y="2423"/>
                    <a:pt x="3637" y="2422"/>
                    <a:pt x="3656" y="2421"/>
                  </a:cubicBezTo>
                  <a:cubicBezTo>
                    <a:pt x="4203" y="2384"/>
                    <a:pt x="4519" y="1920"/>
                    <a:pt x="4993" y="1920"/>
                  </a:cubicBezTo>
                  <a:cubicBezTo>
                    <a:pt x="5127" y="1920"/>
                    <a:pt x="5274" y="1957"/>
                    <a:pt x="5442" y="2052"/>
                  </a:cubicBezTo>
                  <a:cubicBezTo>
                    <a:pt x="6859" y="2838"/>
                    <a:pt x="6894" y="4469"/>
                    <a:pt x="7549" y="5779"/>
                  </a:cubicBezTo>
                  <a:cubicBezTo>
                    <a:pt x="8025" y="6731"/>
                    <a:pt x="8811" y="8136"/>
                    <a:pt x="9799" y="8624"/>
                  </a:cubicBezTo>
                  <a:cubicBezTo>
                    <a:pt x="10004" y="8729"/>
                    <a:pt x="10197" y="8778"/>
                    <a:pt x="10373" y="8778"/>
                  </a:cubicBezTo>
                  <a:cubicBezTo>
                    <a:pt x="10853" y="8778"/>
                    <a:pt x="11207" y="8414"/>
                    <a:pt x="11312" y="7838"/>
                  </a:cubicBezTo>
                  <a:cubicBezTo>
                    <a:pt x="11526" y="6731"/>
                    <a:pt x="11157" y="5719"/>
                    <a:pt x="10597" y="4790"/>
                  </a:cubicBezTo>
                  <a:cubicBezTo>
                    <a:pt x="10264" y="4231"/>
                    <a:pt x="10073" y="3659"/>
                    <a:pt x="9799" y="3100"/>
                  </a:cubicBezTo>
                  <a:cubicBezTo>
                    <a:pt x="9633" y="2766"/>
                    <a:pt x="9371" y="2540"/>
                    <a:pt x="9168" y="2242"/>
                  </a:cubicBezTo>
                  <a:cubicBezTo>
                    <a:pt x="8930" y="1861"/>
                    <a:pt x="8764" y="1445"/>
                    <a:pt x="8656" y="1004"/>
                  </a:cubicBezTo>
                  <a:cubicBezTo>
                    <a:pt x="8537" y="545"/>
                    <a:pt x="8321" y="0"/>
                    <a:pt x="7981"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6"/>
            <p:cNvSpPr/>
            <p:nvPr/>
          </p:nvSpPr>
          <p:spPr>
            <a:xfrm>
              <a:off x="3313420" y="3023074"/>
              <a:ext cx="328027" cy="522865"/>
            </a:xfrm>
            <a:custGeom>
              <a:avLst/>
              <a:gdLst/>
              <a:ahLst/>
              <a:cxnLst/>
              <a:rect l="l" t="t" r="r" b="b"/>
              <a:pathLst>
                <a:path w="4906" h="7820" extrusionOk="0">
                  <a:moveTo>
                    <a:pt x="4449" y="1"/>
                  </a:moveTo>
                  <a:cubicBezTo>
                    <a:pt x="4431" y="1"/>
                    <a:pt x="4413" y="5"/>
                    <a:pt x="4394" y="13"/>
                  </a:cubicBezTo>
                  <a:cubicBezTo>
                    <a:pt x="4373" y="12"/>
                    <a:pt x="4352" y="12"/>
                    <a:pt x="4331" y="12"/>
                  </a:cubicBezTo>
                  <a:cubicBezTo>
                    <a:pt x="3783" y="12"/>
                    <a:pt x="3265" y="157"/>
                    <a:pt x="2715" y="179"/>
                  </a:cubicBezTo>
                  <a:cubicBezTo>
                    <a:pt x="2700" y="180"/>
                    <a:pt x="2686" y="180"/>
                    <a:pt x="2671" y="180"/>
                  </a:cubicBezTo>
                  <a:cubicBezTo>
                    <a:pt x="2487" y="180"/>
                    <a:pt x="2291" y="138"/>
                    <a:pt x="2106" y="138"/>
                  </a:cubicBezTo>
                  <a:cubicBezTo>
                    <a:pt x="2003" y="138"/>
                    <a:pt x="1903" y="151"/>
                    <a:pt x="1810" y="191"/>
                  </a:cubicBezTo>
                  <a:cubicBezTo>
                    <a:pt x="1572" y="287"/>
                    <a:pt x="1453" y="537"/>
                    <a:pt x="1334" y="739"/>
                  </a:cubicBezTo>
                  <a:cubicBezTo>
                    <a:pt x="1120" y="1132"/>
                    <a:pt x="881" y="1537"/>
                    <a:pt x="691" y="1930"/>
                  </a:cubicBezTo>
                  <a:cubicBezTo>
                    <a:pt x="322" y="2739"/>
                    <a:pt x="489" y="3478"/>
                    <a:pt x="679" y="4311"/>
                  </a:cubicBezTo>
                  <a:cubicBezTo>
                    <a:pt x="762" y="4704"/>
                    <a:pt x="858" y="5002"/>
                    <a:pt x="643" y="5383"/>
                  </a:cubicBezTo>
                  <a:cubicBezTo>
                    <a:pt x="548" y="5561"/>
                    <a:pt x="417" y="5704"/>
                    <a:pt x="310" y="5871"/>
                  </a:cubicBezTo>
                  <a:cubicBezTo>
                    <a:pt x="131" y="6168"/>
                    <a:pt x="0" y="6430"/>
                    <a:pt x="24" y="6787"/>
                  </a:cubicBezTo>
                  <a:cubicBezTo>
                    <a:pt x="24" y="6859"/>
                    <a:pt x="84" y="6918"/>
                    <a:pt x="155" y="6918"/>
                  </a:cubicBezTo>
                  <a:cubicBezTo>
                    <a:pt x="536" y="6918"/>
                    <a:pt x="917" y="6895"/>
                    <a:pt x="1286" y="6847"/>
                  </a:cubicBezTo>
                  <a:cubicBezTo>
                    <a:pt x="1516" y="6818"/>
                    <a:pt x="1793" y="6735"/>
                    <a:pt x="2035" y="6735"/>
                  </a:cubicBezTo>
                  <a:cubicBezTo>
                    <a:pt x="2093" y="6735"/>
                    <a:pt x="2150" y="6740"/>
                    <a:pt x="2203" y="6752"/>
                  </a:cubicBezTo>
                  <a:cubicBezTo>
                    <a:pt x="2536" y="6835"/>
                    <a:pt x="2453" y="6966"/>
                    <a:pt x="2560" y="7288"/>
                  </a:cubicBezTo>
                  <a:cubicBezTo>
                    <a:pt x="2584" y="7430"/>
                    <a:pt x="2655" y="7573"/>
                    <a:pt x="2751" y="7692"/>
                  </a:cubicBezTo>
                  <a:cubicBezTo>
                    <a:pt x="2850" y="7784"/>
                    <a:pt x="2951" y="7814"/>
                    <a:pt x="3055" y="7814"/>
                  </a:cubicBezTo>
                  <a:cubicBezTo>
                    <a:pt x="3264" y="7814"/>
                    <a:pt x="3482" y="7691"/>
                    <a:pt x="3711" y="7691"/>
                  </a:cubicBezTo>
                  <a:cubicBezTo>
                    <a:pt x="3724" y="7691"/>
                    <a:pt x="3737" y="7691"/>
                    <a:pt x="3751" y="7692"/>
                  </a:cubicBezTo>
                  <a:cubicBezTo>
                    <a:pt x="3937" y="7708"/>
                    <a:pt x="4184" y="7820"/>
                    <a:pt x="4403" y="7820"/>
                  </a:cubicBezTo>
                  <a:cubicBezTo>
                    <a:pt x="4519" y="7820"/>
                    <a:pt x="4628" y="7788"/>
                    <a:pt x="4715" y="7692"/>
                  </a:cubicBezTo>
                  <a:cubicBezTo>
                    <a:pt x="4906" y="7502"/>
                    <a:pt x="4775" y="7168"/>
                    <a:pt x="4715" y="6966"/>
                  </a:cubicBezTo>
                  <a:cubicBezTo>
                    <a:pt x="4489" y="6216"/>
                    <a:pt x="4465" y="5513"/>
                    <a:pt x="4453" y="4728"/>
                  </a:cubicBezTo>
                  <a:cubicBezTo>
                    <a:pt x="4406" y="3180"/>
                    <a:pt x="4596" y="1668"/>
                    <a:pt x="4560" y="120"/>
                  </a:cubicBezTo>
                  <a:cubicBezTo>
                    <a:pt x="4560" y="46"/>
                    <a:pt x="4510" y="1"/>
                    <a:pt x="4449"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6"/>
            <p:cNvSpPr/>
            <p:nvPr/>
          </p:nvSpPr>
          <p:spPr>
            <a:xfrm>
              <a:off x="3584083" y="3008631"/>
              <a:ext cx="339996" cy="535569"/>
            </a:xfrm>
            <a:custGeom>
              <a:avLst/>
              <a:gdLst/>
              <a:ahLst/>
              <a:cxnLst/>
              <a:rect l="l" t="t" r="r" b="b"/>
              <a:pathLst>
                <a:path w="5085" h="8010" extrusionOk="0">
                  <a:moveTo>
                    <a:pt x="1862" y="0"/>
                  </a:moveTo>
                  <a:cubicBezTo>
                    <a:pt x="1302" y="0"/>
                    <a:pt x="753" y="59"/>
                    <a:pt x="512" y="288"/>
                  </a:cubicBezTo>
                  <a:cubicBezTo>
                    <a:pt x="477" y="288"/>
                    <a:pt x="453" y="300"/>
                    <a:pt x="429" y="324"/>
                  </a:cubicBezTo>
                  <a:cubicBezTo>
                    <a:pt x="167" y="598"/>
                    <a:pt x="239" y="1169"/>
                    <a:pt x="227" y="1503"/>
                  </a:cubicBezTo>
                  <a:cubicBezTo>
                    <a:pt x="215" y="2336"/>
                    <a:pt x="239" y="3158"/>
                    <a:pt x="262" y="3991"/>
                  </a:cubicBezTo>
                  <a:cubicBezTo>
                    <a:pt x="286" y="5051"/>
                    <a:pt x="0" y="6206"/>
                    <a:pt x="322" y="7253"/>
                  </a:cubicBezTo>
                  <a:cubicBezTo>
                    <a:pt x="417" y="7551"/>
                    <a:pt x="560" y="7849"/>
                    <a:pt x="870" y="7956"/>
                  </a:cubicBezTo>
                  <a:cubicBezTo>
                    <a:pt x="964" y="7991"/>
                    <a:pt x="1093" y="8010"/>
                    <a:pt x="1231" y="8010"/>
                  </a:cubicBezTo>
                  <a:cubicBezTo>
                    <a:pt x="1512" y="8010"/>
                    <a:pt x="1829" y="7933"/>
                    <a:pt x="1965" y="7765"/>
                  </a:cubicBezTo>
                  <a:cubicBezTo>
                    <a:pt x="2036" y="7682"/>
                    <a:pt x="2072" y="7563"/>
                    <a:pt x="2072" y="7456"/>
                  </a:cubicBezTo>
                  <a:cubicBezTo>
                    <a:pt x="2072" y="7003"/>
                    <a:pt x="1596" y="6932"/>
                    <a:pt x="2203" y="6730"/>
                  </a:cubicBezTo>
                  <a:cubicBezTo>
                    <a:pt x="2584" y="6599"/>
                    <a:pt x="3060" y="6646"/>
                    <a:pt x="3453" y="6587"/>
                  </a:cubicBezTo>
                  <a:cubicBezTo>
                    <a:pt x="3730" y="6543"/>
                    <a:pt x="4060" y="6450"/>
                    <a:pt x="4368" y="6450"/>
                  </a:cubicBezTo>
                  <a:cubicBezTo>
                    <a:pt x="4563" y="6450"/>
                    <a:pt x="4749" y="6488"/>
                    <a:pt x="4906" y="6599"/>
                  </a:cubicBezTo>
                  <a:cubicBezTo>
                    <a:pt x="4923" y="6610"/>
                    <a:pt x="4942" y="6615"/>
                    <a:pt x="4962" y="6615"/>
                  </a:cubicBezTo>
                  <a:cubicBezTo>
                    <a:pt x="5023" y="6615"/>
                    <a:pt x="5084" y="6564"/>
                    <a:pt x="5084" y="6491"/>
                  </a:cubicBezTo>
                  <a:cubicBezTo>
                    <a:pt x="5084" y="6468"/>
                    <a:pt x="5084" y="6432"/>
                    <a:pt x="5084" y="6396"/>
                  </a:cubicBezTo>
                  <a:cubicBezTo>
                    <a:pt x="4965" y="4217"/>
                    <a:pt x="3739" y="2336"/>
                    <a:pt x="3513" y="193"/>
                  </a:cubicBezTo>
                  <a:cubicBezTo>
                    <a:pt x="3501" y="122"/>
                    <a:pt x="3453" y="74"/>
                    <a:pt x="3382" y="62"/>
                  </a:cubicBezTo>
                  <a:cubicBezTo>
                    <a:pt x="3363" y="63"/>
                    <a:pt x="3342" y="64"/>
                    <a:pt x="3318" y="64"/>
                  </a:cubicBezTo>
                  <a:cubicBezTo>
                    <a:pt x="3041" y="64"/>
                    <a:pt x="2445" y="0"/>
                    <a:pt x="1862"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6"/>
            <p:cNvSpPr/>
            <p:nvPr/>
          </p:nvSpPr>
          <p:spPr>
            <a:xfrm>
              <a:off x="3808610" y="3004285"/>
              <a:ext cx="459345" cy="471314"/>
            </a:xfrm>
            <a:custGeom>
              <a:avLst/>
              <a:gdLst/>
              <a:ahLst/>
              <a:cxnLst/>
              <a:rect l="l" t="t" r="r" b="b"/>
              <a:pathLst>
                <a:path w="6870" h="7049" extrusionOk="0">
                  <a:moveTo>
                    <a:pt x="2348" y="1"/>
                  </a:moveTo>
                  <a:cubicBezTo>
                    <a:pt x="2161" y="1"/>
                    <a:pt x="1965" y="15"/>
                    <a:pt x="1750" y="20"/>
                  </a:cubicBezTo>
                  <a:cubicBezTo>
                    <a:pt x="1191" y="32"/>
                    <a:pt x="667" y="8"/>
                    <a:pt x="155" y="187"/>
                  </a:cubicBezTo>
                  <a:cubicBezTo>
                    <a:pt x="149" y="186"/>
                    <a:pt x="143" y="185"/>
                    <a:pt x="136" y="185"/>
                  </a:cubicBezTo>
                  <a:cubicBezTo>
                    <a:pt x="61" y="185"/>
                    <a:pt x="0" y="251"/>
                    <a:pt x="0" y="318"/>
                  </a:cubicBezTo>
                  <a:cubicBezTo>
                    <a:pt x="36" y="1556"/>
                    <a:pt x="595" y="2592"/>
                    <a:pt x="1048" y="3723"/>
                  </a:cubicBezTo>
                  <a:cubicBezTo>
                    <a:pt x="1393" y="4616"/>
                    <a:pt x="1072" y="5616"/>
                    <a:pt x="1465" y="6473"/>
                  </a:cubicBezTo>
                  <a:cubicBezTo>
                    <a:pt x="1667" y="6943"/>
                    <a:pt x="2049" y="7048"/>
                    <a:pt x="2472" y="7048"/>
                  </a:cubicBezTo>
                  <a:cubicBezTo>
                    <a:pt x="2746" y="7048"/>
                    <a:pt x="3038" y="7004"/>
                    <a:pt x="3310" y="6985"/>
                  </a:cubicBezTo>
                  <a:cubicBezTo>
                    <a:pt x="3953" y="6926"/>
                    <a:pt x="4560" y="6830"/>
                    <a:pt x="5215" y="6830"/>
                  </a:cubicBezTo>
                  <a:cubicBezTo>
                    <a:pt x="5243" y="6830"/>
                    <a:pt x="5269" y="6830"/>
                    <a:pt x="5294" y="6830"/>
                  </a:cubicBezTo>
                  <a:cubicBezTo>
                    <a:pt x="5510" y="6830"/>
                    <a:pt x="5650" y="6821"/>
                    <a:pt x="5810" y="6640"/>
                  </a:cubicBezTo>
                  <a:cubicBezTo>
                    <a:pt x="5929" y="6497"/>
                    <a:pt x="5786" y="6414"/>
                    <a:pt x="6001" y="6283"/>
                  </a:cubicBezTo>
                  <a:cubicBezTo>
                    <a:pt x="6020" y="6272"/>
                    <a:pt x="6040" y="6268"/>
                    <a:pt x="6063" y="6268"/>
                  </a:cubicBezTo>
                  <a:cubicBezTo>
                    <a:pt x="6102" y="6268"/>
                    <a:pt x="6146" y="6279"/>
                    <a:pt x="6192" y="6279"/>
                  </a:cubicBezTo>
                  <a:cubicBezTo>
                    <a:pt x="6234" y="6279"/>
                    <a:pt x="6278" y="6270"/>
                    <a:pt x="6322" y="6235"/>
                  </a:cubicBezTo>
                  <a:cubicBezTo>
                    <a:pt x="6489" y="6104"/>
                    <a:pt x="6489" y="5568"/>
                    <a:pt x="6525" y="5402"/>
                  </a:cubicBezTo>
                  <a:cubicBezTo>
                    <a:pt x="6608" y="4973"/>
                    <a:pt x="6870" y="4425"/>
                    <a:pt x="6751" y="3973"/>
                  </a:cubicBezTo>
                  <a:cubicBezTo>
                    <a:pt x="6632" y="3568"/>
                    <a:pt x="6191" y="3258"/>
                    <a:pt x="5917" y="2961"/>
                  </a:cubicBezTo>
                  <a:cubicBezTo>
                    <a:pt x="5048" y="2056"/>
                    <a:pt x="4310" y="937"/>
                    <a:pt x="3239" y="234"/>
                  </a:cubicBezTo>
                  <a:cubicBezTo>
                    <a:pt x="2941" y="41"/>
                    <a:pt x="2658" y="1"/>
                    <a:pt x="2348"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6"/>
            <p:cNvSpPr/>
            <p:nvPr/>
          </p:nvSpPr>
          <p:spPr>
            <a:xfrm>
              <a:off x="3981385" y="2947050"/>
              <a:ext cx="450586" cy="324149"/>
            </a:xfrm>
            <a:custGeom>
              <a:avLst/>
              <a:gdLst/>
              <a:ahLst/>
              <a:cxnLst/>
              <a:rect l="l" t="t" r="r" b="b"/>
              <a:pathLst>
                <a:path w="6739" h="4848" extrusionOk="0">
                  <a:moveTo>
                    <a:pt x="2237" y="1"/>
                  </a:moveTo>
                  <a:cubicBezTo>
                    <a:pt x="2131" y="1"/>
                    <a:pt x="2024" y="10"/>
                    <a:pt x="1917" y="31"/>
                  </a:cubicBezTo>
                  <a:cubicBezTo>
                    <a:pt x="1464" y="126"/>
                    <a:pt x="1071" y="376"/>
                    <a:pt x="666" y="602"/>
                  </a:cubicBezTo>
                  <a:cubicBezTo>
                    <a:pt x="643" y="602"/>
                    <a:pt x="631" y="602"/>
                    <a:pt x="607" y="614"/>
                  </a:cubicBezTo>
                  <a:cubicBezTo>
                    <a:pt x="559" y="638"/>
                    <a:pt x="500" y="674"/>
                    <a:pt x="464" y="709"/>
                  </a:cubicBezTo>
                  <a:cubicBezTo>
                    <a:pt x="428" y="733"/>
                    <a:pt x="381" y="745"/>
                    <a:pt x="345" y="769"/>
                  </a:cubicBezTo>
                  <a:lnTo>
                    <a:pt x="297" y="745"/>
                  </a:lnTo>
                  <a:cubicBezTo>
                    <a:pt x="290" y="744"/>
                    <a:pt x="283" y="743"/>
                    <a:pt x="276" y="743"/>
                  </a:cubicBezTo>
                  <a:cubicBezTo>
                    <a:pt x="200" y="743"/>
                    <a:pt x="130" y="800"/>
                    <a:pt x="119" y="876"/>
                  </a:cubicBezTo>
                  <a:cubicBezTo>
                    <a:pt x="0" y="941"/>
                    <a:pt x="38" y="1133"/>
                    <a:pt x="152" y="1133"/>
                  </a:cubicBezTo>
                  <a:cubicBezTo>
                    <a:pt x="164" y="1133"/>
                    <a:pt x="177" y="1130"/>
                    <a:pt x="190" y="1126"/>
                  </a:cubicBezTo>
                  <a:cubicBezTo>
                    <a:pt x="309" y="1269"/>
                    <a:pt x="452" y="1388"/>
                    <a:pt x="619" y="1471"/>
                  </a:cubicBezTo>
                  <a:cubicBezTo>
                    <a:pt x="1131" y="1840"/>
                    <a:pt x="1512" y="2293"/>
                    <a:pt x="1988" y="2710"/>
                  </a:cubicBezTo>
                  <a:cubicBezTo>
                    <a:pt x="2476" y="3126"/>
                    <a:pt x="2750" y="3555"/>
                    <a:pt x="3095" y="4043"/>
                  </a:cubicBezTo>
                  <a:cubicBezTo>
                    <a:pt x="3286" y="4317"/>
                    <a:pt x="3512" y="4686"/>
                    <a:pt x="3834" y="4805"/>
                  </a:cubicBezTo>
                  <a:cubicBezTo>
                    <a:pt x="3910" y="4834"/>
                    <a:pt x="3985" y="4847"/>
                    <a:pt x="4058" y="4847"/>
                  </a:cubicBezTo>
                  <a:cubicBezTo>
                    <a:pt x="4552" y="4847"/>
                    <a:pt x="4958" y="4243"/>
                    <a:pt x="5238" y="3900"/>
                  </a:cubicBezTo>
                  <a:cubicBezTo>
                    <a:pt x="5858" y="3138"/>
                    <a:pt x="6429" y="2364"/>
                    <a:pt x="6715" y="1424"/>
                  </a:cubicBezTo>
                  <a:cubicBezTo>
                    <a:pt x="6739" y="1340"/>
                    <a:pt x="6691" y="1257"/>
                    <a:pt x="6620" y="1245"/>
                  </a:cubicBezTo>
                  <a:cubicBezTo>
                    <a:pt x="6036" y="1031"/>
                    <a:pt x="5643" y="531"/>
                    <a:pt x="5084" y="316"/>
                  </a:cubicBezTo>
                  <a:cubicBezTo>
                    <a:pt x="4868" y="231"/>
                    <a:pt x="4652" y="210"/>
                    <a:pt x="4435" y="210"/>
                  </a:cubicBezTo>
                  <a:cubicBezTo>
                    <a:pt x="4227" y="210"/>
                    <a:pt x="4017" y="229"/>
                    <a:pt x="3805" y="229"/>
                  </a:cubicBezTo>
                  <a:cubicBezTo>
                    <a:pt x="3653" y="229"/>
                    <a:pt x="3500" y="219"/>
                    <a:pt x="3345" y="185"/>
                  </a:cubicBezTo>
                  <a:cubicBezTo>
                    <a:pt x="2974" y="111"/>
                    <a:pt x="2610" y="1"/>
                    <a:pt x="2237"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6"/>
            <p:cNvSpPr/>
            <p:nvPr/>
          </p:nvSpPr>
          <p:spPr>
            <a:xfrm>
              <a:off x="3912047" y="2724395"/>
              <a:ext cx="735688" cy="330234"/>
            </a:xfrm>
            <a:custGeom>
              <a:avLst/>
              <a:gdLst/>
              <a:ahLst/>
              <a:cxnLst/>
              <a:rect l="l" t="t" r="r" b="b"/>
              <a:pathLst>
                <a:path w="11003" h="4939" extrusionOk="0">
                  <a:moveTo>
                    <a:pt x="10023" y="1"/>
                  </a:moveTo>
                  <a:cubicBezTo>
                    <a:pt x="9032" y="1"/>
                    <a:pt x="7962" y="403"/>
                    <a:pt x="7002" y="563"/>
                  </a:cubicBezTo>
                  <a:cubicBezTo>
                    <a:pt x="5787" y="765"/>
                    <a:pt x="4466" y="789"/>
                    <a:pt x="3335" y="1313"/>
                  </a:cubicBezTo>
                  <a:cubicBezTo>
                    <a:pt x="2906" y="1515"/>
                    <a:pt x="2668" y="1825"/>
                    <a:pt x="2346" y="2146"/>
                  </a:cubicBezTo>
                  <a:cubicBezTo>
                    <a:pt x="1989" y="2491"/>
                    <a:pt x="1596" y="2658"/>
                    <a:pt x="1180" y="2884"/>
                  </a:cubicBezTo>
                  <a:cubicBezTo>
                    <a:pt x="858" y="3075"/>
                    <a:pt x="453" y="3301"/>
                    <a:pt x="227" y="3623"/>
                  </a:cubicBezTo>
                  <a:lnTo>
                    <a:pt x="203" y="3623"/>
                  </a:lnTo>
                  <a:cubicBezTo>
                    <a:pt x="72" y="3694"/>
                    <a:pt x="1" y="3837"/>
                    <a:pt x="1" y="3992"/>
                  </a:cubicBezTo>
                  <a:cubicBezTo>
                    <a:pt x="1" y="3992"/>
                    <a:pt x="1" y="4004"/>
                    <a:pt x="1" y="4015"/>
                  </a:cubicBezTo>
                  <a:cubicBezTo>
                    <a:pt x="9" y="4312"/>
                    <a:pt x="225" y="4415"/>
                    <a:pt x="521" y="4415"/>
                  </a:cubicBezTo>
                  <a:cubicBezTo>
                    <a:pt x="1091" y="4415"/>
                    <a:pt x="1956" y="4034"/>
                    <a:pt x="2192" y="3932"/>
                  </a:cubicBezTo>
                  <a:cubicBezTo>
                    <a:pt x="2624" y="3750"/>
                    <a:pt x="3044" y="3600"/>
                    <a:pt x="3488" y="3600"/>
                  </a:cubicBezTo>
                  <a:cubicBezTo>
                    <a:pt x="3655" y="3600"/>
                    <a:pt x="3826" y="3621"/>
                    <a:pt x="4001" y="3670"/>
                  </a:cubicBezTo>
                  <a:cubicBezTo>
                    <a:pt x="4313" y="3751"/>
                    <a:pt x="4535" y="3933"/>
                    <a:pt x="4863" y="3933"/>
                  </a:cubicBezTo>
                  <a:cubicBezTo>
                    <a:pt x="4874" y="3933"/>
                    <a:pt x="4884" y="3932"/>
                    <a:pt x="4894" y="3932"/>
                  </a:cubicBezTo>
                  <a:cubicBezTo>
                    <a:pt x="5073" y="3932"/>
                    <a:pt x="5216" y="3825"/>
                    <a:pt x="5382" y="3801"/>
                  </a:cubicBezTo>
                  <a:cubicBezTo>
                    <a:pt x="5432" y="3796"/>
                    <a:pt x="5482" y="3794"/>
                    <a:pt x="5531" y="3794"/>
                  </a:cubicBezTo>
                  <a:cubicBezTo>
                    <a:pt x="5838" y="3794"/>
                    <a:pt x="6138" y="3887"/>
                    <a:pt x="6395" y="4051"/>
                  </a:cubicBezTo>
                  <a:cubicBezTo>
                    <a:pt x="6752" y="4265"/>
                    <a:pt x="6990" y="4658"/>
                    <a:pt x="7347" y="4849"/>
                  </a:cubicBezTo>
                  <a:cubicBezTo>
                    <a:pt x="7464" y="4912"/>
                    <a:pt x="7578" y="4939"/>
                    <a:pt x="7687" y="4939"/>
                  </a:cubicBezTo>
                  <a:cubicBezTo>
                    <a:pt x="8035" y="4939"/>
                    <a:pt x="8341" y="4665"/>
                    <a:pt x="8585" y="4385"/>
                  </a:cubicBezTo>
                  <a:cubicBezTo>
                    <a:pt x="8907" y="4015"/>
                    <a:pt x="9109" y="3575"/>
                    <a:pt x="9514" y="3289"/>
                  </a:cubicBezTo>
                  <a:cubicBezTo>
                    <a:pt x="9740" y="3134"/>
                    <a:pt x="9990" y="3039"/>
                    <a:pt x="10181" y="2837"/>
                  </a:cubicBezTo>
                  <a:cubicBezTo>
                    <a:pt x="10371" y="2646"/>
                    <a:pt x="10395" y="2444"/>
                    <a:pt x="10478" y="2182"/>
                  </a:cubicBezTo>
                  <a:cubicBezTo>
                    <a:pt x="10514" y="1980"/>
                    <a:pt x="10609" y="1777"/>
                    <a:pt x="10740" y="1610"/>
                  </a:cubicBezTo>
                  <a:cubicBezTo>
                    <a:pt x="10812" y="1503"/>
                    <a:pt x="10919" y="1479"/>
                    <a:pt x="10955" y="1348"/>
                  </a:cubicBezTo>
                  <a:cubicBezTo>
                    <a:pt x="11002" y="1241"/>
                    <a:pt x="10978" y="1122"/>
                    <a:pt x="10907" y="1027"/>
                  </a:cubicBezTo>
                  <a:cubicBezTo>
                    <a:pt x="10728" y="670"/>
                    <a:pt x="10407" y="503"/>
                    <a:pt x="10240" y="75"/>
                  </a:cubicBezTo>
                  <a:cubicBezTo>
                    <a:pt x="10228" y="27"/>
                    <a:pt x="10193" y="3"/>
                    <a:pt x="10145" y="3"/>
                  </a:cubicBezTo>
                  <a:cubicBezTo>
                    <a:pt x="10104" y="2"/>
                    <a:pt x="10064" y="1"/>
                    <a:pt x="10023"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6"/>
            <p:cNvSpPr/>
            <p:nvPr/>
          </p:nvSpPr>
          <p:spPr>
            <a:xfrm>
              <a:off x="3938325" y="2453130"/>
              <a:ext cx="669561" cy="387000"/>
            </a:xfrm>
            <a:custGeom>
              <a:avLst/>
              <a:gdLst/>
              <a:ahLst/>
              <a:cxnLst/>
              <a:rect l="l" t="t" r="r" b="b"/>
              <a:pathLst>
                <a:path w="10014" h="5788" extrusionOk="0">
                  <a:moveTo>
                    <a:pt x="6331" y="1"/>
                  </a:moveTo>
                  <a:cubicBezTo>
                    <a:pt x="6265" y="1"/>
                    <a:pt x="6198" y="12"/>
                    <a:pt x="6132" y="36"/>
                  </a:cubicBezTo>
                  <a:cubicBezTo>
                    <a:pt x="5918" y="107"/>
                    <a:pt x="5835" y="298"/>
                    <a:pt x="5728" y="476"/>
                  </a:cubicBezTo>
                  <a:cubicBezTo>
                    <a:pt x="5692" y="536"/>
                    <a:pt x="5668" y="595"/>
                    <a:pt x="5644" y="655"/>
                  </a:cubicBezTo>
                  <a:cubicBezTo>
                    <a:pt x="5430" y="893"/>
                    <a:pt x="5323" y="1203"/>
                    <a:pt x="5120" y="1488"/>
                  </a:cubicBezTo>
                  <a:cubicBezTo>
                    <a:pt x="5002" y="1655"/>
                    <a:pt x="4928" y="1686"/>
                    <a:pt x="4856" y="1686"/>
                  </a:cubicBezTo>
                  <a:cubicBezTo>
                    <a:pt x="4814" y="1686"/>
                    <a:pt x="4774" y="1675"/>
                    <a:pt x="4726" y="1675"/>
                  </a:cubicBezTo>
                  <a:cubicBezTo>
                    <a:pt x="4675" y="1675"/>
                    <a:pt x="4615" y="1687"/>
                    <a:pt x="4537" y="1738"/>
                  </a:cubicBezTo>
                  <a:cubicBezTo>
                    <a:pt x="4323" y="1893"/>
                    <a:pt x="4311" y="2405"/>
                    <a:pt x="4251" y="2619"/>
                  </a:cubicBezTo>
                  <a:cubicBezTo>
                    <a:pt x="3961" y="3528"/>
                    <a:pt x="3398" y="3965"/>
                    <a:pt x="2631" y="3965"/>
                  </a:cubicBezTo>
                  <a:cubicBezTo>
                    <a:pt x="2424" y="3965"/>
                    <a:pt x="2201" y="3933"/>
                    <a:pt x="1965" y="3870"/>
                  </a:cubicBezTo>
                  <a:cubicBezTo>
                    <a:pt x="1954" y="3867"/>
                    <a:pt x="1943" y="3865"/>
                    <a:pt x="1932" y="3865"/>
                  </a:cubicBezTo>
                  <a:cubicBezTo>
                    <a:pt x="1849" y="3865"/>
                    <a:pt x="1776" y="3940"/>
                    <a:pt x="1787" y="4024"/>
                  </a:cubicBezTo>
                  <a:cubicBezTo>
                    <a:pt x="1727" y="4096"/>
                    <a:pt x="1680" y="4179"/>
                    <a:pt x="1644" y="4262"/>
                  </a:cubicBezTo>
                  <a:cubicBezTo>
                    <a:pt x="1560" y="4417"/>
                    <a:pt x="1513" y="4584"/>
                    <a:pt x="1430" y="4727"/>
                  </a:cubicBezTo>
                  <a:cubicBezTo>
                    <a:pt x="1370" y="4798"/>
                    <a:pt x="1310" y="4870"/>
                    <a:pt x="1251" y="4929"/>
                  </a:cubicBezTo>
                  <a:cubicBezTo>
                    <a:pt x="941" y="5227"/>
                    <a:pt x="501" y="5358"/>
                    <a:pt x="132" y="5536"/>
                  </a:cubicBezTo>
                  <a:cubicBezTo>
                    <a:pt x="1" y="5596"/>
                    <a:pt x="84" y="5763"/>
                    <a:pt x="191" y="5775"/>
                  </a:cubicBezTo>
                  <a:cubicBezTo>
                    <a:pt x="291" y="5784"/>
                    <a:pt x="390" y="5788"/>
                    <a:pt x="490" y="5788"/>
                  </a:cubicBezTo>
                  <a:cubicBezTo>
                    <a:pt x="1302" y="5788"/>
                    <a:pt x="2098" y="5510"/>
                    <a:pt x="2894" y="5394"/>
                  </a:cubicBezTo>
                  <a:cubicBezTo>
                    <a:pt x="4025" y="5215"/>
                    <a:pt x="5156" y="5048"/>
                    <a:pt x="6287" y="4858"/>
                  </a:cubicBezTo>
                  <a:cubicBezTo>
                    <a:pt x="6847" y="4774"/>
                    <a:pt x="7395" y="4643"/>
                    <a:pt x="7954" y="4536"/>
                  </a:cubicBezTo>
                  <a:cubicBezTo>
                    <a:pt x="8454" y="4429"/>
                    <a:pt x="9073" y="4453"/>
                    <a:pt x="9550" y="4251"/>
                  </a:cubicBezTo>
                  <a:cubicBezTo>
                    <a:pt x="9883" y="4108"/>
                    <a:pt x="10014" y="3846"/>
                    <a:pt x="9740" y="3548"/>
                  </a:cubicBezTo>
                  <a:cubicBezTo>
                    <a:pt x="9550" y="3346"/>
                    <a:pt x="9323" y="3381"/>
                    <a:pt x="9121" y="3167"/>
                  </a:cubicBezTo>
                  <a:cubicBezTo>
                    <a:pt x="8823" y="2858"/>
                    <a:pt x="8978" y="2453"/>
                    <a:pt x="8776" y="2096"/>
                  </a:cubicBezTo>
                  <a:cubicBezTo>
                    <a:pt x="8657" y="1869"/>
                    <a:pt x="8478" y="1822"/>
                    <a:pt x="8276" y="1691"/>
                  </a:cubicBezTo>
                  <a:cubicBezTo>
                    <a:pt x="7966" y="1500"/>
                    <a:pt x="7704" y="1226"/>
                    <a:pt x="7526" y="905"/>
                  </a:cubicBezTo>
                  <a:cubicBezTo>
                    <a:pt x="7466" y="810"/>
                    <a:pt x="7406" y="726"/>
                    <a:pt x="7335" y="643"/>
                  </a:cubicBezTo>
                  <a:cubicBezTo>
                    <a:pt x="7111" y="378"/>
                    <a:pt x="6722" y="1"/>
                    <a:pt x="6331"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6"/>
            <p:cNvSpPr/>
            <p:nvPr/>
          </p:nvSpPr>
          <p:spPr>
            <a:xfrm>
              <a:off x="3994222" y="2447914"/>
              <a:ext cx="377238" cy="293861"/>
            </a:xfrm>
            <a:custGeom>
              <a:avLst/>
              <a:gdLst/>
              <a:ahLst/>
              <a:cxnLst/>
              <a:rect l="l" t="t" r="r" b="b"/>
              <a:pathLst>
                <a:path w="5642" h="4395" extrusionOk="0">
                  <a:moveTo>
                    <a:pt x="2987" y="0"/>
                  </a:moveTo>
                  <a:cubicBezTo>
                    <a:pt x="2691" y="0"/>
                    <a:pt x="2392" y="108"/>
                    <a:pt x="2153" y="304"/>
                  </a:cubicBezTo>
                  <a:cubicBezTo>
                    <a:pt x="1820" y="566"/>
                    <a:pt x="1594" y="971"/>
                    <a:pt x="1356" y="1304"/>
                  </a:cubicBezTo>
                  <a:cubicBezTo>
                    <a:pt x="1034" y="1769"/>
                    <a:pt x="677" y="2221"/>
                    <a:pt x="284" y="2638"/>
                  </a:cubicBezTo>
                  <a:cubicBezTo>
                    <a:pt x="260" y="2626"/>
                    <a:pt x="248" y="2614"/>
                    <a:pt x="236" y="2602"/>
                  </a:cubicBezTo>
                  <a:cubicBezTo>
                    <a:pt x="218" y="2593"/>
                    <a:pt x="199" y="2589"/>
                    <a:pt x="181" y="2589"/>
                  </a:cubicBezTo>
                  <a:cubicBezTo>
                    <a:pt x="82" y="2589"/>
                    <a:pt x="1" y="2712"/>
                    <a:pt x="82" y="2793"/>
                  </a:cubicBezTo>
                  <a:lnTo>
                    <a:pt x="153" y="2852"/>
                  </a:lnTo>
                  <a:cubicBezTo>
                    <a:pt x="165" y="2900"/>
                    <a:pt x="201" y="2936"/>
                    <a:pt x="260" y="2959"/>
                  </a:cubicBezTo>
                  <a:cubicBezTo>
                    <a:pt x="689" y="3436"/>
                    <a:pt x="998" y="4281"/>
                    <a:pt x="1677" y="4388"/>
                  </a:cubicBezTo>
                  <a:cubicBezTo>
                    <a:pt x="1708" y="4392"/>
                    <a:pt x="1741" y="4394"/>
                    <a:pt x="1775" y="4394"/>
                  </a:cubicBezTo>
                  <a:cubicBezTo>
                    <a:pt x="2228" y="4394"/>
                    <a:pt x="2938" y="4046"/>
                    <a:pt x="3237" y="3781"/>
                  </a:cubicBezTo>
                  <a:cubicBezTo>
                    <a:pt x="3439" y="3578"/>
                    <a:pt x="3582" y="3317"/>
                    <a:pt x="3653" y="3043"/>
                  </a:cubicBezTo>
                  <a:cubicBezTo>
                    <a:pt x="3713" y="2840"/>
                    <a:pt x="3761" y="2150"/>
                    <a:pt x="3927" y="2019"/>
                  </a:cubicBezTo>
                  <a:cubicBezTo>
                    <a:pt x="3966" y="1989"/>
                    <a:pt x="3993" y="1977"/>
                    <a:pt x="4015" y="1977"/>
                  </a:cubicBezTo>
                  <a:cubicBezTo>
                    <a:pt x="4079" y="1977"/>
                    <a:pt x="4096" y="2073"/>
                    <a:pt x="4190" y="2073"/>
                  </a:cubicBezTo>
                  <a:cubicBezTo>
                    <a:pt x="4204" y="2073"/>
                    <a:pt x="4219" y="2071"/>
                    <a:pt x="4237" y="2066"/>
                  </a:cubicBezTo>
                  <a:cubicBezTo>
                    <a:pt x="4463" y="2007"/>
                    <a:pt x="4511" y="1852"/>
                    <a:pt x="4642" y="1673"/>
                  </a:cubicBezTo>
                  <a:cubicBezTo>
                    <a:pt x="4796" y="1435"/>
                    <a:pt x="5642" y="459"/>
                    <a:pt x="5142" y="126"/>
                  </a:cubicBezTo>
                  <a:cubicBezTo>
                    <a:pt x="5082" y="96"/>
                    <a:pt x="5017" y="81"/>
                    <a:pt x="4951" y="81"/>
                  </a:cubicBezTo>
                  <a:cubicBezTo>
                    <a:pt x="4858" y="81"/>
                    <a:pt x="4766" y="111"/>
                    <a:pt x="4689" y="173"/>
                  </a:cubicBezTo>
                  <a:cubicBezTo>
                    <a:pt x="4570" y="233"/>
                    <a:pt x="4523" y="388"/>
                    <a:pt x="4427" y="459"/>
                  </a:cubicBezTo>
                  <a:cubicBezTo>
                    <a:pt x="4270" y="554"/>
                    <a:pt x="4167" y="591"/>
                    <a:pt x="4092" y="591"/>
                  </a:cubicBezTo>
                  <a:cubicBezTo>
                    <a:pt x="3941" y="591"/>
                    <a:pt x="3904" y="440"/>
                    <a:pt x="3761" y="304"/>
                  </a:cubicBezTo>
                  <a:cubicBezTo>
                    <a:pt x="3541" y="96"/>
                    <a:pt x="3265" y="0"/>
                    <a:pt x="2987"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6"/>
            <p:cNvSpPr/>
            <p:nvPr/>
          </p:nvSpPr>
          <p:spPr>
            <a:xfrm>
              <a:off x="4539760" y="2204598"/>
              <a:ext cx="142217" cy="252540"/>
            </a:xfrm>
            <a:custGeom>
              <a:avLst/>
              <a:gdLst/>
              <a:ahLst/>
              <a:cxnLst/>
              <a:rect l="l" t="t" r="r" b="b"/>
              <a:pathLst>
                <a:path w="2127" h="3777" extrusionOk="0">
                  <a:moveTo>
                    <a:pt x="444" y="0"/>
                  </a:moveTo>
                  <a:cubicBezTo>
                    <a:pt x="391" y="0"/>
                    <a:pt x="339" y="37"/>
                    <a:pt x="316" y="98"/>
                  </a:cubicBezTo>
                  <a:cubicBezTo>
                    <a:pt x="316" y="133"/>
                    <a:pt x="305" y="169"/>
                    <a:pt x="305" y="205"/>
                  </a:cubicBezTo>
                  <a:cubicBezTo>
                    <a:pt x="233" y="526"/>
                    <a:pt x="233" y="848"/>
                    <a:pt x="305" y="1169"/>
                  </a:cubicBezTo>
                  <a:cubicBezTo>
                    <a:pt x="352" y="1276"/>
                    <a:pt x="412" y="1383"/>
                    <a:pt x="471" y="1479"/>
                  </a:cubicBezTo>
                  <a:cubicBezTo>
                    <a:pt x="745" y="1991"/>
                    <a:pt x="602" y="2336"/>
                    <a:pt x="150" y="2645"/>
                  </a:cubicBezTo>
                  <a:cubicBezTo>
                    <a:pt x="140" y="2640"/>
                    <a:pt x="129" y="2637"/>
                    <a:pt x="118" y="2637"/>
                  </a:cubicBezTo>
                  <a:cubicBezTo>
                    <a:pt x="62" y="2637"/>
                    <a:pt x="1" y="2705"/>
                    <a:pt x="31" y="2765"/>
                  </a:cubicBezTo>
                  <a:cubicBezTo>
                    <a:pt x="7" y="2848"/>
                    <a:pt x="55" y="2931"/>
                    <a:pt x="138" y="2943"/>
                  </a:cubicBezTo>
                  <a:cubicBezTo>
                    <a:pt x="269" y="3098"/>
                    <a:pt x="424" y="3241"/>
                    <a:pt x="602" y="3348"/>
                  </a:cubicBezTo>
                  <a:cubicBezTo>
                    <a:pt x="697" y="3419"/>
                    <a:pt x="971" y="3717"/>
                    <a:pt x="1090" y="3753"/>
                  </a:cubicBezTo>
                  <a:cubicBezTo>
                    <a:pt x="1136" y="3769"/>
                    <a:pt x="1176" y="3777"/>
                    <a:pt x="1212" y="3777"/>
                  </a:cubicBezTo>
                  <a:cubicBezTo>
                    <a:pt x="1407" y="3777"/>
                    <a:pt x="1459" y="3550"/>
                    <a:pt x="1519" y="3348"/>
                  </a:cubicBezTo>
                  <a:cubicBezTo>
                    <a:pt x="1721" y="2717"/>
                    <a:pt x="2126" y="2050"/>
                    <a:pt x="1948" y="1360"/>
                  </a:cubicBezTo>
                  <a:cubicBezTo>
                    <a:pt x="1769" y="657"/>
                    <a:pt x="983" y="502"/>
                    <a:pt x="531" y="38"/>
                  </a:cubicBezTo>
                  <a:cubicBezTo>
                    <a:pt x="505" y="12"/>
                    <a:pt x="474" y="0"/>
                    <a:pt x="444"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6"/>
            <p:cNvSpPr/>
            <p:nvPr/>
          </p:nvSpPr>
          <p:spPr>
            <a:xfrm>
              <a:off x="4556877" y="1761427"/>
              <a:ext cx="175247" cy="281825"/>
            </a:xfrm>
            <a:custGeom>
              <a:avLst/>
              <a:gdLst/>
              <a:ahLst/>
              <a:cxnLst/>
              <a:rect l="l" t="t" r="r" b="b"/>
              <a:pathLst>
                <a:path w="2621" h="4215" extrusionOk="0">
                  <a:moveTo>
                    <a:pt x="1862" y="0"/>
                  </a:moveTo>
                  <a:cubicBezTo>
                    <a:pt x="1359" y="0"/>
                    <a:pt x="680" y="326"/>
                    <a:pt x="346" y="534"/>
                  </a:cubicBezTo>
                  <a:cubicBezTo>
                    <a:pt x="310" y="534"/>
                    <a:pt x="275" y="558"/>
                    <a:pt x="251" y="594"/>
                  </a:cubicBezTo>
                  <a:cubicBezTo>
                    <a:pt x="1" y="951"/>
                    <a:pt x="477" y="1570"/>
                    <a:pt x="549" y="1915"/>
                  </a:cubicBezTo>
                  <a:cubicBezTo>
                    <a:pt x="691" y="2570"/>
                    <a:pt x="691" y="3463"/>
                    <a:pt x="1192" y="3987"/>
                  </a:cubicBezTo>
                  <a:cubicBezTo>
                    <a:pt x="1341" y="4148"/>
                    <a:pt x="1488" y="4215"/>
                    <a:pt x="1625" y="4215"/>
                  </a:cubicBezTo>
                  <a:cubicBezTo>
                    <a:pt x="2063" y="4215"/>
                    <a:pt x="2400" y="3530"/>
                    <a:pt x="2418" y="3094"/>
                  </a:cubicBezTo>
                  <a:cubicBezTo>
                    <a:pt x="2418" y="2796"/>
                    <a:pt x="2406" y="2511"/>
                    <a:pt x="2370" y="2225"/>
                  </a:cubicBezTo>
                  <a:cubicBezTo>
                    <a:pt x="2335" y="1832"/>
                    <a:pt x="2442" y="1546"/>
                    <a:pt x="2537" y="1189"/>
                  </a:cubicBezTo>
                  <a:cubicBezTo>
                    <a:pt x="2620" y="856"/>
                    <a:pt x="2561" y="499"/>
                    <a:pt x="2370" y="213"/>
                  </a:cubicBezTo>
                  <a:cubicBezTo>
                    <a:pt x="2260" y="60"/>
                    <a:pt x="2077" y="0"/>
                    <a:pt x="1862"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56"/>
            <p:cNvSpPr/>
            <p:nvPr/>
          </p:nvSpPr>
          <p:spPr>
            <a:xfrm>
              <a:off x="4641258" y="2074014"/>
              <a:ext cx="168092" cy="144690"/>
            </a:xfrm>
            <a:custGeom>
              <a:avLst/>
              <a:gdLst/>
              <a:ahLst/>
              <a:cxnLst/>
              <a:rect l="l" t="t" r="r" b="b"/>
              <a:pathLst>
                <a:path w="2514" h="2164" extrusionOk="0">
                  <a:moveTo>
                    <a:pt x="1956" y="0"/>
                  </a:moveTo>
                  <a:cubicBezTo>
                    <a:pt x="1948" y="0"/>
                    <a:pt x="1939" y="1"/>
                    <a:pt x="1930" y="3"/>
                  </a:cubicBezTo>
                  <a:cubicBezTo>
                    <a:pt x="1608" y="86"/>
                    <a:pt x="1334" y="241"/>
                    <a:pt x="1013" y="348"/>
                  </a:cubicBezTo>
                  <a:cubicBezTo>
                    <a:pt x="751" y="419"/>
                    <a:pt x="501" y="503"/>
                    <a:pt x="251" y="598"/>
                  </a:cubicBezTo>
                  <a:cubicBezTo>
                    <a:pt x="233" y="568"/>
                    <a:pt x="203" y="553"/>
                    <a:pt x="174" y="553"/>
                  </a:cubicBezTo>
                  <a:cubicBezTo>
                    <a:pt x="144" y="553"/>
                    <a:pt x="114" y="568"/>
                    <a:pt x="96" y="598"/>
                  </a:cubicBezTo>
                  <a:cubicBezTo>
                    <a:pt x="25" y="908"/>
                    <a:pt x="1" y="1229"/>
                    <a:pt x="37" y="1550"/>
                  </a:cubicBezTo>
                  <a:cubicBezTo>
                    <a:pt x="49" y="1717"/>
                    <a:pt x="49" y="1955"/>
                    <a:pt x="191" y="2086"/>
                  </a:cubicBezTo>
                  <a:cubicBezTo>
                    <a:pt x="250" y="2142"/>
                    <a:pt x="314" y="2164"/>
                    <a:pt x="381" y="2164"/>
                  </a:cubicBezTo>
                  <a:cubicBezTo>
                    <a:pt x="571" y="2164"/>
                    <a:pt x="780" y="1984"/>
                    <a:pt x="930" y="1896"/>
                  </a:cubicBezTo>
                  <a:cubicBezTo>
                    <a:pt x="1311" y="1681"/>
                    <a:pt x="1858" y="1646"/>
                    <a:pt x="2180" y="1324"/>
                  </a:cubicBezTo>
                  <a:cubicBezTo>
                    <a:pt x="2513" y="955"/>
                    <a:pt x="2180" y="491"/>
                    <a:pt x="2085" y="98"/>
                  </a:cubicBezTo>
                  <a:cubicBezTo>
                    <a:pt x="2064" y="36"/>
                    <a:pt x="2016" y="0"/>
                    <a:pt x="1956"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56"/>
            <p:cNvSpPr/>
            <p:nvPr/>
          </p:nvSpPr>
          <p:spPr>
            <a:xfrm>
              <a:off x="4682713" y="1728129"/>
              <a:ext cx="168025" cy="305495"/>
            </a:xfrm>
            <a:custGeom>
              <a:avLst/>
              <a:gdLst/>
              <a:ahLst/>
              <a:cxnLst/>
              <a:rect l="l" t="t" r="r" b="b"/>
              <a:pathLst>
                <a:path w="2513" h="4569" extrusionOk="0">
                  <a:moveTo>
                    <a:pt x="705" y="0"/>
                  </a:moveTo>
                  <a:cubicBezTo>
                    <a:pt x="350" y="0"/>
                    <a:pt x="299" y="517"/>
                    <a:pt x="322" y="806"/>
                  </a:cubicBezTo>
                  <a:cubicBezTo>
                    <a:pt x="322" y="806"/>
                    <a:pt x="322" y="818"/>
                    <a:pt x="322" y="830"/>
                  </a:cubicBezTo>
                  <a:cubicBezTo>
                    <a:pt x="322" y="985"/>
                    <a:pt x="369" y="1163"/>
                    <a:pt x="381" y="1342"/>
                  </a:cubicBezTo>
                  <a:cubicBezTo>
                    <a:pt x="391" y="1383"/>
                    <a:pt x="429" y="1416"/>
                    <a:pt x="470" y="1416"/>
                  </a:cubicBezTo>
                  <a:cubicBezTo>
                    <a:pt x="476" y="1416"/>
                    <a:pt x="482" y="1415"/>
                    <a:pt x="488" y="1413"/>
                  </a:cubicBezTo>
                  <a:lnTo>
                    <a:pt x="488" y="1413"/>
                  </a:lnTo>
                  <a:lnTo>
                    <a:pt x="357" y="2116"/>
                  </a:lnTo>
                  <a:cubicBezTo>
                    <a:pt x="341" y="2104"/>
                    <a:pt x="320" y="2097"/>
                    <a:pt x="299" y="2097"/>
                  </a:cubicBezTo>
                  <a:cubicBezTo>
                    <a:pt x="257" y="2097"/>
                    <a:pt x="214" y="2124"/>
                    <a:pt x="214" y="2187"/>
                  </a:cubicBezTo>
                  <a:cubicBezTo>
                    <a:pt x="298" y="2925"/>
                    <a:pt x="238" y="3687"/>
                    <a:pt x="24" y="4402"/>
                  </a:cubicBezTo>
                  <a:cubicBezTo>
                    <a:pt x="0" y="4485"/>
                    <a:pt x="60" y="4568"/>
                    <a:pt x="155" y="4568"/>
                  </a:cubicBezTo>
                  <a:cubicBezTo>
                    <a:pt x="762" y="4568"/>
                    <a:pt x="1798" y="4378"/>
                    <a:pt x="2155" y="3795"/>
                  </a:cubicBezTo>
                  <a:cubicBezTo>
                    <a:pt x="2512" y="3223"/>
                    <a:pt x="1834" y="2461"/>
                    <a:pt x="1631" y="1937"/>
                  </a:cubicBezTo>
                  <a:cubicBezTo>
                    <a:pt x="1488" y="1532"/>
                    <a:pt x="1369" y="116"/>
                    <a:pt x="786" y="8"/>
                  </a:cubicBezTo>
                  <a:cubicBezTo>
                    <a:pt x="757" y="3"/>
                    <a:pt x="730" y="0"/>
                    <a:pt x="705"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6"/>
            <p:cNvSpPr/>
            <p:nvPr/>
          </p:nvSpPr>
          <p:spPr>
            <a:xfrm>
              <a:off x="4768633" y="2068531"/>
              <a:ext cx="76491" cy="90599"/>
            </a:xfrm>
            <a:custGeom>
              <a:avLst/>
              <a:gdLst/>
              <a:ahLst/>
              <a:cxnLst/>
              <a:rect l="l" t="t" r="r" b="b"/>
              <a:pathLst>
                <a:path w="1144" h="1355" extrusionOk="0">
                  <a:moveTo>
                    <a:pt x="292" y="0"/>
                  </a:moveTo>
                  <a:cubicBezTo>
                    <a:pt x="278" y="0"/>
                    <a:pt x="265" y="4"/>
                    <a:pt x="251" y="13"/>
                  </a:cubicBezTo>
                  <a:cubicBezTo>
                    <a:pt x="191" y="37"/>
                    <a:pt x="144" y="85"/>
                    <a:pt x="120" y="144"/>
                  </a:cubicBezTo>
                  <a:cubicBezTo>
                    <a:pt x="115" y="143"/>
                    <a:pt x="110" y="143"/>
                    <a:pt x="104" y="143"/>
                  </a:cubicBezTo>
                  <a:cubicBezTo>
                    <a:pt x="42" y="143"/>
                    <a:pt x="1" y="208"/>
                    <a:pt x="1" y="263"/>
                  </a:cubicBezTo>
                  <a:cubicBezTo>
                    <a:pt x="37" y="478"/>
                    <a:pt x="84" y="692"/>
                    <a:pt x="120" y="894"/>
                  </a:cubicBezTo>
                  <a:cubicBezTo>
                    <a:pt x="144" y="1073"/>
                    <a:pt x="180" y="1287"/>
                    <a:pt x="382" y="1347"/>
                  </a:cubicBezTo>
                  <a:cubicBezTo>
                    <a:pt x="407" y="1352"/>
                    <a:pt x="432" y="1355"/>
                    <a:pt x="457" y="1355"/>
                  </a:cubicBezTo>
                  <a:cubicBezTo>
                    <a:pt x="643" y="1355"/>
                    <a:pt x="811" y="1208"/>
                    <a:pt x="906" y="1061"/>
                  </a:cubicBezTo>
                  <a:cubicBezTo>
                    <a:pt x="1025" y="894"/>
                    <a:pt x="1144" y="597"/>
                    <a:pt x="930" y="489"/>
                  </a:cubicBezTo>
                  <a:cubicBezTo>
                    <a:pt x="906" y="478"/>
                    <a:pt x="894" y="466"/>
                    <a:pt x="870" y="466"/>
                  </a:cubicBezTo>
                  <a:cubicBezTo>
                    <a:pt x="834" y="370"/>
                    <a:pt x="775" y="287"/>
                    <a:pt x="703" y="204"/>
                  </a:cubicBezTo>
                  <a:cubicBezTo>
                    <a:pt x="620" y="97"/>
                    <a:pt x="489" y="37"/>
                    <a:pt x="358" y="25"/>
                  </a:cubicBezTo>
                  <a:cubicBezTo>
                    <a:pt x="336" y="10"/>
                    <a:pt x="314" y="0"/>
                    <a:pt x="292" y="0"/>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56"/>
            <p:cNvSpPr/>
            <p:nvPr/>
          </p:nvSpPr>
          <p:spPr>
            <a:xfrm>
              <a:off x="4495630" y="2387336"/>
              <a:ext cx="123428" cy="122024"/>
            </a:xfrm>
            <a:custGeom>
              <a:avLst/>
              <a:gdLst/>
              <a:ahLst/>
              <a:cxnLst/>
              <a:rect l="l" t="t" r="r" b="b"/>
              <a:pathLst>
                <a:path w="1846" h="1825" extrusionOk="0">
                  <a:moveTo>
                    <a:pt x="588" y="1"/>
                  </a:moveTo>
                  <a:cubicBezTo>
                    <a:pt x="382" y="1"/>
                    <a:pt x="187" y="105"/>
                    <a:pt x="83" y="282"/>
                  </a:cubicBezTo>
                  <a:cubicBezTo>
                    <a:pt x="0" y="448"/>
                    <a:pt x="60" y="794"/>
                    <a:pt x="250" y="853"/>
                  </a:cubicBezTo>
                  <a:lnTo>
                    <a:pt x="298" y="853"/>
                  </a:lnTo>
                  <a:cubicBezTo>
                    <a:pt x="322" y="889"/>
                    <a:pt x="345" y="925"/>
                    <a:pt x="357" y="960"/>
                  </a:cubicBezTo>
                  <a:cubicBezTo>
                    <a:pt x="508" y="1222"/>
                    <a:pt x="940" y="1824"/>
                    <a:pt x="1329" y="1824"/>
                  </a:cubicBezTo>
                  <a:cubicBezTo>
                    <a:pt x="1400" y="1824"/>
                    <a:pt x="1470" y="1804"/>
                    <a:pt x="1536" y="1758"/>
                  </a:cubicBezTo>
                  <a:cubicBezTo>
                    <a:pt x="1846" y="1544"/>
                    <a:pt x="1584" y="1103"/>
                    <a:pt x="1393" y="841"/>
                  </a:cubicBezTo>
                  <a:cubicBezTo>
                    <a:pt x="1346" y="758"/>
                    <a:pt x="1298" y="663"/>
                    <a:pt x="1226" y="591"/>
                  </a:cubicBezTo>
                  <a:cubicBezTo>
                    <a:pt x="1072" y="377"/>
                    <a:pt x="976" y="55"/>
                    <a:pt x="679" y="8"/>
                  </a:cubicBezTo>
                  <a:cubicBezTo>
                    <a:pt x="648" y="3"/>
                    <a:pt x="618" y="1"/>
                    <a:pt x="588" y="1"/>
                  </a:cubicBezTo>
                  <a:close/>
                </a:path>
              </a:pathLst>
            </a:custGeom>
            <a:solidFill>
              <a:schemeClr val="accen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56"/>
          <p:cNvGrpSpPr/>
          <p:nvPr/>
        </p:nvGrpSpPr>
        <p:grpSpPr>
          <a:xfrm rot="2700000">
            <a:off x="4961948" y="1520248"/>
            <a:ext cx="324902" cy="324902"/>
            <a:chOff x="1662975" y="1078284"/>
            <a:chExt cx="666300" cy="666300"/>
          </a:xfrm>
        </p:grpSpPr>
        <p:sp>
          <p:nvSpPr>
            <p:cNvPr id="1092" name="Google Shape;1092;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56"/>
          <p:cNvSpPr txBox="1">
            <a:spLocks noGrp="1"/>
          </p:cNvSpPr>
          <p:nvPr>
            <p:ph type="title" idx="4294967295"/>
          </p:nvPr>
        </p:nvSpPr>
        <p:spPr>
          <a:xfrm>
            <a:off x="4894600" y="154905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1</a:t>
            </a:r>
            <a:endParaRPr sz="1700"/>
          </a:p>
        </p:txBody>
      </p:sp>
      <p:grpSp>
        <p:nvGrpSpPr>
          <p:cNvPr id="1095" name="Google Shape;1095;p56"/>
          <p:cNvGrpSpPr/>
          <p:nvPr/>
        </p:nvGrpSpPr>
        <p:grpSpPr>
          <a:xfrm rot="2700000">
            <a:off x="926748" y="1484998"/>
            <a:ext cx="324902" cy="324902"/>
            <a:chOff x="1662975" y="1078284"/>
            <a:chExt cx="666300" cy="666300"/>
          </a:xfrm>
        </p:grpSpPr>
        <p:sp>
          <p:nvSpPr>
            <p:cNvPr id="1096" name="Google Shape;1096;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8" name="Google Shape;1098;p56"/>
          <p:cNvSpPr txBox="1">
            <a:spLocks noGrp="1"/>
          </p:cNvSpPr>
          <p:nvPr>
            <p:ph type="title" idx="4294967295"/>
          </p:nvPr>
        </p:nvSpPr>
        <p:spPr>
          <a:xfrm>
            <a:off x="859400" y="1513825"/>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1</a:t>
            </a:r>
            <a:endParaRPr sz="1700"/>
          </a:p>
        </p:txBody>
      </p:sp>
      <p:sp>
        <p:nvSpPr>
          <p:cNvPr id="1099" name="Google Shape;1099;p56"/>
          <p:cNvSpPr txBox="1"/>
          <p:nvPr/>
        </p:nvSpPr>
        <p:spPr>
          <a:xfrm>
            <a:off x="1318995" y="1478550"/>
            <a:ext cx="2118300" cy="3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Legal</a:t>
            </a:r>
            <a:endParaRPr>
              <a:solidFill>
                <a:srgbClr val="50443F"/>
              </a:solidFill>
              <a:latin typeface="Barlow"/>
              <a:ea typeface="Barlow"/>
              <a:cs typeface="Barlow"/>
              <a:sym typeface="Barlow"/>
            </a:endParaRPr>
          </a:p>
        </p:txBody>
      </p:sp>
      <p:grpSp>
        <p:nvGrpSpPr>
          <p:cNvPr id="1100" name="Google Shape;1100;p56"/>
          <p:cNvGrpSpPr/>
          <p:nvPr/>
        </p:nvGrpSpPr>
        <p:grpSpPr>
          <a:xfrm rot="2700000">
            <a:off x="926748" y="2033064"/>
            <a:ext cx="324902" cy="324902"/>
            <a:chOff x="1662975" y="1078284"/>
            <a:chExt cx="666300" cy="666300"/>
          </a:xfrm>
        </p:grpSpPr>
        <p:sp>
          <p:nvSpPr>
            <p:cNvPr id="1101" name="Google Shape;1101;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56"/>
          <p:cNvSpPr txBox="1">
            <a:spLocks noGrp="1"/>
          </p:cNvSpPr>
          <p:nvPr>
            <p:ph type="title" idx="4294967295"/>
          </p:nvPr>
        </p:nvSpPr>
        <p:spPr>
          <a:xfrm>
            <a:off x="859400" y="206189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2</a:t>
            </a:r>
            <a:endParaRPr sz="1700"/>
          </a:p>
        </p:txBody>
      </p:sp>
      <p:sp>
        <p:nvSpPr>
          <p:cNvPr id="1104" name="Google Shape;1104;p56"/>
          <p:cNvSpPr txBox="1"/>
          <p:nvPr/>
        </p:nvSpPr>
        <p:spPr>
          <a:xfrm>
            <a:off x="1318995" y="2026615"/>
            <a:ext cx="2118300" cy="3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NOT Legal</a:t>
            </a:r>
            <a:endParaRPr>
              <a:solidFill>
                <a:srgbClr val="50443F"/>
              </a:solidFill>
              <a:latin typeface="Barlow"/>
              <a:ea typeface="Barlow"/>
              <a:cs typeface="Barlow"/>
              <a:sym typeface="Barlow"/>
            </a:endParaRPr>
          </a:p>
        </p:txBody>
      </p:sp>
      <p:grpSp>
        <p:nvGrpSpPr>
          <p:cNvPr id="1105" name="Google Shape;1105;p56"/>
          <p:cNvGrpSpPr/>
          <p:nvPr/>
        </p:nvGrpSpPr>
        <p:grpSpPr>
          <a:xfrm rot="2700000">
            <a:off x="926748" y="2581129"/>
            <a:ext cx="324902" cy="324902"/>
            <a:chOff x="1662975" y="1078284"/>
            <a:chExt cx="666300" cy="666300"/>
          </a:xfrm>
        </p:grpSpPr>
        <p:sp>
          <p:nvSpPr>
            <p:cNvPr id="1106" name="Google Shape;1106;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56"/>
          <p:cNvSpPr txBox="1">
            <a:spLocks noGrp="1"/>
          </p:cNvSpPr>
          <p:nvPr>
            <p:ph type="title" idx="4294967295"/>
          </p:nvPr>
        </p:nvSpPr>
        <p:spPr>
          <a:xfrm>
            <a:off x="859400" y="2609955"/>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3</a:t>
            </a:r>
            <a:endParaRPr sz="1700"/>
          </a:p>
        </p:txBody>
      </p:sp>
      <p:sp>
        <p:nvSpPr>
          <p:cNvPr id="1109" name="Google Shape;1109;p56"/>
          <p:cNvSpPr txBox="1"/>
          <p:nvPr/>
        </p:nvSpPr>
        <p:spPr>
          <a:xfrm>
            <a:off x="1318995" y="2574680"/>
            <a:ext cx="2118300" cy="3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Legal</a:t>
            </a:r>
            <a:endParaRPr>
              <a:solidFill>
                <a:srgbClr val="50443F"/>
              </a:solidFill>
              <a:latin typeface="Barlow"/>
              <a:ea typeface="Barlow"/>
              <a:cs typeface="Barlow"/>
              <a:sym typeface="Barlow"/>
            </a:endParaRPr>
          </a:p>
        </p:txBody>
      </p:sp>
      <p:grpSp>
        <p:nvGrpSpPr>
          <p:cNvPr id="1110" name="Google Shape;1110;p56"/>
          <p:cNvGrpSpPr/>
          <p:nvPr/>
        </p:nvGrpSpPr>
        <p:grpSpPr>
          <a:xfrm rot="2700000">
            <a:off x="926748" y="3129194"/>
            <a:ext cx="324902" cy="324902"/>
            <a:chOff x="1662975" y="1078284"/>
            <a:chExt cx="666300" cy="666300"/>
          </a:xfrm>
        </p:grpSpPr>
        <p:sp>
          <p:nvSpPr>
            <p:cNvPr id="1111" name="Google Shape;1111;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3" name="Google Shape;1113;p56"/>
          <p:cNvSpPr txBox="1">
            <a:spLocks noGrp="1"/>
          </p:cNvSpPr>
          <p:nvPr>
            <p:ph type="title" idx="4294967295"/>
          </p:nvPr>
        </p:nvSpPr>
        <p:spPr>
          <a:xfrm>
            <a:off x="859400" y="315802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4</a:t>
            </a:r>
            <a:endParaRPr sz="1700"/>
          </a:p>
        </p:txBody>
      </p:sp>
      <p:sp>
        <p:nvSpPr>
          <p:cNvPr id="1114" name="Google Shape;1114;p56"/>
          <p:cNvSpPr txBox="1"/>
          <p:nvPr/>
        </p:nvSpPr>
        <p:spPr>
          <a:xfrm>
            <a:off x="1318995" y="3122745"/>
            <a:ext cx="2118300" cy="3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NOT Legal but No Jail Time for Small Amounts</a:t>
            </a:r>
            <a:endParaRPr>
              <a:solidFill>
                <a:srgbClr val="50443F"/>
              </a:solidFill>
              <a:latin typeface="Barlow"/>
              <a:ea typeface="Barlow"/>
              <a:cs typeface="Barlow"/>
              <a:sym typeface="Barlow"/>
            </a:endParaRPr>
          </a:p>
        </p:txBody>
      </p:sp>
      <p:grpSp>
        <p:nvGrpSpPr>
          <p:cNvPr id="1115" name="Google Shape;1115;p56"/>
          <p:cNvGrpSpPr/>
          <p:nvPr/>
        </p:nvGrpSpPr>
        <p:grpSpPr>
          <a:xfrm rot="2700000">
            <a:off x="926748" y="3677259"/>
            <a:ext cx="324902" cy="324902"/>
            <a:chOff x="1662975" y="1078284"/>
            <a:chExt cx="666300" cy="666300"/>
          </a:xfrm>
        </p:grpSpPr>
        <p:sp>
          <p:nvSpPr>
            <p:cNvPr id="1116" name="Google Shape;1116;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8" name="Google Shape;1118;p56"/>
          <p:cNvSpPr txBox="1">
            <a:spLocks noGrp="1"/>
          </p:cNvSpPr>
          <p:nvPr>
            <p:ph type="title" idx="4294967295"/>
          </p:nvPr>
        </p:nvSpPr>
        <p:spPr>
          <a:xfrm>
            <a:off x="859400" y="3706085"/>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5</a:t>
            </a:r>
            <a:endParaRPr sz="1700"/>
          </a:p>
        </p:txBody>
      </p:sp>
      <p:sp>
        <p:nvSpPr>
          <p:cNvPr id="1119" name="Google Shape;1119;p56"/>
          <p:cNvSpPr txBox="1"/>
          <p:nvPr/>
        </p:nvSpPr>
        <p:spPr>
          <a:xfrm>
            <a:off x="1318995" y="3670810"/>
            <a:ext cx="2118300" cy="33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Medical Cannabis Laws</a:t>
            </a:r>
            <a:endParaRPr>
              <a:solidFill>
                <a:srgbClr val="50443F"/>
              </a:solidFill>
              <a:latin typeface="Barlow"/>
              <a:ea typeface="Barlow"/>
              <a:cs typeface="Barlow"/>
              <a:sym typeface="Barlow"/>
            </a:endParaRPr>
          </a:p>
        </p:txBody>
      </p:sp>
      <p:grpSp>
        <p:nvGrpSpPr>
          <p:cNvPr id="1120" name="Google Shape;1120;p56"/>
          <p:cNvGrpSpPr/>
          <p:nvPr/>
        </p:nvGrpSpPr>
        <p:grpSpPr>
          <a:xfrm rot="2700000">
            <a:off x="5753298" y="3303098"/>
            <a:ext cx="324902" cy="324902"/>
            <a:chOff x="1662975" y="1078284"/>
            <a:chExt cx="666300" cy="666300"/>
          </a:xfrm>
        </p:grpSpPr>
        <p:sp>
          <p:nvSpPr>
            <p:cNvPr id="1121" name="Google Shape;1121;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56"/>
          <p:cNvSpPr txBox="1">
            <a:spLocks noGrp="1"/>
          </p:cNvSpPr>
          <p:nvPr>
            <p:ph type="title" idx="4294967295"/>
          </p:nvPr>
        </p:nvSpPr>
        <p:spPr>
          <a:xfrm>
            <a:off x="5685950" y="334725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t>2</a:t>
            </a:r>
            <a:endParaRPr sz="1700" dirty="0"/>
          </a:p>
        </p:txBody>
      </p:sp>
      <p:grpSp>
        <p:nvGrpSpPr>
          <p:cNvPr id="1124" name="Google Shape;1124;p56"/>
          <p:cNvGrpSpPr/>
          <p:nvPr/>
        </p:nvGrpSpPr>
        <p:grpSpPr>
          <a:xfrm rot="2700000">
            <a:off x="3987126" y="2480198"/>
            <a:ext cx="324902" cy="324902"/>
            <a:chOff x="1662975" y="1078284"/>
            <a:chExt cx="666300" cy="666300"/>
          </a:xfrm>
        </p:grpSpPr>
        <p:sp>
          <p:nvSpPr>
            <p:cNvPr id="1125" name="Google Shape;1125;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56"/>
          <p:cNvSpPr txBox="1">
            <a:spLocks noGrp="1"/>
          </p:cNvSpPr>
          <p:nvPr>
            <p:ph type="title" idx="4294967295"/>
          </p:nvPr>
        </p:nvSpPr>
        <p:spPr>
          <a:xfrm>
            <a:off x="3919777" y="2509025"/>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3</a:t>
            </a:r>
            <a:endParaRPr sz="1700"/>
          </a:p>
        </p:txBody>
      </p:sp>
      <p:grpSp>
        <p:nvGrpSpPr>
          <p:cNvPr id="1128" name="Google Shape;1128;p56"/>
          <p:cNvGrpSpPr/>
          <p:nvPr/>
        </p:nvGrpSpPr>
        <p:grpSpPr>
          <a:xfrm rot="2700000">
            <a:off x="7366998" y="2843598"/>
            <a:ext cx="324902" cy="324902"/>
            <a:chOff x="1662975" y="1078284"/>
            <a:chExt cx="666300" cy="666300"/>
          </a:xfrm>
        </p:grpSpPr>
        <p:sp>
          <p:nvSpPr>
            <p:cNvPr id="1129" name="Google Shape;1129;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56"/>
          <p:cNvSpPr txBox="1">
            <a:spLocks noGrp="1"/>
          </p:cNvSpPr>
          <p:nvPr>
            <p:ph type="title" idx="4294967295"/>
          </p:nvPr>
        </p:nvSpPr>
        <p:spPr>
          <a:xfrm>
            <a:off x="7299650" y="287240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4</a:t>
            </a:r>
            <a:endParaRPr sz="1700"/>
          </a:p>
        </p:txBody>
      </p:sp>
      <p:grpSp>
        <p:nvGrpSpPr>
          <p:cNvPr id="1132" name="Google Shape;1132;p56"/>
          <p:cNvGrpSpPr/>
          <p:nvPr/>
        </p:nvGrpSpPr>
        <p:grpSpPr>
          <a:xfrm rot="2700000">
            <a:off x="7453573" y="3935573"/>
            <a:ext cx="324902" cy="324902"/>
            <a:chOff x="1662975" y="1078284"/>
            <a:chExt cx="666300" cy="666300"/>
          </a:xfrm>
        </p:grpSpPr>
        <p:sp>
          <p:nvSpPr>
            <p:cNvPr id="1133" name="Google Shape;1133;p5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56"/>
          <p:cNvSpPr txBox="1">
            <a:spLocks noGrp="1"/>
          </p:cNvSpPr>
          <p:nvPr>
            <p:ph type="title" idx="4294967295"/>
          </p:nvPr>
        </p:nvSpPr>
        <p:spPr>
          <a:xfrm>
            <a:off x="7386225" y="3964400"/>
            <a:ext cx="459600" cy="26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t>5</a:t>
            </a:r>
            <a:endParaRPr sz="17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1140" name="Google Shape;1140;p57"/>
          <p:cNvPicPr preferRelativeResize="0"/>
          <p:nvPr/>
        </p:nvPicPr>
        <p:blipFill>
          <a:blip r:embed="rId3">
            <a:alphaModFix/>
          </a:blip>
          <a:stretch>
            <a:fillRect/>
          </a:stretch>
        </p:blipFill>
        <p:spPr>
          <a:xfrm>
            <a:off x="2307075" y="92825"/>
            <a:ext cx="6730715" cy="4838700"/>
          </a:xfrm>
          <a:prstGeom prst="rect">
            <a:avLst/>
          </a:prstGeom>
          <a:noFill/>
          <a:ln>
            <a:noFill/>
          </a:ln>
        </p:spPr>
      </p:pic>
      <p:pic>
        <p:nvPicPr>
          <p:cNvPr id="1141" name="Google Shape;1141;p57"/>
          <p:cNvPicPr preferRelativeResize="0"/>
          <p:nvPr/>
        </p:nvPicPr>
        <p:blipFill rotWithShape="1">
          <a:blip r:embed="rId4">
            <a:alphaModFix/>
          </a:blip>
          <a:srcRect l="38868" t="83976" r="42235" b="1351"/>
          <a:stretch/>
        </p:blipFill>
        <p:spPr>
          <a:xfrm>
            <a:off x="486625" y="249100"/>
            <a:ext cx="1346950" cy="965750"/>
          </a:xfrm>
          <a:prstGeom prst="rect">
            <a:avLst/>
          </a:prstGeom>
          <a:noFill/>
          <a:ln>
            <a:noFill/>
          </a:ln>
        </p:spPr>
      </p:pic>
      <p:sp>
        <p:nvSpPr>
          <p:cNvPr id="1142" name="Google Shape;1142;p57"/>
          <p:cNvSpPr txBox="1"/>
          <p:nvPr/>
        </p:nvSpPr>
        <p:spPr>
          <a:xfrm>
            <a:off x="0" y="1214850"/>
            <a:ext cx="2320200" cy="3377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300" b="1">
                <a:solidFill>
                  <a:schemeClr val="accent5"/>
                </a:solidFill>
                <a:latin typeface="Exo 2"/>
                <a:ea typeface="Exo 2"/>
                <a:cs typeface="Exo 2"/>
                <a:sym typeface="Exo 2"/>
              </a:rPr>
              <a:t>DISCUSS: </a:t>
            </a:r>
            <a:r>
              <a:rPr lang="en" sz="2000" b="1">
                <a:solidFill>
                  <a:schemeClr val="accent5"/>
                </a:solidFill>
                <a:latin typeface="Exo 2"/>
                <a:ea typeface="Exo 2"/>
                <a:cs typeface="Exo 2"/>
                <a:sym typeface="Exo 2"/>
              </a:rPr>
              <a:t>Looking across the country, how do you think the varying laws affect federal and state law enforcement agencies?</a:t>
            </a:r>
            <a:endParaRPr sz="2000" b="1">
              <a:solidFill>
                <a:schemeClr val="accent5"/>
              </a:solidFill>
              <a:latin typeface="Exo 2"/>
              <a:ea typeface="Exo 2"/>
              <a:cs typeface="Exo 2"/>
              <a:sym typeface="Exo 2"/>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grpSp>
        <p:nvGrpSpPr>
          <p:cNvPr id="1147" name="Google Shape;1147;p58"/>
          <p:cNvGrpSpPr/>
          <p:nvPr/>
        </p:nvGrpSpPr>
        <p:grpSpPr>
          <a:xfrm>
            <a:off x="122469" y="59824"/>
            <a:ext cx="1320806" cy="1320806"/>
            <a:chOff x="1662975" y="1078284"/>
            <a:chExt cx="666300" cy="666300"/>
          </a:xfrm>
        </p:grpSpPr>
        <p:sp>
          <p:nvSpPr>
            <p:cNvPr id="1148" name="Google Shape;1148;p58"/>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8"/>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0" name="Google Shape;1150;p58"/>
          <p:cNvSpPr txBox="1">
            <a:spLocks noGrp="1"/>
          </p:cNvSpPr>
          <p:nvPr>
            <p:ph type="title"/>
          </p:nvPr>
        </p:nvSpPr>
        <p:spPr>
          <a:xfrm>
            <a:off x="1068050" y="1653613"/>
            <a:ext cx="7288200" cy="165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700" u="sng">
                <a:solidFill>
                  <a:schemeClr val="hlink"/>
                </a:solidFill>
                <a:hlinkClick r:id="rId3"/>
              </a:rPr>
              <a:t>A traffic stop with 91 pounds of marijuana?</a:t>
            </a:r>
            <a:endParaRPr sz="4700"/>
          </a:p>
        </p:txBody>
      </p:sp>
      <p:sp>
        <p:nvSpPr>
          <p:cNvPr id="1151" name="Google Shape;1151;p58"/>
          <p:cNvSpPr txBox="1">
            <a:spLocks noGrp="1"/>
          </p:cNvSpPr>
          <p:nvPr>
            <p:ph type="subTitle" idx="1"/>
          </p:nvPr>
        </p:nvSpPr>
        <p:spPr>
          <a:xfrm>
            <a:off x="1179550" y="3484125"/>
            <a:ext cx="6951900" cy="52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t>An enforcement nightmare</a:t>
            </a:r>
            <a:endParaRPr sz="3500"/>
          </a:p>
        </p:txBody>
      </p:sp>
      <p:sp>
        <p:nvSpPr>
          <p:cNvPr id="1152" name="Google Shape;1152;p58"/>
          <p:cNvSpPr txBox="1">
            <a:spLocks noGrp="1"/>
          </p:cNvSpPr>
          <p:nvPr>
            <p:ph type="title" idx="2"/>
          </p:nvPr>
        </p:nvSpPr>
        <p:spPr>
          <a:xfrm>
            <a:off x="213922" y="334125"/>
            <a:ext cx="1137900" cy="77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900"/>
              <a:t>91</a:t>
            </a:r>
            <a:endParaRPr sz="59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59"/>
          <p:cNvSpPr txBox="1">
            <a:spLocks noGrp="1"/>
          </p:cNvSpPr>
          <p:nvPr>
            <p:ph type="body" idx="1"/>
          </p:nvPr>
        </p:nvSpPr>
        <p:spPr>
          <a:xfrm>
            <a:off x="491300" y="892350"/>
            <a:ext cx="7893600" cy="363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None/>
            </a:pPr>
            <a:r>
              <a:rPr lang="en" sz="2700">
                <a:solidFill>
                  <a:srgbClr val="F8A53F"/>
                </a:solidFill>
              </a:rPr>
              <a:t>Administrative Agencies</a:t>
            </a:r>
            <a:r>
              <a:rPr lang="en" sz="2700">
                <a:solidFill>
                  <a:schemeClr val="accent6"/>
                </a:solidFill>
              </a:rPr>
              <a:t> are typically created by legislation to direct and manage complex governmental tasks and implement legislative acts.</a:t>
            </a:r>
            <a:endParaRPr sz="2700">
              <a:solidFill>
                <a:schemeClr val="accent6"/>
              </a:solidFill>
            </a:endParaRPr>
          </a:p>
          <a:p>
            <a:pPr marL="0" marR="0" lvl="0" indent="0" algn="l" rtl="0">
              <a:lnSpc>
                <a:spcPct val="100000"/>
              </a:lnSpc>
              <a:spcBef>
                <a:spcPts val="560"/>
              </a:spcBef>
              <a:spcAft>
                <a:spcPts val="0"/>
              </a:spcAft>
              <a:buNone/>
            </a:pPr>
            <a:endParaRPr sz="2700">
              <a:solidFill>
                <a:schemeClr val="accent6"/>
              </a:solidFill>
            </a:endParaRPr>
          </a:p>
          <a:p>
            <a:pPr marL="0" marR="0" lvl="0" indent="0" algn="l" rtl="0">
              <a:lnSpc>
                <a:spcPct val="100000"/>
              </a:lnSpc>
              <a:spcBef>
                <a:spcPts val="560"/>
              </a:spcBef>
              <a:spcAft>
                <a:spcPts val="0"/>
              </a:spcAft>
              <a:buNone/>
            </a:pPr>
            <a:r>
              <a:rPr lang="en" sz="2700">
                <a:solidFill>
                  <a:schemeClr val="accent6"/>
                </a:solidFill>
              </a:rPr>
              <a:t>Article I, Section 8, Clause 18 of the U.S. Constitution gives the U.S. Congress the power “...to make all Laws which shall be </a:t>
            </a:r>
            <a:r>
              <a:rPr lang="en" sz="2700">
                <a:solidFill>
                  <a:srgbClr val="F8A53F"/>
                </a:solidFill>
              </a:rPr>
              <a:t>necessary and proper</a:t>
            </a:r>
            <a:r>
              <a:rPr lang="en" sz="2700">
                <a:solidFill>
                  <a:schemeClr val="accent6"/>
                </a:solidFill>
              </a:rPr>
              <a:t> for carrying into Execution the foregoing Powers…”</a:t>
            </a:r>
            <a:endParaRPr sz="2700">
              <a:solidFill>
                <a:schemeClr val="accent6"/>
              </a:solidFill>
            </a:endParaRPr>
          </a:p>
          <a:p>
            <a:pPr marL="0" marR="0" lvl="0" indent="0" algn="l" rtl="0">
              <a:lnSpc>
                <a:spcPct val="100000"/>
              </a:lnSpc>
              <a:spcBef>
                <a:spcPts val="560"/>
              </a:spcBef>
              <a:spcAft>
                <a:spcPts val="0"/>
              </a:spcAft>
              <a:buClr>
                <a:schemeClr val="lt1"/>
              </a:buClr>
              <a:buFont typeface="Garamond"/>
              <a:buNone/>
            </a:pPr>
            <a:endParaRPr sz="2700">
              <a:solidFill>
                <a:schemeClr val="accent6"/>
              </a:solidFill>
            </a:endParaRPr>
          </a:p>
          <a:p>
            <a:pPr marL="0" marR="0" lvl="0" indent="177800" algn="l" rtl="0">
              <a:lnSpc>
                <a:spcPct val="100000"/>
              </a:lnSpc>
              <a:spcBef>
                <a:spcPts val="560"/>
              </a:spcBef>
              <a:spcAft>
                <a:spcPts val="0"/>
              </a:spcAft>
              <a:buClr>
                <a:schemeClr val="dk1"/>
              </a:buClr>
              <a:buSzPts val="2800"/>
              <a:buFont typeface="Arial"/>
              <a:buNone/>
            </a:pPr>
            <a:endParaRPr sz="2700" i="0" u="none" strike="noStrike" cap="none">
              <a:solidFill>
                <a:schemeClr val="accent6"/>
              </a:solidFill>
            </a:endParaRPr>
          </a:p>
          <a:p>
            <a:pPr marL="342900" marR="0" lvl="0" indent="-165100" algn="l" rtl="0">
              <a:spcBef>
                <a:spcPts val="560"/>
              </a:spcBef>
              <a:spcAft>
                <a:spcPts val="0"/>
              </a:spcAft>
              <a:buClr>
                <a:schemeClr val="dk1"/>
              </a:buClr>
              <a:buSzPts val="2800"/>
              <a:buFont typeface="Arial"/>
              <a:buNone/>
            </a:pPr>
            <a:endParaRPr sz="2800" b="0" i="0" u="none">
              <a:solidFill>
                <a:schemeClr val="accent5"/>
              </a:solidFill>
              <a:latin typeface="Arial"/>
              <a:ea typeface="Arial"/>
              <a:cs typeface="Arial"/>
              <a:sym typeface="Arial"/>
            </a:endParaRPr>
          </a:p>
        </p:txBody>
      </p:sp>
      <p:sp>
        <p:nvSpPr>
          <p:cNvPr id="1158" name="Google Shape;1158;p59"/>
          <p:cNvSpPr txBox="1">
            <a:spLocks noGrp="1"/>
          </p:cNvSpPr>
          <p:nvPr>
            <p:ph type="title"/>
          </p:nvPr>
        </p:nvSpPr>
        <p:spPr>
          <a:xfrm>
            <a:off x="758850" y="158275"/>
            <a:ext cx="76263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Garamond"/>
              <a:buNone/>
            </a:pPr>
            <a:r>
              <a:rPr lang="en" sz="3600"/>
              <a:t>Administrative Regulations</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7">
                                            <p:txEl>
                                              <p:pRg st="0" end="0"/>
                                            </p:txEl>
                                          </p:spTgt>
                                        </p:tgtEl>
                                        <p:attrNameLst>
                                          <p:attrName>style.visibility</p:attrName>
                                        </p:attrNameLst>
                                      </p:cBhvr>
                                      <p:to>
                                        <p:strVal val="visible"/>
                                      </p:to>
                                    </p:set>
                                    <p:animEffect transition="in" filter="fade">
                                      <p:cBhvr>
                                        <p:cTn id="7" dur="500"/>
                                        <p:tgtEl>
                                          <p:spTgt spid="1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7">
                                            <p:txEl>
                                              <p:pRg st="1" end="1"/>
                                            </p:txEl>
                                          </p:spTgt>
                                        </p:tgtEl>
                                        <p:attrNameLst>
                                          <p:attrName>style.visibility</p:attrName>
                                        </p:attrNameLst>
                                      </p:cBhvr>
                                      <p:to>
                                        <p:strVal val="visible"/>
                                      </p:to>
                                    </p:set>
                                    <p:animEffect transition="in" filter="fade">
                                      <p:cBhvr>
                                        <p:cTn id="12" dur="500"/>
                                        <p:tgtEl>
                                          <p:spTgt spid="11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7">
                                            <p:txEl>
                                              <p:pRg st="2" end="2"/>
                                            </p:txEl>
                                          </p:spTgt>
                                        </p:tgtEl>
                                        <p:attrNameLst>
                                          <p:attrName>style.visibility</p:attrName>
                                        </p:attrNameLst>
                                      </p:cBhvr>
                                      <p:to>
                                        <p:strVal val="visible"/>
                                      </p:to>
                                    </p:set>
                                    <p:animEffect transition="in" filter="fade">
                                      <p:cBhvr>
                                        <p:cTn id="17" dur="500"/>
                                        <p:tgtEl>
                                          <p:spTgt spid="11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7">
                                            <p:txEl>
                                              <p:pRg st="3" end="3"/>
                                            </p:txEl>
                                          </p:spTgt>
                                        </p:tgtEl>
                                        <p:attrNameLst>
                                          <p:attrName>style.visibility</p:attrName>
                                        </p:attrNameLst>
                                      </p:cBhvr>
                                      <p:to>
                                        <p:strVal val="visible"/>
                                      </p:to>
                                    </p:set>
                                    <p:animEffect transition="in" filter="fade">
                                      <p:cBhvr>
                                        <p:cTn id="22" dur="500"/>
                                        <p:tgtEl>
                                          <p:spTgt spid="11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7">
                                            <p:txEl>
                                              <p:pRg st="4" end="4"/>
                                            </p:txEl>
                                          </p:spTgt>
                                        </p:tgtEl>
                                        <p:attrNameLst>
                                          <p:attrName>style.visibility</p:attrName>
                                        </p:attrNameLst>
                                      </p:cBhvr>
                                      <p:to>
                                        <p:strVal val="visible"/>
                                      </p:to>
                                    </p:set>
                                    <p:animEffect transition="in" filter="fade">
                                      <p:cBhvr>
                                        <p:cTn id="27" dur="500"/>
                                        <p:tgtEl>
                                          <p:spTgt spid="11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7">
                                            <p:txEl>
                                              <p:pRg st="5" end="5"/>
                                            </p:txEl>
                                          </p:spTgt>
                                        </p:tgtEl>
                                        <p:attrNameLst>
                                          <p:attrName>style.visibility</p:attrName>
                                        </p:attrNameLst>
                                      </p:cBhvr>
                                      <p:to>
                                        <p:strVal val="visible"/>
                                      </p:to>
                                    </p:set>
                                    <p:animEffect transition="in" filter="fade">
                                      <p:cBhvr>
                                        <p:cTn id="32" dur="500"/>
                                        <p:tgtEl>
                                          <p:spTgt spid="115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60"/>
          <p:cNvSpPr txBox="1">
            <a:spLocks noGrp="1"/>
          </p:cNvSpPr>
          <p:nvPr>
            <p:ph type="body" idx="1"/>
          </p:nvPr>
        </p:nvSpPr>
        <p:spPr>
          <a:xfrm>
            <a:off x="491300" y="892350"/>
            <a:ext cx="7893600" cy="363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None/>
            </a:pPr>
            <a:r>
              <a:rPr lang="en" sz="2700">
                <a:solidFill>
                  <a:schemeClr val="accent6"/>
                </a:solidFill>
              </a:rPr>
              <a:t>Even though these agencies are created by Congress, they are part of the </a:t>
            </a:r>
            <a:r>
              <a:rPr lang="en" sz="2700" b="1">
                <a:solidFill>
                  <a:schemeClr val="accent4"/>
                </a:solidFill>
              </a:rPr>
              <a:t>EXECUTIVE BRANCH</a:t>
            </a:r>
            <a:r>
              <a:rPr lang="en" sz="2700">
                <a:solidFill>
                  <a:schemeClr val="accent6"/>
                </a:solidFill>
              </a:rPr>
              <a:t>.  </a:t>
            </a:r>
            <a:endParaRPr sz="2700">
              <a:solidFill>
                <a:schemeClr val="accent6"/>
              </a:solidFill>
            </a:endParaRPr>
          </a:p>
          <a:p>
            <a:pPr marL="0" marR="0" lvl="0" indent="0" algn="l" rtl="0">
              <a:lnSpc>
                <a:spcPct val="100000"/>
              </a:lnSpc>
              <a:spcBef>
                <a:spcPts val="560"/>
              </a:spcBef>
              <a:spcAft>
                <a:spcPts val="0"/>
              </a:spcAft>
              <a:buNone/>
            </a:pPr>
            <a:endParaRPr sz="2700">
              <a:solidFill>
                <a:schemeClr val="accent6"/>
              </a:solidFill>
            </a:endParaRPr>
          </a:p>
          <a:p>
            <a:pPr marL="0" marR="0" lvl="0" indent="0" algn="l" rtl="0">
              <a:lnSpc>
                <a:spcPct val="100000"/>
              </a:lnSpc>
              <a:spcBef>
                <a:spcPts val="560"/>
              </a:spcBef>
              <a:spcAft>
                <a:spcPts val="0"/>
              </a:spcAft>
              <a:buNone/>
            </a:pPr>
            <a:r>
              <a:rPr lang="en" sz="2700">
                <a:solidFill>
                  <a:schemeClr val="accent6"/>
                </a:solidFill>
              </a:rPr>
              <a:t>These agencies may also be referred to as:</a:t>
            </a:r>
            <a:endParaRPr sz="2700">
              <a:solidFill>
                <a:schemeClr val="accent6"/>
              </a:solidFill>
            </a:endParaRPr>
          </a:p>
          <a:p>
            <a:pPr marL="457200" marR="0" lvl="0" indent="0" algn="l" rtl="0">
              <a:lnSpc>
                <a:spcPct val="100000"/>
              </a:lnSpc>
              <a:spcBef>
                <a:spcPts val="560"/>
              </a:spcBef>
              <a:spcAft>
                <a:spcPts val="0"/>
              </a:spcAft>
              <a:buNone/>
            </a:pPr>
            <a:r>
              <a:rPr lang="en" sz="2400">
                <a:solidFill>
                  <a:schemeClr val="accent6"/>
                </a:solidFill>
              </a:rPr>
              <a:t>Departments</a:t>
            </a:r>
            <a:endParaRPr sz="2400">
              <a:solidFill>
                <a:schemeClr val="accent6"/>
              </a:solidFill>
            </a:endParaRPr>
          </a:p>
          <a:p>
            <a:pPr marL="457200" marR="0" lvl="0" indent="0" algn="l" rtl="0">
              <a:lnSpc>
                <a:spcPct val="100000"/>
              </a:lnSpc>
              <a:spcBef>
                <a:spcPts val="560"/>
              </a:spcBef>
              <a:spcAft>
                <a:spcPts val="0"/>
              </a:spcAft>
              <a:buNone/>
            </a:pPr>
            <a:r>
              <a:rPr lang="en" sz="2400">
                <a:solidFill>
                  <a:schemeClr val="accent6"/>
                </a:solidFill>
              </a:rPr>
              <a:t>Regulatory Agencies </a:t>
            </a:r>
            <a:endParaRPr sz="2400">
              <a:solidFill>
                <a:schemeClr val="accent6"/>
              </a:solidFill>
            </a:endParaRPr>
          </a:p>
          <a:p>
            <a:pPr marL="457200" marR="0" lvl="0" indent="0" algn="l" rtl="0">
              <a:lnSpc>
                <a:spcPct val="100000"/>
              </a:lnSpc>
              <a:spcBef>
                <a:spcPts val="560"/>
              </a:spcBef>
              <a:spcAft>
                <a:spcPts val="0"/>
              </a:spcAft>
              <a:buNone/>
            </a:pPr>
            <a:r>
              <a:rPr lang="en" sz="2400">
                <a:solidFill>
                  <a:schemeClr val="accent6"/>
                </a:solidFill>
              </a:rPr>
              <a:t>Administrations </a:t>
            </a:r>
            <a:endParaRPr sz="2400">
              <a:solidFill>
                <a:schemeClr val="accent6"/>
              </a:solidFill>
            </a:endParaRPr>
          </a:p>
          <a:p>
            <a:pPr marL="457200" marR="0" lvl="0" indent="0" algn="l" rtl="0">
              <a:lnSpc>
                <a:spcPct val="100000"/>
              </a:lnSpc>
              <a:spcBef>
                <a:spcPts val="560"/>
              </a:spcBef>
              <a:spcAft>
                <a:spcPts val="0"/>
              </a:spcAft>
              <a:buNone/>
            </a:pPr>
            <a:r>
              <a:rPr lang="en" sz="2400">
                <a:solidFill>
                  <a:schemeClr val="accent6"/>
                </a:solidFill>
              </a:rPr>
              <a:t>Commissions </a:t>
            </a:r>
            <a:endParaRPr sz="2400">
              <a:solidFill>
                <a:schemeClr val="accent6"/>
              </a:solidFill>
            </a:endParaRPr>
          </a:p>
          <a:p>
            <a:pPr marL="457200" marR="0" lvl="0" indent="0" algn="l" rtl="0">
              <a:lnSpc>
                <a:spcPct val="100000"/>
              </a:lnSpc>
              <a:spcBef>
                <a:spcPts val="560"/>
              </a:spcBef>
              <a:spcAft>
                <a:spcPts val="0"/>
              </a:spcAft>
              <a:buNone/>
            </a:pPr>
            <a:r>
              <a:rPr lang="en" sz="2400">
                <a:solidFill>
                  <a:schemeClr val="accent6"/>
                </a:solidFill>
              </a:rPr>
              <a:t>Bureaus</a:t>
            </a:r>
            <a:endParaRPr sz="2400">
              <a:solidFill>
                <a:schemeClr val="accent6"/>
              </a:solidFill>
            </a:endParaRPr>
          </a:p>
          <a:p>
            <a:pPr marL="457200" marR="0" lvl="0" indent="0" algn="l" rtl="0">
              <a:lnSpc>
                <a:spcPct val="100000"/>
              </a:lnSpc>
              <a:spcBef>
                <a:spcPts val="560"/>
              </a:spcBef>
              <a:spcAft>
                <a:spcPts val="0"/>
              </a:spcAft>
              <a:buNone/>
            </a:pPr>
            <a:endParaRPr sz="2700" b="1">
              <a:solidFill>
                <a:srgbClr val="F8A53F"/>
              </a:solidFill>
            </a:endParaRPr>
          </a:p>
          <a:p>
            <a:pPr marL="0" marR="0" lvl="0" indent="0" algn="l" rtl="0">
              <a:lnSpc>
                <a:spcPct val="100000"/>
              </a:lnSpc>
              <a:spcBef>
                <a:spcPts val="560"/>
              </a:spcBef>
              <a:spcAft>
                <a:spcPts val="0"/>
              </a:spcAft>
              <a:buNone/>
            </a:pPr>
            <a:endParaRPr sz="2700">
              <a:solidFill>
                <a:schemeClr val="accent6"/>
              </a:solidFill>
            </a:endParaRPr>
          </a:p>
          <a:p>
            <a:pPr marL="0" marR="0" lvl="0" indent="0" algn="l" rtl="0">
              <a:lnSpc>
                <a:spcPct val="100000"/>
              </a:lnSpc>
              <a:spcBef>
                <a:spcPts val="560"/>
              </a:spcBef>
              <a:spcAft>
                <a:spcPts val="0"/>
              </a:spcAft>
              <a:buNone/>
            </a:pPr>
            <a:endParaRPr sz="2700">
              <a:solidFill>
                <a:schemeClr val="accent6"/>
              </a:solidFill>
            </a:endParaRPr>
          </a:p>
          <a:p>
            <a:pPr marL="0" marR="0" lvl="0" indent="0" algn="l" rtl="0">
              <a:lnSpc>
                <a:spcPct val="100000"/>
              </a:lnSpc>
              <a:spcBef>
                <a:spcPts val="560"/>
              </a:spcBef>
              <a:spcAft>
                <a:spcPts val="0"/>
              </a:spcAft>
              <a:buClr>
                <a:schemeClr val="lt1"/>
              </a:buClr>
              <a:buFont typeface="Garamond"/>
              <a:buNone/>
            </a:pPr>
            <a:endParaRPr sz="2700">
              <a:solidFill>
                <a:schemeClr val="accent6"/>
              </a:solidFill>
            </a:endParaRPr>
          </a:p>
          <a:p>
            <a:pPr marL="0" marR="0" lvl="0" indent="177800" algn="l" rtl="0">
              <a:lnSpc>
                <a:spcPct val="100000"/>
              </a:lnSpc>
              <a:spcBef>
                <a:spcPts val="560"/>
              </a:spcBef>
              <a:spcAft>
                <a:spcPts val="0"/>
              </a:spcAft>
              <a:buClr>
                <a:schemeClr val="dk1"/>
              </a:buClr>
              <a:buSzPts val="2800"/>
              <a:buFont typeface="Arial"/>
              <a:buNone/>
            </a:pPr>
            <a:endParaRPr sz="2700" i="0" u="none" strike="noStrike" cap="none">
              <a:solidFill>
                <a:schemeClr val="accent6"/>
              </a:solidFill>
            </a:endParaRPr>
          </a:p>
          <a:p>
            <a:pPr marL="342900" marR="0" lvl="0" indent="-165100" algn="l" rtl="0">
              <a:spcBef>
                <a:spcPts val="560"/>
              </a:spcBef>
              <a:spcAft>
                <a:spcPts val="0"/>
              </a:spcAft>
              <a:buClr>
                <a:schemeClr val="dk1"/>
              </a:buClr>
              <a:buSzPts val="2800"/>
              <a:buFont typeface="Arial"/>
              <a:buNone/>
            </a:pPr>
            <a:endParaRPr sz="2800" b="0" i="0" u="none">
              <a:solidFill>
                <a:schemeClr val="accent5"/>
              </a:solidFill>
              <a:latin typeface="Arial"/>
              <a:ea typeface="Arial"/>
              <a:cs typeface="Arial"/>
              <a:sym typeface="Arial"/>
            </a:endParaRPr>
          </a:p>
        </p:txBody>
      </p:sp>
      <p:sp>
        <p:nvSpPr>
          <p:cNvPr id="1164" name="Google Shape;1164;p60"/>
          <p:cNvSpPr txBox="1">
            <a:spLocks noGrp="1"/>
          </p:cNvSpPr>
          <p:nvPr>
            <p:ph type="title"/>
          </p:nvPr>
        </p:nvSpPr>
        <p:spPr>
          <a:xfrm>
            <a:off x="758850" y="158275"/>
            <a:ext cx="7626300" cy="57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Font typeface="Garamond"/>
              <a:buNone/>
            </a:pPr>
            <a:r>
              <a:rPr lang="en" sz="3600"/>
              <a:t>Administrative Regulations</a:t>
            </a:r>
            <a:endParaRPr/>
          </a:p>
        </p:txBody>
      </p:sp>
      <p:sp>
        <p:nvSpPr>
          <p:cNvPr id="1165" name="Google Shape;1165;p60"/>
          <p:cNvSpPr txBox="1"/>
          <p:nvPr/>
        </p:nvSpPr>
        <p:spPr>
          <a:xfrm rot="-1091506">
            <a:off x="4142069" y="3064139"/>
            <a:ext cx="4872861" cy="1015762"/>
          </a:xfrm>
          <a:prstGeom prst="rect">
            <a:avLst/>
          </a:prstGeom>
          <a:noFill/>
          <a:ln>
            <a:noFill/>
          </a:ln>
        </p:spPr>
        <p:txBody>
          <a:bodyPr spcFirstLastPara="1" wrap="square" lIns="91425" tIns="91425" rIns="91425" bIns="91425" anchor="t" anchorCtr="0">
            <a:spAutoFit/>
          </a:bodyPr>
          <a:lstStyle/>
          <a:p>
            <a:pPr marL="457200" lvl="0" indent="0" algn="l" rtl="0">
              <a:spcBef>
                <a:spcPts val="560"/>
              </a:spcBef>
              <a:spcAft>
                <a:spcPts val="0"/>
              </a:spcAft>
              <a:buNone/>
            </a:pPr>
            <a:r>
              <a:rPr lang="en" sz="1800" b="1">
                <a:solidFill>
                  <a:schemeClr val="accent5"/>
                </a:solidFill>
                <a:latin typeface="Barlow"/>
                <a:ea typeface="Barlow"/>
                <a:cs typeface="Barlow"/>
                <a:sym typeface="Barlow"/>
              </a:rPr>
              <a:t>This collection of administrative agencies in the Executive Branch is sometimes called </a:t>
            </a:r>
            <a:r>
              <a:rPr lang="en" sz="1800" b="1">
                <a:solidFill>
                  <a:srgbClr val="F8A53F"/>
                </a:solidFill>
                <a:latin typeface="Barlow"/>
                <a:ea typeface="Barlow"/>
                <a:cs typeface="Barlow"/>
                <a:sym typeface="Barlow"/>
              </a:rPr>
              <a:t>“</a:t>
            </a:r>
            <a:r>
              <a:rPr lang="en" sz="1800" b="1">
                <a:solidFill>
                  <a:schemeClr val="accent4"/>
                </a:solidFill>
                <a:latin typeface="Barlow"/>
                <a:ea typeface="Barlow"/>
                <a:cs typeface="Barlow"/>
                <a:sym typeface="Barlow"/>
              </a:rPr>
              <a:t>The Federal Bureaucracy</a:t>
            </a:r>
            <a:r>
              <a:rPr lang="en" sz="1800" b="1">
                <a:solidFill>
                  <a:srgbClr val="F8A53F"/>
                </a:solidFill>
                <a:latin typeface="Barlow"/>
                <a:ea typeface="Barlow"/>
                <a:cs typeface="Barlow"/>
                <a:sym typeface="Barlow"/>
              </a:rPr>
              <a:t>”</a:t>
            </a:r>
            <a:endParaRPr sz="500">
              <a:latin typeface="Barlow Medium"/>
              <a:ea typeface="Barlow Medium"/>
              <a:cs typeface="Barlow Medium"/>
              <a:sym typeface="Barlow Medium"/>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5"/>
                                        </p:tgtEl>
                                        <p:attrNameLst>
                                          <p:attrName>style.visibility</p:attrName>
                                        </p:attrNameLst>
                                      </p:cBhvr>
                                      <p:to>
                                        <p:strVal val="visible"/>
                                      </p:to>
                                    </p:set>
                                    <p:animEffect transition="in" filter="fade">
                                      <p:cBhvr>
                                        <p:cTn id="7" dur="1000"/>
                                        <p:tgtEl>
                                          <p:spTgt spid="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61"/>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Administrative Agencies Are Formed by Legislative Act or Statute</a:t>
            </a:r>
            <a:endParaRPr/>
          </a:p>
        </p:txBody>
      </p:sp>
      <p:sp>
        <p:nvSpPr>
          <p:cNvPr id="1171" name="Google Shape;1171;p61"/>
          <p:cNvSpPr/>
          <p:nvPr/>
        </p:nvSpPr>
        <p:spPr>
          <a:xfrm>
            <a:off x="-1217" y="3443673"/>
            <a:ext cx="9144390" cy="1616676"/>
          </a:xfrm>
          <a:custGeom>
            <a:avLst/>
            <a:gdLst/>
            <a:ahLst/>
            <a:cxnLst/>
            <a:rect l="l" t="t" r="r" b="b"/>
            <a:pathLst>
              <a:path w="19576" h="3461" extrusionOk="0">
                <a:moveTo>
                  <a:pt x="19575" y="0"/>
                </a:moveTo>
                <a:lnTo>
                  <a:pt x="19575" y="2715"/>
                </a:lnTo>
                <a:lnTo>
                  <a:pt x="19411" y="2752"/>
                </a:lnTo>
                <a:lnTo>
                  <a:pt x="19411" y="2752"/>
                </a:lnTo>
                <a:cubicBezTo>
                  <a:pt x="19278" y="2782"/>
                  <a:pt x="19146" y="2812"/>
                  <a:pt x="19012" y="2838"/>
                </a:cubicBezTo>
                <a:lnTo>
                  <a:pt x="19012" y="2838"/>
                </a:lnTo>
                <a:cubicBezTo>
                  <a:pt x="17982" y="3054"/>
                  <a:pt x="16971" y="3218"/>
                  <a:pt x="15986" y="3320"/>
                </a:cubicBezTo>
                <a:lnTo>
                  <a:pt x="15986" y="3320"/>
                </a:lnTo>
                <a:cubicBezTo>
                  <a:pt x="15517" y="3373"/>
                  <a:pt x="15047" y="3404"/>
                  <a:pt x="14592" y="3429"/>
                </a:cubicBezTo>
                <a:lnTo>
                  <a:pt x="14592" y="3429"/>
                </a:lnTo>
                <a:cubicBezTo>
                  <a:pt x="14147" y="3447"/>
                  <a:pt x="13714" y="3460"/>
                  <a:pt x="13288" y="3454"/>
                </a:cubicBezTo>
                <a:lnTo>
                  <a:pt x="13288" y="3454"/>
                </a:lnTo>
                <a:cubicBezTo>
                  <a:pt x="11700" y="3441"/>
                  <a:pt x="10229" y="3245"/>
                  <a:pt x="8967" y="2871"/>
                </a:cubicBezTo>
                <a:lnTo>
                  <a:pt x="8967" y="2871"/>
                </a:lnTo>
                <a:cubicBezTo>
                  <a:pt x="8892" y="2850"/>
                  <a:pt x="8818" y="2825"/>
                  <a:pt x="8745" y="2801"/>
                </a:cubicBezTo>
                <a:lnTo>
                  <a:pt x="8745" y="2801"/>
                </a:lnTo>
                <a:cubicBezTo>
                  <a:pt x="8672" y="2778"/>
                  <a:pt x="8597" y="2756"/>
                  <a:pt x="8527" y="2730"/>
                </a:cubicBezTo>
                <a:lnTo>
                  <a:pt x="8527" y="2730"/>
                </a:lnTo>
                <a:cubicBezTo>
                  <a:pt x="8386" y="2682"/>
                  <a:pt x="8252" y="2632"/>
                  <a:pt x="8121" y="2582"/>
                </a:cubicBezTo>
                <a:lnTo>
                  <a:pt x="8121" y="2582"/>
                </a:lnTo>
                <a:cubicBezTo>
                  <a:pt x="7864" y="2483"/>
                  <a:pt x="7627" y="2382"/>
                  <a:pt x="7404" y="2287"/>
                </a:cubicBezTo>
                <a:lnTo>
                  <a:pt x="7404" y="2287"/>
                </a:lnTo>
                <a:cubicBezTo>
                  <a:pt x="7186" y="2194"/>
                  <a:pt x="6980" y="2104"/>
                  <a:pt x="6785" y="2023"/>
                </a:cubicBezTo>
                <a:lnTo>
                  <a:pt x="6785" y="2023"/>
                </a:lnTo>
                <a:cubicBezTo>
                  <a:pt x="6690" y="1984"/>
                  <a:pt x="6595" y="1947"/>
                  <a:pt x="6503" y="1912"/>
                </a:cubicBezTo>
                <a:lnTo>
                  <a:pt x="6503" y="1912"/>
                </a:lnTo>
                <a:cubicBezTo>
                  <a:pt x="6412" y="1878"/>
                  <a:pt x="6321" y="1847"/>
                  <a:pt x="6231" y="1814"/>
                </a:cubicBezTo>
                <a:lnTo>
                  <a:pt x="6231" y="1814"/>
                </a:lnTo>
                <a:cubicBezTo>
                  <a:pt x="5528" y="1576"/>
                  <a:pt x="4819" y="1441"/>
                  <a:pt x="4138" y="1391"/>
                </a:cubicBezTo>
                <a:lnTo>
                  <a:pt x="4138" y="1391"/>
                </a:lnTo>
                <a:cubicBezTo>
                  <a:pt x="3498" y="1345"/>
                  <a:pt x="2885" y="1372"/>
                  <a:pt x="2311" y="1455"/>
                </a:cubicBezTo>
                <a:lnTo>
                  <a:pt x="2311" y="1455"/>
                </a:lnTo>
                <a:cubicBezTo>
                  <a:pt x="1768" y="1533"/>
                  <a:pt x="1258" y="1661"/>
                  <a:pt x="780" y="1815"/>
                </a:cubicBezTo>
                <a:lnTo>
                  <a:pt x="780" y="1815"/>
                </a:lnTo>
                <a:cubicBezTo>
                  <a:pt x="511" y="1902"/>
                  <a:pt x="251" y="1999"/>
                  <a:pt x="0" y="2101"/>
                </a:cubicBezTo>
                <a:lnTo>
                  <a:pt x="0" y="934"/>
                </a:lnTo>
                <a:lnTo>
                  <a:pt x="0" y="934"/>
                </a:lnTo>
                <a:cubicBezTo>
                  <a:pt x="150" y="868"/>
                  <a:pt x="304" y="804"/>
                  <a:pt x="462" y="742"/>
                </a:cubicBezTo>
                <a:lnTo>
                  <a:pt x="462" y="742"/>
                </a:lnTo>
                <a:cubicBezTo>
                  <a:pt x="969" y="543"/>
                  <a:pt x="1524" y="366"/>
                  <a:pt x="2132" y="239"/>
                </a:cubicBezTo>
                <a:lnTo>
                  <a:pt x="2132" y="239"/>
                </a:lnTo>
                <a:cubicBezTo>
                  <a:pt x="2782" y="103"/>
                  <a:pt x="3495" y="23"/>
                  <a:pt x="4263" y="30"/>
                </a:cubicBezTo>
                <a:lnTo>
                  <a:pt x="4263" y="30"/>
                </a:lnTo>
                <a:cubicBezTo>
                  <a:pt x="5090" y="36"/>
                  <a:pt x="5987" y="144"/>
                  <a:pt x="6913" y="396"/>
                </a:cubicBezTo>
                <a:lnTo>
                  <a:pt x="6913" y="396"/>
                </a:lnTo>
                <a:cubicBezTo>
                  <a:pt x="7033" y="430"/>
                  <a:pt x="7155" y="464"/>
                  <a:pt x="7277" y="501"/>
                </a:cubicBezTo>
                <a:lnTo>
                  <a:pt x="7277" y="501"/>
                </a:lnTo>
                <a:cubicBezTo>
                  <a:pt x="7400" y="539"/>
                  <a:pt x="7519" y="578"/>
                  <a:pt x="7637" y="618"/>
                </a:cubicBezTo>
                <a:lnTo>
                  <a:pt x="7637" y="618"/>
                </a:lnTo>
                <a:cubicBezTo>
                  <a:pt x="7877" y="699"/>
                  <a:pt x="8107" y="783"/>
                  <a:pt x="8335" y="865"/>
                </a:cubicBezTo>
                <a:lnTo>
                  <a:pt x="8335" y="865"/>
                </a:lnTo>
                <a:cubicBezTo>
                  <a:pt x="8566" y="947"/>
                  <a:pt x="8791" y="1025"/>
                  <a:pt x="9014" y="1096"/>
                </a:cubicBezTo>
                <a:lnTo>
                  <a:pt x="9014" y="1096"/>
                </a:lnTo>
                <a:cubicBezTo>
                  <a:pt x="9126" y="1130"/>
                  <a:pt x="9239" y="1165"/>
                  <a:pt x="9350" y="1195"/>
                </a:cubicBezTo>
                <a:lnTo>
                  <a:pt x="9350" y="1195"/>
                </a:lnTo>
                <a:cubicBezTo>
                  <a:pt x="9407" y="1212"/>
                  <a:pt x="9463" y="1224"/>
                  <a:pt x="9519" y="1239"/>
                </a:cubicBezTo>
                <a:lnTo>
                  <a:pt x="9519" y="1239"/>
                </a:lnTo>
                <a:cubicBezTo>
                  <a:pt x="9577" y="1253"/>
                  <a:pt x="9633" y="1269"/>
                  <a:pt x="9692" y="1281"/>
                </a:cubicBezTo>
                <a:lnTo>
                  <a:pt x="9692" y="1281"/>
                </a:lnTo>
                <a:cubicBezTo>
                  <a:pt x="10657" y="1501"/>
                  <a:pt x="11792" y="1583"/>
                  <a:pt x="13013" y="1514"/>
                </a:cubicBezTo>
                <a:lnTo>
                  <a:pt x="13013" y="1514"/>
                </a:lnTo>
                <a:cubicBezTo>
                  <a:pt x="13335" y="1499"/>
                  <a:pt x="13662" y="1466"/>
                  <a:pt x="13995" y="1431"/>
                </a:cubicBezTo>
                <a:lnTo>
                  <a:pt x="13995" y="1431"/>
                </a:lnTo>
                <a:cubicBezTo>
                  <a:pt x="14334" y="1389"/>
                  <a:pt x="14679" y="1344"/>
                  <a:pt x="15028" y="1281"/>
                </a:cubicBezTo>
                <a:lnTo>
                  <a:pt x="15028" y="1281"/>
                </a:lnTo>
                <a:cubicBezTo>
                  <a:pt x="15753" y="1159"/>
                  <a:pt x="16495" y="987"/>
                  <a:pt x="17251" y="775"/>
                </a:cubicBezTo>
                <a:lnTo>
                  <a:pt x="17251" y="775"/>
                </a:lnTo>
                <a:cubicBezTo>
                  <a:pt x="17348" y="749"/>
                  <a:pt x="17445" y="720"/>
                  <a:pt x="17542" y="691"/>
                </a:cubicBezTo>
                <a:lnTo>
                  <a:pt x="17837" y="603"/>
                </a:lnTo>
                <a:lnTo>
                  <a:pt x="18132" y="509"/>
                </a:lnTo>
                <a:lnTo>
                  <a:pt x="18132" y="509"/>
                </a:lnTo>
                <a:cubicBezTo>
                  <a:pt x="18232" y="478"/>
                  <a:pt x="18332" y="446"/>
                  <a:pt x="18431" y="412"/>
                </a:cubicBezTo>
                <a:lnTo>
                  <a:pt x="18733" y="309"/>
                </a:lnTo>
                <a:lnTo>
                  <a:pt x="18733" y="309"/>
                </a:lnTo>
                <a:cubicBezTo>
                  <a:pt x="18834" y="275"/>
                  <a:pt x="18934" y="237"/>
                  <a:pt x="19036" y="201"/>
                </a:cubicBezTo>
                <a:lnTo>
                  <a:pt x="19036" y="201"/>
                </a:lnTo>
                <a:cubicBezTo>
                  <a:pt x="19217" y="138"/>
                  <a:pt x="19394" y="69"/>
                  <a:pt x="19575" y="0"/>
                </a:cubicBezTo>
              </a:path>
            </a:pathLst>
          </a:custGeom>
          <a:solidFill>
            <a:srgbClr val="9999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72" name="Google Shape;1172;p61"/>
          <p:cNvSpPr/>
          <p:nvPr/>
        </p:nvSpPr>
        <p:spPr>
          <a:xfrm>
            <a:off x="-1217" y="3311868"/>
            <a:ext cx="9144390" cy="871151"/>
          </a:xfrm>
          <a:custGeom>
            <a:avLst/>
            <a:gdLst/>
            <a:ahLst/>
            <a:cxnLst/>
            <a:rect l="l" t="t" r="r" b="b"/>
            <a:pathLst>
              <a:path w="19576" h="1865" extrusionOk="0">
                <a:moveTo>
                  <a:pt x="19575" y="0"/>
                </a:moveTo>
                <a:lnTo>
                  <a:pt x="19575" y="281"/>
                </a:lnTo>
                <a:lnTo>
                  <a:pt x="19575" y="281"/>
                </a:lnTo>
                <a:cubicBezTo>
                  <a:pt x="19394" y="350"/>
                  <a:pt x="19217" y="419"/>
                  <a:pt x="19036" y="482"/>
                </a:cubicBezTo>
                <a:lnTo>
                  <a:pt x="19036" y="482"/>
                </a:lnTo>
                <a:cubicBezTo>
                  <a:pt x="18934" y="518"/>
                  <a:pt x="18834" y="556"/>
                  <a:pt x="18733" y="590"/>
                </a:cubicBezTo>
                <a:lnTo>
                  <a:pt x="18431" y="693"/>
                </a:lnTo>
                <a:lnTo>
                  <a:pt x="18431" y="693"/>
                </a:lnTo>
                <a:cubicBezTo>
                  <a:pt x="18332" y="727"/>
                  <a:pt x="18232" y="759"/>
                  <a:pt x="18132" y="790"/>
                </a:cubicBezTo>
                <a:lnTo>
                  <a:pt x="17837" y="884"/>
                </a:lnTo>
                <a:lnTo>
                  <a:pt x="17542" y="972"/>
                </a:lnTo>
                <a:lnTo>
                  <a:pt x="17542" y="972"/>
                </a:lnTo>
                <a:cubicBezTo>
                  <a:pt x="17445" y="1001"/>
                  <a:pt x="17348" y="1030"/>
                  <a:pt x="17251" y="1056"/>
                </a:cubicBezTo>
                <a:lnTo>
                  <a:pt x="17251" y="1056"/>
                </a:lnTo>
                <a:cubicBezTo>
                  <a:pt x="16495" y="1268"/>
                  <a:pt x="15753" y="1440"/>
                  <a:pt x="15028" y="1562"/>
                </a:cubicBezTo>
                <a:lnTo>
                  <a:pt x="15028" y="1562"/>
                </a:lnTo>
                <a:cubicBezTo>
                  <a:pt x="14679" y="1625"/>
                  <a:pt x="14334" y="1670"/>
                  <a:pt x="13995" y="1712"/>
                </a:cubicBezTo>
                <a:lnTo>
                  <a:pt x="13995" y="1712"/>
                </a:lnTo>
                <a:cubicBezTo>
                  <a:pt x="13662" y="1747"/>
                  <a:pt x="13335" y="1780"/>
                  <a:pt x="13013" y="1795"/>
                </a:cubicBezTo>
                <a:lnTo>
                  <a:pt x="13013" y="1795"/>
                </a:lnTo>
                <a:cubicBezTo>
                  <a:pt x="11792" y="1864"/>
                  <a:pt x="10657" y="1782"/>
                  <a:pt x="9692" y="1562"/>
                </a:cubicBezTo>
                <a:lnTo>
                  <a:pt x="9692" y="1562"/>
                </a:lnTo>
                <a:cubicBezTo>
                  <a:pt x="9633" y="1550"/>
                  <a:pt x="9577" y="1534"/>
                  <a:pt x="9519" y="1520"/>
                </a:cubicBezTo>
                <a:lnTo>
                  <a:pt x="9519" y="1520"/>
                </a:lnTo>
                <a:cubicBezTo>
                  <a:pt x="9463" y="1505"/>
                  <a:pt x="9407" y="1493"/>
                  <a:pt x="9350" y="1476"/>
                </a:cubicBezTo>
                <a:lnTo>
                  <a:pt x="9350" y="1476"/>
                </a:lnTo>
                <a:cubicBezTo>
                  <a:pt x="9239" y="1446"/>
                  <a:pt x="9126" y="1411"/>
                  <a:pt x="9014" y="1377"/>
                </a:cubicBezTo>
                <a:lnTo>
                  <a:pt x="9014" y="1377"/>
                </a:lnTo>
                <a:cubicBezTo>
                  <a:pt x="8791" y="1306"/>
                  <a:pt x="8566" y="1228"/>
                  <a:pt x="8335" y="1146"/>
                </a:cubicBezTo>
                <a:lnTo>
                  <a:pt x="8335" y="1146"/>
                </a:lnTo>
                <a:cubicBezTo>
                  <a:pt x="8107" y="1064"/>
                  <a:pt x="7877" y="980"/>
                  <a:pt x="7637" y="899"/>
                </a:cubicBezTo>
                <a:lnTo>
                  <a:pt x="7637" y="899"/>
                </a:lnTo>
                <a:cubicBezTo>
                  <a:pt x="7519" y="859"/>
                  <a:pt x="7400" y="820"/>
                  <a:pt x="7277" y="782"/>
                </a:cubicBezTo>
                <a:lnTo>
                  <a:pt x="7277" y="782"/>
                </a:lnTo>
                <a:cubicBezTo>
                  <a:pt x="7155" y="745"/>
                  <a:pt x="7033" y="711"/>
                  <a:pt x="6913" y="677"/>
                </a:cubicBezTo>
                <a:lnTo>
                  <a:pt x="6913" y="677"/>
                </a:lnTo>
                <a:cubicBezTo>
                  <a:pt x="5987" y="425"/>
                  <a:pt x="5090" y="317"/>
                  <a:pt x="4263" y="311"/>
                </a:cubicBezTo>
                <a:lnTo>
                  <a:pt x="4263" y="311"/>
                </a:lnTo>
                <a:cubicBezTo>
                  <a:pt x="3495" y="304"/>
                  <a:pt x="2782" y="384"/>
                  <a:pt x="2132" y="520"/>
                </a:cubicBezTo>
                <a:lnTo>
                  <a:pt x="2132" y="520"/>
                </a:lnTo>
                <a:cubicBezTo>
                  <a:pt x="1524" y="647"/>
                  <a:pt x="969" y="824"/>
                  <a:pt x="462" y="1023"/>
                </a:cubicBezTo>
                <a:lnTo>
                  <a:pt x="462" y="1023"/>
                </a:lnTo>
                <a:cubicBezTo>
                  <a:pt x="304" y="1085"/>
                  <a:pt x="150" y="1149"/>
                  <a:pt x="0" y="1215"/>
                </a:cubicBezTo>
                <a:lnTo>
                  <a:pt x="0" y="1099"/>
                </a:lnTo>
                <a:lnTo>
                  <a:pt x="0" y="1099"/>
                </a:lnTo>
                <a:cubicBezTo>
                  <a:pt x="140" y="1037"/>
                  <a:pt x="284" y="976"/>
                  <a:pt x="431" y="917"/>
                </a:cubicBezTo>
                <a:lnTo>
                  <a:pt x="431" y="917"/>
                </a:lnTo>
                <a:cubicBezTo>
                  <a:pt x="940" y="714"/>
                  <a:pt x="1500" y="533"/>
                  <a:pt x="2114" y="400"/>
                </a:cubicBezTo>
                <a:lnTo>
                  <a:pt x="2114" y="400"/>
                </a:lnTo>
                <a:cubicBezTo>
                  <a:pt x="2772" y="258"/>
                  <a:pt x="3495" y="172"/>
                  <a:pt x="4275" y="173"/>
                </a:cubicBezTo>
                <a:lnTo>
                  <a:pt x="4275" y="173"/>
                </a:lnTo>
                <a:cubicBezTo>
                  <a:pt x="5117" y="175"/>
                  <a:pt x="6034" y="279"/>
                  <a:pt x="6984" y="530"/>
                </a:cubicBezTo>
                <a:lnTo>
                  <a:pt x="6984" y="530"/>
                </a:lnTo>
                <a:cubicBezTo>
                  <a:pt x="7107" y="565"/>
                  <a:pt x="7232" y="599"/>
                  <a:pt x="7357" y="635"/>
                </a:cubicBezTo>
                <a:lnTo>
                  <a:pt x="7357" y="635"/>
                </a:lnTo>
                <a:cubicBezTo>
                  <a:pt x="7483" y="673"/>
                  <a:pt x="7605" y="713"/>
                  <a:pt x="7726" y="752"/>
                </a:cubicBezTo>
                <a:lnTo>
                  <a:pt x="7726" y="752"/>
                </a:lnTo>
                <a:cubicBezTo>
                  <a:pt x="7971" y="834"/>
                  <a:pt x="8204" y="917"/>
                  <a:pt x="8432" y="997"/>
                </a:cubicBezTo>
                <a:lnTo>
                  <a:pt x="8432" y="997"/>
                </a:lnTo>
                <a:cubicBezTo>
                  <a:pt x="8663" y="1078"/>
                  <a:pt x="8888" y="1155"/>
                  <a:pt x="9107" y="1222"/>
                </a:cubicBezTo>
                <a:lnTo>
                  <a:pt x="9107" y="1222"/>
                </a:lnTo>
                <a:cubicBezTo>
                  <a:pt x="9217" y="1256"/>
                  <a:pt x="9328" y="1289"/>
                  <a:pt x="9435" y="1317"/>
                </a:cubicBezTo>
                <a:lnTo>
                  <a:pt x="9435" y="1317"/>
                </a:lnTo>
                <a:cubicBezTo>
                  <a:pt x="9491" y="1333"/>
                  <a:pt x="9545" y="1344"/>
                  <a:pt x="9600" y="1358"/>
                </a:cubicBezTo>
                <a:lnTo>
                  <a:pt x="9600" y="1358"/>
                </a:lnTo>
                <a:cubicBezTo>
                  <a:pt x="9655" y="1371"/>
                  <a:pt x="9710" y="1387"/>
                  <a:pt x="9767" y="1398"/>
                </a:cubicBezTo>
                <a:lnTo>
                  <a:pt x="9767" y="1398"/>
                </a:lnTo>
                <a:cubicBezTo>
                  <a:pt x="10700" y="1605"/>
                  <a:pt x="11801" y="1677"/>
                  <a:pt x="12985" y="1602"/>
                </a:cubicBezTo>
                <a:lnTo>
                  <a:pt x="12985" y="1602"/>
                </a:lnTo>
                <a:cubicBezTo>
                  <a:pt x="13297" y="1586"/>
                  <a:pt x="13614" y="1552"/>
                  <a:pt x="13936" y="1517"/>
                </a:cubicBezTo>
                <a:lnTo>
                  <a:pt x="13936" y="1517"/>
                </a:lnTo>
                <a:cubicBezTo>
                  <a:pt x="14265" y="1474"/>
                  <a:pt x="14597" y="1429"/>
                  <a:pt x="14936" y="1365"/>
                </a:cubicBezTo>
                <a:lnTo>
                  <a:pt x="14936" y="1365"/>
                </a:lnTo>
                <a:cubicBezTo>
                  <a:pt x="15636" y="1242"/>
                  <a:pt x="16354" y="1070"/>
                  <a:pt x="17085" y="861"/>
                </a:cubicBezTo>
                <a:lnTo>
                  <a:pt x="17085" y="861"/>
                </a:lnTo>
                <a:cubicBezTo>
                  <a:pt x="17179" y="834"/>
                  <a:pt x="17272" y="806"/>
                  <a:pt x="17365" y="777"/>
                </a:cubicBezTo>
                <a:lnTo>
                  <a:pt x="17650" y="691"/>
                </a:lnTo>
                <a:lnTo>
                  <a:pt x="17936" y="598"/>
                </a:lnTo>
                <a:lnTo>
                  <a:pt x="17936" y="598"/>
                </a:lnTo>
                <a:cubicBezTo>
                  <a:pt x="18033" y="567"/>
                  <a:pt x="18129" y="535"/>
                  <a:pt x="18224" y="501"/>
                </a:cubicBezTo>
                <a:lnTo>
                  <a:pt x="18516" y="401"/>
                </a:lnTo>
                <a:lnTo>
                  <a:pt x="18516" y="401"/>
                </a:lnTo>
                <a:cubicBezTo>
                  <a:pt x="18614" y="366"/>
                  <a:pt x="18710" y="329"/>
                  <a:pt x="18809" y="294"/>
                </a:cubicBezTo>
                <a:lnTo>
                  <a:pt x="18809" y="294"/>
                </a:lnTo>
                <a:cubicBezTo>
                  <a:pt x="19008" y="223"/>
                  <a:pt x="19203" y="145"/>
                  <a:pt x="19402" y="68"/>
                </a:cubicBezTo>
                <a:lnTo>
                  <a:pt x="19402" y="68"/>
                </a:lnTo>
                <a:cubicBezTo>
                  <a:pt x="19460" y="45"/>
                  <a:pt x="19518" y="22"/>
                  <a:pt x="19575" y="0"/>
                </a:cubicBezTo>
              </a:path>
            </a:pathLst>
          </a:custGeom>
          <a:solidFill>
            <a:srgbClr val="D9D9D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73" name="Google Shape;1173;p61"/>
          <p:cNvSpPr/>
          <p:nvPr/>
        </p:nvSpPr>
        <p:spPr>
          <a:xfrm>
            <a:off x="-1217" y="4071808"/>
            <a:ext cx="9144390" cy="1081219"/>
          </a:xfrm>
          <a:custGeom>
            <a:avLst/>
            <a:gdLst/>
            <a:ahLst/>
            <a:cxnLst/>
            <a:rect l="l" t="t" r="r" b="b"/>
            <a:pathLst>
              <a:path w="19576" h="2316" extrusionOk="0">
                <a:moveTo>
                  <a:pt x="19575" y="1370"/>
                </a:moveTo>
                <a:lnTo>
                  <a:pt x="19575" y="1633"/>
                </a:lnTo>
                <a:lnTo>
                  <a:pt x="19575" y="1633"/>
                </a:lnTo>
                <a:cubicBezTo>
                  <a:pt x="19450" y="1660"/>
                  <a:pt x="19325" y="1687"/>
                  <a:pt x="19198" y="1711"/>
                </a:cubicBezTo>
                <a:lnTo>
                  <a:pt x="19198" y="1711"/>
                </a:lnTo>
                <a:cubicBezTo>
                  <a:pt x="18138" y="1926"/>
                  <a:pt x="17098" y="2088"/>
                  <a:pt x="16085" y="2185"/>
                </a:cubicBezTo>
                <a:lnTo>
                  <a:pt x="16085" y="2185"/>
                </a:lnTo>
                <a:cubicBezTo>
                  <a:pt x="15602" y="2236"/>
                  <a:pt x="15120" y="2265"/>
                  <a:pt x="14653" y="2288"/>
                </a:cubicBezTo>
                <a:lnTo>
                  <a:pt x="14653" y="2288"/>
                </a:lnTo>
                <a:cubicBezTo>
                  <a:pt x="14197" y="2304"/>
                  <a:pt x="13753" y="2315"/>
                  <a:pt x="13315" y="2305"/>
                </a:cubicBezTo>
                <a:lnTo>
                  <a:pt x="13315" y="2305"/>
                </a:lnTo>
                <a:cubicBezTo>
                  <a:pt x="11690" y="2281"/>
                  <a:pt x="10187" y="2072"/>
                  <a:pt x="8896" y="1680"/>
                </a:cubicBezTo>
                <a:lnTo>
                  <a:pt x="8896" y="1680"/>
                </a:lnTo>
                <a:cubicBezTo>
                  <a:pt x="8819" y="1658"/>
                  <a:pt x="8745" y="1632"/>
                  <a:pt x="8670" y="1608"/>
                </a:cubicBezTo>
                <a:lnTo>
                  <a:pt x="8670" y="1608"/>
                </a:lnTo>
                <a:cubicBezTo>
                  <a:pt x="8595" y="1583"/>
                  <a:pt x="8519" y="1560"/>
                  <a:pt x="8448" y="1534"/>
                </a:cubicBezTo>
                <a:lnTo>
                  <a:pt x="8448" y="1534"/>
                </a:lnTo>
                <a:cubicBezTo>
                  <a:pt x="8304" y="1484"/>
                  <a:pt x="8167" y="1431"/>
                  <a:pt x="8035" y="1380"/>
                </a:cubicBezTo>
                <a:lnTo>
                  <a:pt x="8035" y="1380"/>
                </a:lnTo>
                <a:cubicBezTo>
                  <a:pt x="7776" y="1277"/>
                  <a:pt x="7537" y="1175"/>
                  <a:pt x="7315" y="1078"/>
                </a:cubicBezTo>
                <a:lnTo>
                  <a:pt x="7315" y="1078"/>
                </a:lnTo>
                <a:cubicBezTo>
                  <a:pt x="7098" y="984"/>
                  <a:pt x="6895" y="894"/>
                  <a:pt x="6704" y="814"/>
                </a:cubicBezTo>
                <a:lnTo>
                  <a:pt x="6704" y="814"/>
                </a:lnTo>
                <a:cubicBezTo>
                  <a:pt x="6609" y="775"/>
                  <a:pt x="6518" y="737"/>
                  <a:pt x="6429" y="703"/>
                </a:cubicBezTo>
                <a:lnTo>
                  <a:pt x="6429" y="703"/>
                </a:lnTo>
                <a:cubicBezTo>
                  <a:pt x="6340" y="670"/>
                  <a:pt x="6252" y="639"/>
                  <a:pt x="6165" y="606"/>
                </a:cubicBezTo>
                <a:lnTo>
                  <a:pt x="6165" y="606"/>
                </a:lnTo>
                <a:cubicBezTo>
                  <a:pt x="5484" y="370"/>
                  <a:pt x="4792" y="235"/>
                  <a:pt x="4125" y="182"/>
                </a:cubicBezTo>
                <a:lnTo>
                  <a:pt x="4125" y="182"/>
                </a:lnTo>
                <a:cubicBezTo>
                  <a:pt x="3499" y="132"/>
                  <a:pt x="2895" y="155"/>
                  <a:pt x="2330" y="233"/>
                </a:cubicBezTo>
                <a:lnTo>
                  <a:pt x="2330" y="233"/>
                </a:lnTo>
                <a:cubicBezTo>
                  <a:pt x="1794" y="307"/>
                  <a:pt x="1288" y="428"/>
                  <a:pt x="812" y="579"/>
                </a:cubicBezTo>
                <a:lnTo>
                  <a:pt x="812" y="579"/>
                </a:lnTo>
                <a:cubicBezTo>
                  <a:pt x="532" y="668"/>
                  <a:pt x="261" y="768"/>
                  <a:pt x="0" y="873"/>
                </a:cubicBezTo>
                <a:lnTo>
                  <a:pt x="0" y="756"/>
                </a:lnTo>
                <a:lnTo>
                  <a:pt x="0" y="756"/>
                </a:lnTo>
                <a:cubicBezTo>
                  <a:pt x="251" y="654"/>
                  <a:pt x="511" y="557"/>
                  <a:pt x="780" y="470"/>
                </a:cubicBezTo>
                <a:lnTo>
                  <a:pt x="780" y="470"/>
                </a:lnTo>
                <a:cubicBezTo>
                  <a:pt x="1258" y="316"/>
                  <a:pt x="1768" y="188"/>
                  <a:pt x="2311" y="110"/>
                </a:cubicBezTo>
                <a:lnTo>
                  <a:pt x="2311" y="110"/>
                </a:lnTo>
                <a:cubicBezTo>
                  <a:pt x="2885" y="27"/>
                  <a:pt x="3498" y="0"/>
                  <a:pt x="4138" y="46"/>
                </a:cubicBezTo>
                <a:lnTo>
                  <a:pt x="4138" y="46"/>
                </a:lnTo>
                <a:cubicBezTo>
                  <a:pt x="4819" y="96"/>
                  <a:pt x="5528" y="231"/>
                  <a:pt x="6231" y="469"/>
                </a:cubicBezTo>
                <a:lnTo>
                  <a:pt x="6231" y="469"/>
                </a:lnTo>
                <a:cubicBezTo>
                  <a:pt x="6321" y="502"/>
                  <a:pt x="6412" y="533"/>
                  <a:pt x="6503" y="567"/>
                </a:cubicBezTo>
                <a:lnTo>
                  <a:pt x="6503" y="567"/>
                </a:lnTo>
                <a:cubicBezTo>
                  <a:pt x="6595" y="602"/>
                  <a:pt x="6690" y="639"/>
                  <a:pt x="6785" y="678"/>
                </a:cubicBezTo>
                <a:lnTo>
                  <a:pt x="6785" y="678"/>
                </a:lnTo>
                <a:cubicBezTo>
                  <a:pt x="6980" y="759"/>
                  <a:pt x="7186" y="849"/>
                  <a:pt x="7404" y="942"/>
                </a:cubicBezTo>
                <a:lnTo>
                  <a:pt x="7404" y="942"/>
                </a:lnTo>
                <a:cubicBezTo>
                  <a:pt x="7627" y="1037"/>
                  <a:pt x="7864" y="1138"/>
                  <a:pt x="8121" y="1237"/>
                </a:cubicBezTo>
                <a:lnTo>
                  <a:pt x="8121" y="1237"/>
                </a:lnTo>
                <a:cubicBezTo>
                  <a:pt x="8252" y="1287"/>
                  <a:pt x="8386" y="1337"/>
                  <a:pt x="8527" y="1385"/>
                </a:cubicBezTo>
                <a:lnTo>
                  <a:pt x="8527" y="1385"/>
                </a:lnTo>
                <a:cubicBezTo>
                  <a:pt x="8597" y="1411"/>
                  <a:pt x="8672" y="1433"/>
                  <a:pt x="8745" y="1456"/>
                </a:cubicBezTo>
                <a:lnTo>
                  <a:pt x="8745" y="1456"/>
                </a:lnTo>
                <a:cubicBezTo>
                  <a:pt x="8818" y="1480"/>
                  <a:pt x="8892" y="1505"/>
                  <a:pt x="8967" y="1526"/>
                </a:cubicBezTo>
                <a:lnTo>
                  <a:pt x="8967" y="1526"/>
                </a:lnTo>
                <a:cubicBezTo>
                  <a:pt x="10229" y="1900"/>
                  <a:pt x="11700" y="2096"/>
                  <a:pt x="13288" y="2109"/>
                </a:cubicBezTo>
                <a:lnTo>
                  <a:pt x="13288" y="2109"/>
                </a:lnTo>
                <a:cubicBezTo>
                  <a:pt x="13714" y="2115"/>
                  <a:pt x="14147" y="2102"/>
                  <a:pt x="14592" y="2084"/>
                </a:cubicBezTo>
                <a:lnTo>
                  <a:pt x="14592" y="2084"/>
                </a:lnTo>
                <a:cubicBezTo>
                  <a:pt x="15047" y="2059"/>
                  <a:pt x="15517" y="2028"/>
                  <a:pt x="15986" y="1975"/>
                </a:cubicBezTo>
                <a:lnTo>
                  <a:pt x="15986" y="1975"/>
                </a:lnTo>
                <a:cubicBezTo>
                  <a:pt x="16971" y="1873"/>
                  <a:pt x="17982" y="1709"/>
                  <a:pt x="19012" y="1493"/>
                </a:cubicBezTo>
                <a:lnTo>
                  <a:pt x="19012" y="1493"/>
                </a:lnTo>
                <a:cubicBezTo>
                  <a:pt x="19146" y="1467"/>
                  <a:pt x="19278" y="1437"/>
                  <a:pt x="19411" y="1407"/>
                </a:cubicBezTo>
                <a:lnTo>
                  <a:pt x="19575" y="1370"/>
                </a:lnTo>
              </a:path>
            </a:pathLst>
          </a:custGeom>
          <a:solidFill>
            <a:srgbClr val="D9D9D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74" name="Google Shape;1174;p61"/>
          <p:cNvSpPr/>
          <p:nvPr/>
        </p:nvSpPr>
        <p:spPr>
          <a:xfrm>
            <a:off x="204784" y="3907051"/>
            <a:ext cx="403761" cy="187411"/>
          </a:xfrm>
          <a:custGeom>
            <a:avLst/>
            <a:gdLst/>
            <a:ahLst/>
            <a:cxnLst/>
            <a:rect l="l" t="t" r="r" b="b"/>
            <a:pathLst>
              <a:path w="863" h="402" extrusionOk="0">
                <a:moveTo>
                  <a:pt x="862" y="132"/>
                </a:moveTo>
                <a:lnTo>
                  <a:pt x="862" y="132"/>
                </a:lnTo>
                <a:cubicBezTo>
                  <a:pt x="576" y="211"/>
                  <a:pt x="301" y="302"/>
                  <a:pt x="38" y="401"/>
                </a:cubicBezTo>
                <a:lnTo>
                  <a:pt x="0" y="277"/>
                </a:lnTo>
                <a:lnTo>
                  <a:pt x="0" y="277"/>
                </a:lnTo>
                <a:cubicBezTo>
                  <a:pt x="265" y="176"/>
                  <a:pt x="542" y="84"/>
                  <a:pt x="831" y="0"/>
                </a:cubicBezTo>
                <a:lnTo>
                  <a:pt x="862" y="132"/>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75" name="Google Shape;1175;p61"/>
          <p:cNvSpPr/>
          <p:nvPr/>
        </p:nvSpPr>
        <p:spPr>
          <a:xfrm>
            <a:off x="849565" y="3762889"/>
            <a:ext cx="475863" cy="144162"/>
          </a:xfrm>
          <a:custGeom>
            <a:avLst/>
            <a:gdLst/>
            <a:ahLst/>
            <a:cxnLst/>
            <a:rect l="l" t="t" r="r" b="b"/>
            <a:pathLst>
              <a:path w="1020" h="307" extrusionOk="0">
                <a:moveTo>
                  <a:pt x="1019" y="146"/>
                </a:moveTo>
                <a:lnTo>
                  <a:pt x="1019" y="146"/>
                </a:lnTo>
                <a:cubicBezTo>
                  <a:pt x="675" y="182"/>
                  <a:pt x="343" y="237"/>
                  <a:pt x="26" y="306"/>
                </a:cubicBezTo>
                <a:lnTo>
                  <a:pt x="0" y="169"/>
                </a:lnTo>
                <a:lnTo>
                  <a:pt x="0" y="169"/>
                </a:lnTo>
                <a:cubicBezTo>
                  <a:pt x="321" y="96"/>
                  <a:pt x="657" y="38"/>
                  <a:pt x="1008" y="0"/>
                </a:cubicBezTo>
                <a:lnTo>
                  <a:pt x="1019" y="146"/>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76" name="Google Shape;1176;p61"/>
          <p:cNvSpPr/>
          <p:nvPr/>
        </p:nvSpPr>
        <p:spPr>
          <a:xfrm>
            <a:off x="1632368" y="3731998"/>
            <a:ext cx="566501" cy="96794"/>
          </a:xfrm>
          <a:custGeom>
            <a:avLst/>
            <a:gdLst/>
            <a:ahLst/>
            <a:cxnLst/>
            <a:rect l="l" t="t" r="r" b="b"/>
            <a:pathLst>
              <a:path w="1212" h="207" extrusionOk="0">
                <a:moveTo>
                  <a:pt x="1186" y="206"/>
                </a:moveTo>
                <a:lnTo>
                  <a:pt x="1186" y="206"/>
                </a:lnTo>
                <a:cubicBezTo>
                  <a:pt x="778" y="167"/>
                  <a:pt x="381" y="156"/>
                  <a:pt x="0" y="168"/>
                </a:cubicBezTo>
                <a:lnTo>
                  <a:pt x="0" y="15"/>
                </a:lnTo>
                <a:lnTo>
                  <a:pt x="0" y="15"/>
                </a:lnTo>
                <a:cubicBezTo>
                  <a:pt x="389" y="0"/>
                  <a:pt x="794" y="7"/>
                  <a:pt x="1211" y="45"/>
                </a:cubicBezTo>
                <a:lnTo>
                  <a:pt x="1186" y="206"/>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77" name="Google Shape;1177;p61"/>
          <p:cNvSpPr/>
          <p:nvPr/>
        </p:nvSpPr>
        <p:spPr>
          <a:xfrm>
            <a:off x="2542891" y="3802019"/>
            <a:ext cx="673625" cy="243017"/>
          </a:xfrm>
          <a:custGeom>
            <a:avLst/>
            <a:gdLst/>
            <a:ahLst/>
            <a:cxnLst/>
            <a:rect l="l" t="t" r="r" b="b"/>
            <a:pathLst>
              <a:path w="1443" h="519" extrusionOk="0">
                <a:moveTo>
                  <a:pt x="1354" y="518"/>
                </a:moveTo>
                <a:lnTo>
                  <a:pt x="1354" y="518"/>
                </a:lnTo>
                <a:cubicBezTo>
                  <a:pt x="900" y="361"/>
                  <a:pt x="445" y="245"/>
                  <a:pt x="0" y="164"/>
                </a:cubicBezTo>
                <a:lnTo>
                  <a:pt x="46" y="0"/>
                </a:lnTo>
                <a:lnTo>
                  <a:pt x="46" y="0"/>
                </a:lnTo>
                <a:cubicBezTo>
                  <a:pt x="504" y="80"/>
                  <a:pt x="973" y="197"/>
                  <a:pt x="1442" y="354"/>
                </a:cubicBezTo>
                <a:lnTo>
                  <a:pt x="1354" y="518"/>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78" name="Google Shape;1178;p61"/>
          <p:cNvSpPr/>
          <p:nvPr/>
        </p:nvSpPr>
        <p:spPr>
          <a:xfrm>
            <a:off x="3574956" y="4119176"/>
            <a:ext cx="797224" cy="341870"/>
          </a:xfrm>
          <a:custGeom>
            <a:avLst/>
            <a:gdLst/>
            <a:ahLst/>
            <a:cxnLst/>
            <a:rect l="l" t="t" r="r" b="b"/>
            <a:pathLst>
              <a:path w="1707" h="731" extrusionOk="0">
                <a:moveTo>
                  <a:pt x="1622" y="730"/>
                </a:moveTo>
                <a:lnTo>
                  <a:pt x="1622" y="730"/>
                </a:lnTo>
                <a:cubicBezTo>
                  <a:pt x="1030" y="573"/>
                  <a:pt x="500" y="362"/>
                  <a:pt x="0" y="164"/>
                </a:cubicBezTo>
                <a:lnTo>
                  <a:pt x="107" y="0"/>
                </a:lnTo>
                <a:lnTo>
                  <a:pt x="107" y="0"/>
                </a:lnTo>
                <a:cubicBezTo>
                  <a:pt x="611" y="197"/>
                  <a:pt x="1133" y="399"/>
                  <a:pt x="1706" y="545"/>
                </a:cubicBezTo>
                <a:lnTo>
                  <a:pt x="1622" y="730"/>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79" name="Google Shape;1179;p61"/>
          <p:cNvSpPr/>
          <p:nvPr/>
        </p:nvSpPr>
        <p:spPr>
          <a:xfrm>
            <a:off x="4872761" y="4479581"/>
            <a:ext cx="1044423" cy="175055"/>
          </a:xfrm>
          <a:custGeom>
            <a:avLst/>
            <a:gdLst/>
            <a:ahLst/>
            <a:cxnLst/>
            <a:rect l="l" t="t" r="r" b="b"/>
            <a:pathLst>
              <a:path w="2234" h="377" extrusionOk="0">
                <a:moveTo>
                  <a:pt x="2233" y="376"/>
                </a:moveTo>
                <a:lnTo>
                  <a:pt x="2233" y="376"/>
                </a:lnTo>
                <a:cubicBezTo>
                  <a:pt x="1835" y="371"/>
                  <a:pt x="1447" y="358"/>
                  <a:pt x="1070" y="325"/>
                </a:cubicBezTo>
                <a:lnTo>
                  <a:pt x="930" y="315"/>
                </a:lnTo>
                <a:lnTo>
                  <a:pt x="930" y="315"/>
                </a:lnTo>
                <a:cubicBezTo>
                  <a:pt x="885" y="311"/>
                  <a:pt x="839" y="305"/>
                  <a:pt x="794" y="301"/>
                </a:cubicBezTo>
                <a:lnTo>
                  <a:pt x="523" y="273"/>
                </a:lnTo>
                <a:lnTo>
                  <a:pt x="523" y="273"/>
                </a:lnTo>
                <a:cubicBezTo>
                  <a:pt x="346" y="249"/>
                  <a:pt x="171" y="230"/>
                  <a:pt x="0" y="200"/>
                </a:cubicBezTo>
                <a:lnTo>
                  <a:pt x="51" y="0"/>
                </a:lnTo>
                <a:lnTo>
                  <a:pt x="51" y="0"/>
                </a:lnTo>
                <a:cubicBezTo>
                  <a:pt x="217" y="27"/>
                  <a:pt x="386" y="45"/>
                  <a:pt x="558" y="67"/>
                </a:cubicBezTo>
                <a:lnTo>
                  <a:pt x="820" y="92"/>
                </a:lnTo>
                <a:lnTo>
                  <a:pt x="820" y="92"/>
                </a:lnTo>
                <a:cubicBezTo>
                  <a:pt x="865" y="96"/>
                  <a:pt x="909" y="101"/>
                  <a:pt x="954" y="105"/>
                </a:cubicBezTo>
                <a:lnTo>
                  <a:pt x="1088" y="114"/>
                </a:lnTo>
                <a:lnTo>
                  <a:pt x="1088" y="114"/>
                </a:lnTo>
                <a:cubicBezTo>
                  <a:pt x="1454" y="142"/>
                  <a:pt x="1831" y="153"/>
                  <a:pt x="2217" y="154"/>
                </a:cubicBezTo>
                <a:lnTo>
                  <a:pt x="2233" y="376"/>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80" name="Google Shape;1180;p61"/>
          <p:cNvSpPr/>
          <p:nvPr/>
        </p:nvSpPr>
        <p:spPr>
          <a:xfrm>
            <a:off x="6594927" y="4343657"/>
            <a:ext cx="1341066" cy="288324"/>
          </a:xfrm>
          <a:custGeom>
            <a:avLst/>
            <a:gdLst/>
            <a:ahLst/>
            <a:cxnLst/>
            <a:rect l="l" t="t" r="r" b="b"/>
            <a:pathLst>
              <a:path w="2871" h="619" extrusionOk="0">
                <a:moveTo>
                  <a:pt x="2870" y="239"/>
                </a:moveTo>
                <a:lnTo>
                  <a:pt x="2685" y="276"/>
                </a:lnTo>
                <a:lnTo>
                  <a:pt x="2685" y="276"/>
                </a:lnTo>
                <a:cubicBezTo>
                  <a:pt x="2624" y="287"/>
                  <a:pt x="2562" y="297"/>
                  <a:pt x="2501" y="309"/>
                </a:cubicBezTo>
                <a:lnTo>
                  <a:pt x="2138" y="372"/>
                </a:lnTo>
                <a:lnTo>
                  <a:pt x="2138" y="372"/>
                </a:lnTo>
                <a:cubicBezTo>
                  <a:pt x="1898" y="408"/>
                  <a:pt x="1663" y="448"/>
                  <a:pt x="1426" y="477"/>
                </a:cubicBezTo>
                <a:lnTo>
                  <a:pt x="1426" y="477"/>
                </a:lnTo>
                <a:cubicBezTo>
                  <a:pt x="1194" y="510"/>
                  <a:pt x="963" y="535"/>
                  <a:pt x="735" y="560"/>
                </a:cubicBezTo>
                <a:lnTo>
                  <a:pt x="735" y="560"/>
                </a:lnTo>
                <a:cubicBezTo>
                  <a:pt x="622" y="572"/>
                  <a:pt x="509" y="581"/>
                  <a:pt x="396" y="592"/>
                </a:cubicBezTo>
                <a:lnTo>
                  <a:pt x="230" y="606"/>
                </a:lnTo>
                <a:lnTo>
                  <a:pt x="230" y="606"/>
                </a:lnTo>
                <a:cubicBezTo>
                  <a:pt x="175" y="611"/>
                  <a:pt x="119" y="614"/>
                  <a:pt x="65" y="618"/>
                </a:cubicBezTo>
                <a:lnTo>
                  <a:pt x="0" y="387"/>
                </a:lnTo>
                <a:lnTo>
                  <a:pt x="0" y="387"/>
                </a:lnTo>
                <a:cubicBezTo>
                  <a:pt x="53" y="383"/>
                  <a:pt x="107" y="379"/>
                  <a:pt x="160" y="374"/>
                </a:cubicBezTo>
                <a:lnTo>
                  <a:pt x="321" y="358"/>
                </a:lnTo>
                <a:lnTo>
                  <a:pt x="321" y="358"/>
                </a:lnTo>
                <a:cubicBezTo>
                  <a:pt x="429" y="348"/>
                  <a:pt x="539" y="338"/>
                  <a:pt x="648" y="326"/>
                </a:cubicBezTo>
                <a:lnTo>
                  <a:pt x="648" y="326"/>
                </a:lnTo>
                <a:cubicBezTo>
                  <a:pt x="868" y="300"/>
                  <a:pt x="1092" y="275"/>
                  <a:pt x="1315" y="241"/>
                </a:cubicBezTo>
                <a:lnTo>
                  <a:pt x="1315" y="241"/>
                </a:lnTo>
                <a:cubicBezTo>
                  <a:pt x="1544" y="211"/>
                  <a:pt x="1771" y="171"/>
                  <a:pt x="2003" y="134"/>
                </a:cubicBezTo>
                <a:lnTo>
                  <a:pt x="2354" y="70"/>
                </a:lnTo>
                <a:lnTo>
                  <a:pt x="2354" y="70"/>
                </a:lnTo>
                <a:cubicBezTo>
                  <a:pt x="2413" y="59"/>
                  <a:pt x="2472" y="49"/>
                  <a:pt x="2531" y="37"/>
                </a:cubicBezTo>
                <a:lnTo>
                  <a:pt x="2709" y="0"/>
                </a:lnTo>
                <a:lnTo>
                  <a:pt x="2870" y="239"/>
                </a:ln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81" name="Google Shape;1181;p61"/>
          <p:cNvSpPr/>
          <p:nvPr/>
        </p:nvSpPr>
        <p:spPr>
          <a:xfrm>
            <a:off x="8685834" y="4014143"/>
            <a:ext cx="459382" cy="245077"/>
          </a:xfrm>
          <a:custGeom>
            <a:avLst/>
            <a:gdLst/>
            <a:ahLst/>
            <a:cxnLst/>
            <a:rect l="l" t="t" r="r" b="b"/>
            <a:pathLst>
              <a:path w="982" h="525" extrusionOk="0">
                <a:moveTo>
                  <a:pt x="981" y="0"/>
                </a:moveTo>
                <a:lnTo>
                  <a:pt x="981" y="314"/>
                </a:lnTo>
                <a:lnTo>
                  <a:pt x="981" y="314"/>
                </a:lnTo>
                <a:cubicBezTo>
                  <a:pt x="728" y="388"/>
                  <a:pt x="477" y="458"/>
                  <a:pt x="226" y="524"/>
                </a:cubicBezTo>
                <a:lnTo>
                  <a:pt x="0" y="286"/>
                </a:lnTo>
                <a:lnTo>
                  <a:pt x="0" y="286"/>
                </a:lnTo>
                <a:cubicBezTo>
                  <a:pt x="325" y="197"/>
                  <a:pt x="653" y="102"/>
                  <a:pt x="981" y="0"/>
                </a:cubicBezTo>
              </a:path>
            </a:pathLst>
          </a:custGeom>
          <a:solidFill>
            <a:schemeClr val="l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1400">
              <a:solidFill>
                <a:srgbClr val="AAAAAA"/>
              </a:solidFill>
              <a:latin typeface="Lato Light"/>
              <a:ea typeface="Lato Light"/>
              <a:cs typeface="Lato Light"/>
              <a:sym typeface="Lato Light"/>
            </a:endParaRPr>
          </a:p>
        </p:txBody>
      </p:sp>
      <p:sp>
        <p:nvSpPr>
          <p:cNvPr id="1182" name="Google Shape;1182;p61"/>
          <p:cNvSpPr/>
          <p:nvPr/>
        </p:nvSpPr>
        <p:spPr>
          <a:xfrm rot="8100000">
            <a:off x="7264490" y="2761764"/>
            <a:ext cx="947806" cy="947806"/>
          </a:xfrm>
          <a:prstGeom prst="teardrop">
            <a:avLst>
              <a:gd name="adj" fmla="val 118365"/>
            </a:avLst>
          </a:pr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Light"/>
              <a:ea typeface="Lato Light"/>
              <a:cs typeface="Lato Light"/>
              <a:sym typeface="Lato Light"/>
            </a:endParaRPr>
          </a:p>
        </p:txBody>
      </p:sp>
      <p:sp>
        <p:nvSpPr>
          <p:cNvPr id="1183" name="Google Shape;1183;p61"/>
          <p:cNvSpPr/>
          <p:nvPr/>
        </p:nvSpPr>
        <p:spPr>
          <a:xfrm>
            <a:off x="7376864" y="2872904"/>
            <a:ext cx="722400" cy="722100"/>
          </a:xfrm>
          <a:prstGeom prst="ellipse">
            <a:avLst/>
          </a:prstGeom>
          <a:solidFill>
            <a:srgbClr val="FEFFFE"/>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Light"/>
              <a:ea typeface="Lato Light"/>
              <a:cs typeface="Lato Light"/>
              <a:sym typeface="Lato Light"/>
            </a:endParaRPr>
          </a:p>
        </p:txBody>
      </p:sp>
      <p:sp>
        <p:nvSpPr>
          <p:cNvPr id="1184" name="Google Shape;1184;p61"/>
          <p:cNvSpPr/>
          <p:nvPr/>
        </p:nvSpPr>
        <p:spPr>
          <a:xfrm rot="8100000">
            <a:off x="5165615" y="3110638"/>
            <a:ext cx="947806" cy="947806"/>
          </a:xfrm>
          <a:prstGeom prst="teardrop">
            <a:avLst>
              <a:gd name="adj" fmla="val 118365"/>
            </a:avLst>
          </a:prstGeom>
          <a:solidFill>
            <a:schemeClr val="accent3"/>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Light"/>
              <a:ea typeface="Lato Light"/>
              <a:cs typeface="Lato Light"/>
              <a:sym typeface="Lato Light"/>
            </a:endParaRPr>
          </a:p>
        </p:txBody>
      </p:sp>
      <p:sp>
        <p:nvSpPr>
          <p:cNvPr id="1185" name="Google Shape;1185;p61"/>
          <p:cNvSpPr/>
          <p:nvPr/>
        </p:nvSpPr>
        <p:spPr>
          <a:xfrm>
            <a:off x="5277989" y="3221778"/>
            <a:ext cx="722400" cy="722100"/>
          </a:xfrm>
          <a:prstGeom prst="ellipse">
            <a:avLst/>
          </a:prstGeom>
          <a:solidFill>
            <a:srgbClr val="FEFFFE"/>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Light"/>
              <a:ea typeface="Lato Light"/>
              <a:cs typeface="Lato Light"/>
              <a:sym typeface="Lato Light"/>
            </a:endParaRPr>
          </a:p>
        </p:txBody>
      </p:sp>
      <p:sp>
        <p:nvSpPr>
          <p:cNvPr id="1186" name="Google Shape;1186;p61"/>
          <p:cNvSpPr/>
          <p:nvPr/>
        </p:nvSpPr>
        <p:spPr>
          <a:xfrm rot="8100000">
            <a:off x="3062624" y="2761764"/>
            <a:ext cx="947806" cy="947806"/>
          </a:xfrm>
          <a:prstGeom prst="teardrop">
            <a:avLst>
              <a:gd name="adj" fmla="val 118365"/>
            </a:avLst>
          </a:prstGeom>
          <a:solidFill>
            <a:schemeClr val="accent2"/>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Light"/>
              <a:ea typeface="Lato Light"/>
              <a:cs typeface="Lato Light"/>
              <a:sym typeface="Lato Light"/>
            </a:endParaRPr>
          </a:p>
        </p:txBody>
      </p:sp>
      <p:sp>
        <p:nvSpPr>
          <p:cNvPr id="1187" name="Google Shape;1187;p61"/>
          <p:cNvSpPr/>
          <p:nvPr/>
        </p:nvSpPr>
        <p:spPr>
          <a:xfrm>
            <a:off x="3175220" y="2872904"/>
            <a:ext cx="722400" cy="722100"/>
          </a:xfrm>
          <a:prstGeom prst="ellipse">
            <a:avLst/>
          </a:prstGeom>
          <a:solidFill>
            <a:srgbClr val="FEFFFE"/>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Light"/>
              <a:ea typeface="Lato Light"/>
              <a:cs typeface="Lato Light"/>
              <a:sym typeface="Lato Light"/>
            </a:endParaRPr>
          </a:p>
        </p:txBody>
      </p:sp>
      <p:sp>
        <p:nvSpPr>
          <p:cNvPr id="1188" name="Google Shape;1188;p61"/>
          <p:cNvSpPr txBox="1"/>
          <p:nvPr/>
        </p:nvSpPr>
        <p:spPr>
          <a:xfrm>
            <a:off x="3199635" y="3124300"/>
            <a:ext cx="6735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100">
              <a:solidFill>
                <a:schemeClr val="accent2"/>
              </a:solidFill>
              <a:latin typeface="Fira Sans Extra Condensed Medium"/>
              <a:ea typeface="Fira Sans Extra Condensed Medium"/>
              <a:cs typeface="Fira Sans Extra Condensed Medium"/>
              <a:sym typeface="Fira Sans Extra Condensed Medium"/>
            </a:endParaRPr>
          </a:p>
        </p:txBody>
      </p:sp>
      <p:sp>
        <p:nvSpPr>
          <p:cNvPr id="1189" name="Google Shape;1189;p61"/>
          <p:cNvSpPr txBox="1"/>
          <p:nvPr/>
        </p:nvSpPr>
        <p:spPr>
          <a:xfrm>
            <a:off x="5289333" y="3485350"/>
            <a:ext cx="7224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100">
              <a:solidFill>
                <a:schemeClr val="accent3"/>
              </a:solidFill>
              <a:latin typeface="Fira Sans Extra Condensed Medium"/>
              <a:ea typeface="Fira Sans Extra Condensed Medium"/>
              <a:cs typeface="Fira Sans Extra Condensed Medium"/>
              <a:sym typeface="Fira Sans Extra Condensed Medium"/>
            </a:endParaRPr>
          </a:p>
        </p:txBody>
      </p:sp>
      <p:sp>
        <p:nvSpPr>
          <p:cNvPr id="1190" name="Google Shape;1190;p61"/>
          <p:cNvSpPr txBox="1"/>
          <p:nvPr/>
        </p:nvSpPr>
        <p:spPr>
          <a:xfrm>
            <a:off x="7391058" y="3110825"/>
            <a:ext cx="6735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000">
                <a:solidFill>
                  <a:schemeClr val="accent4"/>
                </a:solidFill>
                <a:latin typeface="Fira Sans Extra Condensed Medium"/>
                <a:ea typeface="Fira Sans Extra Condensed Medium"/>
                <a:cs typeface="Fira Sans Extra Condensed Medium"/>
                <a:sym typeface="Fira Sans Extra Condensed Medium"/>
              </a:rPr>
              <a:t>REGULATION/LAW</a:t>
            </a:r>
            <a:endParaRPr sz="300">
              <a:solidFill>
                <a:schemeClr val="accent4"/>
              </a:solidFill>
              <a:latin typeface="Fira Sans Extra Condensed Medium"/>
              <a:ea typeface="Fira Sans Extra Condensed Medium"/>
              <a:cs typeface="Fira Sans Extra Condensed Medium"/>
              <a:sym typeface="Fira Sans Extra Condensed Medium"/>
            </a:endParaRPr>
          </a:p>
        </p:txBody>
      </p:sp>
      <p:sp>
        <p:nvSpPr>
          <p:cNvPr id="1191" name="Google Shape;1191;p61"/>
          <p:cNvSpPr txBox="1"/>
          <p:nvPr/>
        </p:nvSpPr>
        <p:spPr>
          <a:xfrm>
            <a:off x="842527" y="1286650"/>
            <a:ext cx="11982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800">
                <a:solidFill>
                  <a:schemeClr val="accent6"/>
                </a:solidFill>
                <a:latin typeface="Fira Sans Extra Condensed Medium"/>
                <a:ea typeface="Fira Sans Extra Condensed Medium"/>
                <a:cs typeface="Fira Sans Extra Condensed Medium"/>
                <a:sym typeface="Fira Sans Extra Condensed Medium"/>
              </a:rPr>
              <a:t>ENABLING STATUTE</a:t>
            </a:r>
            <a:endParaRPr sz="1100">
              <a:solidFill>
                <a:schemeClr val="accent6"/>
              </a:solidFill>
              <a:latin typeface="Fira Sans Extra Condensed Medium"/>
              <a:ea typeface="Fira Sans Extra Condensed Medium"/>
              <a:cs typeface="Fira Sans Extra Condensed Medium"/>
              <a:sym typeface="Fira Sans Extra Condensed Medium"/>
            </a:endParaRPr>
          </a:p>
        </p:txBody>
      </p:sp>
      <p:sp>
        <p:nvSpPr>
          <p:cNvPr id="1192" name="Google Shape;1192;p61"/>
          <p:cNvSpPr txBox="1"/>
          <p:nvPr/>
        </p:nvSpPr>
        <p:spPr>
          <a:xfrm>
            <a:off x="7139302" y="1505950"/>
            <a:ext cx="11982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800">
                <a:solidFill>
                  <a:schemeClr val="accent4"/>
                </a:solidFill>
                <a:latin typeface="Fira Sans Extra Condensed Medium"/>
                <a:ea typeface="Fira Sans Extra Condensed Medium"/>
                <a:cs typeface="Fira Sans Extra Condensed Medium"/>
                <a:sym typeface="Fira Sans Extra Condensed Medium"/>
              </a:rPr>
              <a:t>AGENCY REGULATES</a:t>
            </a:r>
            <a:endParaRPr sz="1100">
              <a:solidFill>
                <a:schemeClr val="accent4"/>
              </a:solidFill>
              <a:latin typeface="Fira Sans Extra Condensed Medium"/>
              <a:ea typeface="Fira Sans Extra Condensed Medium"/>
              <a:cs typeface="Fira Sans Extra Condensed Medium"/>
              <a:sym typeface="Fira Sans Extra Condensed Medium"/>
            </a:endParaRPr>
          </a:p>
        </p:txBody>
      </p:sp>
      <p:sp>
        <p:nvSpPr>
          <p:cNvPr id="1193" name="Google Shape;1193;p61"/>
          <p:cNvSpPr txBox="1"/>
          <p:nvPr/>
        </p:nvSpPr>
        <p:spPr>
          <a:xfrm>
            <a:off x="5085177" y="1726325"/>
            <a:ext cx="11982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800">
                <a:solidFill>
                  <a:schemeClr val="accent3"/>
                </a:solidFill>
                <a:latin typeface="Fira Sans Extra Condensed Medium"/>
                <a:ea typeface="Fira Sans Extra Condensed Medium"/>
                <a:cs typeface="Fira Sans Extra Condensed Medium"/>
                <a:sym typeface="Fira Sans Extra Condensed Medium"/>
              </a:rPr>
              <a:t>AGENCY IN EXECUTIVE BRANCH IS CREATED</a:t>
            </a:r>
            <a:endParaRPr sz="1100">
              <a:solidFill>
                <a:schemeClr val="accent3"/>
              </a:solidFill>
              <a:latin typeface="Fira Sans Extra Condensed Medium"/>
              <a:ea typeface="Fira Sans Extra Condensed Medium"/>
              <a:cs typeface="Fira Sans Extra Condensed Medium"/>
              <a:sym typeface="Fira Sans Extra Condensed Medium"/>
            </a:endParaRPr>
          </a:p>
        </p:txBody>
      </p:sp>
      <p:sp>
        <p:nvSpPr>
          <p:cNvPr id="1194" name="Google Shape;1194;p61"/>
          <p:cNvSpPr txBox="1"/>
          <p:nvPr/>
        </p:nvSpPr>
        <p:spPr>
          <a:xfrm>
            <a:off x="2603450" y="2082950"/>
            <a:ext cx="17688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a:solidFill>
                  <a:schemeClr val="accent2"/>
                </a:solidFill>
                <a:latin typeface="Fira Sans Extra Condensed Medium"/>
                <a:ea typeface="Fira Sans Extra Condensed Medium"/>
                <a:cs typeface="Fira Sans Extra Condensed Medium"/>
                <a:sym typeface="Fira Sans Extra Condensed Medium"/>
              </a:rPr>
              <a:t>Statute details the creation of Executive Agency (or Independent Agency) &amp; gives that agency authority </a:t>
            </a:r>
            <a:endParaRPr sz="700">
              <a:solidFill>
                <a:schemeClr val="accent2"/>
              </a:solidFill>
              <a:latin typeface="Fira Sans Extra Condensed Medium"/>
              <a:ea typeface="Fira Sans Extra Condensed Medium"/>
              <a:cs typeface="Fira Sans Extra Condensed Medium"/>
              <a:sym typeface="Fira Sans Extra Condensed Medium"/>
            </a:endParaRPr>
          </a:p>
        </p:txBody>
      </p:sp>
      <p:sp>
        <p:nvSpPr>
          <p:cNvPr id="1195" name="Google Shape;1195;p61"/>
          <p:cNvSpPr txBox="1"/>
          <p:nvPr/>
        </p:nvSpPr>
        <p:spPr>
          <a:xfrm>
            <a:off x="842525" y="1648600"/>
            <a:ext cx="1104600" cy="868200"/>
          </a:xfrm>
          <a:prstGeom prst="rect">
            <a:avLst/>
          </a:prstGeom>
          <a:noFill/>
          <a:ln>
            <a:noFill/>
          </a:ln>
        </p:spPr>
        <p:txBody>
          <a:bodyPr spcFirstLastPara="1" wrap="square" lIns="34300" tIns="17150" rIns="34300" bIns="17150"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Congress passes a law that needs to be enforced</a:t>
            </a:r>
            <a:endParaRPr sz="1200">
              <a:solidFill>
                <a:schemeClr val="dk1"/>
              </a:solidFill>
              <a:latin typeface="Roboto"/>
              <a:ea typeface="Roboto"/>
              <a:cs typeface="Roboto"/>
              <a:sym typeface="Roboto"/>
            </a:endParaRPr>
          </a:p>
        </p:txBody>
      </p:sp>
      <p:sp>
        <p:nvSpPr>
          <p:cNvPr id="1196" name="Google Shape;1196;p61"/>
          <p:cNvSpPr txBox="1"/>
          <p:nvPr/>
        </p:nvSpPr>
        <p:spPr>
          <a:xfrm>
            <a:off x="5085175" y="2225644"/>
            <a:ext cx="1104600" cy="868200"/>
          </a:xfrm>
          <a:prstGeom prst="rect">
            <a:avLst/>
          </a:prstGeom>
          <a:noFill/>
          <a:ln>
            <a:noFill/>
          </a:ln>
        </p:spPr>
        <p:txBody>
          <a:bodyPr spcFirstLastPara="1" wrap="square" lIns="34300" tIns="17150" rIns="34300" bIns="17150"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Director is appointed and staff is hired </a:t>
            </a:r>
            <a:endParaRPr sz="400">
              <a:solidFill>
                <a:schemeClr val="dk1"/>
              </a:solidFill>
              <a:latin typeface="Roboto"/>
              <a:ea typeface="Roboto"/>
              <a:cs typeface="Roboto"/>
              <a:sym typeface="Roboto"/>
            </a:endParaRPr>
          </a:p>
        </p:txBody>
      </p:sp>
      <p:sp>
        <p:nvSpPr>
          <p:cNvPr id="1197" name="Google Shape;1197;p61"/>
          <p:cNvSpPr txBox="1"/>
          <p:nvPr/>
        </p:nvSpPr>
        <p:spPr>
          <a:xfrm>
            <a:off x="6810275" y="1831825"/>
            <a:ext cx="1768800" cy="868200"/>
          </a:xfrm>
          <a:prstGeom prst="rect">
            <a:avLst/>
          </a:prstGeom>
          <a:noFill/>
          <a:ln>
            <a:noFill/>
          </a:ln>
        </p:spPr>
        <p:txBody>
          <a:bodyPr spcFirstLastPara="1" wrap="square" lIns="34300" tIns="17150" rIns="34300" bIns="17150"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Agency begins process of “rulemaking” to enforce enabling statute and carry out purpose</a:t>
            </a:r>
            <a:endParaRPr sz="800">
              <a:solidFill>
                <a:schemeClr val="dk1"/>
              </a:solidFill>
              <a:latin typeface="Roboto"/>
              <a:ea typeface="Roboto"/>
              <a:cs typeface="Roboto"/>
              <a:sym typeface="Roboto"/>
            </a:endParaRPr>
          </a:p>
        </p:txBody>
      </p:sp>
      <p:sp>
        <p:nvSpPr>
          <p:cNvPr id="1198" name="Google Shape;1198;p61"/>
          <p:cNvSpPr/>
          <p:nvPr/>
        </p:nvSpPr>
        <p:spPr>
          <a:xfrm rot="8100000">
            <a:off x="967865" y="2468859"/>
            <a:ext cx="947806" cy="947806"/>
          </a:xfrm>
          <a:prstGeom prst="teardrop">
            <a:avLst>
              <a:gd name="adj" fmla="val 118365"/>
            </a:avLst>
          </a:prstGeom>
          <a:solidFill>
            <a:schemeClr val="accent6"/>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Light"/>
              <a:ea typeface="Lato Light"/>
              <a:cs typeface="Lato Light"/>
              <a:sym typeface="Lato Light"/>
            </a:endParaRPr>
          </a:p>
        </p:txBody>
      </p:sp>
      <p:sp>
        <p:nvSpPr>
          <p:cNvPr id="1199" name="Google Shape;1199;p61"/>
          <p:cNvSpPr/>
          <p:nvPr/>
        </p:nvSpPr>
        <p:spPr>
          <a:xfrm>
            <a:off x="1080462" y="2579999"/>
            <a:ext cx="722400" cy="722100"/>
          </a:xfrm>
          <a:prstGeom prst="ellipse">
            <a:avLst/>
          </a:prstGeom>
          <a:solidFill>
            <a:srgbClr val="FEFFFE"/>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Lato Light"/>
              <a:ea typeface="Lato Light"/>
              <a:cs typeface="Lato Light"/>
              <a:sym typeface="Lato Light"/>
            </a:endParaRPr>
          </a:p>
        </p:txBody>
      </p:sp>
      <p:sp>
        <p:nvSpPr>
          <p:cNvPr id="1200" name="Google Shape;1200;p61"/>
          <p:cNvSpPr txBox="1"/>
          <p:nvPr/>
        </p:nvSpPr>
        <p:spPr>
          <a:xfrm>
            <a:off x="1104877" y="2840925"/>
            <a:ext cx="673500" cy="2193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800">
                <a:solidFill>
                  <a:schemeClr val="accent3"/>
                </a:solidFill>
                <a:latin typeface="Fira Sans Extra Condensed Medium"/>
                <a:ea typeface="Fira Sans Extra Condensed Medium"/>
                <a:cs typeface="Fira Sans Extra Condensed Medium"/>
                <a:sym typeface="Fira Sans Extra Condensed Medium"/>
              </a:rPr>
              <a:t>LAW</a:t>
            </a:r>
            <a:endParaRPr sz="1100">
              <a:solidFill>
                <a:schemeClr val="accent3"/>
              </a:solidFill>
              <a:latin typeface="Fira Sans Extra Condensed Medium"/>
              <a:ea typeface="Fira Sans Extra Condensed Medium"/>
              <a:cs typeface="Fira Sans Extra Condensed Medium"/>
              <a:sym typeface="Fira Sans Extra Condensed Medium"/>
            </a:endParaRPr>
          </a:p>
        </p:txBody>
      </p:sp>
      <p:sp>
        <p:nvSpPr>
          <p:cNvPr id="1201" name="Google Shape;1201;p61"/>
          <p:cNvSpPr txBox="1"/>
          <p:nvPr/>
        </p:nvSpPr>
        <p:spPr>
          <a:xfrm>
            <a:off x="2579300" y="1088500"/>
            <a:ext cx="18171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700">
              <a:solidFill>
                <a:schemeClr val="accent6"/>
              </a:solidFill>
              <a:latin typeface="Fira Sans Extra Condensed Medium"/>
              <a:ea typeface="Fira Sans Extra Condensed Medium"/>
              <a:cs typeface="Fira Sans Extra Condensed Medium"/>
              <a:sym typeface="Fira Sans Extra Condensed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4"/>
                                        </p:tgtEl>
                                        <p:attrNameLst>
                                          <p:attrName>style.visibility</p:attrName>
                                        </p:attrNameLst>
                                      </p:cBhvr>
                                      <p:to>
                                        <p:strVal val="visible"/>
                                      </p:to>
                                    </p:set>
                                    <p:animEffect transition="in" filter="fade">
                                      <p:cBhvr>
                                        <p:cTn id="7" dur="1000"/>
                                        <p:tgtEl>
                                          <p:spTgt spid="1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3"/>
                                        </p:tgtEl>
                                        <p:attrNameLst>
                                          <p:attrName>style.visibility</p:attrName>
                                        </p:attrNameLst>
                                      </p:cBhvr>
                                      <p:to>
                                        <p:strVal val="visible"/>
                                      </p:to>
                                    </p:set>
                                    <p:animEffect transition="in" filter="fade">
                                      <p:cBhvr>
                                        <p:cTn id="12" dur="1000"/>
                                        <p:tgtEl>
                                          <p:spTgt spid="1193"/>
                                        </p:tgtEl>
                                      </p:cBhvr>
                                    </p:animEffect>
                                  </p:childTnLst>
                                </p:cTn>
                              </p:par>
                              <p:par>
                                <p:cTn id="13" presetID="10" presetClass="entr" presetSubtype="0" fill="hold" nodeType="withEffect">
                                  <p:stCondLst>
                                    <p:cond delay="0"/>
                                  </p:stCondLst>
                                  <p:childTnLst>
                                    <p:set>
                                      <p:cBhvr>
                                        <p:cTn id="14" dur="1" fill="hold">
                                          <p:stCondLst>
                                            <p:cond delay="0"/>
                                          </p:stCondLst>
                                        </p:cTn>
                                        <p:tgtEl>
                                          <p:spTgt spid="1196"/>
                                        </p:tgtEl>
                                        <p:attrNameLst>
                                          <p:attrName>style.visibility</p:attrName>
                                        </p:attrNameLst>
                                      </p:cBhvr>
                                      <p:to>
                                        <p:strVal val="visible"/>
                                      </p:to>
                                    </p:set>
                                    <p:animEffect transition="in" filter="fade">
                                      <p:cBhvr>
                                        <p:cTn id="15" dur="1000"/>
                                        <p:tgtEl>
                                          <p:spTgt spid="11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92"/>
                                        </p:tgtEl>
                                        <p:attrNameLst>
                                          <p:attrName>style.visibility</p:attrName>
                                        </p:attrNameLst>
                                      </p:cBhvr>
                                      <p:to>
                                        <p:strVal val="visible"/>
                                      </p:to>
                                    </p:set>
                                    <p:animEffect transition="in" filter="fade">
                                      <p:cBhvr>
                                        <p:cTn id="20" dur="1000"/>
                                        <p:tgtEl>
                                          <p:spTgt spid="1192"/>
                                        </p:tgtEl>
                                      </p:cBhvr>
                                    </p:animEffect>
                                  </p:childTnLst>
                                </p:cTn>
                              </p:par>
                              <p:par>
                                <p:cTn id="21" presetID="10" presetClass="entr" presetSubtype="0" fill="hold" nodeType="withEffect">
                                  <p:stCondLst>
                                    <p:cond delay="0"/>
                                  </p:stCondLst>
                                  <p:childTnLst>
                                    <p:set>
                                      <p:cBhvr>
                                        <p:cTn id="22" dur="1" fill="hold">
                                          <p:stCondLst>
                                            <p:cond delay="0"/>
                                          </p:stCondLst>
                                        </p:cTn>
                                        <p:tgtEl>
                                          <p:spTgt spid="1197"/>
                                        </p:tgtEl>
                                        <p:attrNameLst>
                                          <p:attrName>style.visibility</p:attrName>
                                        </p:attrNameLst>
                                      </p:cBhvr>
                                      <p:to>
                                        <p:strVal val="visible"/>
                                      </p:to>
                                    </p:set>
                                    <p:animEffect transition="in" filter="fade">
                                      <p:cBhvr>
                                        <p:cTn id="23" dur="1000"/>
                                        <p:tgtEl>
                                          <p:spTgt spid="1197"/>
                                        </p:tgtEl>
                                      </p:cBhvr>
                                    </p:animEffect>
                                  </p:childTnLst>
                                </p:cTn>
                              </p:par>
                              <p:par>
                                <p:cTn id="24" presetID="10" presetClass="entr" presetSubtype="0" fill="hold" nodeType="withEffect">
                                  <p:stCondLst>
                                    <p:cond delay="0"/>
                                  </p:stCondLst>
                                  <p:childTnLst>
                                    <p:set>
                                      <p:cBhvr>
                                        <p:cTn id="25" dur="1" fill="hold">
                                          <p:stCondLst>
                                            <p:cond delay="0"/>
                                          </p:stCondLst>
                                        </p:cTn>
                                        <p:tgtEl>
                                          <p:spTgt spid="1190"/>
                                        </p:tgtEl>
                                        <p:attrNameLst>
                                          <p:attrName>style.visibility</p:attrName>
                                        </p:attrNameLst>
                                      </p:cBhvr>
                                      <p:to>
                                        <p:strVal val="visible"/>
                                      </p:to>
                                    </p:set>
                                    <p:animEffect transition="in" filter="fade">
                                      <p:cBhvr>
                                        <p:cTn id="26" dur="1000"/>
                                        <p:tgtEl>
                                          <p:spTgt spid="1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grpSp>
        <p:nvGrpSpPr>
          <p:cNvPr id="1206" name="Google Shape;1206;p62"/>
          <p:cNvGrpSpPr/>
          <p:nvPr/>
        </p:nvGrpSpPr>
        <p:grpSpPr>
          <a:xfrm flipH="1">
            <a:off x="5572115" y="2478001"/>
            <a:ext cx="3334165" cy="1866187"/>
            <a:chOff x="4636791" y="2887656"/>
            <a:chExt cx="3389068" cy="1896918"/>
          </a:xfrm>
        </p:grpSpPr>
        <p:sp>
          <p:nvSpPr>
            <p:cNvPr id="1207" name="Google Shape;1207;p62"/>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2"/>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2"/>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2"/>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2"/>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2"/>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2"/>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2"/>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2"/>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2"/>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2"/>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2"/>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2"/>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2"/>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2"/>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2"/>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2"/>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2"/>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2"/>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2"/>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2"/>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2"/>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2"/>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2"/>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2"/>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2"/>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2"/>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2"/>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2"/>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2"/>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2"/>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2"/>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2"/>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2"/>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2"/>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2"/>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2"/>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2"/>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2"/>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2"/>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2"/>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2"/>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2"/>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2"/>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2"/>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2"/>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2"/>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2"/>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2"/>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2"/>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2"/>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2"/>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2"/>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2"/>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2"/>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2"/>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2"/>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2"/>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2"/>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2"/>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2"/>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2"/>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2"/>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2"/>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2"/>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2"/>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2"/>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2"/>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2"/>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2"/>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2"/>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2"/>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2"/>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2"/>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2"/>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2"/>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2"/>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2"/>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2"/>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2"/>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2"/>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2"/>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2"/>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2"/>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2"/>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62"/>
          <p:cNvSpPr txBox="1"/>
          <p:nvPr/>
        </p:nvSpPr>
        <p:spPr>
          <a:xfrm>
            <a:off x="0" y="0"/>
            <a:ext cx="5902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400" b="1">
                <a:solidFill>
                  <a:schemeClr val="accent4"/>
                </a:solidFill>
                <a:latin typeface="Exo 2"/>
                <a:ea typeface="Exo 2"/>
                <a:cs typeface="Exo 2"/>
                <a:sym typeface="Exo 2"/>
              </a:rPr>
              <a:t>WHOA!</a:t>
            </a:r>
            <a:endParaRPr sz="8400" b="1">
              <a:solidFill>
                <a:schemeClr val="accent4"/>
              </a:solidFill>
              <a:latin typeface="Exo 2"/>
              <a:ea typeface="Exo 2"/>
              <a:cs typeface="Exo 2"/>
              <a:sym typeface="Exo 2"/>
            </a:endParaRPr>
          </a:p>
        </p:txBody>
      </p:sp>
      <p:sp>
        <p:nvSpPr>
          <p:cNvPr id="1293" name="Google Shape;1293;p62"/>
          <p:cNvSpPr txBox="1"/>
          <p:nvPr/>
        </p:nvSpPr>
        <p:spPr>
          <a:xfrm rot="-819033">
            <a:off x="3229749" y="1038125"/>
            <a:ext cx="3458903" cy="1409554"/>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accent4"/>
                </a:solidFill>
                <a:latin typeface="Barlow"/>
                <a:ea typeface="Barlow"/>
                <a:cs typeface="Barlow"/>
                <a:sym typeface="Barlow"/>
              </a:rPr>
              <a:t>Let’s play the NAME GAME &amp; see how many Administrative Agencies we can name? </a:t>
            </a:r>
            <a:endParaRPr sz="2100" b="1">
              <a:solidFill>
                <a:schemeClr val="accent4"/>
              </a:solidFill>
              <a:latin typeface="Barlow"/>
              <a:ea typeface="Barlow"/>
              <a:cs typeface="Barlow"/>
              <a:sym typeface="Barl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grpSp>
        <p:nvGrpSpPr>
          <p:cNvPr id="1298" name="Google Shape;1298;p63"/>
          <p:cNvGrpSpPr/>
          <p:nvPr/>
        </p:nvGrpSpPr>
        <p:grpSpPr>
          <a:xfrm flipH="1">
            <a:off x="7554778" y="4438454"/>
            <a:ext cx="1589134" cy="704895"/>
            <a:chOff x="4636791" y="2887656"/>
            <a:chExt cx="3389068" cy="1896918"/>
          </a:xfrm>
        </p:grpSpPr>
        <p:sp>
          <p:nvSpPr>
            <p:cNvPr id="1299" name="Google Shape;1299;p63"/>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3"/>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3"/>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3"/>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3"/>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3"/>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3"/>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3"/>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3"/>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3"/>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3"/>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3"/>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3"/>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3"/>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3"/>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3"/>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3"/>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3"/>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3"/>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3"/>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3"/>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3"/>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3"/>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3"/>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3"/>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3"/>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3"/>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3"/>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3"/>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3"/>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3"/>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3"/>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3"/>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3"/>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3"/>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3"/>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3"/>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3"/>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3"/>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3"/>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3"/>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3"/>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3"/>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3"/>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3"/>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3"/>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3"/>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3"/>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3"/>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3"/>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3"/>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3"/>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3"/>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3"/>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3"/>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3"/>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3"/>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3"/>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3"/>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3"/>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3"/>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3"/>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3"/>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3"/>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3"/>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3"/>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3"/>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3"/>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3"/>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3"/>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3"/>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3"/>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3"/>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3"/>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3"/>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3"/>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3"/>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3"/>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3"/>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3"/>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3"/>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3"/>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3"/>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3"/>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3"/>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4" name="Google Shape;1384;p63"/>
          <p:cNvSpPr txBox="1">
            <a:spLocks noGrp="1"/>
          </p:cNvSpPr>
          <p:nvPr>
            <p:ph type="title"/>
          </p:nvPr>
        </p:nvSpPr>
        <p:spPr>
          <a:xfrm>
            <a:off x="0" y="44100"/>
            <a:ext cx="7554900" cy="9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F8A53F"/>
                </a:solidFill>
                <a:latin typeface="Barlow"/>
                <a:ea typeface="Barlow"/>
                <a:cs typeface="Barlow"/>
                <a:sym typeface="Barlow"/>
              </a:rPr>
              <a:t>Brainstorm!</a:t>
            </a:r>
            <a:endParaRPr sz="2200">
              <a:solidFill>
                <a:srgbClr val="F8A53F"/>
              </a:solidFill>
              <a:latin typeface="Barlow"/>
              <a:ea typeface="Barlow"/>
              <a:cs typeface="Barlow"/>
              <a:sym typeface="Barlow"/>
            </a:endParaRPr>
          </a:p>
          <a:p>
            <a:pPr marL="0" lvl="0" indent="0" algn="l" rtl="0">
              <a:spcBef>
                <a:spcPts val="0"/>
              </a:spcBef>
              <a:spcAft>
                <a:spcPts val="0"/>
              </a:spcAft>
              <a:buNone/>
            </a:pPr>
            <a:r>
              <a:rPr lang="en" sz="2200">
                <a:solidFill>
                  <a:srgbClr val="F8A53F"/>
                </a:solidFill>
                <a:latin typeface="Barlow"/>
                <a:ea typeface="Barlow"/>
                <a:cs typeface="Barlow"/>
                <a:sym typeface="Barlow"/>
              </a:rPr>
              <a:t>HINT: Many start with “Department of…”</a:t>
            </a:r>
            <a:endParaRPr sz="2900">
              <a:solidFill>
                <a:srgbClr val="F8A53F"/>
              </a:solidFill>
            </a:endParaRPr>
          </a:p>
        </p:txBody>
      </p:sp>
      <p:sp>
        <p:nvSpPr>
          <p:cNvPr id="1385" name="Google Shape;1385;p63"/>
          <p:cNvSpPr/>
          <p:nvPr/>
        </p:nvSpPr>
        <p:spPr>
          <a:xfrm>
            <a:off x="3186976" y="1812631"/>
            <a:ext cx="2757300" cy="1486800"/>
          </a:xfrm>
          <a:custGeom>
            <a:avLst/>
            <a:gdLst/>
            <a:ahLst/>
            <a:cxnLst/>
            <a:rect l="l" t="t" r="r" b="b"/>
            <a:pathLst>
              <a:path w="120000" h="120000" extrusionOk="0">
                <a:moveTo>
                  <a:pt x="120000" y="26384"/>
                </a:moveTo>
                <a:cubicBezTo>
                  <a:pt x="114604" y="25369"/>
                  <a:pt x="109316" y="24608"/>
                  <a:pt x="103920" y="24101"/>
                </a:cubicBezTo>
                <a:cubicBezTo>
                  <a:pt x="102733" y="21564"/>
                  <a:pt x="102733" y="21564"/>
                  <a:pt x="102733" y="21564"/>
                </a:cubicBezTo>
                <a:cubicBezTo>
                  <a:pt x="101870" y="19281"/>
                  <a:pt x="100683" y="17758"/>
                  <a:pt x="99712" y="16744"/>
                </a:cubicBezTo>
                <a:cubicBezTo>
                  <a:pt x="99496" y="16744"/>
                  <a:pt x="99280" y="16490"/>
                  <a:pt x="99064" y="16236"/>
                </a:cubicBezTo>
                <a:cubicBezTo>
                  <a:pt x="99064" y="16236"/>
                  <a:pt x="99064" y="16236"/>
                  <a:pt x="99064" y="16236"/>
                </a:cubicBezTo>
                <a:cubicBezTo>
                  <a:pt x="99064" y="16236"/>
                  <a:pt x="98956" y="16236"/>
                  <a:pt x="98956" y="16236"/>
                </a:cubicBezTo>
                <a:cubicBezTo>
                  <a:pt x="98741" y="16236"/>
                  <a:pt x="98633" y="15983"/>
                  <a:pt x="98417" y="15983"/>
                </a:cubicBezTo>
                <a:cubicBezTo>
                  <a:pt x="98525" y="8625"/>
                  <a:pt x="98525" y="8625"/>
                  <a:pt x="98525" y="8625"/>
                </a:cubicBezTo>
                <a:cubicBezTo>
                  <a:pt x="94640" y="8118"/>
                  <a:pt x="90647" y="7610"/>
                  <a:pt x="86654" y="7357"/>
                </a:cubicBezTo>
                <a:cubicBezTo>
                  <a:pt x="86654" y="6342"/>
                  <a:pt x="86654" y="6342"/>
                  <a:pt x="86654" y="6342"/>
                </a:cubicBezTo>
                <a:cubicBezTo>
                  <a:pt x="86654" y="6342"/>
                  <a:pt x="86654" y="6342"/>
                  <a:pt x="86654" y="6342"/>
                </a:cubicBezTo>
                <a:cubicBezTo>
                  <a:pt x="86546" y="7357"/>
                  <a:pt x="86546" y="7357"/>
                  <a:pt x="86546" y="7357"/>
                </a:cubicBezTo>
                <a:cubicBezTo>
                  <a:pt x="86546" y="7357"/>
                  <a:pt x="86546" y="7357"/>
                  <a:pt x="86546" y="7357"/>
                </a:cubicBezTo>
                <a:cubicBezTo>
                  <a:pt x="86546" y="6342"/>
                  <a:pt x="86546" y="6342"/>
                  <a:pt x="86546" y="6342"/>
                </a:cubicBezTo>
                <a:cubicBezTo>
                  <a:pt x="86546" y="6342"/>
                  <a:pt x="86654" y="6342"/>
                  <a:pt x="86654" y="6342"/>
                </a:cubicBezTo>
                <a:cubicBezTo>
                  <a:pt x="86654" y="3805"/>
                  <a:pt x="86654" y="3805"/>
                  <a:pt x="86654" y="3805"/>
                </a:cubicBezTo>
                <a:cubicBezTo>
                  <a:pt x="86654" y="3805"/>
                  <a:pt x="86654" y="3805"/>
                  <a:pt x="86654" y="3805"/>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2029"/>
                  <a:pt x="86654" y="2029"/>
                  <a:pt x="86654" y="2029"/>
                </a:cubicBezTo>
                <a:cubicBezTo>
                  <a:pt x="86654" y="2029"/>
                  <a:pt x="86654" y="2029"/>
                  <a:pt x="86654" y="2029"/>
                </a:cubicBezTo>
                <a:cubicBezTo>
                  <a:pt x="86654" y="2029"/>
                  <a:pt x="86654" y="2029"/>
                  <a:pt x="86654" y="2029"/>
                </a:cubicBezTo>
                <a:cubicBezTo>
                  <a:pt x="86654" y="2029"/>
                  <a:pt x="86654" y="2029"/>
                  <a:pt x="86654" y="2029"/>
                </a:cubicBezTo>
                <a:cubicBezTo>
                  <a:pt x="86654" y="1522"/>
                  <a:pt x="86654" y="1522"/>
                  <a:pt x="86654" y="1522"/>
                </a:cubicBezTo>
                <a:cubicBezTo>
                  <a:pt x="86654" y="1522"/>
                  <a:pt x="86654" y="1522"/>
                  <a:pt x="86654" y="1522"/>
                </a:cubicBezTo>
                <a:cubicBezTo>
                  <a:pt x="86654" y="507"/>
                  <a:pt x="86654" y="507"/>
                  <a:pt x="86654" y="507"/>
                </a:cubicBezTo>
                <a:cubicBezTo>
                  <a:pt x="86654" y="507"/>
                  <a:pt x="86654" y="507"/>
                  <a:pt x="86654" y="507"/>
                </a:cubicBezTo>
                <a:cubicBezTo>
                  <a:pt x="86654" y="507"/>
                  <a:pt x="86654" y="507"/>
                  <a:pt x="86654" y="507"/>
                </a:cubicBezTo>
                <a:cubicBezTo>
                  <a:pt x="86654" y="507"/>
                  <a:pt x="86654" y="507"/>
                  <a:pt x="86654" y="507"/>
                </a:cubicBezTo>
                <a:cubicBezTo>
                  <a:pt x="86654" y="507"/>
                  <a:pt x="86654" y="507"/>
                  <a:pt x="86654" y="507"/>
                </a:cubicBezTo>
                <a:cubicBezTo>
                  <a:pt x="72302" y="253"/>
                  <a:pt x="60000" y="0"/>
                  <a:pt x="52877" y="253"/>
                </a:cubicBezTo>
                <a:cubicBezTo>
                  <a:pt x="48884" y="253"/>
                  <a:pt x="52338" y="761"/>
                  <a:pt x="53201" y="1014"/>
                </a:cubicBezTo>
                <a:cubicBezTo>
                  <a:pt x="52014" y="1522"/>
                  <a:pt x="63776" y="2283"/>
                  <a:pt x="79316" y="2790"/>
                </a:cubicBezTo>
                <a:cubicBezTo>
                  <a:pt x="81906" y="3044"/>
                  <a:pt x="84280" y="3044"/>
                  <a:pt x="86546" y="3044"/>
                </a:cubicBezTo>
                <a:cubicBezTo>
                  <a:pt x="86546" y="3805"/>
                  <a:pt x="86546" y="3805"/>
                  <a:pt x="86546" y="3805"/>
                </a:cubicBezTo>
                <a:cubicBezTo>
                  <a:pt x="83417" y="3551"/>
                  <a:pt x="81366" y="3551"/>
                  <a:pt x="71115" y="3044"/>
                </a:cubicBezTo>
                <a:cubicBezTo>
                  <a:pt x="71115" y="3044"/>
                  <a:pt x="71330" y="3044"/>
                  <a:pt x="77266" y="3551"/>
                </a:cubicBezTo>
                <a:cubicBezTo>
                  <a:pt x="77266" y="3551"/>
                  <a:pt x="77266" y="3551"/>
                  <a:pt x="71870" y="3044"/>
                </a:cubicBezTo>
                <a:cubicBezTo>
                  <a:pt x="71870" y="3044"/>
                  <a:pt x="71870" y="3044"/>
                  <a:pt x="73273" y="3298"/>
                </a:cubicBezTo>
                <a:cubicBezTo>
                  <a:pt x="73273" y="3298"/>
                  <a:pt x="73273" y="3298"/>
                  <a:pt x="70791" y="3044"/>
                </a:cubicBezTo>
                <a:cubicBezTo>
                  <a:pt x="70791" y="3044"/>
                  <a:pt x="70791" y="3044"/>
                  <a:pt x="68417" y="3298"/>
                </a:cubicBezTo>
                <a:cubicBezTo>
                  <a:pt x="68417" y="3298"/>
                  <a:pt x="68417" y="3298"/>
                  <a:pt x="57733" y="2283"/>
                </a:cubicBezTo>
                <a:cubicBezTo>
                  <a:pt x="56870" y="2283"/>
                  <a:pt x="54928" y="2283"/>
                  <a:pt x="49856" y="2029"/>
                </a:cubicBezTo>
                <a:cubicBezTo>
                  <a:pt x="49856" y="2029"/>
                  <a:pt x="48453" y="2029"/>
                  <a:pt x="47482" y="2029"/>
                </a:cubicBezTo>
                <a:cubicBezTo>
                  <a:pt x="47374" y="2029"/>
                  <a:pt x="47374" y="2029"/>
                  <a:pt x="43057" y="2283"/>
                </a:cubicBezTo>
                <a:cubicBezTo>
                  <a:pt x="43057" y="2283"/>
                  <a:pt x="42949" y="2283"/>
                  <a:pt x="43381" y="2283"/>
                </a:cubicBezTo>
                <a:cubicBezTo>
                  <a:pt x="44784" y="2536"/>
                  <a:pt x="44784" y="2536"/>
                  <a:pt x="45107" y="2790"/>
                </a:cubicBezTo>
                <a:cubicBezTo>
                  <a:pt x="45107" y="2790"/>
                  <a:pt x="46510" y="2790"/>
                  <a:pt x="48669" y="3044"/>
                </a:cubicBezTo>
                <a:cubicBezTo>
                  <a:pt x="50719" y="3044"/>
                  <a:pt x="51258" y="3044"/>
                  <a:pt x="58920" y="3551"/>
                </a:cubicBezTo>
                <a:cubicBezTo>
                  <a:pt x="58273" y="3551"/>
                  <a:pt x="57625" y="3551"/>
                  <a:pt x="57086" y="3551"/>
                </a:cubicBezTo>
                <a:cubicBezTo>
                  <a:pt x="55575" y="3805"/>
                  <a:pt x="55575" y="3805"/>
                  <a:pt x="65179" y="5073"/>
                </a:cubicBezTo>
                <a:cubicBezTo>
                  <a:pt x="65179" y="5073"/>
                  <a:pt x="70467" y="5581"/>
                  <a:pt x="79100" y="6088"/>
                </a:cubicBezTo>
                <a:cubicBezTo>
                  <a:pt x="82553" y="6342"/>
                  <a:pt x="84820" y="6342"/>
                  <a:pt x="86546" y="6342"/>
                </a:cubicBezTo>
                <a:cubicBezTo>
                  <a:pt x="86546" y="7357"/>
                  <a:pt x="86546" y="7357"/>
                  <a:pt x="86546" y="7357"/>
                </a:cubicBezTo>
                <a:cubicBezTo>
                  <a:pt x="86546" y="7357"/>
                  <a:pt x="86546" y="7357"/>
                  <a:pt x="86546" y="7357"/>
                </a:cubicBezTo>
                <a:cubicBezTo>
                  <a:pt x="86546" y="6342"/>
                  <a:pt x="86546" y="6342"/>
                  <a:pt x="86546" y="6342"/>
                </a:cubicBezTo>
                <a:cubicBezTo>
                  <a:pt x="86546" y="6342"/>
                  <a:pt x="86546" y="6342"/>
                  <a:pt x="86546" y="6342"/>
                </a:cubicBezTo>
                <a:cubicBezTo>
                  <a:pt x="86546" y="7357"/>
                  <a:pt x="86546" y="7357"/>
                  <a:pt x="86546" y="7357"/>
                </a:cubicBezTo>
                <a:cubicBezTo>
                  <a:pt x="86546" y="7357"/>
                  <a:pt x="86546" y="7357"/>
                  <a:pt x="86546" y="7357"/>
                </a:cubicBezTo>
                <a:cubicBezTo>
                  <a:pt x="86546" y="8879"/>
                  <a:pt x="86546" y="8879"/>
                  <a:pt x="86546" y="8879"/>
                </a:cubicBezTo>
                <a:cubicBezTo>
                  <a:pt x="86546" y="8879"/>
                  <a:pt x="86546" y="8879"/>
                  <a:pt x="86438" y="8879"/>
                </a:cubicBezTo>
                <a:cubicBezTo>
                  <a:pt x="86546" y="7357"/>
                  <a:pt x="86546" y="7357"/>
                  <a:pt x="86546" y="7357"/>
                </a:cubicBezTo>
                <a:cubicBezTo>
                  <a:pt x="85035" y="7103"/>
                  <a:pt x="83525" y="7103"/>
                  <a:pt x="82014" y="6849"/>
                </a:cubicBezTo>
                <a:cubicBezTo>
                  <a:pt x="80503" y="6596"/>
                  <a:pt x="77482" y="6342"/>
                  <a:pt x="73165" y="6342"/>
                </a:cubicBezTo>
                <a:cubicBezTo>
                  <a:pt x="69820" y="6342"/>
                  <a:pt x="66474" y="6088"/>
                  <a:pt x="63021" y="6088"/>
                </a:cubicBezTo>
                <a:cubicBezTo>
                  <a:pt x="66043" y="6088"/>
                  <a:pt x="69172" y="6342"/>
                  <a:pt x="72302" y="6342"/>
                </a:cubicBezTo>
                <a:cubicBezTo>
                  <a:pt x="72086" y="6342"/>
                  <a:pt x="71762" y="6596"/>
                  <a:pt x="71546" y="6596"/>
                </a:cubicBezTo>
                <a:cubicBezTo>
                  <a:pt x="65827" y="6342"/>
                  <a:pt x="60107" y="6342"/>
                  <a:pt x="53848" y="6342"/>
                </a:cubicBezTo>
                <a:cubicBezTo>
                  <a:pt x="54820" y="6342"/>
                  <a:pt x="56115" y="6596"/>
                  <a:pt x="57086" y="6596"/>
                </a:cubicBezTo>
                <a:cubicBezTo>
                  <a:pt x="54064" y="6596"/>
                  <a:pt x="50827" y="6596"/>
                  <a:pt x="47482" y="6596"/>
                </a:cubicBezTo>
                <a:cubicBezTo>
                  <a:pt x="43057" y="6596"/>
                  <a:pt x="38201" y="6849"/>
                  <a:pt x="32805" y="6849"/>
                </a:cubicBezTo>
                <a:cubicBezTo>
                  <a:pt x="32805" y="21310"/>
                  <a:pt x="32805" y="21310"/>
                  <a:pt x="32805" y="21310"/>
                </a:cubicBezTo>
                <a:cubicBezTo>
                  <a:pt x="26870" y="21564"/>
                  <a:pt x="20935" y="22071"/>
                  <a:pt x="15000" y="23340"/>
                </a:cubicBezTo>
                <a:cubicBezTo>
                  <a:pt x="15107" y="29175"/>
                  <a:pt x="15107" y="29175"/>
                  <a:pt x="15107" y="29175"/>
                </a:cubicBezTo>
                <a:cubicBezTo>
                  <a:pt x="11438" y="29936"/>
                  <a:pt x="7769" y="30951"/>
                  <a:pt x="4100" y="31966"/>
                </a:cubicBezTo>
                <a:cubicBezTo>
                  <a:pt x="4640" y="50486"/>
                  <a:pt x="4640" y="50486"/>
                  <a:pt x="4640" y="50486"/>
                </a:cubicBezTo>
                <a:cubicBezTo>
                  <a:pt x="3129" y="50993"/>
                  <a:pt x="1618" y="51501"/>
                  <a:pt x="0" y="52008"/>
                </a:cubicBezTo>
                <a:cubicBezTo>
                  <a:pt x="971" y="74334"/>
                  <a:pt x="971" y="74334"/>
                  <a:pt x="971" y="74334"/>
                </a:cubicBezTo>
                <a:cubicBezTo>
                  <a:pt x="1510" y="74080"/>
                  <a:pt x="2158" y="74080"/>
                  <a:pt x="2697" y="74080"/>
                </a:cubicBezTo>
                <a:cubicBezTo>
                  <a:pt x="3129" y="90570"/>
                  <a:pt x="3129" y="90570"/>
                  <a:pt x="3129" y="90570"/>
                </a:cubicBezTo>
                <a:cubicBezTo>
                  <a:pt x="4208" y="90570"/>
                  <a:pt x="5287" y="90317"/>
                  <a:pt x="6366" y="90317"/>
                </a:cubicBezTo>
                <a:cubicBezTo>
                  <a:pt x="6474" y="101226"/>
                  <a:pt x="6474" y="101226"/>
                  <a:pt x="6474" y="101226"/>
                </a:cubicBezTo>
                <a:cubicBezTo>
                  <a:pt x="16834" y="100465"/>
                  <a:pt x="26870" y="99450"/>
                  <a:pt x="36906" y="98181"/>
                </a:cubicBezTo>
                <a:cubicBezTo>
                  <a:pt x="42086" y="97674"/>
                  <a:pt x="47374" y="96913"/>
                  <a:pt x="52553" y="96405"/>
                </a:cubicBezTo>
                <a:cubicBezTo>
                  <a:pt x="50611" y="96913"/>
                  <a:pt x="48776" y="97420"/>
                  <a:pt x="46942" y="97928"/>
                </a:cubicBezTo>
                <a:cubicBezTo>
                  <a:pt x="39820" y="99957"/>
                  <a:pt x="32805" y="101987"/>
                  <a:pt x="25791" y="103255"/>
                </a:cubicBezTo>
                <a:cubicBezTo>
                  <a:pt x="26223" y="120000"/>
                  <a:pt x="26223" y="120000"/>
                  <a:pt x="26223" y="120000"/>
                </a:cubicBezTo>
                <a:cubicBezTo>
                  <a:pt x="33129" y="118985"/>
                  <a:pt x="39928" y="117970"/>
                  <a:pt x="46834" y="117209"/>
                </a:cubicBezTo>
                <a:cubicBezTo>
                  <a:pt x="50287" y="116701"/>
                  <a:pt x="53741" y="116194"/>
                  <a:pt x="57194" y="115687"/>
                </a:cubicBezTo>
                <a:cubicBezTo>
                  <a:pt x="58920" y="115433"/>
                  <a:pt x="60647" y="115179"/>
                  <a:pt x="62482" y="114926"/>
                </a:cubicBezTo>
                <a:cubicBezTo>
                  <a:pt x="65071" y="114672"/>
                  <a:pt x="65071" y="114672"/>
                  <a:pt x="65071" y="114672"/>
                </a:cubicBezTo>
                <a:cubicBezTo>
                  <a:pt x="66366" y="114418"/>
                  <a:pt x="66366" y="114418"/>
                  <a:pt x="66366" y="114418"/>
                </a:cubicBezTo>
                <a:cubicBezTo>
                  <a:pt x="67769" y="114164"/>
                  <a:pt x="67769" y="114164"/>
                  <a:pt x="67769" y="114164"/>
                </a:cubicBezTo>
                <a:cubicBezTo>
                  <a:pt x="71330" y="113403"/>
                  <a:pt x="74784" y="112389"/>
                  <a:pt x="78237" y="111120"/>
                </a:cubicBezTo>
                <a:cubicBezTo>
                  <a:pt x="76079" y="113150"/>
                  <a:pt x="76079" y="113150"/>
                  <a:pt x="76079" y="113150"/>
                </a:cubicBezTo>
                <a:cubicBezTo>
                  <a:pt x="75323" y="113911"/>
                  <a:pt x="74784" y="114164"/>
                  <a:pt x="74352" y="114418"/>
                </a:cubicBezTo>
                <a:cubicBezTo>
                  <a:pt x="73920" y="114672"/>
                  <a:pt x="73597" y="114926"/>
                  <a:pt x="73273" y="114926"/>
                </a:cubicBezTo>
                <a:cubicBezTo>
                  <a:pt x="72625" y="115179"/>
                  <a:pt x="72194" y="115433"/>
                  <a:pt x="71978" y="115687"/>
                </a:cubicBezTo>
                <a:cubicBezTo>
                  <a:pt x="71330" y="115940"/>
                  <a:pt x="71330" y="116194"/>
                  <a:pt x="71546" y="116194"/>
                </a:cubicBezTo>
                <a:cubicBezTo>
                  <a:pt x="71654" y="116194"/>
                  <a:pt x="71870" y="115940"/>
                  <a:pt x="72625" y="115687"/>
                </a:cubicBezTo>
                <a:cubicBezTo>
                  <a:pt x="72949" y="115687"/>
                  <a:pt x="73381" y="115433"/>
                  <a:pt x="73920" y="115179"/>
                </a:cubicBezTo>
                <a:cubicBezTo>
                  <a:pt x="74136" y="115179"/>
                  <a:pt x="74460" y="115179"/>
                  <a:pt x="74784" y="114926"/>
                </a:cubicBezTo>
                <a:cubicBezTo>
                  <a:pt x="75000" y="114672"/>
                  <a:pt x="75215" y="114672"/>
                  <a:pt x="75431" y="114418"/>
                </a:cubicBezTo>
                <a:cubicBezTo>
                  <a:pt x="75539" y="114418"/>
                  <a:pt x="75647" y="114418"/>
                  <a:pt x="75863" y="114164"/>
                </a:cubicBezTo>
                <a:cubicBezTo>
                  <a:pt x="75971" y="114164"/>
                  <a:pt x="76079" y="113911"/>
                  <a:pt x="76187" y="113911"/>
                </a:cubicBezTo>
                <a:cubicBezTo>
                  <a:pt x="80287" y="110359"/>
                  <a:pt x="80287" y="110359"/>
                  <a:pt x="80287" y="110359"/>
                </a:cubicBezTo>
                <a:cubicBezTo>
                  <a:pt x="83201" y="109344"/>
                  <a:pt x="86007" y="108329"/>
                  <a:pt x="88920" y="107061"/>
                </a:cubicBezTo>
                <a:cubicBezTo>
                  <a:pt x="95935" y="104270"/>
                  <a:pt x="102949" y="101226"/>
                  <a:pt x="109964" y="98181"/>
                </a:cubicBezTo>
                <a:cubicBezTo>
                  <a:pt x="110179" y="97928"/>
                  <a:pt x="110395" y="97928"/>
                  <a:pt x="110611" y="97928"/>
                </a:cubicBezTo>
                <a:cubicBezTo>
                  <a:pt x="110719" y="97674"/>
                  <a:pt x="110935" y="97674"/>
                  <a:pt x="111043" y="97674"/>
                </a:cubicBezTo>
                <a:cubicBezTo>
                  <a:pt x="111043" y="97674"/>
                  <a:pt x="111043" y="97674"/>
                  <a:pt x="111043" y="97674"/>
                </a:cubicBezTo>
                <a:cubicBezTo>
                  <a:pt x="111906" y="97167"/>
                  <a:pt x="112769" y="96913"/>
                  <a:pt x="113525" y="96405"/>
                </a:cubicBezTo>
                <a:cubicBezTo>
                  <a:pt x="113741" y="96405"/>
                  <a:pt x="113741" y="96405"/>
                  <a:pt x="113741" y="96405"/>
                </a:cubicBezTo>
                <a:cubicBezTo>
                  <a:pt x="113848" y="96405"/>
                  <a:pt x="113848" y="96405"/>
                  <a:pt x="113848" y="96405"/>
                </a:cubicBezTo>
                <a:cubicBezTo>
                  <a:pt x="113848" y="96405"/>
                  <a:pt x="113848" y="96405"/>
                  <a:pt x="113848" y="96405"/>
                </a:cubicBezTo>
                <a:cubicBezTo>
                  <a:pt x="113848" y="96405"/>
                  <a:pt x="113848" y="96405"/>
                  <a:pt x="114172" y="96152"/>
                </a:cubicBezTo>
                <a:cubicBezTo>
                  <a:pt x="114388" y="95898"/>
                  <a:pt x="114604" y="95644"/>
                  <a:pt x="114928" y="95391"/>
                </a:cubicBezTo>
                <a:cubicBezTo>
                  <a:pt x="115467" y="94630"/>
                  <a:pt x="115899" y="93361"/>
                  <a:pt x="116223" y="92093"/>
                </a:cubicBezTo>
                <a:cubicBezTo>
                  <a:pt x="116546" y="90824"/>
                  <a:pt x="116654" y="89302"/>
                  <a:pt x="116546" y="88287"/>
                </a:cubicBezTo>
                <a:cubicBezTo>
                  <a:pt x="116546" y="86765"/>
                  <a:pt x="116438" y="85750"/>
                  <a:pt x="116115" y="84482"/>
                </a:cubicBezTo>
                <a:cubicBezTo>
                  <a:pt x="115899" y="83213"/>
                  <a:pt x="115359" y="82198"/>
                  <a:pt x="114820" y="81437"/>
                </a:cubicBezTo>
                <a:cubicBezTo>
                  <a:pt x="114604" y="81183"/>
                  <a:pt x="114172" y="80676"/>
                  <a:pt x="113741" y="80422"/>
                </a:cubicBezTo>
                <a:cubicBezTo>
                  <a:pt x="113633" y="80422"/>
                  <a:pt x="113633" y="80422"/>
                  <a:pt x="113633" y="80422"/>
                </a:cubicBezTo>
                <a:cubicBezTo>
                  <a:pt x="113633" y="80422"/>
                  <a:pt x="113525" y="80422"/>
                  <a:pt x="113309" y="80422"/>
                </a:cubicBezTo>
                <a:cubicBezTo>
                  <a:pt x="113309" y="80422"/>
                  <a:pt x="113309" y="80422"/>
                  <a:pt x="113309" y="80422"/>
                </a:cubicBezTo>
                <a:cubicBezTo>
                  <a:pt x="113093" y="80422"/>
                  <a:pt x="113093" y="80422"/>
                  <a:pt x="113093" y="80422"/>
                </a:cubicBezTo>
                <a:cubicBezTo>
                  <a:pt x="112122" y="80169"/>
                  <a:pt x="112122" y="80169"/>
                  <a:pt x="112122" y="80169"/>
                </a:cubicBezTo>
                <a:cubicBezTo>
                  <a:pt x="110395" y="80169"/>
                  <a:pt x="110395" y="80169"/>
                  <a:pt x="110395" y="80169"/>
                </a:cubicBezTo>
                <a:cubicBezTo>
                  <a:pt x="109856" y="79915"/>
                  <a:pt x="109316" y="79915"/>
                  <a:pt x="108884" y="79915"/>
                </a:cubicBezTo>
                <a:cubicBezTo>
                  <a:pt x="108992" y="79408"/>
                  <a:pt x="108992" y="79154"/>
                  <a:pt x="109100" y="78646"/>
                </a:cubicBezTo>
                <a:cubicBezTo>
                  <a:pt x="109316" y="77378"/>
                  <a:pt x="109316" y="76109"/>
                  <a:pt x="109316" y="74841"/>
                </a:cubicBezTo>
                <a:cubicBezTo>
                  <a:pt x="109208" y="73319"/>
                  <a:pt x="108992" y="72050"/>
                  <a:pt x="108669" y="70782"/>
                </a:cubicBezTo>
                <a:cubicBezTo>
                  <a:pt x="108453" y="70274"/>
                  <a:pt x="108237" y="69513"/>
                  <a:pt x="107913" y="69006"/>
                </a:cubicBezTo>
                <a:cubicBezTo>
                  <a:pt x="108669" y="69006"/>
                  <a:pt x="109316" y="69006"/>
                  <a:pt x="109964" y="69006"/>
                </a:cubicBezTo>
                <a:cubicBezTo>
                  <a:pt x="109964" y="66723"/>
                  <a:pt x="109964" y="66723"/>
                  <a:pt x="109964" y="66723"/>
                </a:cubicBezTo>
                <a:cubicBezTo>
                  <a:pt x="110179" y="66469"/>
                  <a:pt x="110287" y="66469"/>
                  <a:pt x="110503" y="66469"/>
                </a:cubicBezTo>
                <a:cubicBezTo>
                  <a:pt x="110395" y="60634"/>
                  <a:pt x="110395" y="60634"/>
                  <a:pt x="110395" y="60634"/>
                </a:cubicBezTo>
                <a:cubicBezTo>
                  <a:pt x="112446" y="60887"/>
                  <a:pt x="114604" y="61395"/>
                  <a:pt x="116654" y="61649"/>
                </a:cubicBezTo>
                <a:cubicBezTo>
                  <a:pt x="116762" y="58097"/>
                  <a:pt x="116762" y="58097"/>
                  <a:pt x="116762" y="58097"/>
                </a:cubicBezTo>
                <a:cubicBezTo>
                  <a:pt x="116870" y="58097"/>
                  <a:pt x="116978" y="58097"/>
                  <a:pt x="117086" y="58097"/>
                </a:cubicBezTo>
                <a:cubicBezTo>
                  <a:pt x="117194" y="50993"/>
                  <a:pt x="117194" y="50993"/>
                  <a:pt x="117194" y="50993"/>
                </a:cubicBezTo>
                <a:cubicBezTo>
                  <a:pt x="117949" y="50993"/>
                  <a:pt x="118705" y="51247"/>
                  <a:pt x="119352" y="51247"/>
                </a:cubicBezTo>
                <a:lnTo>
                  <a:pt x="120000" y="26384"/>
                </a:lnTo>
                <a:close/>
                <a:moveTo>
                  <a:pt x="113309" y="86004"/>
                </a:moveTo>
                <a:cubicBezTo>
                  <a:pt x="113309" y="86004"/>
                  <a:pt x="113417" y="86004"/>
                  <a:pt x="113525" y="86004"/>
                </a:cubicBezTo>
                <a:cubicBezTo>
                  <a:pt x="113633" y="86257"/>
                  <a:pt x="113741" y="86257"/>
                  <a:pt x="113848" y="86511"/>
                </a:cubicBezTo>
                <a:cubicBezTo>
                  <a:pt x="113956" y="86765"/>
                  <a:pt x="114064" y="87019"/>
                  <a:pt x="114172" y="87526"/>
                </a:cubicBezTo>
                <a:cubicBezTo>
                  <a:pt x="114280" y="88287"/>
                  <a:pt x="114280" y="89302"/>
                  <a:pt x="113956" y="90063"/>
                </a:cubicBezTo>
                <a:cubicBezTo>
                  <a:pt x="113848" y="90317"/>
                  <a:pt x="113633" y="90570"/>
                  <a:pt x="113525" y="90824"/>
                </a:cubicBezTo>
                <a:cubicBezTo>
                  <a:pt x="113417" y="90824"/>
                  <a:pt x="113309" y="90824"/>
                  <a:pt x="113309" y="90824"/>
                </a:cubicBezTo>
                <a:cubicBezTo>
                  <a:pt x="113309" y="90824"/>
                  <a:pt x="113309" y="90824"/>
                  <a:pt x="113309" y="90824"/>
                </a:cubicBezTo>
                <a:cubicBezTo>
                  <a:pt x="113093" y="91078"/>
                  <a:pt x="113093" y="91078"/>
                  <a:pt x="113093" y="91078"/>
                </a:cubicBezTo>
                <a:cubicBezTo>
                  <a:pt x="113093" y="91078"/>
                  <a:pt x="113093" y="91078"/>
                  <a:pt x="113093" y="91078"/>
                </a:cubicBezTo>
                <a:cubicBezTo>
                  <a:pt x="113093" y="90824"/>
                  <a:pt x="113093" y="90824"/>
                  <a:pt x="113093" y="90824"/>
                </a:cubicBezTo>
                <a:cubicBezTo>
                  <a:pt x="113093" y="90824"/>
                  <a:pt x="113093" y="90824"/>
                  <a:pt x="113093" y="91078"/>
                </a:cubicBezTo>
                <a:cubicBezTo>
                  <a:pt x="113093" y="91078"/>
                  <a:pt x="113093" y="91078"/>
                  <a:pt x="113093" y="91078"/>
                </a:cubicBezTo>
                <a:cubicBezTo>
                  <a:pt x="113093" y="91078"/>
                  <a:pt x="113093" y="91078"/>
                  <a:pt x="113093" y="91078"/>
                </a:cubicBezTo>
                <a:cubicBezTo>
                  <a:pt x="113093" y="91331"/>
                  <a:pt x="113093" y="91331"/>
                  <a:pt x="113093" y="91585"/>
                </a:cubicBezTo>
                <a:cubicBezTo>
                  <a:pt x="113093" y="91585"/>
                  <a:pt x="113093" y="91585"/>
                  <a:pt x="113093" y="91585"/>
                </a:cubicBezTo>
                <a:cubicBezTo>
                  <a:pt x="113093" y="92093"/>
                  <a:pt x="113093" y="92854"/>
                  <a:pt x="112985" y="93615"/>
                </a:cubicBezTo>
                <a:cubicBezTo>
                  <a:pt x="112985" y="93615"/>
                  <a:pt x="112985" y="93615"/>
                  <a:pt x="112985" y="93615"/>
                </a:cubicBezTo>
                <a:cubicBezTo>
                  <a:pt x="113093" y="93107"/>
                  <a:pt x="113093" y="92346"/>
                  <a:pt x="113093" y="92093"/>
                </a:cubicBezTo>
                <a:cubicBezTo>
                  <a:pt x="113093" y="92093"/>
                  <a:pt x="113093" y="92093"/>
                  <a:pt x="113093" y="92093"/>
                </a:cubicBezTo>
                <a:cubicBezTo>
                  <a:pt x="113093" y="91839"/>
                  <a:pt x="113093" y="91585"/>
                  <a:pt x="113093" y="91585"/>
                </a:cubicBezTo>
                <a:cubicBezTo>
                  <a:pt x="113093" y="91585"/>
                  <a:pt x="113093" y="91585"/>
                  <a:pt x="113093" y="91585"/>
                </a:cubicBezTo>
                <a:cubicBezTo>
                  <a:pt x="113093" y="91331"/>
                  <a:pt x="113093" y="91331"/>
                  <a:pt x="113093" y="91078"/>
                </a:cubicBezTo>
                <a:cubicBezTo>
                  <a:pt x="113093" y="91078"/>
                  <a:pt x="113093" y="91078"/>
                  <a:pt x="113093" y="91078"/>
                </a:cubicBezTo>
                <a:cubicBezTo>
                  <a:pt x="113093" y="91078"/>
                  <a:pt x="113093" y="91078"/>
                  <a:pt x="113093" y="91078"/>
                </a:cubicBezTo>
                <a:cubicBezTo>
                  <a:pt x="113093" y="90824"/>
                  <a:pt x="113093" y="90570"/>
                  <a:pt x="113093" y="90570"/>
                </a:cubicBezTo>
                <a:cubicBezTo>
                  <a:pt x="113093" y="90570"/>
                  <a:pt x="113093" y="90570"/>
                  <a:pt x="113093" y="90570"/>
                </a:cubicBezTo>
                <a:cubicBezTo>
                  <a:pt x="113093" y="90317"/>
                  <a:pt x="113093" y="90317"/>
                  <a:pt x="113093" y="90317"/>
                </a:cubicBezTo>
                <a:cubicBezTo>
                  <a:pt x="113093" y="90317"/>
                  <a:pt x="113093" y="90317"/>
                  <a:pt x="113093" y="90317"/>
                </a:cubicBezTo>
                <a:cubicBezTo>
                  <a:pt x="113093" y="90063"/>
                  <a:pt x="113093" y="90063"/>
                  <a:pt x="113093" y="90063"/>
                </a:cubicBezTo>
                <a:cubicBezTo>
                  <a:pt x="113093" y="90063"/>
                  <a:pt x="113093" y="90063"/>
                  <a:pt x="113093" y="90063"/>
                </a:cubicBezTo>
                <a:cubicBezTo>
                  <a:pt x="113093" y="89302"/>
                  <a:pt x="113201" y="88794"/>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794"/>
                  <a:pt x="113093" y="89302"/>
                  <a:pt x="113093" y="90063"/>
                </a:cubicBezTo>
                <a:cubicBezTo>
                  <a:pt x="113093" y="89809"/>
                  <a:pt x="113093" y="89556"/>
                  <a:pt x="113093" y="89302"/>
                </a:cubicBezTo>
                <a:cubicBezTo>
                  <a:pt x="113093" y="89556"/>
                  <a:pt x="113093" y="89809"/>
                  <a:pt x="113093" y="90063"/>
                </a:cubicBezTo>
                <a:cubicBezTo>
                  <a:pt x="113309" y="90063"/>
                  <a:pt x="113309" y="90063"/>
                  <a:pt x="113309" y="90063"/>
                </a:cubicBezTo>
                <a:cubicBezTo>
                  <a:pt x="113309" y="90063"/>
                  <a:pt x="113417" y="90063"/>
                  <a:pt x="113525" y="89809"/>
                </a:cubicBezTo>
                <a:cubicBezTo>
                  <a:pt x="113633" y="89556"/>
                  <a:pt x="113741" y="89302"/>
                  <a:pt x="113741" y="89048"/>
                </a:cubicBezTo>
                <a:cubicBezTo>
                  <a:pt x="113848" y="88541"/>
                  <a:pt x="113848" y="88033"/>
                  <a:pt x="113741" y="87526"/>
                </a:cubicBezTo>
                <a:cubicBezTo>
                  <a:pt x="113633" y="87272"/>
                  <a:pt x="113633" y="87272"/>
                  <a:pt x="113525" y="87019"/>
                </a:cubicBezTo>
                <a:cubicBezTo>
                  <a:pt x="113525" y="87019"/>
                  <a:pt x="113417" y="87019"/>
                  <a:pt x="113309" y="87019"/>
                </a:cubicBezTo>
                <a:cubicBezTo>
                  <a:pt x="113201" y="86765"/>
                  <a:pt x="113309" y="86765"/>
                  <a:pt x="113201" y="86765"/>
                </a:cubicBezTo>
                <a:cubicBezTo>
                  <a:pt x="113201" y="86765"/>
                  <a:pt x="113201" y="86765"/>
                  <a:pt x="113201" y="86765"/>
                </a:cubicBezTo>
                <a:cubicBezTo>
                  <a:pt x="113093" y="86765"/>
                  <a:pt x="113093" y="86765"/>
                  <a:pt x="113093" y="86765"/>
                </a:cubicBezTo>
                <a:cubicBezTo>
                  <a:pt x="112985" y="86765"/>
                  <a:pt x="112985" y="86765"/>
                  <a:pt x="112985" y="86765"/>
                </a:cubicBezTo>
                <a:cubicBezTo>
                  <a:pt x="113093" y="87272"/>
                  <a:pt x="113093" y="87780"/>
                  <a:pt x="113201" y="88287"/>
                </a:cubicBezTo>
                <a:cubicBezTo>
                  <a:pt x="113201" y="88033"/>
                  <a:pt x="113201" y="88033"/>
                  <a:pt x="113201" y="88033"/>
                </a:cubicBezTo>
                <a:cubicBezTo>
                  <a:pt x="113201" y="88033"/>
                  <a:pt x="113201" y="88033"/>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541"/>
                </a:cubicBezTo>
                <a:cubicBezTo>
                  <a:pt x="113201" y="88541"/>
                  <a:pt x="113201" y="88541"/>
                  <a:pt x="113201" y="88287"/>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093" y="88287"/>
                  <a:pt x="113093" y="88033"/>
                </a:cubicBezTo>
                <a:cubicBezTo>
                  <a:pt x="113093" y="88033"/>
                  <a:pt x="113093" y="88033"/>
                  <a:pt x="113093" y="88033"/>
                </a:cubicBezTo>
                <a:cubicBezTo>
                  <a:pt x="113093" y="88033"/>
                  <a:pt x="113093" y="87780"/>
                  <a:pt x="113093" y="87780"/>
                </a:cubicBezTo>
                <a:cubicBezTo>
                  <a:pt x="113093" y="87780"/>
                  <a:pt x="113093" y="87780"/>
                  <a:pt x="113093" y="87780"/>
                </a:cubicBezTo>
                <a:cubicBezTo>
                  <a:pt x="113093" y="87780"/>
                  <a:pt x="113093" y="87780"/>
                  <a:pt x="113093" y="87780"/>
                </a:cubicBezTo>
                <a:cubicBezTo>
                  <a:pt x="113093" y="87780"/>
                  <a:pt x="113093" y="87780"/>
                  <a:pt x="113093" y="87780"/>
                </a:cubicBezTo>
                <a:cubicBezTo>
                  <a:pt x="113093" y="87526"/>
                  <a:pt x="113093" y="87526"/>
                  <a:pt x="113093" y="87526"/>
                </a:cubicBezTo>
                <a:cubicBezTo>
                  <a:pt x="113093" y="87526"/>
                  <a:pt x="113093" y="87272"/>
                  <a:pt x="113093" y="87272"/>
                </a:cubicBezTo>
                <a:cubicBezTo>
                  <a:pt x="113093" y="87272"/>
                  <a:pt x="113093" y="87272"/>
                  <a:pt x="113093" y="87272"/>
                </a:cubicBezTo>
                <a:cubicBezTo>
                  <a:pt x="113093" y="87019"/>
                  <a:pt x="113093" y="87019"/>
                  <a:pt x="112985" y="86765"/>
                </a:cubicBezTo>
                <a:cubicBezTo>
                  <a:pt x="112985" y="86765"/>
                  <a:pt x="112985" y="86765"/>
                  <a:pt x="112985" y="86765"/>
                </a:cubicBezTo>
                <a:cubicBezTo>
                  <a:pt x="112985" y="86765"/>
                  <a:pt x="112985" y="86765"/>
                  <a:pt x="112985" y="86765"/>
                </a:cubicBezTo>
                <a:cubicBezTo>
                  <a:pt x="112985" y="86765"/>
                  <a:pt x="112985" y="86765"/>
                  <a:pt x="112985" y="86765"/>
                </a:cubicBezTo>
                <a:cubicBezTo>
                  <a:pt x="112985" y="86511"/>
                  <a:pt x="112985" y="86511"/>
                  <a:pt x="112985" y="86511"/>
                </a:cubicBezTo>
                <a:cubicBezTo>
                  <a:pt x="112985" y="86511"/>
                  <a:pt x="112985" y="86511"/>
                  <a:pt x="112985" y="86511"/>
                </a:cubicBezTo>
                <a:cubicBezTo>
                  <a:pt x="112985" y="86511"/>
                  <a:pt x="112985" y="86511"/>
                  <a:pt x="112985" y="86511"/>
                </a:cubicBezTo>
                <a:cubicBezTo>
                  <a:pt x="112985" y="86257"/>
                  <a:pt x="112985" y="86257"/>
                  <a:pt x="112985" y="86004"/>
                </a:cubicBezTo>
                <a:cubicBezTo>
                  <a:pt x="112985" y="86004"/>
                  <a:pt x="112985" y="86004"/>
                  <a:pt x="112985" y="86004"/>
                </a:cubicBezTo>
                <a:cubicBezTo>
                  <a:pt x="112985" y="86004"/>
                  <a:pt x="112985" y="86004"/>
                  <a:pt x="112985" y="86257"/>
                </a:cubicBezTo>
                <a:cubicBezTo>
                  <a:pt x="112985" y="86004"/>
                  <a:pt x="112985" y="86004"/>
                  <a:pt x="112985" y="86004"/>
                </a:cubicBezTo>
                <a:cubicBezTo>
                  <a:pt x="112985" y="86004"/>
                  <a:pt x="112985" y="86004"/>
                  <a:pt x="112985" y="86004"/>
                </a:cubicBezTo>
                <a:cubicBezTo>
                  <a:pt x="113093" y="86004"/>
                  <a:pt x="113093" y="86004"/>
                  <a:pt x="113093" y="86004"/>
                </a:cubicBezTo>
                <a:cubicBezTo>
                  <a:pt x="113201" y="86004"/>
                  <a:pt x="113201" y="86004"/>
                  <a:pt x="113201" y="86004"/>
                </a:cubicBezTo>
                <a:cubicBezTo>
                  <a:pt x="113201" y="86004"/>
                  <a:pt x="113201" y="86004"/>
                  <a:pt x="113201" y="86004"/>
                </a:cubicBezTo>
                <a:cubicBezTo>
                  <a:pt x="113093" y="86004"/>
                  <a:pt x="113309" y="86004"/>
                  <a:pt x="113309" y="86004"/>
                </a:cubicBezTo>
                <a:close/>
                <a:moveTo>
                  <a:pt x="110935" y="93868"/>
                </a:moveTo>
                <a:cubicBezTo>
                  <a:pt x="110935" y="93868"/>
                  <a:pt x="110935" y="93868"/>
                  <a:pt x="110935" y="93868"/>
                </a:cubicBezTo>
                <a:cubicBezTo>
                  <a:pt x="110935" y="93868"/>
                  <a:pt x="110935" y="93868"/>
                  <a:pt x="110935" y="93868"/>
                </a:cubicBezTo>
                <a:cubicBezTo>
                  <a:pt x="110935" y="93868"/>
                  <a:pt x="110935" y="93868"/>
                  <a:pt x="110935" y="93868"/>
                </a:cubicBezTo>
                <a:close/>
                <a:moveTo>
                  <a:pt x="68633" y="112642"/>
                </a:moveTo>
                <a:cubicBezTo>
                  <a:pt x="67014" y="112896"/>
                  <a:pt x="67014" y="112896"/>
                  <a:pt x="67014" y="112896"/>
                </a:cubicBezTo>
                <a:cubicBezTo>
                  <a:pt x="66258" y="112896"/>
                  <a:pt x="66258" y="112896"/>
                  <a:pt x="66258" y="112896"/>
                </a:cubicBezTo>
                <a:cubicBezTo>
                  <a:pt x="65503" y="113150"/>
                  <a:pt x="65503" y="113150"/>
                  <a:pt x="65503" y="113150"/>
                </a:cubicBezTo>
                <a:cubicBezTo>
                  <a:pt x="65395" y="113150"/>
                  <a:pt x="65395" y="113150"/>
                  <a:pt x="65395" y="113150"/>
                </a:cubicBezTo>
                <a:cubicBezTo>
                  <a:pt x="65287" y="113150"/>
                  <a:pt x="65179" y="113150"/>
                  <a:pt x="65179" y="112896"/>
                </a:cubicBezTo>
                <a:cubicBezTo>
                  <a:pt x="64424" y="112642"/>
                  <a:pt x="63669" y="112389"/>
                  <a:pt x="62913" y="112135"/>
                </a:cubicBezTo>
                <a:cubicBezTo>
                  <a:pt x="63453" y="111881"/>
                  <a:pt x="63992" y="111627"/>
                  <a:pt x="64532" y="111627"/>
                </a:cubicBezTo>
                <a:cubicBezTo>
                  <a:pt x="64964" y="111374"/>
                  <a:pt x="65395" y="111374"/>
                  <a:pt x="65719" y="111120"/>
                </a:cubicBezTo>
                <a:cubicBezTo>
                  <a:pt x="66043" y="111120"/>
                  <a:pt x="66366" y="111120"/>
                  <a:pt x="66582" y="111120"/>
                </a:cubicBezTo>
                <a:cubicBezTo>
                  <a:pt x="67553" y="110866"/>
                  <a:pt x="68525" y="110866"/>
                  <a:pt x="69388" y="110613"/>
                </a:cubicBezTo>
                <a:cubicBezTo>
                  <a:pt x="69820" y="110359"/>
                  <a:pt x="70251" y="110359"/>
                  <a:pt x="70683" y="110105"/>
                </a:cubicBezTo>
                <a:cubicBezTo>
                  <a:pt x="70467" y="110359"/>
                  <a:pt x="70359" y="110359"/>
                  <a:pt x="70251" y="110613"/>
                </a:cubicBezTo>
                <a:cubicBezTo>
                  <a:pt x="69820" y="110866"/>
                  <a:pt x="69604" y="111374"/>
                  <a:pt x="69496" y="111881"/>
                </a:cubicBezTo>
                <a:cubicBezTo>
                  <a:pt x="69388" y="112389"/>
                  <a:pt x="69388" y="112389"/>
                  <a:pt x="69388" y="112389"/>
                </a:cubicBezTo>
                <a:lnTo>
                  <a:pt x="68633" y="112642"/>
                </a:lnTo>
                <a:close/>
                <a:moveTo>
                  <a:pt x="30971" y="106300"/>
                </a:moveTo>
                <a:cubicBezTo>
                  <a:pt x="36582" y="105031"/>
                  <a:pt x="42302" y="103509"/>
                  <a:pt x="47913" y="101987"/>
                </a:cubicBezTo>
                <a:cubicBezTo>
                  <a:pt x="47913" y="103509"/>
                  <a:pt x="47913" y="103509"/>
                  <a:pt x="47913" y="103509"/>
                </a:cubicBezTo>
                <a:cubicBezTo>
                  <a:pt x="44892" y="104270"/>
                  <a:pt x="41870" y="105285"/>
                  <a:pt x="38848" y="106046"/>
                </a:cubicBezTo>
                <a:cubicBezTo>
                  <a:pt x="37877" y="106046"/>
                  <a:pt x="36906" y="106300"/>
                  <a:pt x="35935" y="106300"/>
                </a:cubicBezTo>
                <a:cubicBezTo>
                  <a:pt x="38201" y="105792"/>
                  <a:pt x="39604" y="105285"/>
                  <a:pt x="39820" y="105031"/>
                </a:cubicBezTo>
                <a:cubicBezTo>
                  <a:pt x="40251" y="104524"/>
                  <a:pt x="36798" y="105285"/>
                  <a:pt x="30971" y="106300"/>
                </a:cubicBezTo>
                <a:close/>
                <a:moveTo>
                  <a:pt x="105539" y="75602"/>
                </a:moveTo>
                <a:cubicBezTo>
                  <a:pt x="105539" y="74841"/>
                  <a:pt x="105539" y="74587"/>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348"/>
                  <a:pt x="105539" y="75348"/>
                  <a:pt x="105539" y="75095"/>
                </a:cubicBezTo>
                <a:cubicBezTo>
                  <a:pt x="105539" y="75095"/>
                  <a:pt x="105539" y="75095"/>
                  <a:pt x="105539" y="75602"/>
                </a:cubicBezTo>
                <a:close/>
                <a:moveTo>
                  <a:pt x="105215" y="86004"/>
                </a:moveTo>
                <a:cubicBezTo>
                  <a:pt x="105647" y="86004"/>
                  <a:pt x="105971" y="86004"/>
                  <a:pt x="106294" y="86004"/>
                </a:cubicBezTo>
                <a:cubicBezTo>
                  <a:pt x="106187" y="86004"/>
                  <a:pt x="106079" y="86004"/>
                  <a:pt x="105971" y="86257"/>
                </a:cubicBezTo>
                <a:cubicBezTo>
                  <a:pt x="104784" y="86004"/>
                  <a:pt x="103597" y="86004"/>
                  <a:pt x="102410" y="86004"/>
                </a:cubicBezTo>
                <a:cubicBezTo>
                  <a:pt x="102625" y="86004"/>
                  <a:pt x="102733" y="85750"/>
                  <a:pt x="102949" y="85750"/>
                </a:cubicBezTo>
                <a:cubicBezTo>
                  <a:pt x="103705" y="85750"/>
                  <a:pt x="104460" y="86004"/>
                  <a:pt x="105215" y="86004"/>
                </a:cubicBezTo>
                <a:cubicBezTo>
                  <a:pt x="105215" y="86004"/>
                  <a:pt x="105215" y="86004"/>
                  <a:pt x="105215" y="86004"/>
                </a:cubicBezTo>
                <a:close/>
                <a:moveTo>
                  <a:pt x="113201" y="88541"/>
                </a:moveTo>
                <a:cubicBezTo>
                  <a:pt x="113201" y="88541"/>
                  <a:pt x="113201" y="88541"/>
                  <a:pt x="113201" y="88541"/>
                </a:cubicBezTo>
                <a:cubicBezTo>
                  <a:pt x="113201" y="88541"/>
                  <a:pt x="113201" y="88541"/>
                  <a:pt x="113201" y="88541"/>
                </a:cubicBezTo>
                <a:close/>
                <a:moveTo>
                  <a:pt x="82985" y="103763"/>
                </a:moveTo>
                <a:cubicBezTo>
                  <a:pt x="81258" y="104270"/>
                  <a:pt x="79640" y="104778"/>
                  <a:pt x="77913" y="105539"/>
                </a:cubicBezTo>
                <a:cubicBezTo>
                  <a:pt x="78669" y="104778"/>
                  <a:pt x="78669" y="104778"/>
                  <a:pt x="78669" y="104778"/>
                </a:cubicBezTo>
                <a:cubicBezTo>
                  <a:pt x="78776" y="104778"/>
                  <a:pt x="78884" y="104778"/>
                  <a:pt x="78992" y="104778"/>
                </a:cubicBezTo>
                <a:cubicBezTo>
                  <a:pt x="82446" y="103509"/>
                  <a:pt x="85791" y="102241"/>
                  <a:pt x="89136" y="100718"/>
                </a:cubicBezTo>
                <a:cubicBezTo>
                  <a:pt x="88381" y="101479"/>
                  <a:pt x="88381" y="101479"/>
                  <a:pt x="88381" y="101479"/>
                </a:cubicBezTo>
                <a:cubicBezTo>
                  <a:pt x="86546" y="102241"/>
                  <a:pt x="84712" y="103002"/>
                  <a:pt x="82985" y="103763"/>
                </a:cubicBezTo>
                <a:close/>
                <a:moveTo>
                  <a:pt x="89136" y="100718"/>
                </a:moveTo>
                <a:cubicBezTo>
                  <a:pt x="85791" y="101987"/>
                  <a:pt x="82446" y="103255"/>
                  <a:pt x="79100" y="104524"/>
                </a:cubicBezTo>
                <a:cubicBezTo>
                  <a:pt x="79100" y="104270"/>
                  <a:pt x="79100" y="104270"/>
                  <a:pt x="79100" y="104270"/>
                </a:cubicBezTo>
                <a:cubicBezTo>
                  <a:pt x="78561" y="104270"/>
                  <a:pt x="78561" y="104270"/>
                  <a:pt x="78561" y="104270"/>
                </a:cubicBezTo>
                <a:cubicBezTo>
                  <a:pt x="81906" y="103002"/>
                  <a:pt x="85359" y="101733"/>
                  <a:pt x="88705" y="100465"/>
                </a:cubicBezTo>
                <a:cubicBezTo>
                  <a:pt x="88381" y="100465"/>
                  <a:pt x="88381" y="100465"/>
                  <a:pt x="88381" y="100465"/>
                </a:cubicBezTo>
                <a:cubicBezTo>
                  <a:pt x="88597" y="100211"/>
                  <a:pt x="88812" y="100211"/>
                  <a:pt x="89028" y="100211"/>
                </a:cubicBezTo>
                <a:cubicBezTo>
                  <a:pt x="89244" y="100211"/>
                  <a:pt x="89244" y="100211"/>
                  <a:pt x="89244" y="100211"/>
                </a:cubicBezTo>
                <a:cubicBezTo>
                  <a:pt x="89784" y="99957"/>
                  <a:pt x="90323" y="99704"/>
                  <a:pt x="90863" y="99704"/>
                </a:cubicBezTo>
                <a:cubicBezTo>
                  <a:pt x="91726" y="99196"/>
                  <a:pt x="92589" y="98942"/>
                  <a:pt x="93561" y="98689"/>
                </a:cubicBezTo>
                <a:cubicBezTo>
                  <a:pt x="92266" y="99196"/>
                  <a:pt x="90863" y="99957"/>
                  <a:pt x="89568" y="100465"/>
                </a:cubicBezTo>
                <a:cubicBezTo>
                  <a:pt x="89352" y="100718"/>
                  <a:pt x="89352" y="100718"/>
                  <a:pt x="89352" y="100718"/>
                </a:cubicBezTo>
                <a:cubicBezTo>
                  <a:pt x="89136" y="100465"/>
                  <a:pt x="89136" y="100465"/>
                  <a:pt x="89136" y="100465"/>
                </a:cubicBezTo>
                <a:cubicBezTo>
                  <a:pt x="89136" y="100465"/>
                  <a:pt x="89136" y="100465"/>
                  <a:pt x="89136" y="100718"/>
                </a:cubicBezTo>
                <a:close/>
                <a:moveTo>
                  <a:pt x="30107" y="113403"/>
                </a:moveTo>
                <a:cubicBezTo>
                  <a:pt x="30647" y="113150"/>
                  <a:pt x="31294" y="113150"/>
                  <a:pt x="31942" y="112896"/>
                </a:cubicBezTo>
                <a:cubicBezTo>
                  <a:pt x="34532" y="112642"/>
                  <a:pt x="37230" y="112135"/>
                  <a:pt x="39820" y="111881"/>
                </a:cubicBezTo>
                <a:cubicBezTo>
                  <a:pt x="39280" y="111881"/>
                  <a:pt x="38525" y="112135"/>
                  <a:pt x="37769" y="112389"/>
                </a:cubicBezTo>
                <a:cubicBezTo>
                  <a:pt x="35179" y="112642"/>
                  <a:pt x="32697" y="112896"/>
                  <a:pt x="30107" y="113403"/>
                </a:cubicBezTo>
                <a:close/>
                <a:moveTo>
                  <a:pt x="34208" y="112389"/>
                </a:moveTo>
                <a:cubicBezTo>
                  <a:pt x="35611" y="112135"/>
                  <a:pt x="37014" y="111627"/>
                  <a:pt x="38417" y="111374"/>
                </a:cubicBezTo>
                <a:cubicBezTo>
                  <a:pt x="40359" y="111120"/>
                  <a:pt x="42302" y="110866"/>
                  <a:pt x="44244" y="110613"/>
                </a:cubicBezTo>
                <a:cubicBezTo>
                  <a:pt x="43489" y="110866"/>
                  <a:pt x="42733" y="111120"/>
                  <a:pt x="41870" y="111120"/>
                </a:cubicBezTo>
                <a:cubicBezTo>
                  <a:pt x="41654" y="111374"/>
                  <a:pt x="41438" y="111374"/>
                  <a:pt x="41223" y="111374"/>
                </a:cubicBezTo>
                <a:cubicBezTo>
                  <a:pt x="38848" y="111881"/>
                  <a:pt x="36582" y="112135"/>
                  <a:pt x="34208" y="112389"/>
                </a:cubicBezTo>
                <a:close/>
                <a:moveTo>
                  <a:pt x="26115" y="111120"/>
                </a:moveTo>
                <a:cubicBezTo>
                  <a:pt x="26115" y="111374"/>
                  <a:pt x="26115" y="111374"/>
                  <a:pt x="26115" y="111374"/>
                </a:cubicBezTo>
                <a:cubicBezTo>
                  <a:pt x="26115" y="111374"/>
                  <a:pt x="26115" y="111374"/>
                  <a:pt x="26115" y="111374"/>
                </a:cubicBezTo>
                <a:cubicBezTo>
                  <a:pt x="26007" y="111120"/>
                  <a:pt x="26007" y="111120"/>
                  <a:pt x="26007" y="111120"/>
                </a:cubicBezTo>
                <a:cubicBezTo>
                  <a:pt x="26007" y="111120"/>
                  <a:pt x="26007" y="111120"/>
                  <a:pt x="26115" y="111120"/>
                </a:cubicBezTo>
                <a:close/>
                <a:moveTo>
                  <a:pt x="26115" y="111374"/>
                </a:moveTo>
                <a:cubicBezTo>
                  <a:pt x="26115" y="111374"/>
                  <a:pt x="26115" y="111374"/>
                  <a:pt x="26115" y="111374"/>
                </a:cubicBezTo>
                <a:cubicBezTo>
                  <a:pt x="26115" y="111120"/>
                  <a:pt x="26115" y="111120"/>
                  <a:pt x="26115" y="111120"/>
                </a:cubicBezTo>
                <a:cubicBezTo>
                  <a:pt x="26115" y="111120"/>
                  <a:pt x="26115" y="111120"/>
                  <a:pt x="26115" y="111120"/>
                </a:cubicBezTo>
                <a:lnTo>
                  <a:pt x="26115" y="111374"/>
                </a:lnTo>
                <a:close/>
                <a:moveTo>
                  <a:pt x="26115" y="111120"/>
                </a:moveTo>
                <a:cubicBezTo>
                  <a:pt x="26115" y="111120"/>
                  <a:pt x="26115" y="111120"/>
                  <a:pt x="26115" y="111120"/>
                </a:cubicBezTo>
                <a:cubicBezTo>
                  <a:pt x="26115" y="111374"/>
                  <a:pt x="26115" y="111374"/>
                  <a:pt x="26115" y="111374"/>
                </a:cubicBezTo>
                <a:cubicBezTo>
                  <a:pt x="26115" y="111374"/>
                  <a:pt x="26115" y="111374"/>
                  <a:pt x="26115" y="111374"/>
                </a:cubicBezTo>
                <a:lnTo>
                  <a:pt x="26115" y="111120"/>
                </a:lnTo>
                <a:close/>
                <a:moveTo>
                  <a:pt x="26115" y="111627"/>
                </a:moveTo>
                <a:cubicBezTo>
                  <a:pt x="26115" y="112135"/>
                  <a:pt x="26115" y="112135"/>
                  <a:pt x="26115" y="112135"/>
                </a:cubicBezTo>
                <a:cubicBezTo>
                  <a:pt x="26115" y="112135"/>
                  <a:pt x="26115" y="112135"/>
                  <a:pt x="26115" y="112135"/>
                </a:cubicBezTo>
                <a:cubicBezTo>
                  <a:pt x="26115" y="111627"/>
                  <a:pt x="26115" y="111627"/>
                  <a:pt x="26115" y="111627"/>
                </a:cubicBezTo>
                <a:cubicBezTo>
                  <a:pt x="26115" y="111627"/>
                  <a:pt x="26115" y="111627"/>
                  <a:pt x="26115" y="111627"/>
                </a:cubicBezTo>
                <a:close/>
                <a:moveTo>
                  <a:pt x="26115" y="111627"/>
                </a:moveTo>
                <a:cubicBezTo>
                  <a:pt x="26115" y="111627"/>
                  <a:pt x="26115" y="111627"/>
                  <a:pt x="26115" y="111627"/>
                </a:cubicBezTo>
                <a:cubicBezTo>
                  <a:pt x="26115" y="112135"/>
                  <a:pt x="26115" y="112135"/>
                  <a:pt x="26115" y="112135"/>
                </a:cubicBezTo>
                <a:cubicBezTo>
                  <a:pt x="26115" y="112135"/>
                  <a:pt x="26115" y="112135"/>
                  <a:pt x="26115" y="112135"/>
                </a:cubicBezTo>
                <a:lnTo>
                  <a:pt x="26115" y="111627"/>
                </a:lnTo>
                <a:close/>
                <a:moveTo>
                  <a:pt x="26115" y="111627"/>
                </a:moveTo>
                <a:cubicBezTo>
                  <a:pt x="26115" y="111627"/>
                  <a:pt x="26115" y="111627"/>
                  <a:pt x="26115" y="111627"/>
                </a:cubicBezTo>
                <a:cubicBezTo>
                  <a:pt x="26115" y="112135"/>
                  <a:pt x="26115" y="112135"/>
                  <a:pt x="26115" y="112135"/>
                </a:cubicBezTo>
                <a:cubicBezTo>
                  <a:pt x="26115" y="112135"/>
                  <a:pt x="26115" y="112135"/>
                  <a:pt x="26115" y="112135"/>
                </a:cubicBezTo>
                <a:lnTo>
                  <a:pt x="26115" y="111627"/>
                </a:lnTo>
                <a:close/>
                <a:moveTo>
                  <a:pt x="29676" y="111120"/>
                </a:moveTo>
                <a:cubicBezTo>
                  <a:pt x="30971" y="110613"/>
                  <a:pt x="32266" y="110359"/>
                  <a:pt x="33453" y="110105"/>
                </a:cubicBezTo>
                <a:cubicBezTo>
                  <a:pt x="34640" y="110105"/>
                  <a:pt x="35827" y="109852"/>
                  <a:pt x="36906" y="109598"/>
                </a:cubicBezTo>
                <a:cubicBezTo>
                  <a:pt x="35827" y="110105"/>
                  <a:pt x="34748" y="110105"/>
                  <a:pt x="33669" y="110359"/>
                </a:cubicBezTo>
                <a:cubicBezTo>
                  <a:pt x="32374" y="110613"/>
                  <a:pt x="30971" y="110866"/>
                  <a:pt x="29676" y="111120"/>
                </a:cubicBezTo>
                <a:close/>
                <a:moveTo>
                  <a:pt x="31834" y="107568"/>
                </a:moveTo>
                <a:cubicBezTo>
                  <a:pt x="32266" y="107315"/>
                  <a:pt x="32697" y="107315"/>
                  <a:pt x="33129" y="107315"/>
                </a:cubicBezTo>
                <a:cubicBezTo>
                  <a:pt x="31402" y="107822"/>
                  <a:pt x="29676" y="108076"/>
                  <a:pt x="27949" y="108329"/>
                </a:cubicBezTo>
                <a:cubicBezTo>
                  <a:pt x="29352" y="108076"/>
                  <a:pt x="30647" y="107822"/>
                  <a:pt x="31834" y="107568"/>
                </a:cubicBezTo>
                <a:close/>
                <a:moveTo>
                  <a:pt x="38201" y="106553"/>
                </a:moveTo>
                <a:cubicBezTo>
                  <a:pt x="38417" y="106553"/>
                  <a:pt x="38633" y="106553"/>
                  <a:pt x="38848" y="106553"/>
                </a:cubicBezTo>
                <a:cubicBezTo>
                  <a:pt x="36582" y="107061"/>
                  <a:pt x="34208" y="107822"/>
                  <a:pt x="31942" y="108329"/>
                </a:cubicBezTo>
                <a:cubicBezTo>
                  <a:pt x="31510" y="108329"/>
                  <a:pt x="31079" y="108329"/>
                  <a:pt x="30647" y="108329"/>
                </a:cubicBezTo>
                <a:cubicBezTo>
                  <a:pt x="33129" y="107822"/>
                  <a:pt x="35719" y="107315"/>
                  <a:pt x="38201" y="106553"/>
                </a:cubicBezTo>
                <a:close/>
                <a:moveTo>
                  <a:pt x="73273" y="94376"/>
                </a:moveTo>
                <a:cubicBezTo>
                  <a:pt x="76618" y="93868"/>
                  <a:pt x="80071" y="93615"/>
                  <a:pt x="83417" y="93615"/>
                </a:cubicBezTo>
                <a:cubicBezTo>
                  <a:pt x="79964" y="94630"/>
                  <a:pt x="76402" y="95644"/>
                  <a:pt x="72949" y="96659"/>
                </a:cubicBezTo>
                <a:cubicBezTo>
                  <a:pt x="71330" y="96405"/>
                  <a:pt x="69604" y="96152"/>
                  <a:pt x="67661" y="95898"/>
                </a:cubicBezTo>
                <a:cubicBezTo>
                  <a:pt x="68741" y="95644"/>
                  <a:pt x="69928" y="95391"/>
                  <a:pt x="71007" y="94883"/>
                </a:cubicBezTo>
                <a:cubicBezTo>
                  <a:pt x="71762" y="94630"/>
                  <a:pt x="72517" y="94376"/>
                  <a:pt x="73273" y="94376"/>
                </a:cubicBezTo>
                <a:close/>
                <a:moveTo>
                  <a:pt x="86546" y="11416"/>
                </a:moveTo>
                <a:cubicBezTo>
                  <a:pt x="86546" y="11416"/>
                  <a:pt x="86546" y="11416"/>
                  <a:pt x="86546" y="11416"/>
                </a:cubicBezTo>
                <a:cubicBezTo>
                  <a:pt x="86546" y="11162"/>
                  <a:pt x="86546" y="11162"/>
                  <a:pt x="86546" y="11162"/>
                </a:cubicBezTo>
                <a:cubicBezTo>
                  <a:pt x="86546" y="11162"/>
                  <a:pt x="86546" y="11162"/>
                  <a:pt x="86546" y="11162"/>
                </a:cubicBezTo>
                <a:lnTo>
                  <a:pt x="86546" y="11416"/>
                </a:ln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10719" y="86004"/>
                </a:moveTo>
                <a:cubicBezTo>
                  <a:pt x="110719" y="85750"/>
                  <a:pt x="110719" y="85750"/>
                  <a:pt x="110719" y="85750"/>
                </a:cubicBezTo>
                <a:cubicBezTo>
                  <a:pt x="110719" y="85750"/>
                  <a:pt x="110719" y="85750"/>
                  <a:pt x="110719" y="85750"/>
                </a:cubicBezTo>
                <a:cubicBezTo>
                  <a:pt x="110719" y="86004"/>
                  <a:pt x="110719" y="86004"/>
                  <a:pt x="110719" y="86004"/>
                </a:cubicBezTo>
                <a:cubicBezTo>
                  <a:pt x="110719" y="86004"/>
                  <a:pt x="110719" y="86004"/>
                  <a:pt x="110719" y="86004"/>
                </a:cubicBezTo>
                <a:cubicBezTo>
                  <a:pt x="110719" y="85750"/>
                  <a:pt x="110719" y="85750"/>
                  <a:pt x="110719" y="85750"/>
                </a:cubicBezTo>
                <a:cubicBezTo>
                  <a:pt x="110719" y="85750"/>
                  <a:pt x="110719" y="85750"/>
                  <a:pt x="110719" y="85750"/>
                </a:cubicBezTo>
                <a:cubicBezTo>
                  <a:pt x="110719" y="86004"/>
                  <a:pt x="110719" y="86004"/>
                  <a:pt x="110719" y="86004"/>
                </a:cubicBezTo>
                <a:cubicBezTo>
                  <a:pt x="111151" y="85750"/>
                  <a:pt x="111151" y="85750"/>
                  <a:pt x="111151" y="85750"/>
                </a:cubicBezTo>
                <a:cubicBezTo>
                  <a:pt x="112122" y="85750"/>
                  <a:pt x="112122" y="85750"/>
                  <a:pt x="112122" y="85750"/>
                </a:cubicBezTo>
                <a:cubicBezTo>
                  <a:pt x="111798" y="86004"/>
                  <a:pt x="111474" y="86004"/>
                  <a:pt x="111151" y="86257"/>
                </a:cubicBezTo>
                <a:cubicBezTo>
                  <a:pt x="110935" y="86257"/>
                  <a:pt x="110827" y="86257"/>
                  <a:pt x="110719" y="86257"/>
                </a:cubicBezTo>
                <a:cubicBezTo>
                  <a:pt x="110719" y="86511"/>
                  <a:pt x="110719" y="86511"/>
                  <a:pt x="110719" y="86511"/>
                </a:cubicBezTo>
                <a:cubicBezTo>
                  <a:pt x="110719" y="86511"/>
                  <a:pt x="110719" y="86511"/>
                  <a:pt x="110719" y="86511"/>
                </a:cubicBezTo>
                <a:cubicBezTo>
                  <a:pt x="110719" y="86257"/>
                  <a:pt x="110719" y="86257"/>
                  <a:pt x="110719" y="86257"/>
                </a:cubicBezTo>
                <a:cubicBezTo>
                  <a:pt x="110719" y="86257"/>
                  <a:pt x="110719" y="86257"/>
                  <a:pt x="110719" y="86257"/>
                </a:cubicBezTo>
                <a:cubicBezTo>
                  <a:pt x="110719" y="86511"/>
                  <a:pt x="110719" y="86511"/>
                  <a:pt x="110719" y="86511"/>
                </a:cubicBezTo>
                <a:cubicBezTo>
                  <a:pt x="110719" y="86511"/>
                  <a:pt x="110719" y="86511"/>
                  <a:pt x="110719" y="86511"/>
                </a:cubicBezTo>
                <a:cubicBezTo>
                  <a:pt x="110719" y="86257"/>
                  <a:pt x="110719" y="86257"/>
                  <a:pt x="110719" y="86257"/>
                </a:cubicBezTo>
                <a:cubicBezTo>
                  <a:pt x="110611" y="86257"/>
                  <a:pt x="110395" y="86257"/>
                  <a:pt x="110179" y="86257"/>
                </a:cubicBezTo>
                <a:cubicBezTo>
                  <a:pt x="110287" y="86257"/>
                  <a:pt x="110287" y="86257"/>
                  <a:pt x="110287" y="86257"/>
                </a:cubicBezTo>
                <a:lnTo>
                  <a:pt x="110719" y="86004"/>
                </a:lnTo>
                <a:close/>
                <a:moveTo>
                  <a:pt x="112769" y="90317"/>
                </a:moveTo>
                <a:cubicBezTo>
                  <a:pt x="112985" y="90317"/>
                  <a:pt x="112985" y="90317"/>
                  <a:pt x="112985" y="90317"/>
                </a:cubicBezTo>
                <a:cubicBezTo>
                  <a:pt x="112338" y="90570"/>
                  <a:pt x="112338" y="90570"/>
                  <a:pt x="112338" y="90570"/>
                </a:cubicBezTo>
                <a:cubicBezTo>
                  <a:pt x="112014" y="90824"/>
                  <a:pt x="111690" y="90824"/>
                  <a:pt x="111366" y="91078"/>
                </a:cubicBezTo>
                <a:cubicBezTo>
                  <a:pt x="111043" y="91078"/>
                  <a:pt x="111043" y="91078"/>
                  <a:pt x="111043" y="91078"/>
                </a:cubicBezTo>
                <a:cubicBezTo>
                  <a:pt x="112014" y="90570"/>
                  <a:pt x="112014" y="90570"/>
                  <a:pt x="112014" y="90570"/>
                </a:cubicBezTo>
                <a:cubicBezTo>
                  <a:pt x="112661" y="90317"/>
                  <a:pt x="112661" y="90317"/>
                  <a:pt x="112661" y="90317"/>
                </a:cubicBezTo>
                <a:lnTo>
                  <a:pt x="112769" y="90317"/>
                </a:lnTo>
                <a:close/>
                <a:moveTo>
                  <a:pt x="111366" y="91839"/>
                </a:moveTo>
                <a:cubicBezTo>
                  <a:pt x="110935" y="91839"/>
                  <a:pt x="110935" y="91839"/>
                  <a:pt x="110935" y="91839"/>
                </a:cubicBezTo>
                <a:cubicBezTo>
                  <a:pt x="110935" y="92093"/>
                  <a:pt x="110935" y="92093"/>
                  <a:pt x="110935" y="92093"/>
                </a:cubicBezTo>
                <a:cubicBezTo>
                  <a:pt x="110935" y="92093"/>
                  <a:pt x="110935" y="92093"/>
                  <a:pt x="110935" y="92093"/>
                </a:cubicBezTo>
                <a:cubicBezTo>
                  <a:pt x="110935" y="91839"/>
                  <a:pt x="110935" y="91839"/>
                  <a:pt x="110935" y="91839"/>
                </a:cubicBezTo>
                <a:cubicBezTo>
                  <a:pt x="110935" y="91839"/>
                  <a:pt x="110935" y="91839"/>
                  <a:pt x="110935" y="91839"/>
                </a:cubicBezTo>
                <a:cubicBezTo>
                  <a:pt x="110935" y="92093"/>
                  <a:pt x="110935" y="92093"/>
                  <a:pt x="110935" y="92093"/>
                </a:cubicBezTo>
                <a:cubicBezTo>
                  <a:pt x="110935" y="92093"/>
                  <a:pt x="110935" y="92093"/>
                  <a:pt x="110935" y="92093"/>
                </a:cubicBezTo>
                <a:cubicBezTo>
                  <a:pt x="110935" y="91839"/>
                  <a:pt x="110935" y="91839"/>
                  <a:pt x="110935" y="91839"/>
                </a:cubicBezTo>
                <a:cubicBezTo>
                  <a:pt x="110395" y="91585"/>
                  <a:pt x="110395" y="91585"/>
                  <a:pt x="110395" y="91585"/>
                </a:cubicBezTo>
                <a:cubicBezTo>
                  <a:pt x="110935" y="91585"/>
                  <a:pt x="110935" y="91585"/>
                  <a:pt x="110935" y="91585"/>
                </a:cubicBezTo>
                <a:cubicBezTo>
                  <a:pt x="110935" y="91331"/>
                  <a:pt x="110935" y="91331"/>
                  <a:pt x="110935" y="91331"/>
                </a:cubicBezTo>
                <a:cubicBezTo>
                  <a:pt x="110935" y="91331"/>
                  <a:pt x="110935" y="91331"/>
                  <a:pt x="110935" y="91331"/>
                </a:cubicBezTo>
                <a:cubicBezTo>
                  <a:pt x="110935" y="91585"/>
                  <a:pt x="110935" y="91585"/>
                  <a:pt x="110935" y="91585"/>
                </a:cubicBezTo>
                <a:cubicBezTo>
                  <a:pt x="110935" y="91585"/>
                  <a:pt x="110935" y="91585"/>
                  <a:pt x="110935" y="91585"/>
                </a:cubicBezTo>
                <a:cubicBezTo>
                  <a:pt x="110935" y="91331"/>
                  <a:pt x="110935" y="91331"/>
                  <a:pt x="110935" y="91331"/>
                </a:cubicBezTo>
                <a:cubicBezTo>
                  <a:pt x="110935" y="91331"/>
                  <a:pt x="110935" y="91331"/>
                  <a:pt x="110935" y="91331"/>
                </a:cubicBezTo>
                <a:cubicBezTo>
                  <a:pt x="110935" y="91585"/>
                  <a:pt x="110935" y="91585"/>
                  <a:pt x="110935" y="91585"/>
                </a:cubicBezTo>
                <a:cubicBezTo>
                  <a:pt x="111258" y="91331"/>
                  <a:pt x="111258" y="91331"/>
                  <a:pt x="111258" y="91331"/>
                </a:cubicBezTo>
                <a:cubicBezTo>
                  <a:pt x="112230" y="91331"/>
                  <a:pt x="112230" y="91331"/>
                  <a:pt x="112230" y="91331"/>
                </a:cubicBezTo>
                <a:lnTo>
                  <a:pt x="111366" y="91839"/>
                </a:lnTo>
                <a:close/>
                <a:moveTo>
                  <a:pt x="48021" y="104524"/>
                </a:moveTo>
                <a:cubicBezTo>
                  <a:pt x="49640" y="104270"/>
                  <a:pt x="51258" y="103763"/>
                  <a:pt x="52985" y="103509"/>
                </a:cubicBezTo>
                <a:cubicBezTo>
                  <a:pt x="52014" y="103763"/>
                  <a:pt x="51043" y="104016"/>
                  <a:pt x="50179" y="104270"/>
                </a:cubicBezTo>
                <a:cubicBezTo>
                  <a:pt x="49964" y="104270"/>
                  <a:pt x="49748" y="104524"/>
                  <a:pt x="49532" y="104524"/>
                </a:cubicBezTo>
                <a:cubicBezTo>
                  <a:pt x="48992" y="104524"/>
                  <a:pt x="48561" y="104524"/>
                  <a:pt x="48021" y="104778"/>
                </a:cubicBezTo>
                <a:lnTo>
                  <a:pt x="48021" y="104524"/>
                </a:lnTo>
                <a:close/>
                <a:moveTo>
                  <a:pt x="84388" y="91078"/>
                </a:moveTo>
                <a:cubicBezTo>
                  <a:pt x="85143" y="91078"/>
                  <a:pt x="85791" y="90824"/>
                  <a:pt x="86546" y="90570"/>
                </a:cubicBezTo>
                <a:cubicBezTo>
                  <a:pt x="89136" y="90570"/>
                  <a:pt x="91726" y="90570"/>
                  <a:pt x="94316" y="90570"/>
                </a:cubicBezTo>
                <a:cubicBezTo>
                  <a:pt x="93776" y="90570"/>
                  <a:pt x="93129" y="90824"/>
                  <a:pt x="92589" y="91078"/>
                </a:cubicBezTo>
                <a:cubicBezTo>
                  <a:pt x="89892" y="91078"/>
                  <a:pt x="87086" y="91078"/>
                  <a:pt x="84388" y="91078"/>
                </a:cubicBezTo>
                <a:close/>
                <a:moveTo>
                  <a:pt x="100035" y="89302"/>
                </a:moveTo>
                <a:cubicBezTo>
                  <a:pt x="100143" y="89302"/>
                  <a:pt x="100251" y="89302"/>
                  <a:pt x="100467" y="89302"/>
                </a:cubicBezTo>
                <a:cubicBezTo>
                  <a:pt x="100683" y="89302"/>
                  <a:pt x="101007" y="89302"/>
                  <a:pt x="101223" y="89302"/>
                </a:cubicBezTo>
                <a:cubicBezTo>
                  <a:pt x="100791" y="89556"/>
                  <a:pt x="100359" y="89809"/>
                  <a:pt x="99928" y="89809"/>
                </a:cubicBezTo>
                <a:cubicBezTo>
                  <a:pt x="99388" y="90063"/>
                  <a:pt x="98956" y="90063"/>
                  <a:pt x="98525" y="90317"/>
                </a:cubicBezTo>
                <a:cubicBezTo>
                  <a:pt x="97769" y="90317"/>
                  <a:pt x="96906" y="90317"/>
                  <a:pt x="96151" y="90317"/>
                </a:cubicBezTo>
                <a:cubicBezTo>
                  <a:pt x="97338" y="89809"/>
                  <a:pt x="98633" y="89556"/>
                  <a:pt x="99820" y="89302"/>
                </a:cubicBezTo>
                <a:cubicBezTo>
                  <a:pt x="99820" y="89302"/>
                  <a:pt x="99820" y="89302"/>
                  <a:pt x="99820" y="89302"/>
                </a:cubicBezTo>
                <a:cubicBezTo>
                  <a:pt x="98525" y="89556"/>
                  <a:pt x="98309" y="89809"/>
                  <a:pt x="100035" y="89302"/>
                </a:cubicBezTo>
                <a:close/>
                <a:moveTo>
                  <a:pt x="104352" y="90570"/>
                </a:moveTo>
                <a:cubicBezTo>
                  <a:pt x="104136" y="90570"/>
                  <a:pt x="103920" y="90570"/>
                  <a:pt x="103812" y="90317"/>
                </a:cubicBezTo>
                <a:cubicBezTo>
                  <a:pt x="104244" y="90317"/>
                  <a:pt x="104784" y="90317"/>
                  <a:pt x="105215" y="90063"/>
                </a:cubicBezTo>
                <a:cubicBezTo>
                  <a:pt x="105107" y="90063"/>
                  <a:pt x="105107" y="90063"/>
                  <a:pt x="105107" y="90063"/>
                </a:cubicBezTo>
                <a:cubicBezTo>
                  <a:pt x="104892" y="90317"/>
                  <a:pt x="104676" y="90317"/>
                  <a:pt x="104460" y="90570"/>
                </a:cubicBezTo>
                <a:lnTo>
                  <a:pt x="104352" y="90570"/>
                </a:lnTo>
                <a:close/>
                <a:moveTo>
                  <a:pt x="102733" y="90570"/>
                </a:moveTo>
                <a:cubicBezTo>
                  <a:pt x="103057" y="90824"/>
                  <a:pt x="103381" y="90824"/>
                  <a:pt x="103812" y="90824"/>
                </a:cubicBezTo>
                <a:cubicBezTo>
                  <a:pt x="103705" y="90824"/>
                  <a:pt x="103597" y="90824"/>
                  <a:pt x="103489" y="90824"/>
                </a:cubicBezTo>
                <a:cubicBezTo>
                  <a:pt x="103165" y="91078"/>
                  <a:pt x="102841" y="91078"/>
                  <a:pt x="102625" y="91078"/>
                </a:cubicBezTo>
                <a:cubicBezTo>
                  <a:pt x="102086" y="91078"/>
                  <a:pt x="101546" y="91078"/>
                  <a:pt x="101007" y="91078"/>
                </a:cubicBezTo>
                <a:cubicBezTo>
                  <a:pt x="101546" y="91078"/>
                  <a:pt x="102194" y="90824"/>
                  <a:pt x="102733" y="90570"/>
                </a:cubicBezTo>
                <a:close/>
                <a:moveTo>
                  <a:pt x="110827" y="90317"/>
                </a:moveTo>
                <a:cubicBezTo>
                  <a:pt x="110827" y="91078"/>
                  <a:pt x="110827" y="91078"/>
                  <a:pt x="110827" y="91078"/>
                </a:cubicBezTo>
                <a:cubicBezTo>
                  <a:pt x="110827" y="91078"/>
                  <a:pt x="110827" y="91078"/>
                  <a:pt x="110827" y="91078"/>
                </a:cubicBezTo>
                <a:cubicBezTo>
                  <a:pt x="110827" y="90317"/>
                  <a:pt x="110827" y="90317"/>
                  <a:pt x="110827" y="90317"/>
                </a:cubicBezTo>
                <a:cubicBezTo>
                  <a:pt x="110827" y="90317"/>
                  <a:pt x="110827" y="90317"/>
                  <a:pt x="110827" y="90317"/>
                </a:cubicBezTo>
                <a:close/>
                <a:moveTo>
                  <a:pt x="110719" y="87526"/>
                </a:moveTo>
                <a:cubicBezTo>
                  <a:pt x="110719" y="87019"/>
                  <a:pt x="110719" y="87019"/>
                  <a:pt x="110719" y="87019"/>
                </a:cubicBezTo>
                <a:cubicBezTo>
                  <a:pt x="110719" y="87019"/>
                  <a:pt x="110719" y="87019"/>
                  <a:pt x="110719" y="87019"/>
                </a:cubicBezTo>
                <a:cubicBezTo>
                  <a:pt x="110719" y="87526"/>
                  <a:pt x="110719" y="87526"/>
                  <a:pt x="110719" y="87526"/>
                </a:cubicBezTo>
                <a:cubicBezTo>
                  <a:pt x="110719" y="87526"/>
                  <a:pt x="110719" y="87526"/>
                  <a:pt x="110719" y="87526"/>
                </a:cubicBezTo>
                <a:close/>
                <a:moveTo>
                  <a:pt x="96043" y="92346"/>
                </a:moveTo>
                <a:cubicBezTo>
                  <a:pt x="96690" y="92093"/>
                  <a:pt x="97446" y="92093"/>
                  <a:pt x="98093" y="91839"/>
                </a:cubicBezTo>
                <a:cubicBezTo>
                  <a:pt x="98093" y="91839"/>
                  <a:pt x="98093" y="91839"/>
                  <a:pt x="98093" y="91839"/>
                </a:cubicBezTo>
                <a:cubicBezTo>
                  <a:pt x="98201" y="91839"/>
                  <a:pt x="98417" y="91839"/>
                  <a:pt x="98525" y="91839"/>
                </a:cubicBezTo>
                <a:cubicBezTo>
                  <a:pt x="98093" y="92093"/>
                  <a:pt x="97661" y="92093"/>
                  <a:pt x="97230" y="92346"/>
                </a:cubicBezTo>
                <a:cubicBezTo>
                  <a:pt x="97122" y="92346"/>
                  <a:pt x="96906" y="92600"/>
                  <a:pt x="96690" y="92600"/>
                </a:cubicBezTo>
                <a:cubicBezTo>
                  <a:pt x="96258" y="92600"/>
                  <a:pt x="95827" y="92600"/>
                  <a:pt x="95395" y="92600"/>
                </a:cubicBezTo>
                <a:cubicBezTo>
                  <a:pt x="95611" y="92600"/>
                  <a:pt x="95827" y="92346"/>
                  <a:pt x="96043" y="92346"/>
                </a:cubicBezTo>
                <a:close/>
                <a:moveTo>
                  <a:pt x="98309" y="92346"/>
                </a:moveTo>
                <a:cubicBezTo>
                  <a:pt x="98633" y="92093"/>
                  <a:pt x="98956" y="92093"/>
                  <a:pt x="99280" y="91839"/>
                </a:cubicBezTo>
                <a:cubicBezTo>
                  <a:pt x="99820" y="91839"/>
                  <a:pt x="100251" y="91839"/>
                  <a:pt x="100791" y="91839"/>
                </a:cubicBezTo>
                <a:cubicBezTo>
                  <a:pt x="99820" y="92093"/>
                  <a:pt x="98741" y="92346"/>
                  <a:pt x="97769" y="92600"/>
                </a:cubicBezTo>
                <a:cubicBezTo>
                  <a:pt x="97661" y="92600"/>
                  <a:pt x="97553" y="92600"/>
                  <a:pt x="97446" y="92600"/>
                </a:cubicBezTo>
                <a:cubicBezTo>
                  <a:pt x="97769" y="92600"/>
                  <a:pt x="97985" y="92346"/>
                  <a:pt x="98309" y="92346"/>
                </a:cubicBezTo>
                <a:close/>
                <a:moveTo>
                  <a:pt x="110935" y="91078"/>
                </a:moveTo>
                <a:cubicBezTo>
                  <a:pt x="110827" y="90317"/>
                  <a:pt x="110827" y="90317"/>
                  <a:pt x="110827" y="90317"/>
                </a:cubicBezTo>
                <a:cubicBezTo>
                  <a:pt x="110827" y="90317"/>
                  <a:pt x="110827" y="90317"/>
                  <a:pt x="110827" y="90317"/>
                </a:cubicBezTo>
                <a:cubicBezTo>
                  <a:pt x="110935" y="91078"/>
                  <a:pt x="110935" y="91078"/>
                  <a:pt x="110935" y="91078"/>
                </a:cubicBezTo>
                <a:close/>
                <a:moveTo>
                  <a:pt x="110827" y="87526"/>
                </a:moveTo>
                <a:cubicBezTo>
                  <a:pt x="110719" y="87019"/>
                  <a:pt x="110719" y="87019"/>
                  <a:pt x="110719" y="87019"/>
                </a:cubicBezTo>
                <a:cubicBezTo>
                  <a:pt x="110719" y="87019"/>
                  <a:pt x="110719" y="87019"/>
                  <a:pt x="110719" y="87019"/>
                </a:cubicBezTo>
                <a:cubicBezTo>
                  <a:pt x="110827" y="87526"/>
                  <a:pt x="110827" y="87526"/>
                  <a:pt x="110827" y="87526"/>
                </a:cubicBezTo>
                <a:cubicBezTo>
                  <a:pt x="110827" y="87526"/>
                  <a:pt x="110827" y="87526"/>
                  <a:pt x="110827" y="87526"/>
                </a:cubicBezTo>
                <a:close/>
                <a:moveTo>
                  <a:pt x="110827" y="87526"/>
                </a:moveTo>
                <a:cubicBezTo>
                  <a:pt x="110827" y="87526"/>
                  <a:pt x="110827" y="87526"/>
                  <a:pt x="110827" y="87526"/>
                </a:cubicBezTo>
                <a:cubicBezTo>
                  <a:pt x="110719" y="87019"/>
                  <a:pt x="110719" y="87019"/>
                  <a:pt x="110719" y="87019"/>
                </a:cubicBezTo>
                <a:cubicBezTo>
                  <a:pt x="110719" y="87019"/>
                  <a:pt x="110719" y="87019"/>
                  <a:pt x="110719" y="87019"/>
                </a:cubicBezTo>
                <a:lnTo>
                  <a:pt x="110827" y="87526"/>
                </a:lnTo>
                <a:close/>
                <a:moveTo>
                  <a:pt x="95503" y="93107"/>
                </a:moveTo>
                <a:cubicBezTo>
                  <a:pt x="95287" y="93107"/>
                  <a:pt x="95179" y="93361"/>
                  <a:pt x="94964" y="93361"/>
                </a:cubicBezTo>
                <a:cubicBezTo>
                  <a:pt x="93776" y="93615"/>
                  <a:pt x="92589" y="93868"/>
                  <a:pt x="91402" y="94376"/>
                </a:cubicBezTo>
                <a:cubicBezTo>
                  <a:pt x="92374" y="93868"/>
                  <a:pt x="93237" y="93615"/>
                  <a:pt x="94208" y="93107"/>
                </a:cubicBezTo>
                <a:cubicBezTo>
                  <a:pt x="94640" y="93107"/>
                  <a:pt x="95071" y="93107"/>
                  <a:pt x="95503" y="93107"/>
                </a:cubicBezTo>
                <a:close/>
                <a:moveTo>
                  <a:pt x="89676" y="95644"/>
                </a:moveTo>
                <a:cubicBezTo>
                  <a:pt x="86978" y="96659"/>
                  <a:pt x="84280" y="97674"/>
                  <a:pt x="81582" y="98689"/>
                </a:cubicBezTo>
                <a:cubicBezTo>
                  <a:pt x="80719" y="98435"/>
                  <a:pt x="80719" y="98435"/>
                  <a:pt x="80719" y="98435"/>
                </a:cubicBezTo>
                <a:cubicBezTo>
                  <a:pt x="82014" y="97928"/>
                  <a:pt x="83309" y="97420"/>
                  <a:pt x="84712" y="96913"/>
                </a:cubicBezTo>
                <a:cubicBezTo>
                  <a:pt x="86330" y="96405"/>
                  <a:pt x="88057" y="96152"/>
                  <a:pt x="89676" y="95644"/>
                </a:cubicBezTo>
                <a:close/>
                <a:moveTo>
                  <a:pt x="64748" y="103002"/>
                </a:moveTo>
                <a:cubicBezTo>
                  <a:pt x="65611" y="103002"/>
                  <a:pt x="65611" y="103002"/>
                  <a:pt x="65611" y="103002"/>
                </a:cubicBezTo>
                <a:cubicBezTo>
                  <a:pt x="66043" y="102748"/>
                  <a:pt x="66474" y="102748"/>
                  <a:pt x="66798" y="102748"/>
                </a:cubicBezTo>
                <a:cubicBezTo>
                  <a:pt x="67553" y="102748"/>
                  <a:pt x="68309" y="102748"/>
                  <a:pt x="68956" y="102748"/>
                </a:cubicBezTo>
                <a:cubicBezTo>
                  <a:pt x="68525" y="103002"/>
                  <a:pt x="68201" y="103002"/>
                  <a:pt x="67769" y="103255"/>
                </a:cubicBezTo>
                <a:cubicBezTo>
                  <a:pt x="66906" y="103255"/>
                  <a:pt x="65935" y="103509"/>
                  <a:pt x="64964" y="103509"/>
                </a:cubicBezTo>
                <a:cubicBezTo>
                  <a:pt x="65719" y="103509"/>
                  <a:pt x="66043" y="103255"/>
                  <a:pt x="65935" y="103255"/>
                </a:cubicBezTo>
                <a:cubicBezTo>
                  <a:pt x="65719" y="103255"/>
                  <a:pt x="64964" y="103509"/>
                  <a:pt x="63992" y="103763"/>
                </a:cubicBezTo>
                <a:cubicBezTo>
                  <a:pt x="63237" y="103763"/>
                  <a:pt x="62589" y="104016"/>
                  <a:pt x="61834" y="104016"/>
                </a:cubicBezTo>
                <a:cubicBezTo>
                  <a:pt x="61510" y="104016"/>
                  <a:pt x="61187" y="104270"/>
                  <a:pt x="60971" y="104270"/>
                </a:cubicBezTo>
                <a:cubicBezTo>
                  <a:pt x="62158" y="103763"/>
                  <a:pt x="63453" y="103509"/>
                  <a:pt x="64748" y="103002"/>
                </a:cubicBezTo>
                <a:close/>
                <a:moveTo>
                  <a:pt x="61834" y="104270"/>
                </a:moveTo>
                <a:cubicBezTo>
                  <a:pt x="61726" y="104524"/>
                  <a:pt x="61510" y="104524"/>
                  <a:pt x="61294" y="104524"/>
                </a:cubicBezTo>
                <a:cubicBezTo>
                  <a:pt x="60323" y="104778"/>
                  <a:pt x="59244" y="105285"/>
                  <a:pt x="58165" y="105539"/>
                </a:cubicBezTo>
                <a:cubicBezTo>
                  <a:pt x="57194" y="105539"/>
                  <a:pt x="56223" y="105792"/>
                  <a:pt x="55359" y="105792"/>
                </a:cubicBezTo>
                <a:cubicBezTo>
                  <a:pt x="56546" y="105539"/>
                  <a:pt x="57841" y="105031"/>
                  <a:pt x="59028" y="104778"/>
                </a:cubicBezTo>
                <a:cubicBezTo>
                  <a:pt x="60000" y="104524"/>
                  <a:pt x="60863" y="104524"/>
                  <a:pt x="61834" y="104270"/>
                </a:cubicBezTo>
                <a:close/>
                <a:moveTo>
                  <a:pt x="62266" y="104524"/>
                </a:moveTo>
                <a:cubicBezTo>
                  <a:pt x="62589" y="104270"/>
                  <a:pt x="62913" y="104270"/>
                  <a:pt x="63237" y="104270"/>
                </a:cubicBezTo>
                <a:cubicBezTo>
                  <a:pt x="65719" y="103763"/>
                  <a:pt x="65719" y="103763"/>
                  <a:pt x="65719" y="103763"/>
                </a:cubicBezTo>
                <a:cubicBezTo>
                  <a:pt x="66258" y="103763"/>
                  <a:pt x="66690" y="103763"/>
                  <a:pt x="67230" y="103509"/>
                </a:cubicBezTo>
                <a:cubicBezTo>
                  <a:pt x="65935" y="104016"/>
                  <a:pt x="64640" y="104270"/>
                  <a:pt x="63345" y="104778"/>
                </a:cubicBezTo>
                <a:cubicBezTo>
                  <a:pt x="62050" y="105031"/>
                  <a:pt x="60863" y="105031"/>
                  <a:pt x="59568" y="105285"/>
                </a:cubicBezTo>
                <a:cubicBezTo>
                  <a:pt x="60431" y="105031"/>
                  <a:pt x="61294" y="104778"/>
                  <a:pt x="62266" y="104524"/>
                </a:cubicBezTo>
                <a:close/>
                <a:moveTo>
                  <a:pt x="73597" y="101479"/>
                </a:moveTo>
                <a:cubicBezTo>
                  <a:pt x="72302" y="101987"/>
                  <a:pt x="71007" y="102494"/>
                  <a:pt x="69604" y="102748"/>
                </a:cubicBezTo>
                <a:cubicBezTo>
                  <a:pt x="69064" y="102748"/>
                  <a:pt x="68417" y="102494"/>
                  <a:pt x="67769" y="102494"/>
                </a:cubicBezTo>
                <a:cubicBezTo>
                  <a:pt x="68093" y="102494"/>
                  <a:pt x="68309" y="102494"/>
                  <a:pt x="68525" y="102494"/>
                </a:cubicBezTo>
                <a:cubicBezTo>
                  <a:pt x="70575" y="101987"/>
                  <a:pt x="72517" y="101226"/>
                  <a:pt x="74568" y="100718"/>
                </a:cubicBezTo>
                <a:cubicBezTo>
                  <a:pt x="76402" y="99957"/>
                  <a:pt x="78237" y="99450"/>
                  <a:pt x="80071" y="98689"/>
                </a:cubicBezTo>
                <a:cubicBezTo>
                  <a:pt x="81151" y="98942"/>
                  <a:pt x="81151" y="98942"/>
                  <a:pt x="81151" y="98942"/>
                </a:cubicBezTo>
                <a:cubicBezTo>
                  <a:pt x="78669" y="99704"/>
                  <a:pt x="76187" y="100718"/>
                  <a:pt x="73597" y="101479"/>
                </a:cubicBezTo>
                <a:close/>
                <a:moveTo>
                  <a:pt x="54064" y="105031"/>
                </a:moveTo>
                <a:cubicBezTo>
                  <a:pt x="52877" y="105285"/>
                  <a:pt x="51798" y="105539"/>
                  <a:pt x="50611" y="105539"/>
                </a:cubicBezTo>
                <a:cubicBezTo>
                  <a:pt x="52122" y="105285"/>
                  <a:pt x="53633" y="104778"/>
                  <a:pt x="55035" y="104270"/>
                </a:cubicBezTo>
                <a:cubicBezTo>
                  <a:pt x="56223" y="104270"/>
                  <a:pt x="57302" y="104016"/>
                  <a:pt x="58381" y="104016"/>
                </a:cubicBezTo>
                <a:cubicBezTo>
                  <a:pt x="56978" y="104270"/>
                  <a:pt x="55467" y="104778"/>
                  <a:pt x="54064" y="105031"/>
                </a:cubicBezTo>
                <a:close/>
                <a:moveTo>
                  <a:pt x="48561" y="106300"/>
                </a:moveTo>
                <a:cubicBezTo>
                  <a:pt x="49208" y="106046"/>
                  <a:pt x="49856" y="106046"/>
                  <a:pt x="50503" y="106046"/>
                </a:cubicBezTo>
                <a:cubicBezTo>
                  <a:pt x="51043" y="105792"/>
                  <a:pt x="51474" y="105792"/>
                  <a:pt x="51906" y="105792"/>
                </a:cubicBezTo>
                <a:cubicBezTo>
                  <a:pt x="50719" y="106046"/>
                  <a:pt x="49424" y="106553"/>
                  <a:pt x="48129" y="106807"/>
                </a:cubicBezTo>
                <a:cubicBezTo>
                  <a:pt x="48129" y="106300"/>
                  <a:pt x="48129" y="106300"/>
                  <a:pt x="48129" y="106300"/>
                </a:cubicBezTo>
                <a:cubicBezTo>
                  <a:pt x="48237" y="106300"/>
                  <a:pt x="48345" y="106300"/>
                  <a:pt x="48561" y="106300"/>
                </a:cubicBezTo>
                <a:close/>
                <a:moveTo>
                  <a:pt x="48453" y="108329"/>
                </a:moveTo>
                <a:cubicBezTo>
                  <a:pt x="48561" y="108329"/>
                  <a:pt x="48776" y="108329"/>
                  <a:pt x="48884" y="108076"/>
                </a:cubicBezTo>
                <a:cubicBezTo>
                  <a:pt x="48669" y="108329"/>
                  <a:pt x="48453" y="108329"/>
                  <a:pt x="48237" y="108329"/>
                </a:cubicBezTo>
                <a:cubicBezTo>
                  <a:pt x="48237" y="108329"/>
                  <a:pt x="48237" y="108329"/>
                  <a:pt x="48237" y="108329"/>
                </a:cubicBezTo>
                <a:cubicBezTo>
                  <a:pt x="48237" y="108329"/>
                  <a:pt x="48345" y="108329"/>
                  <a:pt x="48453" y="108329"/>
                </a:cubicBezTo>
                <a:close/>
                <a:moveTo>
                  <a:pt x="52446" y="108076"/>
                </a:moveTo>
                <a:cubicBezTo>
                  <a:pt x="51690" y="108076"/>
                  <a:pt x="50827" y="108329"/>
                  <a:pt x="50071" y="108329"/>
                </a:cubicBezTo>
                <a:cubicBezTo>
                  <a:pt x="49640" y="108329"/>
                  <a:pt x="49208" y="108329"/>
                  <a:pt x="48776" y="108583"/>
                </a:cubicBezTo>
                <a:cubicBezTo>
                  <a:pt x="49316" y="108329"/>
                  <a:pt x="49856" y="108076"/>
                  <a:pt x="50503" y="108076"/>
                </a:cubicBezTo>
                <a:cubicBezTo>
                  <a:pt x="51906" y="107822"/>
                  <a:pt x="53309" y="107568"/>
                  <a:pt x="54712" y="107568"/>
                </a:cubicBezTo>
                <a:cubicBezTo>
                  <a:pt x="54712" y="107568"/>
                  <a:pt x="54604" y="107568"/>
                  <a:pt x="54496" y="107568"/>
                </a:cubicBezTo>
                <a:cubicBezTo>
                  <a:pt x="53848" y="107568"/>
                  <a:pt x="53201" y="107822"/>
                  <a:pt x="52446" y="108076"/>
                </a:cubicBezTo>
                <a:close/>
                <a:moveTo>
                  <a:pt x="65179" y="104524"/>
                </a:moveTo>
                <a:cubicBezTo>
                  <a:pt x="64964" y="104524"/>
                  <a:pt x="64856" y="104524"/>
                  <a:pt x="64748" y="104524"/>
                </a:cubicBezTo>
                <a:cubicBezTo>
                  <a:pt x="66474" y="104016"/>
                  <a:pt x="68201" y="103509"/>
                  <a:pt x="69928" y="103002"/>
                </a:cubicBezTo>
                <a:cubicBezTo>
                  <a:pt x="70035" y="103002"/>
                  <a:pt x="70035" y="103002"/>
                  <a:pt x="70143" y="103002"/>
                </a:cubicBezTo>
                <a:cubicBezTo>
                  <a:pt x="68417" y="103509"/>
                  <a:pt x="66798" y="104016"/>
                  <a:pt x="65179" y="104524"/>
                </a:cubicBezTo>
                <a:close/>
                <a:moveTo>
                  <a:pt x="70467" y="102748"/>
                </a:moveTo>
                <a:cubicBezTo>
                  <a:pt x="70683" y="102748"/>
                  <a:pt x="70899" y="102748"/>
                  <a:pt x="71007" y="102748"/>
                </a:cubicBezTo>
                <a:cubicBezTo>
                  <a:pt x="72194" y="102241"/>
                  <a:pt x="73381" y="101987"/>
                  <a:pt x="74568" y="101479"/>
                </a:cubicBezTo>
                <a:cubicBezTo>
                  <a:pt x="77050" y="100718"/>
                  <a:pt x="79424" y="99957"/>
                  <a:pt x="81798" y="98942"/>
                </a:cubicBezTo>
                <a:cubicBezTo>
                  <a:pt x="82338" y="99196"/>
                  <a:pt x="82338" y="99196"/>
                  <a:pt x="82338" y="99196"/>
                </a:cubicBezTo>
                <a:cubicBezTo>
                  <a:pt x="81474" y="99450"/>
                  <a:pt x="80503" y="99704"/>
                  <a:pt x="79640" y="99957"/>
                </a:cubicBezTo>
                <a:cubicBezTo>
                  <a:pt x="76726" y="100972"/>
                  <a:pt x="73705" y="101987"/>
                  <a:pt x="70683" y="102748"/>
                </a:cubicBezTo>
                <a:cubicBezTo>
                  <a:pt x="70575" y="102748"/>
                  <a:pt x="70575" y="102748"/>
                  <a:pt x="70467" y="102748"/>
                </a:cubicBezTo>
                <a:close/>
                <a:moveTo>
                  <a:pt x="82122" y="98942"/>
                </a:moveTo>
                <a:cubicBezTo>
                  <a:pt x="85467" y="97674"/>
                  <a:pt x="88812" y="96152"/>
                  <a:pt x="92158" y="94883"/>
                </a:cubicBezTo>
                <a:cubicBezTo>
                  <a:pt x="93884" y="94376"/>
                  <a:pt x="95611" y="93868"/>
                  <a:pt x="97338" y="93615"/>
                </a:cubicBezTo>
                <a:cubicBezTo>
                  <a:pt x="94640" y="94630"/>
                  <a:pt x="91942" y="95644"/>
                  <a:pt x="89244" y="96913"/>
                </a:cubicBezTo>
                <a:cubicBezTo>
                  <a:pt x="86978" y="97420"/>
                  <a:pt x="84820" y="98181"/>
                  <a:pt x="82553" y="98942"/>
                </a:cubicBezTo>
                <a:lnTo>
                  <a:pt x="82122" y="98942"/>
                </a:lnTo>
                <a:close/>
                <a:moveTo>
                  <a:pt x="110935" y="91078"/>
                </a:moveTo>
                <a:cubicBezTo>
                  <a:pt x="110827" y="90317"/>
                  <a:pt x="110827" y="90317"/>
                  <a:pt x="110827" y="90317"/>
                </a:cubicBezTo>
                <a:cubicBezTo>
                  <a:pt x="110827" y="90317"/>
                  <a:pt x="110827" y="90317"/>
                  <a:pt x="110827" y="90317"/>
                </a:cubicBezTo>
                <a:cubicBezTo>
                  <a:pt x="110935" y="91078"/>
                  <a:pt x="110935" y="91078"/>
                  <a:pt x="110935" y="91078"/>
                </a:cubicBezTo>
                <a:close/>
                <a:moveTo>
                  <a:pt x="110719" y="86511"/>
                </a:moveTo>
                <a:cubicBezTo>
                  <a:pt x="110719" y="86511"/>
                  <a:pt x="110719" y="86511"/>
                  <a:pt x="110719" y="86511"/>
                </a:cubicBezTo>
                <a:cubicBezTo>
                  <a:pt x="110719" y="86511"/>
                  <a:pt x="110719" y="86511"/>
                  <a:pt x="110719" y="86511"/>
                </a:cubicBezTo>
                <a:cubicBezTo>
                  <a:pt x="110719" y="86511"/>
                  <a:pt x="110719" y="86511"/>
                  <a:pt x="110719" y="86511"/>
                </a:cubicBezTo>
                <a:close/>
                <a:moveTo>
                  <a:pt x="110719" y="86511"/>
                </a:moveTo>
                <a:cubicBezTo>
                  <a:pt x="110719" y="86511"/>
                  <a:pt x="110719" y="86511"/>
                  <a:pt x="110719" y="86511"/>
                </a:cubicBezTo>
                <a:cubicBezTo>
                  <a:pt x="110719" y="86511"/>
                  <a:pt x="110719" y="86511"/>
                  <a:pt x="110719" y="86511"/>
                </a:cubicBezTo>
                <a:cubicBezTo>
                  <a:pt x="110719" y="86511"/>
                  <a:pt x="110719" y="86511"/>
                  <a:pt x="110719" y="86511"/>
                </a:cubicBezTo>
                <a:close/>
                <a:moveTo>
                  <a:pt x="98956" y="89302"/>
                </a:moveTo>
                <a:cubicBezTo>
                  <a:pt x="97769" y="89556"/>
                  <a:pt x="96582" y="89809"/>
                  <a:pt x="95395" y="90317"/>
                </a:cubicBezTo>
                <a:cubicBezTo>
                  <a:pt x="92805" y="90317"/>
                  <a:pt x="90323" y="90317"/>
                  <a:pt x="87733" y="90317"/>
                </a:cubicBezTo>
                <a:cubicBezTo>
                  <a:pt x="89136" y="90063"/>
                  <a:pt x="90539" y="89556"/>
                  <a:pt x="92050" y="89302"/>
                </a:cubicBezTo>
                <a:cubicBezTo>
                  <a:pt x="94316" y="89302"/>
                  <a:pt x="96690" y="89302"/>
                  <a:pt x="99064" y="89302"/>
                </a:cubicBezTo>
                <a:cubicBezTo>
                  <a:pt x="99064" y="89302"/>
                  <a:pt x="98956" y="89302"/>
                  <a:pt x="98956" y="89302"/>
                </a:cubicBezTo>
                <a:close/>
                <a:moveTo>
                  <a:pt x="79856" y="89556"/>
                </a:moveTo>
                <a:cubicBezTo>
                  <a:pt x="80071" y="89556"/>
                  <a:pt x="80287" y="89556"/>
                  <a:pt x="80503" y="89556"/>
                </a:cubicBezTo>
                <a:cubicBezTo>
                  <a:pt x="80827" y="89556"/>
                  <a:pt x="81151" y="89556"/>
                  <a:pt x="81582" y="89556"/>
                </a:cubicBezTo>
                <a:cubicBezTo>
                  <a:pt x="81798" y="89556"/>
                  <a:pt x="82014" y="89556"/>
                  <a:pt x="82230" y="89556"/>
                </a:cubicBezTo>
                <a:cubicBezTo>
                  <a:pt x="80287" y="89809"/>
                  <a:pt x="78345" y="90317"/>
                  <a:pt x="76402" y="90824"/>
                </a:cubicBezTo>
                <a:cubicBezTo>
                  <a:pt x="77482" y="90317"/>
                  <a:pt x="78669" y="90063"/>
                  <a:pt x="79856" y="89556"/>
                </a:cubicBezTo>
                <a:close/>
                <a:moveTo>
                  <a:pt x="97014" y="85496"/>
                </a:moveTo>
                <a:cubicBezTo>
                  <a:pt x="95935" y="85496"/>
                  <a:pt x="95935" y="85496"/>
                  <a:pt x="95935" y="85496"/>
                </a:cubicBezTo>
                <a:cubicBezTo>
                  <a:pt x="96258" y="85243"/>
                  <a:pt x="96474" y="85243"/>
                  <a:pt x="96798" y="85243"/>
                </a:cubicBezTo>
                <a:cubicBezTo>
                  <a:pt x="97553" y="84989"/>
                  <a:pt x="97553" y="84989"/>
                  <a:pt x="97553" y="84989"/>
                </a:cubicBezTo>
                <a:cubicBezTo>
                  <a:pt x="97985" y="84989"/>
                  <a:pt x="98309" y="84989"/>
                  <a:pt x="98633" y="84989"/>
                </a:cubicBezTo>
                <a:cubicBezTo>
                  <a:pt x="98093" y="84989"/>
                  <a:pt x="97553" y="85243"/>
                  <a:pt x="97014" y="85496"/>
                </a:cubicBezTo>
                <a:close/>
                <a:moveTo>
                  <a:pt x="94964" y="85750"/>
                </a:moveTo>
                <a:cubicBezTo>
                  <a:pt x="95071" y="85750"/>
                  <a:pt x="95179" y="85750"/>
                  <a:pt x="95287" y="85750"/>
                </a:cubicBezTo>
                <a:cubicBezTo>
                  <a:pt x="95611" y="85750"/>
                  <a:pt x="95935" y="85750"/>
                  <a:pt x="96366" y="85750"/>
                </a:cubicBezTo>
                <a:cubicBezTo>
                  <a:pt x="96043" y="85750"/>
                  <a:pt x="96043" y="85750"/>
                  <a:pt x="96043" y="85750"/>
                </a:cubicBezTo>
                <a:cubicBezTo>
                  <a:pt x="95719" y="85750"/>
                  <a:pt x="95287" y="85750"/>
                  <a:pt x="94964" y="85750"/>
                </a:cubicBezTo>
                <a:close/>
                <a:moveTo>
                  <a:pt x="98956" y="85750"/>
                </a:moveTo>
                <a:cubicBezTo>
                  <a:pt x="99280" y="85750"/>
                  <a:pt x="99280" y="85750"/>
                  <a:pt x="99280" y="85750"/>
                </a:cubicBezTo>
                <a:cubicBezTo>
                  <a:pt x="99928" y="85750"/>
                  <a:pt x="100575" y="85750"/>
                  <a:pt x="101223" y="85750"/>
                </a:cubicBezTo>
                <a:cubicBezTo>
                  <a:pt x="101115" y="85750"/>
                  <a:pt x="100899" y="85750"/>
                  <a:pt x="100791" y="85750"/>
                </a:cubicBezTo>
                <a:cubicBezTo>
                  <a:pt x="100143" y="85750"/>
                  <a:pt x="99496" y="85750"/>
                  <a:pt x="98956" y="85750"/>
                </a:cubicBezTo>
                <a:close/>
                <a:moveTo>
                  <a:pt x="102086" y="85496"/>
                </a:moveTo>
                <a:cubicBezTo>
                  <a:pt x="100899" y="85496"/>
                  <a:pt x="100899" y="85496"/>
                  <a:pt x="100899" y="85496"/>
                </a:cubicBezTo>
                <a:cubicBezTo>
                  <a:pt x="99928" y="85496"/>
                  <a:pt x="99928" y="85496"/>
                  <a:pt x="99928" y="85496"/>
                </a:cubicBezTo>
                <a:cubicBezTo>
                  <a:pt x="100575" y="85243"/>
                  <a:pt x="100575" y="85243"/>
                  <a:pt x="100575" y="85243"/>
                </a:cubicBezTo>
                <a:cubicBezTo>
                  <a:pt x="101330" y="84989"/>
                  <a:pt x="101330" y="84989"/>
                  <a:pt x="101330" y="84989"/>
                </a:cubicBezTo>
                <a:cubicBezTo>
                  <a:pt x="101978" y="84989"/>
                  <a:pt x="102517" y="84989"/>
                  <a:pt x="103057" y="84989"/>
                </a:cubicBezTo>
                <a:cubicBezTo>
                  <a:pt x="103812" y="84989"/>
                  <a:pt x="103812" y="84989"/>
                  <a:pt x="103812" y="84989"/>
                </a:cubicBezTo>
                <a:cubicBezTo>
                  <a:pt x="103597" y="85243"/>
                  <a:pt x="103597" y="85243"/>
                  <a:pt x="103597" y="85243"/>
                </a:cubicBezTo>
                <a:cubicBezTo>
                  <a:pt x="103057" y="85243"/>
                  <a:pt x="102625" y="85496"/>
                  <a:pt x="102086" y="85496"/>
                </a:cubicBezTo>
                <a:close/>
                <a:moveTo>
                  <a:pt x="66151" y="79915"/>
                </a:moveTo>
                <a:cubicBezTo>
                  <a:pt x="68741" y="79661"/>
                  <a:pt x="71438" y="79661"/>
                  <a:pt x="74028" y="79408"/>
                </a:cubicBezTo>
                <a:cubicBezTo>
                  <a:pt x="72302" y="79915"/>
                  <a:pt x="70467" y="80169"/>
                  <a:pt x="68741" y="80422"/>
                </a:cubicBezTo>
                <a:cubicBezTo>
                  <a:pt x="66258" y="80676"/>
                  <a:pt x="63776" y="80930"/>
                  <a:pt x="61187" y="81183"/>
                </a:cubicBezTo>
                <a:cubicBezTo>
                  <a:pt x="58705" y="81437"/>
                  <a:pt x="56115" y="81691"/>
                  <a:pt x="53525" y="81945"/>
                </a:cubicBezTo>
                <a:cubicBezTo>
                  <a:pt x="53633" y="81945"/>
                  <a:pt x="53741" y="81945"/>
                  <a:pt x="53848" y="81945"/>
                </a:cubicBezTo>
                <a:cubicBezTo>
                  <a:pt x="57841" y="81183"/>
                  <a:pt x="61942" y="80676"/>
                  <a:pt x="65935" y="79915"/>
                </a:cubicBezTo>
                <a:cubicBezTo>
                  <a:pt x="66043" y="79915"/>
                  <a:pt x="66043" y="79915"/>
                  <a:pt x="66151" y="79915"/>
                </a:cubicBezTo>
                <a:close/>
                <a:moveTo>
                  <a:pt x="17589" y="86765"/>
                </a:moveTo>
                <a:cubicBezTo>
                  <a:pt x="15647" y="86765"/>
                  <a:pt x="13812" y="87019"/>
                  <a:pt x="11870" y="87272"/>
                </a:cubicBezTo>
                <a:cubicBezTo>
                  <a:pt x="11438" y="87272"/>
                  <a:pt x="11007" y="87272"/>
                  <a:pt x="10467" y="87272"/>
                </a:cubicBezTo>
                <a:cubicBezTo>
                  <a:pt x="10899" y="87272"/>
                  <a:pt x="11330" y="87019"/>
                  <a:pt x="11762" y="87019"/>
                </a:cubicBezTo>
                <a:cubicBezTo>
                  <a:pt x="13705" y="87019"/>
                  <a:pt x="15647" y="86765"/>
                  <a:pt x="17589" y="86765"/>
                </a:cubicBezTo>
                <a:close/>
                <a:moveTo>
                  <a:pt x="6474" y="90317"/>
                </a:moveTo>
                <a:cubicBezTo>
                  <a:pt x="6474" y="90317"/>
                  <a:pt x="6474" y="90317"/>
                  <a:pt x="6474" y="90317"/>
                </a:cubicBezTo>
                <a:cubicBezTo>
                  <a:pt x="6474" y="90317"/>
                  <a:pt x="6474" y="90317"/>
                  <a:pt x="6474" y="90317"/>
                </a:cubicBezTo>
                <a:cubicBezTo>
                  <a:pt x="6474" y="90317"/>
                  <a:pt x="6474" y="90317"/>
                  <a:pt x="6474" y="90317"/>
                </a:cubicBezTo>
                <a:cubicBezTo>
                  <a:pt x="6474" y="90317"/>
                  <a:pt x="6474" y="90317"/>
                  <a:pt x="6474" y="90317"/>
                </a:cubicBezTo>
                <a:close/>
                <a:moveTo>
                  <a:pt x="6474" y="91331"/>
                </a:moveTo>
                <a:cubicBezTo>
                  <a:pt x="6474" y="91585"/>
                  <a:pt x="6474" y="91585"/>
                  <a:pt x="6474" y="91585"/>
                </a:cubicBezTo>
                <a:cubicBezTo>
                  <a:pt x="6474" y="91585"/>
                  <a:pt x="6474" y="91585"/>
                  <a:pt x="6474" y="91585"/>
                </a:cubicBezTo>
                <a:cubicBezTo>
                  <a:pt x="6474" y="91331"/>
                  <a:pt x="6474" y="91331"/>
                  <a:pt x="6474" y="91331"/>
                </a:cubicBezTo>
                <a:cubicBezTo>
                  <a:pt x="6474" y="91331"/>
                  <a:pt x="6474" y="91331"/>
                  <a:pt x="6474" y="91331"/>
                </a:cubicBezTo>
                <a:close/>
                <a:moveTo>
                  <a:pt x="6474" y="91585"/>
                </a:moveTo>
                <a:cubicBezTo>
                  <a:pt x="6474" y="91585"/>
                  <a:pt x="6474" y="91585"/>
                  <a:pt x="6474" y="91585"/>
                </a:cubicBezTo>
                <a:cubicBezTo>
                  <a:pt x="6474" y="91331"/>
                  <a:pt x="6474" y="91331"/>
                  <a:pt x="6474" y="91331"/>
                </a:cubicBezTo>
                <a:cubicBezTo>
                  <a:pt x="6474" y="91331"/>
                  <a:pt x="6474" y="91331"/>
                  <a:pt x="6474" y="91331"/>
                </a:cubicBezTo>
                <a:lnTo>
                  <a:pt x="6474" y="91585"/>
                </a:lnTo>
                <a:close/>
                <a:moveTo>
                  <a:pt x="6474" y="95137"/>
                </a:moveTo>
                <a:cubicBezTo>
                  <a:pt x="6474" y="95137"/>
                  <a:pt x="6474" y="95137"/>
                  <a:pt x="6474" y="95137"/>
                </a:cubicBezTo>
                <a:cubicBezTo>
                  <a:pt x="6474" y="95137"/>
                  <a:pt x="6474" y="95137"/>
                  <a:pt x="6474" y="95137"/>
                </a:cubicBezTo>
                <a:cubicBezTo>
                  <a:pt x="6474" y="95137"/>
                  <a:pt x="6474" y="95137"/>
                  <a:pt x="6474" y="95137"/>
                </a:cubicBezTo>
                <a:cubicBezTo>
                  <a:pt x="6474" y="95137"/>
                  <a:pt x="6474" y="95137"/>
                  <a:pt x="6474" y="95137"/>
                </a:cubicBezTo>
                <a:close/>
                <a:moveTo>
                  <a:pt x="6474" y="95137"/>
                </a:moveTo>
                <a:cubicBezTo>
                  <a:pt x="6474" y="95137"/>
                  <a:pt x="6474" y="95137"/>
                  <a:pt x="6474" y="95137"/>
                </a:cubicBezTo>
                <a:cubicBezTo>
                  <a:pt x="6474" y="95137"/>
                  <a:pt x="6474" y="95137"/>
                  <a:pt x="6474" y="95137"/>
                </a:cubicBezTo>
                <a:cubicBezTo>
                  <a:pt x="6474" y="95137"/>
                  <a:pt x="6474" y="95137"/>
                  <a:pt x="6474" y="95137"/>
                </a:cubicBezTo>
                <a:close/>
                <a:moveTo>
                  <a:pt x="84712" y="89809"/>
                </a:moveTo>
                <a:cubicBezTo>
                  <a:pt x="85467" y="89809"/>
                  <a:pt x="86330" y="89556"/>
                  <a:pt x="87086" y="89302"/>
                </a:cubicBezTo>
                <a:cubicBezTo>
                  <a:pt x="87410" y="89302"/>
                  <a:pt x="87733" y="89302"/>
                  <a:pt x="88165" y="89302"/>
                </a:cubicBezTo>
                <a:cubicBezTo>
                  <a:pt x="86762" y="89556"/>
                  <a:pt x="85359" y="90063"/>
                  <a:pt x="83956" y="90570"/>
                </a:cubicBezTo>
                <a:cubicBezTo>
                  <a:pt x="83309" y="90570"/>
                  <a:pt x="82553" y="90570"/>
                  <a:pt x="81798" y="90570"/>
                </a:cubicBezTo>
                <a:cubicBezTo>
                  <a:pt x="82769" y="90317"/>
                  <a:pt x="83741" y="90063"/>
                  <a:pt x="84712" y="89809"/>
                </a:cubicBezTo>
                <a:close/>
                <a:moveTo>
                  <a:pt x="90000" y="89302"/>
                </a:moveTo>
                <a:cubicBezTo>
                  <a:pt x="90431" y="89302"/>
                  <a:pt x="90755" y="89302"/>
                  <a:pt x="91187" y="89302"/>
                </a:cubicBezTo>
                <a:cubicBezTo>
                  <a:pt x="89676" y="89556"/>
                  <a:pt x="88273" y="90063"/>
                  <a:pt x="86762" y="90317"/>
                </a:cubicBezTo>
                <a:cubicBezTo>
                  <a:pt x="86546" y="90317"/>
                  <a:pt x="86330" y="90317"/>
                  <a:pt x="86115" y="90317"/>
                </a:cubicBezTo>
                <a:cubicBezTo>
                  <a:pt x="87410" y="90063"/>
                  <a:pt x="88705" y="89556"/>
                  <a:pt x="90000" y="89302"/>
                </a:cubicBezTo>
                <a:close/>
                <a:moveTo>
                  <a:pt x="85467" y="90570"/>
                </a:moveTo>
                <a:cubicBezTo>
                  <a:pt x="84820" y="90824"/>
                  <a:pt x="84280" y="91078"/>
                  <a:pt x="83633" y="91078"/>
                </a:cubicBezTo>
                <a:cubicBezTo>
                  <a:pt x="84064" y="91078"/>
                  <a:pt x="84496" y="90824"/>
                  <a:pt x="85035" y="90824"/>
                </a:cubicBezTo>
                <a:cubicBezTo>
                  <a:pt x="85143" y="90824"/>
                  <a:pt x="85251" y="90570"/>
                  <a:pt x="85467" y="90570"/>
                </a:cubicBezTo>
                <a:close/>
                <a:moveTo>
                  <a:pt x="95179" y="90570"/>
                </a:moveTo>
                <a:cubicBezTo>
                  <a:pt x="95935" y="90570"/>
                  <a:pt x="96690" y="90570"/>
                  <a:pt x="97446" y="90570"/>
                </a:cubicBezTo>
                <a:cubicBezTo>
                  <a:pt x="96906" y="90570"/>
                  <a:pt x="96366" y="90824"/>
                  <a:pt x="95827" y="91078"/>
                </a:cubicBezTo>
                <a:cubicBezTo>
                  <a:pt x="94964" y="91078"/>
                  <a:pt x="94208" y="91078"/>
                  <a:pt x="93453" y="91078"/>
                </a:cubicBezTo>
                <a:cubicBezTo>
                  <a:pt x="93992" y="90824"/>
                  <a:pt x="94532" y="90570"/>
                  <a:pt x="95179" y="90570"/>
                </a:cubicBezTo>
                <a:close/>
                <a:moveTo>
                  <a:pt x="90647" y="91839"/>
                </a:moveTo>
                <a:cubicBezTo>
                  <a:pt x="89460" y="92093"/>
                  <a:pt x="88273" y="92600"/>
                  <a:pt x="87410" y="92854"/>
                </a:cubicBezTo>
                <a:cubicBezTo>
                  <a:pt x="87194" y="92854"/>
                  <a:pt x="87086" y="92854"/>
                  <a:pt x="86870" y="92854"/>
                </a:cubicBezTo>
                <a:cubicBezTo>
                  <a:pt x="88057" y="92346"/>
                  <a:pt x="89136" y="92093"/>
                  <a:pt x="90215" y="91839"/>
                </a:cubicBezTo>
                <a:cubicBezTo>
                  <a:pt x="90431" y="91839"/>
                  <a:pt x="90539" y="91839"/>
                  <a:pt x="90647" y="91839"/>
                </a:cubicBezTo>
                <a:close/>
                <a:moveTo>
                  <a:pt x="91510" y="91839"/>
                </a:moveTo>
                <a:cubicBezTo>
                  <a:pt x="91942" y="91839"/>
                  <a:pt x="92482" y="91839"/>
                  <a:pt x="92913" y="91839"/>
                </a:cubicBezTo>
                <a:cubicBezTo>
                  <a:pt x="91834" y="92093"/>
                  <a:pt x="90755" y="92346"/>
                  <a:pt x="89676" y="92600"/>
                </a:cubicBezTo>
                <a:cubicBezTo>
                  <a:pt x="89136" y="92854"/>
                  <a:pt x="88597" y="92854"/>
                  <a:pt x="88057" y="92854"/>
                </a:cubicBezTo>
                <a:cubicBezTo>
                  <a:pt x="89028" y="92600"/>
                  <a:pt x="90323" y="92093"/>
                  <a:pt x="91510" y="91839"/>
                </a:cubicBezTo>
                <a:close/>
                <a:moveTo>
                  <a:pt x="90539" y="93868"/>
                </a:moveTo>
                <a:cubicBezTo>
                  <a:pt x="88812" y="94630"/>
                  <a:pt x="86978" y="95391"/>
                  <a:pt x="85251" y="95898"/>
                </a:cubicBezTo>
                <a:cubicBezTo>
                  <a:pt x="82985" y="96659"/>
                  <a:pt x="80719" y="97167"/>
                  <a:pt x="78453" y="97928"/>
                </a:cubicBezTo>
                <a:cubicBezTo>
                  <a:pt x="77266" y="97674"/>
                  <a:pt x="77266" y="97674"/>
                  <a:pt x="77266" y="97674"/>
                </a:cubicBezTo>
                <a:cubicBezTo>
                  <a:pt x="81690" y="96405"/>
                  <a:pt x="86115" y="95137"/>
                  <a:pt x="90539" y="93868"/>
                </a:cubicBezTo>
                <a:close/>
                <a:moveTo>
                  <a:pt x="76079" y="97928"/>
                </a:moveTo>
                <a:cubicBezTo>
                  <a:pt x="77374" y="98181"/>
                  <a:pt x="77374" y="98181"/>
                  <a:pt x="77374" y="98181"/>
                </a:cubicBezTo>
                <a:cubicBezTo>
                  <a:pt x="72841" y="99704"/>
                  <a:pt x="68201" y="100972"/>
                  <a:pt x="63561" y="102494"/>
                </a:cubicBezTo>
                <a:cubicBezTo>
                  <a:pt x="63021" y="102494"/>
                  <a:pt x="62374" y="102241"/>
                  <a:pt x="61726" y="102494"/>
                </a:cubicBezTo>
                <a:cubicBezTo>
                  <a:pt x="61834" y="102241"/>
                  <a:pt x="61942" y="102241"/>
                  <a:pt x="62050" y="102241"/>
                </a:cubicBezTo>
                <a:cubicBezTo>
                  <a:pt x="66798" y="100972"/>
                  <a:pt x="71438" y="99450"/>
                  <a:pt x="76079" y="97928"/>
                </a:cubicBezTo>
                <a:close/>
                <a:moveTo>
                  <a:pt x="62697" y="102494"/>
                </a:moveTo>
                <a:cubicBezTo>
                  <a:pt x="62266" y="102748"/>
                  <a:pt x="61834" y="102748"/>
                  <a:pt x="61402" y="102748"/>
                </a:cubicBezTo>
                <a:cubicBezTo>
                  <a:pt x="60755" y="102748"/>
                  <a:pt x="60107" y="103002"/>
                  <a:pt x="59460" y="103002"/>
                </a:cubicBezTo>
                <a:cubicBezTo>
                  <a:pt x="59892" y="103002"/>
                  <a:pt x="60323" y="102748"/>
                  <a:pt x="60863" y="102748"/>
                </a:cubicBezTo>
                <a:cubicBezTo>
                  <a:pt x="61402" y="102748"/>
                  <a:pt x="62050" y="102494"/>
                  <a:pt x="62697" y="102494"/>
                </a:cubicBezTo>
                <a:close/>
                <a:moveTo>
                  <a:pt x="48129" y="106300"/>
                </a:moveTo>
                <a:cubicBezTo>
                  <a:pt x="48129" y="106807"/>
                  <a:pt x="48129" y="106807"/>
                  <a:pt x="48129" y="106807"/>
                </a:cubicBezTo>
                <a:cubicBezTo>
                  <a:pt x="48129" y="106807"/>
                  <a:pt x="48129" y="106807"/>
                  <a:pt x="48129" y="106807"/>
                </a:cubicBezTo>
                <a:cubicBezTo>
                  <a:pt x="48021" y="106300"/>
                  <a:pt x="48021" y="106300"/>
                  <a:pt x="48021" y="106300"/>
                </a:cubicBezTo>
                <a:cubicBezTo>
                  <a:pt x="48129" y="106300"/>
                  <a:pt x="48129" y="106300"/>
                  <a:pt x="48129" y="106300"/>
                </a:cubicBezTo>
                <a:close/>
                <a:moveTo>
                  <a:pt x="48237" y="108329"/>
                </a:moveTo>
                <a:cubicBezTo>
                  <a:pt x="48237" y="108329"/>
                  <a:pt x="48237" y="108329"/>
                  <a:pt x="48237" y="108329"/>
                </a:cubicBezTo>
                <a:cubicBezTo>
                  <a:pt x="48237" y="108329"/>
                  <a:pt x="48129" y="108329"/>
                  <a:pt x="48129" y="108329"/>
                </a:cubicBezTo>
                <a:cubicBezTo>
                  <a:pt x="48129" y="108329"/>
                  <a:pt x="48129" y="108329"/>
                  <a:pt x="48129" y="108329"/>
                </a:cubicBezTo>
                <a:cubicBezTo>
                  <a:pt x="48129" y="108329"/>
                  <a:pt x="48129" y="108329"/>
                  <a:pt x="48237" y="108329"/>
                </a:cubicBezTo>
                <a:close/>
                <a:moveTo>
                  <a:pt x="54928" y="107568"/>
                </a:moveTo>
                <a:cubicBezTo>
                  <a:pt x="55467" y="107568"/>
                  <a:pt x="56115" y="107315"/>
                  <a:pt x="56762" y="107315"/>
                </a:cubicBezTo>
                <a:cubicBezTo>
                  <a:pt x="57733" y="107061"/>
                  <a:pt x="58705" y="107061"/>
                  <a:pt x="59676" y="106807"/>
                </a:cubicBezTo>
                <a:cubicBezTo>
                  <a:pt x="63453" y="106300"/>
                  <a:pt x="67230" y="106046"/>
                  <a:pt x="70899" y="105031"/>
                </a:cubicBezTo>
                <a:cubicBezTo>
                  <a:pt x="67446" y="106046"/>
                  <a:pt x="63992" y="106300"/>
                  <a:pt x="60431" y="106807"/>
                </a:cubicBezTo>
                <a:cubicBezTo>
                  <a:pt x="58597" y="107061"/>
                  <a:pt x="56654" y="107315"/>
                  <a:pt x="54820" y="107568"/>
                </a:cubicBezTo>
                <a:cubicBezTo>
                  <a:pt x="54820" y="107568"/>
                  <a:pt x="54820" y="107568"/>
                  <a:pt x="54928" y="107568"/>
                </a:cubicBezTo>
                <a:close/>
                <a:moveTo>
                  <a:pt x="66690" y="104270"/>
                </a:moveTo>
                <a:cubicBezTo>
                  <a:pt x="67985" y="104016"/>
                  <a:pt x="69388" y="103509"/>
                  <a:pt x="70683" y="103002"/>
                </a:cubicBezTo>
                <a:cubicBezTo>
                  <a:pt x="71007" y="103002"/>
                  <a:pt x="71223" y="103002"/>
                  <a:pt x="71546" y="103255"/>
                </a:cubicBezTo>
                <a:cubicBezTo>
                  <a:pt x="69928" y="103509"/>
                  <a:pt x="68309" y="104016"/>
                  <a:pt x="66690" y="104270"/>
                </a:cubicBezTo>
                <a:close/>
                <a:moveTo>
                  <a:pt x="72086" y="103002"/>
                </a:moveTo>
                <a:cubicBezTo>
                  <a:pt x="71762" y="103002"/>
                  <a:pt x="71546" y="103002"/>
                  <a:pt x="71223" y="103002"/>
                </a:cubicBezTo>
                <a:cubicBezTo>
                  <a:pt x="74028" y="101987"/>
                  <a:pt x="76834" y="100972"/>
                  <a:pt x="79640" y="100211"/>
                </a:cubicBezTo>
                <a:cubicBezTo>
                  <a:pt x="80719" y="99704"/>
                  <a:pt x="81690" y="99450"/>
                  <a:pt x="82769" y="99196"/>
                </a:cubicBezTo>
                <a:cubicBezTo>
                  <a:pt x="83093" y="99196"/>
                  <a:pt x="83093" y="99196"/>
                  <a:pt x="83093" y="99196"/>
                </a:cubicBezTo>
                <a:cubicBezTo>
                  <a:pt x="80611" y="100211"/>
                  <a:pt x="78129" y="100972"/>
                  <a:pt x="75647" y="101987"/>
                </a:cubicBezTo>
                <a:cubicBezTo>
                  <a:pt x="74460" y="102241"/>
                  <a:pt x="73273" y="102748"/>
                  <a:pt x="72086" y="103002"/>
                </a:cubicBezTo>
                <a:close/>
                <a:moveTo>
                  <a:pt x="84496" y="99450"/>
                </a:moveTo>
                <a:cubicBezTo>
                  <a:pt x="88489" y="100211"/>
                  <a:pt x="88489" y="100211"/>
                  <a:pt x="88489" y="100211"/>
                </a:cubicBezTo>
                <a:cubicBezTo>
                  <a:pt x="88273" y="100211"/>
                  <a:pt x="88057" y="100211"/>
                  <a:pt x="87949" y="100211"/>
                </a:cubicBezTo>
                <a:lnTo>
                  <a:pt x="84496" y="99450"/>
                </a:lnTo>
                <a:close/>
                <a:moveTo>
                  <a:pt x="83309" y="99196"/>
                </a:moveTo>
                <a:cubicBezTo>
                  <a:pt x="82985" y="99196"/>
                  <a:pt x="82985" y="99196"/>
                  <a:pt x="82985" y="99196"/>
                </a:cubicBezTo>
                <a:cubicBezTo>
                  <a:pt x="84064" y="98689"/>
                  <a:pt x="85143" y="98435"/>
                  <a:pt x="86223" y="97928"/>
                </a:cubicBezTo>
                <a:cubicBezTo>
                  <a:pt x="86007" y="98181"/>
                  <a:pt x="85683" y="98181"/>
                  <a:pt x="85467" y="98435"/>
                </a:cubicBezTo>
                <a:cubicBezTo>
                  <a:pt x="84712" y="98689"/>
                  <a:pt x="84064" y="98942"/>
                  <a:pt x="83309" y="99196"/>
                </a:cubicBezTo>
                <a:close/>
                <a:moveTo>
                  <a:pt x="109964" y="91331"/>
                </a:moveTo>
                <a:cubicBezTo>
                  <a:pt x="110287" y="91331"/>
                  <a:pt x="110503" y="91331"/>
                  <a:pt x="110827" y="91331"/>
                </a:cubicBezTo>
                <a:cubicBezTo>
                  <a:pt x="110503" y="91331"/>
                  <a:pt x="110179" y="91585"/>
                  <a:pt x="109964" y="91585"/>
                </a:cubicBezTo>
                <a:cubicBezTo>
                  <a:pt x="109640" y="91585"/>
                  <a:pt x="109640" y="91585"/>
                  <a:pt x="109640" y="91585"/>
                </a:cubicBezTo>
                <a:lnTo>
                  <a:pt x="109964" y="91331"/>
                </a:lnTo>
                <a:close/>
                <a:moveTo>
                  <a:pt x="112769" y="86765"/>
                </a:moveTo>
                <a:cubicBezTo>
                  <a:pt x="112553" y="86765"/>
                  <a:pt x="112553" y="86765"/>
                  <a:pt x="112553" y="86765"/>
                </a:cubicBezTo>
                <a:cubicBezTo>
                  <a:pt x="111043" y="86511"/>
                  <a:pt x="111043" y="86511"/>
                  <a:pt x="111043" y="86511"/>
                </a:cubicBezTo>
                <a:cubicBezTo>
                  <a:pt x="111258" y="86511"/>
                  <a:pt x="111258" y="86511"/>
                  <a:pt x="111258" y="86511"/>
                </a:cubicBezTo>
                <a:cubicBezTo>
                  <a:pt x="112553" y="86511"/>
                  <a:pt x="112553" y="86511"/>
                  <a:pt x="112553" y="86511"/>
                </a:cubicBezTo>
                <a:cubicBezTo>
                  <a:pt x="112877" y="86765"/>
                  <a:pt x="112877" y="86765"/>
                  <a:pt x="112877" y="86765"/>
                </a:cubicBezTo>
                <a:lnTo>
                  <a:pt x="112769" y="86765"/>
                </a:lnTo>
                <a:close/>
                <a:moveTo>
                  <a:pt x="110611" y="86511"/>
                </a:moveTo>
                <a:cubicBezTo>
                  <a:pt x="110719" y="86511"/>
                  <a:pt x="110719" y="86511"/>
                  <a:pt x="110719" y="86511"/>
                </a:cubicBezTo>
                <a:cubicBezTo>
                  <a:pt x="110611" y="86511"/>
                  <a:pt x="110503" y="86511"/>
                  <a:pt x="110395" y="86511"/>
                </a:cubicBezTo>
                <a:cubicBezTo>
                  <a:pt x="109532" y="86511"/>
                  <a:pt x="109532" y="86511"/>
                  <a:pt x="109532" y="86511"/>
                </a:cubicBezTo>
                <a:cubicBezTo>
                  <a:pt x="109640" y="86511"/>
                  <a:pt x="109748" y="86257"/>
                  <a:pt x="109856" y="86257"/>
                </a:cubicBezTo>
                <a:cubicBezTo>
                  <a:pt x="110071" y="86257"/>
                  <a:pt x="110395" y="86511"/>
                  <a:pt x="110611" y="86511"/>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lose/>
                <a:moveTo>
                  <a:pt x="105539" y="75856"/>
                </a:moveTo>
                <a:cubicBezTo>
                  <a:pt x="105539" y="76363"/>
                  <a:pt x="105539" y="76109"/>
                  <a:pt x="105539" y="75856"/>
                </a:cubicBezTo>
                <a:close/>
                <a:moveTo>
                  <a:pt x="105539" y="75602"/>
                </a:moveTo>
                <a:cubicBezTo>
                  <a:pt x="105539" y="75602"/>
                  <a:pt x="105539" y="75602"/>
                  <a:pt x="105539" y="75602"/>
                </a:cubicBezTo>
                <a:cubicBezTo>
                  <a:pt x="105539" y="75602"/>
                  <a:pt x="105539" y="75602"/>
                  <a:pt x="105539" y="75602"/>
                </a:cubicBezTo>
                <a:close/>
                <a:moveTo>
                  <a:pt x="105539" y="75602"/>
                </a:moveTo>
                <a:cubicBezTo>
                  <a:pt x="105539" y="75602"/>
                  <a:pt x="105539" y="75602"/>
                  <a:pt x="105539" y="75602"/>
                </a:cubicBezTo>
                <a:cubicBezTo>
                  <a:pt x="105539" y="75602"/>
                  <a:pt x="105539" y="75602"/>
                  <a:pt x="105539" y="75602"/>
                </a:cubicBezTo>
                <a:cubicBezTo>
                  <a:pt x="105539" y="75602"/>
                  <a:pt x="105539" y="75602"/>
                  <a:pt x="105539" y="75602"/>
                </a:cubicBezTo>
                <a:close/>
                <a:moveTo>
                  <a:pt x="96151" y="68752"/>
                </a:moveTo>
                <a:cubicBezTo>
                  <a:pt x="93669" y="68498"/>
                  <a:pt x="93669" y="68498"/>
                  <a:pt x="93669" y="68498"/>
                </a:cubicBezTo>
                <a:cubicBezTo>
                  <a:pt x="92697" y="68498"/>
                  <a:pt x="92697" y="68498"/>
                  <a:pt x="92697" y="68498"/>
                </a:cubicBezTo>
                <a:cubicBezTo>
                  <a:pt x="92913" y="68498"/>
                  <a:pt x="93129" y="68498"/>
                  <a:pt x="93345" y="68498"/>
                </a:cubicBezTo>
                <a:cubicBezTo>
                  <a:pt x="93453" y="68498"/>
                  <a:pt x="93669" y="68498"/>
                  <a:pt x="93884" y="68498"/>
                </a:cubicBezTo>
                <a:cubicBezTo>
                  <a:pt x="95395" y="68498"/>
                  <a:pt x="96798" y="68498"/>
                  <a:pt x="98201" y="68498"/>
                </a:cubicBezTo>
                <a:cubicBezTo>
                  <a:pt x="97769" y="68752"/>
                  <a:pt x="97446" y="68752"/>
                  <a:pt x="97014" y="68752"/>
                </a:cubicBezTo>
                <a:cubicBezTo>
                  <a:pt x="96690" y="68752"/>
                  <a:pt x="96366" y="68752"/>
                  <a:pt x="96151" y="68752"/>
                </a:cubicBezTo>
                <a:close/>
                <a:moveTo>
                  <a:pt x="6366" y="87019"/>
                </a:moveTo>
                <a:cubicBezTo>
                  <a:pt x="6366" y="87272"/>
                  <a:pt x="6366" y="87272"/>
                  <a:pt x="6366" y="87272"/>
                </a:cubicBezTo>
                <a:cubicBezTo>
                  <a:pt x="7661" y="87272"/>
                  <a:pt x="8956" y="87272"/>
                  <a:pt x="10251" y="87019"/>
                </a:cubicBezTo>
                <a:cubicBezTo>
                  <a:pt x="9712" y="87272"/>
                  <a:pt x="9172" y="87272"/>
                  <a:pt x="8633" y="87526"/>
                </a:cubicBezTo>
                <a:cubicBezTo>
                  <a:pt x="7877" y="87526"/>
                  <a:pt x="7122" y="87526"/>
                  <a:pt x="6366" y="87526"/>
                </a:cubicBezTo>
                <a:cubicBezTo>
                  <a:pt x="6366" y="87780"/>
                  <a:pt x="6366" y="87780"/>
                  <a:pt x="6366" y="87780"/>
                </a:cubicBezTo>
                <a:cubicBezTo>
                  <a:pt x="6366" y="87780"/>
                  <a:pt x="6366" y="87780"/>
                  <a:pt x="6366" y="87780"/>
                </a:cubicBezTo>
                <a:cubicBezTo>
                  <a:pt x="6366" y="87526"/>
                  <a:pt x="6366" y="87526"/>
                  <a:pt x="6366" y="87526"/>
                </a:cubicBezTo>
                <a:cubicBezTo>
                  <a:pt x="6366" y="87526"/>
                  <a:pt x="6366" y="87526"/>
                  <a:pt x="6366" y="87526"/>
                </a:cubicBezTo>
                <a:cubicBezTo>
                  <a:pt x="6366" y="87019"/>
                  <a:pt x="6366" y="87019"/>
                  <a:pt x="6366" y="87019"/>
                </a:cubicBezTo>
                <a:cubicBezTo>
                  <a:pt x="6366" y="87019"/>
                  <a:pt x="6366" y="87019"/>
                  <a:pt x="6366" y="87019"/>
                </a:cubicBezTo>
                <a:close/>
                <a:moveTo>
                  <a:pt x="6474" y="90317"/>
                </a:moveTo>
                <a:cubicBezTo>
                  <a:pt x="6474" y="90317"/>
                  <a:pt x="6474" y="90317"/>
                  <a:pt x="6474" y="90317"/>
                </a:cubicBezTo>
                <a:cubicBezTo>
                  <a:pt x="6366" y="90317"/>
                  <a:pt x="6366" y="90317"/>
                  <a:pt x="6366" y="90317"/>
                </a:cubicBezTo>
                <a:cubicBezTo>
                  <a:pt x="6474" y="96152"/>
                  <a:pt x="6474" y="96152"/>
                  <a:pt x="6474" y="96152"/>
                </a:cubicBezTo>
                <a:cubicBezTo>
                  <a:pt x="6474" y="96152"/>
                  <a:pt x="6474" y="96152"/>
                  <a:pt x="6474" y="96152"/>
                </a:cubicBezTo>
                <a:cubicBezTo>
                  <a:pt x="6474" y="97167"/>
                  <a:pt x="6474" y="97167"/>
                  <a:pt x="6474" y="97167"/>
                </a:cubicBezTo>
                <a:cubicBezTo>
                  <a:pt x="6474" y="97167"/>
                  <a:pt x="6474" y="97167"/>
                  <a:pt x="6474" y="97167"/>
                </a:cubicBezTo>
                <a:cubicBezTo>
                  <a:pt x="6366" y="90317"/>
                  <a:pt x="6366" y="90317"/>
                  <a:pt x="6366" y="90317"/>
                </a:cubicBezTo>
                <a:cubicBezTo>
                  <a:pt x="6366" y="90317"/>
                  <a:pt x="6366" y="90317"/>
                  <a:pt x="6474" y="90317"/>
                </a:cubicBezTo>
                <a:close/>
                <a:moveTo>
                  <a:pt x="6474" y="96152"/>
                </a:moveTo>
                <a:cubicBezTo>
                  <a:pt x="6474" y="96152"/>
                  <a:pt x="6474" y="96152"/>
                  <a:pt x="6474" y="96152"/>
                </a:cubicBezTo>
                <a:cubicBezTo>
                  <a:pt x="6474" y="97167"/>
                  <a:pt x="6474" y="97167"/>
                  <a:pt x="6474" y="97167"/>
                </a:cubicBezTo>
                <a:cubicBezTo>
                  <a:pt x="6474" y="97167"/>
                  <a:pt x="6474" y="97167"/>
                  <a:pt x="6474" y="97167"/>
                </a:cubicBezTo>
                <a:lnTo>
                  <a:pt x="6474" y="96152"/>
                </a:lnTo>
                <a:close/>
                <a:moveTo>
                  <a:pt x="80287" y="90824"/>
                </a:moveTo>
                <a:cubicBezTo>
                  <a:pt x="81151" y="90824"/>
                  <a:pt x="82014" y="90824"/>
                  <a:pt x="82877" y="90824"/>
                </a:cubicBezTo>
                <a:cubicBezTo>
                  <a:pt x="82338" y="91078"/>
                  <a:pt x="81690" y="91078"/>
                  <a:pt x="81151" y="91331"/>
                </a:cubicBezTo>
                <a:cubicBezTo>
                  <a:pt x="79964" y="91331"/>
                  <a:pt x="78776" y="91331"/>
                  <a:pt x="77589" y="91585"/>
                </a:cubicBezTo>
                <a:cubicBezTo>
                  <a:pt x="78453" y="91331"/>
                  <a:pt x="79316" y="91078"/>
                  <a:pt x="80287" y="90824"/>
                </a:cubicBezTo>
                <a:close/>
                <a:moveTo>
                  <a:pt x="73812" y="93615"/>
                </a:moveTo>
                <a:cubicBezTo>
                  <a:pt x="73597" y="93615"/>
                  <a:pt x="73273" y="93615"/>
                  <a:pt x="73057" y="93615"/>
                </a:cubicBezTo>
                <a:cubicBezTo>
                  <a:pt x="73597" y="93361"/>
                  <a:pt x="74028" y="93361"/>
                  <a:pt x="74568" y="93361"/>
                </a:cubicBezTo>
                <a:cubicBezTo>
                  <a:pt x="74244" y="93361"/>
                  <a:pt x="74028" y="93361"/>
                  <a:pt x="73812" y="93615"/>
                </a:cubicBezTo>
                <a:close/>
                <a:moveTo>
                  <a:pt x="80071" y="92093"/>
                </a:moveTo>
                <a:cubicBezTo>
                  <a:pt x="83201" y="92093"/>
                  <a:pt x="86330" y="91839"/>
                  <a:pt x="89352" y="91839"/>
                </a:cubicBezTo>
                <a:cubicBezTo>
                  <a:pt x="88273" y="92093"/>
                  <a:pt x="87086" y="92600"/>
                  <a:pt x="86007" y="92854"/>
                </a:cubicBezTo>
                <a:cubicBezTo>
                  <a:pt x="82769" y="92854"/>
                  <a:pt x="79532" y="93107"/>
                  <a:pt x="76294" y="93361"/>
                </a:cubicBezTo>
                <a:cubicBezTo>
                  <a:pt x="77589" y="92854"/>
                  <a:pt x="78884" y="92600"/>
                  <a:pt x="80071" y="92093"/>
                </a:cubicBezTo>
                <a:close/>
                <a:moveTo>
                  <a:pt x="84496" y="93361"/>
                </a:moveTo>
                <a:cubicBezTo>
                  <a:pt x="85467" y="93361"/>
                  <a:pt x="86546" y="93361"/>
                  <a:pt x="87517" y="93361"/>
                </a:cubicBezTo>
                <a:cubicBezTo>
                  <a:pt x="86223" y="93615"/>
                  <a:pt x="84928" y="94122"/>
                  <a:pt x="83633" y="94630"/>
                </a:cubicBezTo>
                <a:cubicBezTo>
                  <a:pt x="80719" y="95391"/>
                  <a:pt x="77805" y="96152"/>
                  <a:pt x="74892" y="97167"/>
                </a:cubicBezTo>
                <a:cubicBezTo>
                  <a:pt x="74352" y="96913"/>
                  <a:pt x="73920" y="96913"/>
                  <a:pt x="73381" y="96659"/>
                </a:cubicBezTo>
                <a:cubicBezTo>
                  <a:pt x="77050" y="95644"/>
                  <a:pt x="80827" y="94630"/>
                  <a:pt x="84496" y="93361"/>
                </a:cubicBezTo>
                <a:close/>
                <a:moveTo>
                  <a:pt x="73165" y="97674"/>
                </a:moveTo>
                <a:cubicBezTo>
                  <a:pt x="67122" y="99450"/>
                  <a:pt x="61079" y="101226"/>
                  <a:pt x="55035" y="103002"/>
                </a:cubicBezTo>
                <a:cubicBezTo>
                  <a:pt x="52661" y="103255"/>
                  <a:pt x="50395" y="103763"/>
                  <a:pt x="48021" y="104524"/>
                </a:cubicBezTo>
                <a:cubicBezTo>
                  <a:pt x="48021" y="104778"/>
                  <a:pt x="48021" y="104778"/>
                  <a:pt x="48021" y="104778"/>
                </a:cubicBezTo>
                <a:cubicBezTo>
                  <a:pt x="48021" y="104778"/>
                  <a:pt x="48021" y="104778"/>
                  <a:pt x="48021" y="104778"/>
                </a:cubicBezTo>
                <a:cubicBezTo>
                  <a:pt x="48021" y="104270"/>
                  <a:pt x="48021" y="104270"/>
                  <a:pt x="48021" y="104270"/>
                </a:cubicBezTo>
                <a:cubicBezTo>
                  <a:pt x="52985" y="103002"/>
                  <a:pt x="57841" y="101479"/>
                  <a:pt x="62805" y="99957"/>
                </a:cubicBezTo>
                <a:cubicBezTo>
                  <a:pt x="65719" y="99196"/>
                  <a:pt x="68633" y="98181"/>
                  <a:pt x="71438" y="97420"/>
                </a:cubicBezTo>
                <a:cubicBezTo>
                  <a:pt x="72086" y="97420"/>
                  <a:pt x="72625" y="97420"/>
                  <a:pt x="73165" y="97674"/>
                </a:cubicBezTo>
                <a:close/>
                <a:moveTo>
                  <a:pt x="48021" y="104778"/>
                </a:moveTo>
                <a:cubicBezTo>
                  <a:pt x="47158" y="104778"/>
                  <a:pt x="46402" y="104778"/>
                  <a:pt x="45539" y="105031"/>
                </a:cubicBezTo>
                <a:cubicBezTo>
                  <a:pt x="46402" y="104778"/>
                  <a:pt x="47158" y="104524"/>
                  <a:pt x="48021" y="104270"/>
                </a:cubicBezTo>
                <a:lnTo>
                  <a:pt x="48021" y="104778"/>
                </a:lnTo>
                <a:close/>
                <a:moveTo>
                  <a:pt x="43812" y="105285"/>
                </a:moveTo>
                <a:cubicBezTo>
                  <a:pt x="43597" y="105285"/>
                  <a:pt x="43489" y="105285"/>
                  <a:pt x="43273" y="105285"/>
                </a:cubicBezTo>
                <a:cubicBezTo>
                  <a:pt x="44892" y="105031"/>
                  <a:pt x="46402" y="104524"/>
                  <a:pt x="48021" y="104016"/>
                </a:cubicBezTo>
                <a:cubicBezTo>
                  <a:pt x="48021" y="104016"/>
                  <a:pt x="48021" y="104016"/>
                  <a:pt x="48021" y="104016"/>
                </a:cubicBezTo>
                <a:cubicBezTo>
                  <a:pt x="46618" y="104524"/>
                  <a:pt x="45215" y="104778"/>
                  <a:pt x="43812" y="105285"/>
                </a:cubicBezTo>
                <a:close/>
                <a:moveTo>
                  <a:pt x="40899" y="106300"/>
                </a:moveTo>
                <a:cubicBezTo>
                  <a:pt x="42517" y="106046"/>
                  <a:pt x="44028" y="105792"/>
                  <a:pt x="45539" y="105539"/>
                </a:cubicBezTo>
                <a:cubicBezTo>
                  <a:pt x="43705" y="106046"/>
                  <a:pt x="41978" y="106553"/>
                  <a:pt x="40143" y="107061"/>
                </a:cubicBezTo>
                <a:cubicBezTo>
                  <a:pt x="38309" y="107315"/>
                  <a:pt x="36582" y="107568"/>
                  <a:pt x="34856" y="107822"/>
                </a:cubicBezTo>
                <a:cubicBezTo>
                  <a:pt x="36906" y="107315"/>
                  <a:pt x="38848" y="106807"/>
                  <a:pt x="40899" y="106300"/>
                </a:cubicBezTo>
                <a:close/>
                <a:moveTo>
                  <a:pt x="48129" y="106807"/>
                </a:moveTo>
                <a:cubicBezTo>
                  <a:pt x="48021" y="106807"/>
                  <a:pt x="48021" y="106807"/>
                  <a:pt x="48021" y="106807"/>
                </a:cubicBezTo>
                <a:cubicBezTo>
                  <a:pt x="46942" y="107061"/>
                  <a:pt x="45863" y="107061"/>
                  <a:pt x="44676" y="107315"/>
                </a:cubicBezTo>
                <a:cubicBezTo>
                  <a:pt x="45863" y="107061"/>
                  <a:pt x="46942" y="106553"/>
                  <a:pt x="48021" y="106300"/>
                </a:cubicBezTo>
                <a:lnTo>
                  <a:pt x="48129" y="106807"/>
                </a:lnTo>
                <a:close/>
                <a:moveTo>
                  <a:pt x="45971" y="108583"/>
                </a:moveTo>
                <a:cubicBezTo>
                  <a:pt x="46618" y="108583"/>
                  <a:pt x="47374" y="108329"/>
                  <a:pt x="48129" y="108329"/>
                </a:cubicBezTo>
                <a:cubicBezTo>
                  <a:pt x="48129" y="108329"/>
                  <a:pt x="48129" y="108329"/>
                  <a:pt x="48129" y="108329"/>
                </a:cubicBezTo>
                <a:cubicBezTo>
                  <a:pt x="47805" y="108583"/>
                  <a:pt x="47374" y="108583"/>
                  <a:pt x="47050" y="108837"/>
                </a:cubicBezTo>
                <a:cubicBezTo>
                  <a:pt x="45971" y="108837"/>
                  <a:pt x="44892" y="109090"/>
                  <a:pt x="43812" y="109090"/>
                </a:cubicBezTo>
                <a:cubicBezTo>
                  <a:pt x="44568" y="108837"/>
                  <a:pt x="45215" y="108837"/>
                  <a:pt x="45971" y="108583"/>
                </a:cubicBezTo>
                <a:close/>
                <a:moveTo>
                  <a:pt x="46079" y="110359"/>
                </a:moveTo>
                <a:cubicBezTo>
                  <a:pt x="46726" y="110359"/>
                  <a:pt x="47482" y="110105"/>
                  <a:pt x="48237" y="110105"/>
                </a:cubicBezTo>
                <a:cubicBezTo>
                  <a:pt x="48237" y="110613"/>
                  <a:pt x="48237" y="110613"/>
                  <a:pt x="48237" y="110613"/>
                </a:cubicBezTo>
                <a:cubicBezTo>
                  <a:pt x="46402" y="110866"/>
                  <a:pt x="44460" y="111120"/>
                  <a:pt x="42625" y="111374"/>
                </a:cubicBezTo>
                <a:cubicBezTo>
                  <a:pt x="43705" y="110866"/>
                  <a:pt x="44892" y="110613"/>
                  <a:pt x="46079" y="110359"/>
                </a:cubicBezTo>
                <a:close/>
                <a:moveTo>
                  <a:pt x="48237" y="110105"/>
                </a:moveTo>
                <a:cubicBezTo>
                  <a:pt x="51366" y="109598"/>
                  <a:pt x="54388" y="109344"/>
                  <a:pt x="57517" y="108837"/>
                </a:cubicBezTo>
                <a:cubicBezTo>
                  <a:pt x="65395" y="107822"/>
                  <a:pt x="65395" y="107822"/>
                  <a:pt x="65395" y="107822"/>
                </a:cubicBezTo>
                <a:cubicBezTo>
                  <a:pt x="67985" y="107568"/>
                  <a:pt x="70683" y="106807"/>
                  <a:pt x="73273" y="106046"/>
                </a:cubicBezTo>
                <a:cubicBezTo>
                  <a:pt x="74892" y="105539"/>
                  <a:pt x="76510" y="105031"/>
                  <a:pt x="78129" y="104524"/>
                </a:cubicBezTo>
                <a:cubicBezTo>
                  <a:pt x="78669" y="104524"/>
                  <a:pt x="78669" y="104524"/>
                  <a:pt x="78669" y="104524"/>
                </a:cubicBezTo>
                <a:cubicBezTo>
                  <a:pt x="78561" y="104524"/>
                  <a:pt x="78561" y="104524"/>
                  <a:pt x="78561" y="104524"/>
                </a:cubicBezTo>
                <a:cubicBezTo>
                  <a:pt x="76942" y="105285"/>
                  <a:pt x="75215" y="105792"/>
                  <a:pt x="73489" y="106300"/>
                </a:cubicBezTo>
                <a:cubicBezTo>
                  <a:pt x="70899" y="107061"/>
                  <a:pt x="68309" y="107822"/>
                  <a:pt x="65611" y="108076"/>
                </a:cubicBezTo>
                <a:cubicBezTo>
                  <a:pt x="63021" y="108583"/>
                  <a:pt x="60323" y="108837"/>
                  <a:pt x="57733" y="109344"/>
                </a:cubicBezTo>
                <a:cubicBezTo>
                  <a:pt x="54604" y="109598"/>
                  <a:pt x="51366" y="110105"/>
                  <a:pt x="48237" y="110613"/>
                </a:cubicBezTo>
                <a:lnTo>
                  <a:pt x="48237" y="110105"/>
                </a:lnTo>
                <a:close/>
                <a:moveTo>
                  <a:pt x="96151" y="97674"/>
                </a:moveTo>
                <a:cubicBezTo>
                  <a:pt x="95395" y="97928"/>
                  <a:pt x="94748" y="98181"/>
                  <a:pt x="93992" y="98181"/>
                </a:cubicBezTo>
                <a:cubicBezTo>
                  <a:pt x="97446" y="96913"/>
                  <a:pt x="100899" y="95391"/>
                  <a:pt x="104352" y="93868"/>
                </a:cubicBezTo>
                <a:cubicBezTo>
                  <a:pt x="105647" y="93361"/>
                  <a:pt x="105647" y="93361"/>
                  <a:pt x="105647" y="93361"/>
                </a:cubicBezTo>
                <a:cubicBezTo>
                  <a:pt x="105863" y="93361"/>
                  <a:pt x="105971" y="93361"/>
                  <a:pt x="106187" y="93361"/>
                </a:cubicBezTo>
                <a:cubicBezTo>
                  <a:pt x="105647" y="93615"/>
                  <a:pt x="105107" y="93868"/>
                  <a:pt x="104568" y="94122"/>
                </a:cubicBezTo>
                <a:cubicBezTo>
                  <a:pt x="101978" y="95137"/>
                  <a:pt x="99388" y="96405"/>
                  <a:pt x="96798" y="97420"/>
                </a:cubicBezTo>
                <a:cubicBezTo>
                  <a:pt x="96582" y="97420"/>
                  <a:pt x="96366" y="97674"/>
                  <a:pt x="96151" y="97674"/>
                </a:cubicBezTo>
                <a:close/>
                <a:moveTo>
                  <a:pt x="106510" y="93107"/>
                </a:moveTo>
                <a:cubicBezTo>
                  <a:pt x="108129" y="92346"/>
                  <a:pt x="108129" y="92346"/>
                  <a:pt x="108129" y="92346"/>
                </a:cubicBezTo>
                <a:cubicBezTo>
                  <a:pt x="108237" y="92346"/>
                  <a:pt x="108345" y="92346"/>
                  <a:pt x="108453" y="92346"/>
                </a:cubicBezTo>
                <a:cubicBezTo>
                  <a:pt x="107913" y="92600"/>
                  <a:pt x="107482" y="92854"/>
                  <a:pt x="106942" y="93107"/>
                </a:cubicBezTo>
                <a:cubicBezTo>
                  <a:pt x="106834" y="93107"/>
                  <a:pt x="106618" y="93107"/>
                  <a:pt x="106510" y="93107"/>
                </a:cubicBezTo>
                <a:close/>
                <a:moveTo>
                  <a:pt x="108884" y="92346"/>
                </a:moveTo>
                <a:cubicBezTo>
                  <a:pt x="109208" y="92346"/>
                  <a:pt x="109532" y="92346"/>
                  <a:pt x="109856" y="92600"/>
                </a:cubicBezTo>
                <a:cubicBezTo>
                  <a:pt x="108992" y="92854"/>
                  <a:pt x="108992" y="92854"/>
                  <a:pt x="108992" y="92854"/>
                </a:cubicBezTo>
                <a:cubicBezTo>
                  <a:pt x="108345" y="93107"/>
                  <a:pt x="108345" y="93107"/>
                  <a:pt x="108345" y="93107"/>
                </a:cubicBezTo>
                <a:cubicBezTo>
                  <a:pt x="107374" y="93107"/>
                  <a:pt x="107374" y="93107"/>
                  <a:pt x="107374" y="93107"/>
                </a:cubicBezTo>
                <a:cubicBezTo>
                  <a:pt x="107374" y="93107"/>
                  <a:pt x="107374" y="93107"/>
                  <a:pt x="107374" y="93107"/>
                </a:cubicBezTo>
                <a:cubicBezTo>
                  <a:pt x="107913" y="92854"/>
                  <a:pt x="108453" y="92600"/>
                  <a:pt x="108884" y="92346"/>
                </a:cubicBezTo>
                <a:close/>
                <a:moveTo>
                  <a:pt x="110935" y="92600"/>
                </a:moveTo>
                <a:cubicBezTo>
                  <a:pt x="110935" y="92600"/>
                  <a:pt x="110935" y="92600"/>
                  <a:pt x="110935" y="92600"/>
                </a:cubicBezTo>
                <a:cubicBezTo>
                  <a:pt x="110935" y="93361"/>
                  <a:pt x="110935" y="93361"/>
                  <a:pt x="110935" y="93361"/>
                </a:cubicBezTo>
                <a:cubicBezTo>
                  <a:pt x="110935" y="93361"/>
                  <a:pt x="110935" y="93361"/>
                  <a:pt x="110935" y="93361"/>
                </a:cubicBezTo>
                <a:lnTo>
                  <a:pt x="110935" y="92600"/>
                </a:lnTo>
                <a:close/>
                <a:moveTo>
                  <a:pt x="110935" y="92600"/>
                </a:moveTo>
                <a:cubicBezTo>
                  <a:pt x="110935" y="92600"/>
                  <a:pt x="110935" y="92600"/>
                  <a:pt x="110935" y="92600"/>
                </a:cubicBezTo>
                <a:cubicBezTo>
                  <a:pt x="110935" y="93361"/>
                  <a:pt x="110935" y="93361"/>
                  <a:pt x="110935" y="93361"/>
                </a:cubicBezTo>
                <a:cubicBezTo>
                  <a:pt x="110935" y="93361"/>
                  <a:pt x="110935" y="93361"/>
                  <a:pt x="110935" y="93361"/>
                </a:cubicBezTo>
                <a:lnTo>
                  <a:pt x="110935" y="92600"/>
                </a:lnTo>
                <a:close/>
                <a:moveTo>
                  <a:pt x="113093" y="91078"/>
                </a:moveTo>
                <a:cubicBezTo>
                  <a:pt x="113093" y="90824"/>
                  <a:pt x="113093" y="90824"/>
                  <a:pt x="113093" y="91078"/>
                </a:cubicBezTo>
                <a:cubicBezTo>
                  <a:pt x="112769" y="91078"/>
                  <a:pt x="112769" y="91078"/>
                  <a:pt x="112769" y="91078"/>
                </a:cubicBezTo>
                <a:cubicBezTo>
                  <a:pt x="112553" y="91078"/>
                  <a:pt x="112553" y="91078"/>
                  <a:pt x="112553" y="91078"/>
                </a:cubicBezTo>
                <a:cubicBezTo>
                  <a:pt x="111798" y="91078"/>
                  <a:pt x="111798" y="91078"/>
                  <a:pt x="111798" y="91078"/>
                </a:cubicBezTo>
                <a:cubicBezTo>
                  <a:pt x="112877" y="90570"/>
                  <a:pt x="112877" y="90570"/>
                  <a:pt x="112877" y="90570"/>
                </a:cubicBezTo>
                <a:cubicBezTo>
                  <a:pt x="113093" y="90570"/>
                  <a:pt x="113093" y="90570"/>
                  <a:pt x="113093" y="90570"/>
                </a:cubicBezTo>
                <a:cubicBezTo>
                  <a:pt x="113093" y="90570"/>
                  <a:pt x="113093" y="90824"/>
                  <a:pt x="113093" y="91078"/>
                </a:cubicBezTo>
                <a:close/>
                <a:moveTo>
                  <a:pt x="112985" y="86765"/>
                </a:moveTo>
                <a:cubicBezTo>
                  <a:pt x="112985" y="86765"/>
                  <a:pt x="112985" y="86765"/>
                  <a:pt x="112985" y="86765"/>
                </a:cubicBezTo>
                <a:cubicBezTo>
                  <a:pt x="112985" y="86765"/>
                  <a:pt x="112985" y="86765"/>
                  <a:pt x="112985" y="86765"/>
                </a:cubicBezTo>
                <a:cubicBezTo>
                  <a:pt x="112985" y="86765"/>
                  <a:pt x="112985" y="86765"/>
                  <a:pt x="112985" y="86765"/>
                </a:cubicBezTo>
                <a:cubicBezTo>
                  <a:pt x="112985" y="86765"/>
                  <a:pt x="112985" y="86765"/>
                  <a:pt x="112985" y="86765"/>
                </a:cubicBezTo>
                <a:close/>
                <a:moveTo>
                  <a:pt x="112985" y="86511"/>
                </a:moveTo>
                <a:cubicBezTo>
                  <a:pt x="112985" y="86511"/>
                  <a:pt x="112985" y="86511"/>
                  <a:pt x="112985" y="86511"/>
                </a:cubicBezTo>
                <a:cubicBezTo>
                  <a:pt x="112985" y="86257"/>
                  <a:pt x="112985" y="86004"/>
                  <a:pt x="112985" y="86511"/>
                </a:cubicBezTo>
                <a:cubicBezTo>
                  <a:pt x="112769" y="86511"/>
                  <a:pt x="112769" y="86511"/>
                  <a:pt x="112769" y="86511"/>
                </a:cubicBezTo>
                <a:cubicBezTo>
                  <a:pt x="111690" y="86257"/>
                  <a:pt x="111690" y="86257"/>
                  <a:pt x="111690" y="86257"/>
                </a:cubicBezTo>
                <a:cubicBezTo>
                  <a:pt x="112338" y="86004"/>
                  <a:pt x="112338" y="86004"/>
                  <a:pt x="112338" y="86004"/>
                </a:cubicBezTo>
                <a:cubicBezTo>
                  <a:pt x="112661" y="85750"/>
                  <a:pt x="112661" y="85750"/>
                  <a:pt x="112661" y="85750"/>
                </a:cubicBezTo>
                <a:cubicBezTo>
                  <a:pt x="112877" y="86004"/>
                  <a:pt x="112877" y="86004"/>
                  <a:pt x="112877" y="86004"/>
                </a:cubicBezTo>
                <a:cubicBezTo>
                  <a:pt x="112985" y="86004"/>
                  <a:pt x="112985" y="86004"/>
                  <a:pt x="112985" y="86004"/>
                </a:cubicBezTo>
                <a:cubicBezTo>
                  <a:pt x="112985" y="86004"/>
                  <a:pt x="112985" y="86004"/>
                  <a:pt x="112985" y="86257"/>
                </a:cubicBezTo>
                <a:cubicBezTo>
                  <a:pt x="112985" y="86257"/>
                  <a:pt x="112985" y="86257"/>
                  <a:pt x="112985" y="86511"/>
                </a:cubicBezTo>
                <a:close/>
                <a:moveTo>
                  <a:pt x="110719" y="84989"/>
                </a:moveTo>
                <a:cubicBezTo>
                  <a:pt x="110719" y="84989"/>
                  <a:pt x="110719" y="84989"/>
                  <a:pt x="110719" y="84989"/>
                </a:cubicBezTo>
                <a:cubicBezTo>
                  <a:pt x="110719" y="84228"/>
                  <a:pt x="110719" y="84228"/>
                  <a:pt x="110719" y="84228"/>
                </a:cubicBezTo>
                <a:cubicBezTo>
                  <a:pt x="110719" y="84228"/>
                  <a:pt x="110719" y="84228"/>
                  <a:pt x="110719" y="84228"/>
                </a:cubicBezTo>
                <a:lnTo>
                  <a:pt x="110719" y="84989"/>
                </a:lnTo>
                <a:close/>
                <a:moveTo>
                  <a:pt x="110719" y="84228"/>
                </a:moveTo>
                <a:cubicBezTo>
                  <a:pt x="110719" y="84989"/>
                  <a:pt x="110719" y="84989"/>
                  <a:pt x="110719" y="84989"/>
                </a:cubicBezTo>
                <a:cubicBezTo>
                  <a:pt x="110719" y="84989"/>
                  <a:pt x="110719" y="84989"/>
                  <a:pt x="110719" y="84989"/>
                </a:cubicBezTo>
                <a:cubicBezTo>
                  <a:pt x="110719" y="84228"/>
                  <a:pt x="110719" y="84228"/>
                  <a:pt x="110719" y="84228"/>
                </a:cubicBezTo>
                <a:close/>
                <a:moveTo>
                  <a:pt x="109748" y="85496"/>
                </a:moveTo>
                <a:cubicBezTo>
                  <a:pt x="108992" y="85750"/>
                  <a:pt x="108992" y="85750"/>
                  <a:pt x="108992" y="85750"/>
                </a:cubicBezTo>
                <a:cubicBezTo>
                  <a:pt x="108992" y="86004"/>
                  <a:pt x="108884" y="86004"/>
                  <a:pt x="108776" y="86004"/>
                </a:cubicBezTo>
                <a:cubicBezTo>
                  <a:pt x="108237" y="86004"/>
                  <a:pt x="107697" y="86004"/>
                  <a:pt x="107266" y="85750"/>
                </a:cubicBezTo>
                <a:cubicBezTo>
                  <a:pt x="108237" y="85496"/>
                  <a:pt x="108237" y="85496"/>
                  <a:pt x="108237" y="85496"/>
                </a:cubicBezTo>
                <a:lnTo>
                  <a:pt x="109748" y="85496"/>
                </a:lnTo>
                <a:close/>
                <a:moveTo>
                  <a:pt x="108345" y="86257"/>
                </a:moveTo>
                <a:cubicBezTo>
                  <a:pt x="108237" y="86257"/>
                  <a:pt x="108129" y="86257"/>
                  <a:pt x="108021" y="86257"/>
                </a:cubicBezTo>
                <a:cubicBezTo>
                  <a:pt x="106942" y="86257"/>
                  <a:pt x="106942" y="86257"/>
                  <a:pt x="106942" y="86257"/>
                </a:cubicBezTo>
                <a:cubicBezTo>
                  <a:pt x="106726" y="86257"/>
                  <a:pt x="106618" y="86257"/>
                  <a:pt x="106510" y="86257"/>
                </a:cubicBezTo>
                <a:cubicBezTo>
                  <a:pt x="106834" y="86004"/>
                  <a:pt x="106834" y="86004"/>
                  <a:pt x="106834" y="86004"/>
                </a:cubicBezTo>
                <a:cubicBezTo>
                  <a:pt x="107266" y="86004"/>
                  <a:pt x="107805" y="86257"/>
                  <a:pt x="108345" y="86257"/>
                </a:cubicBezTo>
                <a:close/>
                <a:moveTo>
                  <a:pt x="103705" y="85750"/>
                </a:moveTo>
                <a:cubicBezTo>
                  <a:pt x="104244" y="85496"/>
                  <a:pt x="104784" y="85496"/>
                  <a:pt x="105323" y="85243"/>
                </a:cubicBezTo>
                <a:cubicBezTo>
                  <a:pt x="105323" y="85496"/>
                  <a:pt x="105323" y="85496"/>
                  <a:pt x="105323" y="85750"/>
                </a:cubicBezTo>
                <a:lnTo>
                  <a:pt x="103705" y="85750"/>
                </a:ln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000" y="69513"/>
                </a:moveTo>
                <a:cubicBezTo>
                  <a:pt x="105107" y="69513"/>
                  <a:pt x="105107" y="69513"/>
                  <a:pt x="105107" y="69513"/>
                </a:cubicBezTo>
                <a:cubicBezTo>
                  <a:pt x="105107" y="69513"/>
                  <a:pt x="105107" y="69513"/>
                  <a:pt x="105107" y="69513"/>
                </a:cubicBezTo>
                <a:cubicBezTo>
                  <a:pt x="105107" y="69513"/>
                  <a:pt x="105107" y="69513"/>
                  <a:pt x="105107" y="69513"/>
                </a:cubicBezTo>
                <a:lnTo>
                  <a:pt x="105000" y="69513"/>
                </a:lnTo>
                <a:close/>
                <a:moveTo>
                  <a:pt x="100791" y="69006"/>
                </a:moveTo>
                <a:cubicBezTo>
                  <a:pt x="100143" y="69006"/>
                  <a:pt x="99604" y="69006"/>
                  <a:pt x="98956" y="69006"/>
                </a:cubicBezTo>
                <a:cubicBezTo>
                  <a:pt x="99388" y="68752"/>
                  <a:pt x="99928" y="68752"/>
                  <a:pt x="100359" y="68752"/>
                </a:cubicBezTo>
                <a:cubicBezTo>
                  <a:pt x="100791" y="68752"/>
                  <a:pt x="101223" y="68752"/>
                  <a:pt x="101654" y="68752"/>
                </a:cubicBezTo>
                <a:lnTo>
                  <a:pt x="100791" y="69006"/>
                </a:lnTo>
                <a:close/>
                <a:moveTo>
                  <a:pt x="33129" y="14207"/>
                </a:moveTo>
                <a:cubicBezTo>
                  <a:pt x="33129" y="14207"/>
                  <a:pt x="33129" y="14207"/>
                  <a:pt x="33129" y="14207"/>
                </a:cubicBezTo>
                <a:cubicBezTo>
                  <a:pt x="33129" y="13699"/>
                  <a:pt x="33129" y="13699"/>
                  <a:pt x="33129" y="13699"/>
                </a:cubicBezTo>
                <a:cubicBezTo>
                  <a:pt x="33129" y="13699"/>
                  <a:pt x="33129" y="13699"/>
                  <a:pt x="33129" y="13699"/>
                </a:cubicBezTo>
                <a:lnTo>
                  <a:pt x="33129" y="14207"/>
                </a:lnTo>
                <a:close/>
                <a:moveTo>
                  <a:pt x="3021" y="75348"/>
                </a:moveTo>
                <a:cubicBezTo>
                  <a:pt x="2913" y="75348"/>
                  <a:pt x="2913" y="75348"/>
                  <a:pt x="2913" y="75348"/>
                </a:cubicBezTo>
                <a:cubicBezTo>
                  <a:pt x="2913" y="74587"/>
                  <a:pt x="2913" y="74587"/>
                  <a:pt x="2913" y="74587"/>
                </a:cubicBezTo>
                <a:cubicBezTo>
                  <a:pt x="2913" y="74587"/>
                  <a:pt x="2913" y="74587"/>
                  <a:pt x="2913" y="74587"/>
                </a:cubicBezTo>
                <a:lnTo>
                  <a:pt x="3021" y="75348"/>
                </a:lnTo>
                <a:close/>
                <a:moveTo>
                  <a:pt x="3237" y="85750"/>
                </a:moveTo>
                <a:cubicBezTo>
                  <a:pt x="3237" y="86257"/>
                  <a:pt x="3237" y="86257"/>
                  <a:pt x="3237" y="86257"/>
                </a:cubicBezTo>
                <a:cubicBezTo>
                  <a:pt x="3237" y="86257"/>
                  <a:pt x="3237" y="86257"/>
                  <a:pt x="3237" y="86257"/>
                </a:cubicBezTo>
                <a:cubicBezTo>
                  <a:pt x="3237" y="85750"/>
                  <a:pt x="3237" y="85750"/>
                  <a:pt x="3237" y="85750"/>
                </a:cubicBezTo>
                <a:cubicBezTo>
                  <a:pt x="3237" y="85750"/>
                  <a:pt x="3237" y="85750"/>
                  <a:pt x="3237" y="85750"/>
                </a:cubicBezTo>
                <a:close/>
                <a:moveTo>
                  <a:pt x="6366" y="86511"/>
                </a:moveTo>
                <a:cubicBezTo>
                  <a:pt x="6366" y="87526"/>
                  <a:pt x="6366" y="87526"/>
                  <a:pt x="6366" y="87526"/>
                </a:cubicBezTo>
                <a:cubicBezTo>
                  <a:pt x="5287" y="87780"/>
                  <a:pt x="4316" y="87780"/>
                  <a:pt x="3345" y="87780"/>
                </a:cubicBezTo>
                <a:cubicBezTo>
                  <a:pt x="3237" y="87019"/>
                  <a:pt x="3237" y="87019"/>
                  <a:pt x="3237" y="87019"/>
                </a:cubicBezTo>
                <a:cubicBezTo>
                  <a:pt x="4316" y="87019"/>
                  <a:pt x="5287" y="86765"/>
                  <a:pt x="6366" y="86511"/>
                </a:cubicBezTo>
                <a:close/>
                <a:moveTo>
                  <a:pt x="6366" y="90317"/>
                </a:moveTo>
                <a:cubicBezTo>
                  <a:pt x="6474" y="97674"/>
                  <a:pt x="6474" y="97674"/>
                  <a:pt x="6474" y="97674"/>
                </a:cubicBezTo>
                <a:cubicBezTo>
                  <a:pt x="6474" y="97674"/>
                  <a:pt x="6474" y="97674"/>
                  <a:pt x="6474" y="97674"/>
                </a:cubicBezTo>
                <a:cubicBezTo>
                  <a:pt x="6474" y="97674"/>
                  <a:pt x="6474" y="97674"/>
                  <a:pt x="6474" y="97674"/>
                </a:cubicBezTo>
                <a:cubicBezTo>
                  <a:pt x="6474" y="97674"/>
                  <a:pt x="6474" y="97674"/>
                  <a:pt x="6474" y="97674"/>
                </a:cubicBezTo>
                <a:cubicBezTo>
                  <a:pt x="6366" y="90317"/>
                  <a:pt x="6366" y="90317"/>
                  <a:pt x="6366" y="90317"/>
                </a:cubicBezTo>
                <a:cubicBezTo>
                  <a:pt x="6366" y="90317"/>
                  <a:pt x="6366" y="90317"/>
                  <a:pt x="6366" y="90317"/>
                </a:cubicBezTo>
                <a:close/>
                <a:moveTo>
                  <a:pt x="6474" y="97674"/>
                </a:moveTo>
                <a:cubicBezTo>
                  <a:pt x="6474" y="97674"/>
                  <a:pt x="6474" y="97674"/>
                  <a:pt x="6474" y="97674"/>
                </a:cubicBezTo>
                <a:cubicBezTo>
                  <a:pt x="6474" y="97674"/>
                  <a:pt x="6474" y="97674"/>
                  <a:pt x="6474" y="97674"/>
                </a:cubicBezTo>
                <a:cubicBezTo>
                  <a:pt x="6474" y="97674"/>
                  <a:pt x="6474" y="97674"/>
                  <a:pt x="6474" y="97674"/>
                </a:cubicBezTo>
                <a:close/>
                <a:moveTo>
                  <a:pt x="66151" y="92346"/>
                </a:moveTo>
                <a:cubicBezTo>
                  <a:pt x="66151" y="92346"/>
                  <a:pt x="66043" y="92346"/>
                  <a:pt x="66043" y="92346"/>
                </a:cubicBezTo>
                <a:cubicBezTo>
                  <a:pt x="66043" y="92346"/>
                  <a:pt x="65935" y="92346"/>
                  <a:pt x="65935" y="92346"/>
                </a:cubicBezTo>
                <a:cubicBezTo>
                  <a:pt x="65935" y="92346"/>
                  <a:pt x="66043" y="92346"/>
                  <a:pt x="66151" y="92346"/>
                </a:cubicBezTo>
                <a:close/>
                <a:moveTo>
                  <a:pt x="67446" y="93361"/>
                </a:moveTo>
                <a:cubicBezTo>
                  <a:pt x="68741" y="93107"/>
                  <a:pt x="69928" y="93107"/>
                  <a:pt x="71223" y="92854"/>
                </a:cubicBezTo>
                <a:cubicBezTo>
                  <a:pt x="73381" y="92600"/>
                  <a:pt x="75539" y="92346"/>
                  <a:pt x="77697" y="92346"/>
                </a:cubicBezTo>
                <a:cubicBezTo>
                  <a:pt x="77266" y="92346"/>
                  <a:pt x="76942" y="92600"/>
                  <a:pt x="76510" y="92600"/>
                </a:cubicBezTo>
                <a:cubicBezTo>
                  <a:pt x="76510" y="92600"/>
                  <a:pt x="76402" y="92600"/>
                  <a:pt x="76402" y="92600"/>
                </a:cubicBezTo>
                <a:cubicBezTo>
                  <a:pt x="74568" y="93107"/>
                  <a:pt x="72841" y="93361"/>
                  <a:pt x="71007" y="93615"/>
                </a:cubicBezTo>
                <a:cubicBezTo>
                  <a:pt x="68956" y="93868"/>
                  <a:pt x="66906" y="94122"/>
                  <a:pt x="64856" y="94122"/>
                </a:cubicBezTo>
                <a:cubicBezTo>
                  <a:pt x="65719" y="93868"/>
                  <a:pt x="66582" y="93615"/>
                  <a:pt x="67446" y="93361"/>
                </a:cubicBezTo>
                <a:close/>
                <a:moveTo>
                  <a:pt x="63129" y="95137"/>
                </a:moveTo>
                <a:cubicBezTo>
                  <a:pt x="64208" y="95137"/>
                  <a:pt x="65395" y="94883"/>
                  <a:pt x="66474" y="94883"/>
                </a:cubicBezTo>
                <a:cubicBezTo>
                  <a:pt x="67769" y="94883"/>
                  <a:pt x="69172" y="94630"/>
                  <a:pt x="70467" y="94630"/>
                </a:cubicBezTo>
                <a:cubicBezTo>
                  <a:pt x="69604" y="94883"/>
                  <a:pt x="68848" y="94883"/>
                  <a:pt x="67985" y="95137"/>
                </a:cubicBezTo>
                <a:cubicBezTo>
                  <a:pt x="67338" y="95391"/>
                  <a:pt x="66690" y="95644"/>
                  <a:pt x="66043" y="95898"/>
                </a:cubicBezTo>
                <a:cubicBezTo>
                  <a:pt x="63884" y="95644"/>
                  <a:pt x="61618" y="95644"/>
                  <a:pt x="59352" y="95898"/>
                </a:cubicBezTo>
                <a:cubicBezTo>
                  <a:pt x="59568" y="95898"/>
                  <a:pt x="59784" y="95898"/>
                  <a:pt x="60000" y="95644"/>
                </a:cubicBezTo>
                <a:cubicBezTo>
                  <a:pt x="61079" y="95644"/>
                  <a:pt x="62050" y="95391"/>
                  <a:pt x="63129" y="95137"/>
                </a:cubicBezTo>
                <a:close/>
                <a:moveTo>
                  <a:pt x="52014" y="98181"/>
                </a:moveTo>
                <a:cubicBezTo>
                  <a:pt x="55251" y="97420"/>
                  <a:pt x="58381" y="97167"/>
                  <a:pt x="61618" y="96913"/>
                </a:cubicBezTo>
                <a:cubicBezTo>
                  <a:pt x="61942" y="96913"/>
                  <a:pt x="62266" y="96913"/>
                  <a:pt x="62589" y="96913"/>
                </a:cubicBezTo>
                <a:cubicBezTo>
                  <a:pt x="57625" y="98435"/>
                  <a:pt x="52769" y="99957"/>
                  <a:pt x="47913" y="101226"/>
                </a:cubicBezTo>
                <a:cubicBezTo>
                  <a:pt x="47805" y="99196"/>
                  <a:pt x="47805" y="99196"/>
                  <a:pt x="47805" y="99196"/>
                </a:cubicBezTo>
                <a:cubicBezTo>
                  <a:pt x="49208" y="98942"/>
                  <a:pt x="50611" y="98435"/>
                  <a:pt x="52014" y="98181"/>
                </a:cubicBezTo>
                <a:close/>
                <a:moveTo>
                  <a:pt x="64640" y="96913"/>
                </a:moveTo>
                <a:cubicBezTo>
                  <a:pt x="66906" y="96913"/>
                  <a:pt x="69064" y="97167"/>
                  <a:pt x="70899" y="97420"/>
                </a:cubicBezTo>
                <a:cubicBezTo>
                  <a:pt x="63237" y="99704"/>
                  <a:pt x="55575" y="101987"/>
                  <a:pt x="48021" y="104016"/>
                </a:cubicBezTo>
                <a:cubicBezTo>
                  <a:pt x="48021" y="104016"/>
                  <a:pt x="48021" y="104016"/>
                  <a:pt x="48021" y="104016"/>
                </a:cubicBezTo>
                <a:cubicBezTo>
                  <a:pt x="49640" y="103509"/>
                  <a:pt x="51366" y="103002"/>
                  <a:pt x="53093" y="102494"/>
                </a:cubicBezTo>
                <a:cubicBezTo>
                  <a:pt x="55575" y="101987"/>
                  <a:pt x="57733" y="101226"/>
                  <a:pt x="59460" y="100718"/>
                </a:cubicBezTo>
                <a:cubicBezTo>
                  <a:pt x="61079" y="100211"/>
                  <a:pt x="62158" y="99704"/>
                  <a:pt x="62158" y="99704"/>
                </a:cubicBezTo>
                <a:cubicBezTo>
                  <a:pt x="62266" y="99450"/>
                  <a:pt x="61294" y="99704"/>
                  <a:pt x="59676" y="100211"/>
                </a:cubicBezTo>
                <a:cubicBezTo>
                  <a:pt x="57949" y="100718"/>
                  <a:pt x="55683" y="101226"/>
                  <a:pt x="53093" y="101987"/>
                </a:cubicBezTo>
                <a:cubicBezTo>
                  <a:pt x="51366" y="102494"/>
                  <a:pt x="49640" y="103002"/>
                  <a:pt x="47913" y="103509"/>
                </a:cubicBezTo>
                <a:cubicBezTo>
                  <a:pt x="47913" y="101987"/>
                  <a:pt x="47913" y="101987"/>
                  <a:pt x="47913" y="101987"/>
                </a:cubicBezTo>
                <a:cubicBezTo>
                  <a:pt x="53525" y="100211"/>
                  <a:pt x="59028" y="98689"/>
                  <a:pt x="64640" y="96913"/>
                </a:cubicBezTo>
                <a:close/>
                <a:moveTo>
                  <a:pt x="26007" y="108329"/>
                </a:moveTo>
                <a:cubicBezTo>
                  <a:pt x="26007" y="109090"/>
                  <a:pt x="26007" y="109090"/>
                  <a:pt x="26007" y="109090"/>
                </a:cubicBezTo>
                <a:cubicBezTo>
                  <a:pt x="26007" y="109090"/>
                  <a:pt x="26007" y="109090"/>
                  <a:pt x="26007" y="109090"/>
                </a:cubicBezTo>
                <a:cubicBezTo>
                  <a:pt x="26007" y="108329"/>
                  <a:pt x="26007" y="108329"/>
                  <a:pt x="26007" y="108329"/>
                </a:cubicBezTo>
                <a:cubicBezTo>
                  <a:pt x="26007" y="108329"/>
                  <a:pt x="26007" y="108329"/>
                  <a:pt x="26007" y="108329"/>
                </a:cubicBezTo>
                <a:close/>
                <a:moveTo>
                  <a:pt x="26007" y="109344"/>
                </a:move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115" y="109344"/>
                  <a:pt x="26330" y="109344"/>
                  <a:pt x="26438" y="109344"/>
                </a:cubicBezTo>
                <a:cubicBezTo>
                  <a:pt x="27086" y="109090"/>
                  <a:pt x="27733" y="109090"/>
                  <a:pt x="28381" y="109090"/>
                </a:cubicBezTo>
                <a:cubicBezTo>
                  <a:pt x="27625" y="109090"/>
                  <a:pt x="26870" y="109344"/>
                  <a:pt x="26007" y="109598"/>
                </a:cubicBezTo>
                <a:cubicBezTo>
                  <a:pt x="26007" y="109852"/>
                  <a:pt x="26007" y="109852"/>
                  <a:pt x="26007" y="109852"/>
                </a:cubicBezTo>
                <a:cubicBezTo>
                  <a:pt x="27949" y="109344"/>
                  <a:pt x="29892" y="108837"/>
                  <a:pt x="31726" y="108583"/>
                </a:cubicBezTo>
                <a:cubicBezTo>
                  <a:pt x="33669" y="108329"/>
                  <a:pt x="35611" y="108076"/>
                  <a:pt x="37553" y="107822"/>
                </a:cubicBezTo>
                <a:cubicBezTo>
                  <a:pt x="35827" y="108076"/>
                  <a:pt x="34100" y="108583"/>
                  <a:pt x="32374" y="108837"/>
                </a:cubicBezTo>
                <a:cubicBezTo>
                  <a:pt x="30215" y="109344"/>
                  <a:pt x="28165" y="109598"/>
                  <a:pt x="26007" y="109852"/>
                </a:cubicBezTo>
                <a:cubicBezTo>
                  <a:pt x="26007" y="110359"/>
                  <a:pt x="26007" y="110359"/>
                  <a:pt x="26007" y="110359"/>
                </a:cubicBezTo>
                <a:cubicBezTo>
                  <a:pt x="26007" y="110359"/>
                  <a:pt x="26007" y="110359"/>
                  <a:pt x="26007" y="110359"/>
                </a:cubicBezTo>
                <a:cubicBezTo>
                  <a:pt x="26007" y="109852"/>
                  <a:pt x="26007" y="109852"/>
                  <a:pt x="26007" y="109852"/>
                </a:cubicBezTo>
                <a:cubicBezTo>
                  <a:pt x="26007" y="109852"/>
                  <a:pt x="26007" y="109852"/>
                  <a:pt x="26007" y="109852"/>
                </a:cubicBezTo>
                <a:cubicBezTo>
                  <a:pt x="26007" y="110359"/>
                  <a:pt x="26007" y="110359"/>
                  <a:pt x="26007" y="110359"/>
                </a:cubicBezTo>
                <a:cubicBezTo>
                  <a:pt x="26007" y="110359"/>
                  <a:pt x="26007" y="110359"/>
                  <a:pt x="26007" y="110359"/>
                </a:cubicBezTo>
                <a:cubicBezTo>
                  <a:pt x="26007" y="109852"/>
                  <a:pt x="26007" y="109852"/>
                  <a:pt x="26007" y="109852"/>
                </a:cubicBezTo>
                <a:cubicBezTo>
                  <a:pt x="26007" y="109852"/>
                  <a:pt x="26007" y="109852"/>
                  <a:pt x="26007" y="109852"/>
                </a:cubicBezTo>
                <a:cubicBezTo>
                  <a:pt x="26007" y="110359"/>
                  <a:pt x="26007" y="110359"/>
                  <a:pt x="26007" y="110359"/>
                </a:cubicBezTo>
                <a:cubicBezTo>
                  <a:pt x="26007" y="110359"/>
                  <a:pt x="26007" y="110359"/>
                  <a:pt x="26007" y="110359"/>
                </a:cubicBezTo>
                <a:cubicBezTo>
                  <a:pt x="26115" y="112896"/>
                  <a:pt x="26115" y="112896"/>
                  <a:pt x="26115" y="112896"/>
                </a:cubicBezTo>
                <a:cubicBezTo>
                  <a:pt x="26115" y="112896"/>
                  <a:pt x="26115" y="112896"/>
                  <a:pt x="26115" y="112896"/>
                </a:cubicBezTo>
                <a:cubicBezTo>
                  <a:pt x="26115" y="113403"/>
                  <a:pt x="26115" y="113403"/>
                  <a:pt x="26115" y="113403"/>
                </a:cubicBezTo>
                <a:cubicBezTo>
                  <a:pt x="26115" y="113403"/>
                  <a:pt x="26115" y="113403"/>
                  <a:pt x="26115" y="113403"/>
                </a:cubicBezTo>
                <a:cubicBezTo>
                  <a:pt x="26115" y="112896"/>
                  <a:pt x="26115" y="112896"/>
                  <a:pt x="26115" y="112896"/>
                </a:cubicBezTo>
                <a:cubicBezTo>
                  <a:pt x="26115" y="112896"/>
                  <a:pt x="26115" y="112896"/>
                  <a:pt x="26115" y="112896"/>
                </a:cubicBezTo>
                <a:cubicBezTo>
                  <a:pt x="26115" y="113403"/>
                  <a:pt x="26115" y="113403"/>
                  <a:pt x="26115" y="113403"/>
                </a:cubicBezTo>
                <a:cubicBezTo>
                  <a:pt x="26115" y="113403"/>
                  <a:pt x="26115" y="113403"/>
                  <a:pt x="26115" y="113403"/>
                </a:cubicBezTo>
                <a:cubicBezTo>
                  <a:pt x="26115" y="112896"/>
                  <a:pt x="26115" y="112896"/>
                  <a:pt x="26115" y="112896"/>
                </a:cubicBezTo>
                <a:cubicBezTo>
                  <a:pt x="26115" y="112896"/>
                  <a:pt x="26115" y="112896"/>
                  <a:pt x="26115" y="112896"/>
                </a:cubicBezTo>
                <a:cubicBezTo>
                  <a:pt x="26115" y="113403"/>
                  <a:pt x="26115" y="113403"/>
                  <a:pt x="26115" y="113403"/>
                </a:cubicBezTo>
                <a:cubicBezTo>
                  <a:pt x="27949" y="112896"/>
                  <a:pt x="29784" y="112642"/>
                  <a:pt x="31618" y="112135"/>
                </a:cubicBezTo>
                <a:cubicBezTo>
                  <a:pt x="33129" y="112135"/>
                  <a:pt x="34748" y="111881"/>
                  <a:pt x="36366" y="111627"/>
                </a:cubicBezTo>
                <a:cubicBezTo>
                  <a:pt x="34748" y="111881"/>
                  <a:pt x="33129" y="112389"/>
                  <a:pt x="31510" y="112642"/>
                </a:cubicBezTo>
                <a:cubicBezTo>
                  <a:pt x="29676" y="112896"/>
                  <a:pt x="27949" y="113150"/>
                  <a:pt x="26115" y="113403"/>
                </a:cubicBezTo>
                <a:cubicBezTo>
                  <a:pt x="26115" y="113657"/>
                  <a:pt x="26115" y="113657"/>
                  <a:pt x="26115" y="113657"/>
                </a:cubicBezTo>
                <a:cubicBezTo>
                  <a:pt x="26978" y="113657"/>
                  <a:pt x="27841" y="113403"/>
                  <a:pt x="28705" y="113403"/>
                </a:cubicBezTo>
                <a:cubicBezTo>
                  <a:pt x="27949" y="113403"/>
                  <a:pt x="27194" y="113657"/>
                  <a:pt x="26546" y="113911"/>
                </a:cubicBezTo>
                <a:cubicBezTo>
                  <a:pt x="26330" y="113911"/>
                  <a:pt x="26223"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007" y="109344"/>
                  <a:pt x="26007" y="109344"/>
                  <a:pt x="26007" y="109344"/>
                </a:cubicBezTo>
                <a:cubicBezTo>
                  <a:pt x="26007" y="109344"/>
                  <a:pt x="26007" y="109344"/>
                  <a:pt x="26007" y="109344"/>
                </a:cubicBezTo>
                <a:close/>
                <a:moveTo>
                  <a:pt x="26115" y="114164"/>
                </a:moveTo>
                <a:cubicBezTo>
                  <a:pt x="26223" y="114926"/>
                  <a:pt x="26223" y="114926"/>
                  <a:pt x="26223" y="114926"/>
                </a:cubicBezTo>
                <a:cubicBezTo>
                  <a:pt x="26223" y="114926"/>
                  <a:pt x="26223" y="114926"/>
                  <a:pt x="26223" y="114926"/>
                </a:cubicBezTo>
                <a:cubicBezTo>
                  <a:pt x="26115" y="114164"/>
                  <a:pt x="26115" y="114164"/>
                  <a:pt x="26115" y="114164"/>
                </a:cubicBezTo>
                <a:cubicBezTo>
                  <a:pt x="26115" y="114164"/>
                  <a:pt x="26115" y="114164"/>
                  <a:pt x="26115" y="114164"/>
                </a:cubicBezTo>
                <a:close/>
                <a:moveTo>
                  <a:pt x="41546" y="111627"/>
                </a:moveTo>
                <a:cubicBezTo>
                  <a:pt x="43489" y="111374"/>
                  <a:pt x="45431" y="111120"/>
                  <a:pt x="47266" y="110866"/>
                </a:cubicBezTo>
                <a:cubicBezTo>
                  <a:pt x="47589" y="110866"/>
                  <a:pt x="47913" y="110866"/>
                  <a:pt x="48237" y="110613"/>
                </a:cubicBezTo>
                <a:cubicBezTo>
                  <a:pt x="48237" y="110866"/>
                  <a:pt x="48237" y="110866"/>
                  <a:pt x="48237" y="110866"/>
                </a:cubicBezTo>
                <a:cubicBezTo>
                  <a:pt x="45647" y="111374"/>
                  <a:pt x="43057" y="111627"/>
                  <a:pt x="40467" y="111881"/>
                </a:cubicBezTo>
                <a:cubicBezTo>
                  <a:pt x="40899" y="111881"/>
                  <a:pt x="41330" y="111627"/>
                  <a:pt x="41546" y="111627"/>
                </a:cubicBezTo>
                <a:close/>
                <a:moveTo>
                  <a:pt x="48237" y="110613"/>
                </a:moveTo>
                <a:cubicBezTo>
                  <a:pt x="51474" y="110359"/>
                  <a:pt x="54712" y="109852"/>
                  <a:pt x="57949" y="109344"/>
                </a:cubicBezTo>
                <a:cubicBezTo>
                  <a:pt x="63237" y="108837"/>
                  <a:pt x="63237" y="108837"/>
                  <a:pt x="63237" y="108837"/>
                </a:cubicBezTo>
                <a:cubicBezTo>
                  <a:pt x="65827" y="108329"/>
                  <a:pt x="65827" y="108329"/>
                  <a:pt x="65827" y="108329"/>
                </a:cubicBezTo>
                <a:cubicBezTo>
                  <a:pt x="66690" y="108329"/>
                  <a:pt x="67661" y="108076"/>
                  <a:pt x="68525" y="107822"/>
                </a:cubicBezTo>
                <a:cubicBezTo>
                  <a:pt x="71762" y="107061"/>
                  <a:pt x="75000" y="106046"/>
                  <a:pt x="78237" y="105031"/>
                </a:cubicBezTo>
                <a:cubicBezTo>
                  <a:pt x="77482" y="105539"/>
                  <a:pt x="77482" y="105539"/>
                  <a:pt x="77482" y="105539"/>
                </a:cubicBezTo>
                <a:cubicBezTo>
                  <a:pt x="76187" y="106046"/>
                  <a:pt x="74892" y="106553"/>
                  <a:pt x="73597" y="106807"/>
                </a:cubicBezTo>
                <a:cubicBezTo>
                  <a:pt x="71223" y="107568"/>
                  <a:pt x="71223" y="107568"/>
                  <a:pt x="71223" y="107568"/>
                </a:cubicBezTo>
                <a:cubicBezTo>
                  <a:pt x="68848" y="108076"/>
                  <a:pt x="68848" y="108076"/>
                  <a:pt x="68848" y="108076"/>
                </a:cubicBezTo>
                <a:cubicBezTo>
                  <a:pt x="67985" y="108329"/>
                  <a:pt x="67230" y="108583"/>
                  <a:pt x="66366" y="108583"/>
                </a:cubicBezTo>
                <a:cubicBezTo>
                  <a:pt x="63992" y="108837"/>
                  <a:pt x="63992" y="108837"/>
                  <a:pt x="63992" y="108837"/>
                </a:cubicBezTo>
                <a:cubicBezTo>
                  <a:pt x="58812" y="109598"/>
                  <a:pt x="53525" y="110359"/>
                  <a:pt x="48237" y="110866"/>
                </a:cubicBezTo>
                <a:lnTo>
                  <a:pt x="48237" y="110613"/>
                </a:lnTo>
                <a:close/>
                <a:moveTo>
                  <a:pt x="57517" y="112389"/>
                </a:moveTo>
                <a:cubicBezTo>
                  <a:pt x="54496" y="113150"/>
                  <a:pt x="51474" y="113911"/>
                  <a:pt x="48345" y="114418"/>
                </a:cubicBezTo>
                <a:cubicBezTo>
                  <a:pt x="48345" y="113657"/>
                  <a:pt x="48345" y="113657"/>
                  <a:pt x="48345" y="113657"/>
                </a:cubicBezTo>
                <a:cubicBezTo>
                  <a:pt x="51474" y="113150"/>
                  <a:pt x="54496" y="112642"/>
                  <a:pt x="57517" y="112389"/>
                </a:cubicBezTo>
                <a:close/>
                <a:moveTo>
                  <a:pt x="90215" y="100718"/>
                </a:moveTo>
                <a:cubicBezTo>
                  <a:pt x="89568" y="100718"/>
                  <a:pt x="89568" y="100718"/>
                  <a:pt x="89568" y="100718"/>
                </a:cubicBezTo>
                <a:cubicBezTo>
                  <a:pt x="91618" y="99704"/>
                  <a:pt x="93669" y="98942"/>
                  <a:pt x="95719" y="98181"/>
                </a:cubicBezTo>
                <a:cubicBezTo>
                  <a:pt x="96366" y="97928"/>
                  <a:pt x="97014" y="97674"/>
                  <a:pt x="97553" y="97420"/>
                </a:cubicBezTo>
                <a:cubicBezTo>
                  <a:pt x="98309" y="97420"/>
                  <a:pt x="99064" y="97167"/>
                  <a:pt x="99820" y="96913"/>
                </a:cubicBezTo>
                <a:cubicBezTo>
                  <a:pt x="96582" y="98181"/>
                  <a:pt x="93453" y="99450"/>
                  <a:pt x="90215" y="100718"/>
                </a:cubicBezTo>
                <a:close/>
                <a:moveTo>
                  <a:pt x="98525" y="96913"/>
                </a:moveTo>
                <a:cubicBezTo>
                  <a:pt x="101223" y="95644"/>
                  <a:pt x="103920" y="94630"/>
                  <a:pt x="106618" y="93361"/>
                </a:cubicBezTo>
                <a:cubicBezTo>
                  <a:pt x="106834" y="93361"/>
                  <a:pt x="107050" y="93361"/>
                  <a:pt x="107266" y="93361"/>
                </a:cubicBezTo>
                <a:cubicBezTo>
                  <a:pt x="107374" y="93361"/>
                  <a:pt x="107589" y="93361"/>
                  <a:pt x="107697" y="93361"/>
                </a:cubicBezTo>
                <a:cubicBezTo>
                  <a:pt x="102194" y="95898"/>
                  <a:pt x="102194" y="95898"/>
                  <a:pt x="102194" y="95898"/>
                </a:cubicBezTo>
                <a:cubicBezTo>
                  <a:pt x="101007" y="96152"/>
                  <a:pt x="99712" y="96659"/>
                  <a:pt x="98525" y="96913"/>
                </a:cubicBezTo>
                <a:close/>
                <a:moveTo>
                  <a:pt x="110935" y="93868"/>
                </a:moveTo>
                <a:cubicBezTo>
                  <a:pt x="110935" y="93868"/>
                  <a:pt x="110935" y="93868"/>
                  <a:pt x="110935" y="93868"/>
                </a:cubicBezTo>
                <a:cubicBezTo>
                  <a:pt x="110935" y="93868"/>
                  <a:pt x="110935" y="93868"/>
                  <a:pt x="110935" y="93868"/>
                </a:cubicBezTo>
                <a:cubicBezTo>
                  <a:pt x="110935" y="93868"/>
                  <a:pt x="110935" y="93868"/>
                  <a:pt x="110935" y="93868"/>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794"/>
                </a:moveTo>
                <a:cubicBezTo>
                  <a:pt x="113201" y="88794"/>
                  <a:pt x="113201" y="88794"/>
                  <a:pt x="113201" y="88794"/>
                </a:cubicBezTo>
                <a:cubicBezTo>
                  <a:pt x="113201" y="88794"/>
                  <a:pt x="113201" y="89048"/>
                  <a:pt x="113201" y="88794"/>
                </a:cubicBezTo>
                <a:close/>
                <a:moveTo>
                  <a:pt x="113201" y="88541"/>
                </a:moveTo>
                <a:cubicBezTo>
                  <a:pt x="113201" y="88794"/>
                  <a:pt x="113201" y="88794"/>
                  <a:pt x="113201" y="89048"/>
                </a:cubicBezTo>
                <a:cubicBezTo>
                  <a:pt x="113201" y="89048"/>
                  <a:pt x="113201" y="89048"/>
                  <a:pt x="113201" y="89048"/>
                </a:cubicBezTo>
                <a:cubicBezTo>
                  <a:pt x="113309" y="90063"/>
                  <a:pt x="113309" y="89556"/>
                  <a:pt x="113201" y="88541"/>
                </a:cubicBezTo>
                <a:cubicBezTo>
                  <a:pt x="113201" y="88541"/>
                  <a:pt x="113201" y="88541"/>
                  <a:pt x="113201" y="88541"/>
                </a:cubicBezTo>
                <a:close/>
                <a:moveTo>
                  <a:pt x="113201" y="88287"/>
                </a:move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06834" y="85243"/>
                </a:moveTo>
                <a:cubicBezTo>
                  <a:pt x="107697" y="85243"/>
                  <a:pt x="107697" y="85243"/>
                  <a:pt x="107697" y="85243"/>
                </a:cubicBezTo>
                <a:cubicBezTo>
                  <a:pt x="107697" y="85496"/>
                  <a:pt x="107589" y="85496"/>
                  <a:pt x="107589" y="85496"/>
                </a:cubicBezTo>
                <a:cubicBezTo>
                  <a:pt x="107266" y="85496"/>
                  <a:pt x="106942" y="85750"/>
                  <a:pt x="106726" y="85750"/>
                </a:cubicBezTo>
                <a:cubicBezTo>
                  <a:pt x="106510" y="85750"/>
                  <a:pt x="106294" y="85750"/>
                  <a:pt x="106079" y="85750"/>
                </a:cubicBezTo>
                <a:cubicBezTo>
                  <a:pt x="105323" y="85750"/>
                  <a:pt x="105323" y="85750"/>
                  <a:pt x="105323" y="85750"/>
                </a:cubicBezTo>
                <a:cubicBezTo>
                  <a:pt x="105323" y="85496"/>
                  <a:pt x="105323" y="85496"/>
                  <a:pt x="105323" y="85243"/>
                </a:cubicBezTo>
                <a:cubicBezTo>
                  <a:pt x="105323" y="85243"/>
                  <a:pt x="105431" y="85243"/>
                  <a:pt x="105539" y="85243"/>
                </a:cubicBezTo>
                <a:lnTo>
                  <a:pt x="106834" y="85243"/>
                </a:lnTo>
                <a:close/>
                <a:moveTo>
                  <a:pt x="107158" y="82452"/>
                </a:moveTo>
                <a:cubicBezTo>
                  <a:pt x="107482" y="82198"/>
                  <a:pt x="107697" y="82198"/>
                  <a:pt x="108021" y="82198"/>
                </a:cubicBezTo>
                <a:cubicBezTo>
                  <a:pt x="107913" y="82198"/>
                  <a:pt x="107913" y="82452"/>
                  <a:pt x="107913" y="82452"/>
                </a:cubicBezTo>
                <a:cubicBezTo>
                  <a:pt x="107589" y="82452"/>
                  <a:pt x="107374" y="82452"/>
                  <a:pt x="107158" y="82452"/>
                </a:cubicBezTo>
                <a:close/>
                <a:moveTo>
                  <a:pt x="107482" y="79915"/>
                </a:moveTo>
                <a:cubicBezTo>
                  <a:pt x="107697" y="79408"/>
                  <a:pt x="107805" y="78646"/>
                  <a:pt x="107913" y="78139"/>
                </a:cubicBezTo>
                <a:cubicBezTo>
                  <a:pt x="108237" y="76363"/>
                  <a:pt x="108237" y="74334"/>
                  <a:pt x="107805" y="72558"/>
                </a:cubicBezTo>
                <a:cubicBezTo>
                  <a:pt x="107482" y="71543"/>
                  <a:pt x="107158" y="70782"/>
                  <a:pt x="106726" y="70274"/>
                </a:cubicBezTo>
                <a:cubicBezTo>
                  <a:pt x="106618" y="70274"/>
                  <a:pt x="106510" y="70021"/>
                  <a:pt x="106294" y="70021"/>
                </a:cubicBezTo>
                <a:cubicBezTo>
                  <a:pt x="106187" y="69767"/>
                  <a:pt x="105971" y="69767"/>
                  <a:pt x="105971" y="69767"/>
                </a:cubicBezTo>
                <a:cubicBezTo>
                  <a:pt x="105971" y="69767"/>
                  <a:pt x="105971" y="69767"/>
                  <a:pt x="105971" y="69767"/>
                </a:cubicBezTo>
                <a:cubicBezTo>
                  <a:pt x="105971" y="69767"/>
                  <a:pt x="105539" y="69513"/>
                  <a:pt x="105647" y="69767"/>
                </a:cubicBezTo>
                <a:cubicBezTo>
                  <a:pt x="105431" y="69513"/>
                  <a:pt x="105431" y="69513"/>
                  <a:pt x="105431" y="69513"/>
                </a:cubicBezTo>
                <a:cubicBezTo>
                  <a:pt x="105107" y="69513"/>
                  <a:pt x="105107" y="69513"/>
                  <a:pt x="105107" y="69513"/>
                </a:cubicBezTo>
                <a:cubicBezTo>
                  <a:pt x="105107" y="69513"/>
                  <a:pt x="105107" y="69260"/>
                  <a:pt x="105107" y="69260"/>
                </a:cubicBezTo>
                <a:cubicBezTo>
                  <a:pt x="105215" y="69260"/>
                  <a:pt x="105323" y="69260"/>
                  <a:pt x="105431" y="69260"/>
                </a:cubicBezTo>
                <a:cubicBezTo>
                  <a:pt x="105647" y="69260"/>
                  <a:pt x="105647" y="69260"/>
                  <a:pt x="105647" y="69260"/>
                </a:cubicBezTo>
                <a:cubicBezTo>
                  <a:pt x="105755" y="69260"/>
                  <a:pt x="105755" y="69260"/>
                  <a:pt x="105755" y="69260"/>
                </a:cubicBezTo>
                <a:cubicBezTo>
                  <a:pt x="106187" y="69513"/>
                  <a:pt x="105863" y="69260"/>
                  <a:pt x="105971" y="69260"/>
                </a:cubicBezTo>
                <a:cubicBezTo>
                  <a:pt x="106079" y="69260"/>
                  <a:pt x="105971" y="69260"/>
                  <a:pt x="106187" y="69513"/>
                </a:cubicBezTo>
                <a:cubicBezTo>
                  <a:pt x="106294" y="69513"/>
                  <a:pt x="106510" y="69767"/>
                  <a:pt x="106618" y="69767"/>
                </a:cubicBezTo>
                <a:cubicBezTo>
                  <a:pt x="106834" y="70021"/>
                  <a:pt x="106942" y="70021"/>
                  <a:pt x="107050" y="70274"/>
                </a:cubicBezTo>
                <a:cubicBezTo>
                  <a:pt x="107266" y="70528"/>
                  <a:pt x="107482" y="71035"/>
                  <a:pt x="107589" y="71543"/>
                </a:cubicBezTo>
                <a:cubicBezTo>
                  <a:pt x="107913" y="72304"/>
                  <a:pt x="108129" y="73319"/>
                  <a:pt x="108237" y="74334"/>
                </a:cubicBezTo>
                <a:cubicBezTo>
                  <a:pt x="108345" y="75348"/>
                  <a:pt x="108345" y="76363"/>
                  <a:pt x="108237" y="77378"/>
                </a:cubicBezTo>
                <a:cubicBezTo>
                  <a:pt x="108129" y="78393"/>
                  <a:pt x="108021" y="79154"/>
                  <a:pt x="107697" y="79915"/>
                </a:cubicBezTo>
                <a:cubicBezTo>
                  <a:pt x="107697" y="79915"/>
                  <a:pt x="107589" y="79915"/>
                  <a:pt x="107482" y="79915"/>
                </a:cubicBezTo>
                <a:close/>
                <a:moveTo>
                  <a:pt x="99172" y="18266"/>
                </a:moveTo>
                <a:cubicBezTo>
                  <a:pt x="99604" y="18520"/>
                  <a:pt x="100143" y="19281"/>
                  <a:pt x="100683" y="20042"/>
                </a:cubicBezTo>
                <a:cubicBezTo>
                  <a:pt x="101223" y="20803"/>
                  <a:pt x="101762" y="21564"/>
                  <a:pt x="102302" y="22832"/>
                </a:cubicBezTo>
                <a:cubicBezTo>
                  <a:pt x="102841" y="24101"/>
                  <a:pt x="102841" y="24101"/>
                  <a:pt x="102841" y="24101"/>
                </a:cubicBezTo>
                <a:cubicBezTo>
                  <a:pt x="102733" y="24101"/>
                  <a:pt x="102625" y="24101"/>
                  <a:pt x="102625" y="24101"/>
                </a:cubicBezTo>
                <a:cubicBezTo>
                  <a:pt x="102194" y="23086"/>
                  <a:pt x="102194" y="23086"/>
                  <a:pt x="102194" y="23086"/>
                </a:cubicBezTo>
                <a:cubicBezTo>
                  <a:pt x="101654" y="21818"/>
                  <a:pt x="101115" y="21057"/>
                  <a:pt x="100683" y="20295"/>
                </a:cubicBezTo>
                <a:cubicBezTo>
                  <a:pt x="100143" y="19534"/>
                  <a:pt x="99604" y="19027"/>
                  <a:pt x="99064" y="18520"/>
                </a:cubicBezTo>
                <a:cubicBezTo>
                  <a:pt x="98956" y="18520"/>
                  <a:pt x="98848" y="18520"/>
                  <a:pt x="98741" y="18266"/>
                </a:cubicBezTo>
                <a:cubicBezTo>
                  <a:pt x="98848" y="18012"/>
                  <a:pt x="98848" y="18012"/>
                  <a:pt x="98848" y="18012"/>
                </a:cubicBezTo>
                <a:cubicBezTo>
                  <a:pt x="98956" y="18012"/>
                  <a:pt x="99064" y="18012"/>
                  <a:pt x="99172" y="18266"/>
                </a:cubicBezTo>
                <a:close/>
                <a:moveTo>
                  <a:pt x="86654" y="3805"/>
                </a:move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805"/>
                  <a:pt x="86654" y="3805"/>
                  <a:pt x="86654" y="3805"/>
                </a:cubicBezTo>
                <a:cubicBezTo>
                  <a:pt x="86654" y="3805"/>
                  <a:pt x="86654" y="3805"/>
                  <a:pt x="86654" y="3805"/>
                </a:cubicBezTo>
                <a:close/>
                <a:moveTo>
                  <a:pt x="86546" y="9640"/>
                </a:moveTo>
                <a:cubicBezTo>
                  <a:pt x="86438" y="10655"/>
                  <a:pt x="86438" y="10655"/>
                  <a:pt x="86438" y="10655"/>
                </a:cubicBezTo>
                <a:cubicBezTo>
                  <a:pt x="86438" y="10655"/>
                  <a:pt x="86438" y="10655"/>
                  <a:pt x="86438" y="10655"/>
                </a:cubicBezTo>
                <a:cubicBezTo>
                  <a:pt x="86438" y="9640"/>
                  <a:pt x="86438" y="9640"/>
                  <a:pt x="86438" y="9640"/>
                </a:cubicBezTo>
                <a:cubicBezTo>
                  <a:pt x="86438" y="9640"/>
                  <a:pt x="86546" y="9640"/>
                  <a:pt x="86546" y="9640"/>
                </a:cubicBezTo>
                <a:close/>
                <a:moveTo>
                  <a:pt x="33129" y="10147"/>
                </a:moveTo>
                <a:cubicBezTo>
                  <a:pt x="33129" y="10655"/>
                  <a:pt x="33129" y="10655"/>
                  <a:pt x="33129" y="10655"/>
                </a:cubicBezTo>
                <a:cubicBezTo>
                  <a:pt x="33129" y="10655"/>
                  <a:pt x="33129" y="10655"/>
                  <a:pt x="33129" y="10655"/>
                </a:cubicBezTo>
                <a:cubicBezTo>
                  <a:pt x="33129" y="10147"/>
                  <a:pt x="33129" y="10147"/>
                  <a:pt x="33129" y="10147"/>
                </a:cubicBezTo>
                <a:cubicBezTo>
                  <a:pt x="33129" y="10147"/>
                  <a:pt x="33129" y="10147"/>
                  <a:pt x="33129" y="10147"/>
                </a:cubicBezTo>
                <a:close/>
                <a:moveTo>
                  <a:pt x="33129" y="13699"/>
                </a:moveTo>
                <a:cubicBezTo>
                  <a:pt x="33129" y="14207"/>
                  <a:pt x="33129" y="14207"/>
                  <a:pt x="33129" y="14207"/>
                </a:cubicBezTo>
                <a:cubicBezTo>
                  <a:pt x="33129" y="14207"/>
                  <a:pt x="33021" y="14207"/>
                  <a:pt x="33021" y="14207"/>
                </a:cubicBezTo>
                <a:cubicBezTo>
                  <a:pt x="33021" y="13699"/>
                  <a:pt x="33021" y="13699"/>
                  <a:pt x="33021" y="13699"/>
                </a:cubicBezTo>
                <a:cubicBezTo>
                  <a:pt x="33021" y="13699"/>
                  <a:pt x="33129" y="13699"/>
                  <a:pt x="33129" y="13699"/>
                </a:cubicBezTo>
                <a:close/>
                <a:moveTo>
                  <a:pt x="647" y="55813"/>
                </a:moveTo>
                <a:cubicBezTo>
                  <a:pt x="647" y="56067"/>
                  <a:pt x="647" y="56067"/>
                  <a:pt x="647" y="56067"/>
                </a:cubicBezTo>
                <a:cubicBezTo>
                  <a:pt x="647" y="56067"/>
                  <a:pt x="647" y="56067"/>
                  <a:pt x="647" y="56067"/>
                </a:cubicBezTo>
                <a:cubicBezTo>
                  <a:pt x="647" y="55813"/>
                  <a:pt x="647" y="55813"/>
                  <a:pt x="647" y="55813"/>
                </a:cubicBezTo>
                <a:cubicBezTo>
                  <a:pt x="647" y="55813"/>
                  <a:pt x="647" y="55813"/>
                  <a:pt x="647" y="55813"/>
                </a:cubicBezTo>
                <a:close/>
                <a:moveTo>
                  <a:pt x="647" y="56575"/>
                </a:moveTo>
                <a:cubicBezTo>
                  <a:pt x="647" y="56575"/>
                  <a:pt x="647" y="56575"/>
                  <a:pt x="647" y="56575"/>
                </a:cubicBezTo>
                <a:cubicBezTo>
                  <a:pt x="1187" y="69513"/>
                  <a:pt x="1187" y="69513"/>
                  <a:pt x="1187" y="69513"/>
                </a:cubicBezTo>
                <a:cubicBezTo>
                  <a:pt x="1187" y="69513"/>
                  <a:pt x="1187" y="69513"/>
                  <a:pt x="1187" y="69513"/>
                </a:cubicBezTo>
                <a:lnTo>
                  <a:pt x="647" y="56575"/>
                </a:lnTo>
                <a:close/>
                <a:moveTo>
                  <a:pt x="1187" y="70021"/>
                </a:moveTo>
                <a:cubicBezTo>
                  <a:pt x="1187" y="70021"/>
                  <a:pt x="1187" y="70021"/>
                  <a:pt x="1187" y="70021"/>
                </a:cubicBezTo>
                <a:cubicBezTo>
                  <a:pt x="1294" y="70274"/>
                  <a:pt x="1294" y="70274"/>
                  <a:pt x="1294" y="70274"/>
                </a:cubicBezTo>
                <a:cubicBezTo>
                  <a:pt x="1294" y="70274"/>
                  <a:pt x="1187" y="70274"/>
                  <a:pt x="1187" y="70274"/>
                </a:cubicBezTo>
                <a:lnTo>
                  <a:pt x="1187" y="70021"/>
                </a:lnTo>
                <a:close/>
                <a:moveTo>
                  <a:pt x="3129" y="87780"/>
                </a:moveTo>
                <a:cubicBezTo>
                  <a:pt x="2697" y="74080"/>
                  <a:pt x="2697" y="74080"/>
                  <a:pt x="2697" y="74080"/>
                </a:cubicBezTo>
                <a:cubicBezTo>
                  <a:pt x="2805" y="74080"/>
                  <a:pt x="2913" y="74080"/>
                  <a:pt x="2913" y="74080"/>
                </a:cubicBezTo>
                <a:cubicBezTo>
                  <a:pt x="2913" y="74334"/>
                  <a:pt x="2913" y="74334"/>
                  <a:pt x="2913" y="74334"/>
                </a:cubicBezTo>
                <a:cubicBezTo>
                  <a:pt x="2913" y="74334"/>
                  <a:pt x="2805" y="74334"/>
                  <a:pt x="2805" y="74334"/>
                </a:cubicBezTo>
                <a:cubicBezTo>
                  <a:pt x="3021" y="86511"/>
                  <a:pt x="3021" y="86511"/>
                  <a:pt x="3021" y="86511"/>
                </a:cubicBezTo>
                <a:cubicBezTo>
                  <a:pt x="3129" y="86511"/>
                  <a:pt x="3237" y="86511"/>
                  <a:pt x="3237" y="86511"/>
                </a:cubicBezTo>
                <a:cubicBezTo>
                  <a:pt x="3237" y="87019"/>
                  <a:pt x="3237" y="87019"/>
                  <a:pt x="3237" y="87019"/>
                </a:cubicBezTo>
                <a:cubicBezTo>
                  <a:pt x="3237" y="87019"/>
                  <a:pt x="3237" y="87019"/>
                  <a:pt x="3237" y="87019"/>
                </a:cubicBezTo>
                <a:cubicBezTo>
                  <a:pt x="3345" y="87780"/>
                  <a:pt x="3345" y="87780"/>
                  <a:pt x="3345" y="87780"/>
                </a:cubicBezTo>
                <a:cubicBezTo>
                  <a:pt x="3237" y="87780"/>
                  <a:pt x="3129" y="87780"/>
                  <a:pt x="3129" y="87780"/>
                </a:cubicBezTo>
                <a:close/>
                <a:moveTo>
                  <a:pt x="6474" y="99704"/>
                </a:moveTo>
                <a:cubicBezTo>
                  <a:pt x="6366" y="90317"/>
                  <a:pt x="6366" y="90317"/>
                  <a:pt x="6366" y="90317"/>
                </a:cubicBezTo>
                <a:cubicBezTo>
                  <a:pt x="6366" y="90317"/>
                  <a:pt x="6366" y="90317"/>
                  <a:pt x="6366" y="90317"/>
                </a:cubicBezTo>
                <a:cubicBezTo>
                  <a:pt x="6474" y="98689"/>
                  <a:pt x="6474" y="98689"/>
                  <a:pt x="6474" y="98689"/>
                </a:cubicBezTo>
                <a:cubicBezTo>
                  <a:pt x="6474" y="98689"/>
                  <a:pt x="6474" y="98689"/>
                  <a:pt x="6474" y="98689"/>
                </a:cubicBezTo>
                <a:cubicBezTo>
                  <a:pt x="6474" y="98942"/>
                  <a:pt x="6474" y="98942"/>
                  <a:pt x="6474" y="98942"/>
                </a:cubicBezTo>
                <a:cubicBezTo>
                  <a:pt x="6474" y="98942"/>
                  <a:pt x="6582" y="98942"/>
                  <a:pt x="6582" y="98942"/>
                </a:cubicBezTo>
                <a:cubicBezTo>
                  <a:pt x="6474" y="98689"/>
                  <a:pt x="6474" y="98689"/>
                  <a:pt x="6474" y="98689"/>
                </a:cubicBezTo>
                <a:cubicBezTo>
                  <a:pt x="6474" y="98689"/>
                  <a:pt x="6582" y="98689"/>
                  <a:pt x="6582" y="98689"/>
                </a:cubicBezTo>
                <a:cubicBezTo>
                  <a:pt x="6582" y="98942"/>
                  <a:pt x="6582" y="98942"/>
                  <a:pt x="6582" y="98942"/>
                </a:cubicBezTo>
                <a:cubicBezTo>
                  <a:pt x="20179" y="97674"/>
                  <a:pt x="33669" y="96659"/>
                  <a:pt x="47050" y="95137"/>
                </a:cubicBezTo>
                <a:cubicBezTo>
                  <a:pt x="47266" y="94883"/>
                  <a:pt x="47482" y="94883"/>
                  <a:pt x="47697" y="94883"/>
                </a:cubicBezTo>
                <a:cubicBezTo>
                  <a:pt x="50395" y="94630"/>
                  <a:pt x="53201" y="94376"/>
                  <a:pt x="55899" y="94122"/>
                </a:cubicBezTo>
                <a:cubicBezTo>
                  <a:pt x="56330" y="94122"/>
                  <a:pt x="56654" y="94122"/>
                  <a:pt x="56978" y="94122"/>
                </a:cubicBezTo>
                <a:cubicBezTo>
                  <a:pt x="53525" y="94376"/>
                  <a:pt x="50071" y="94883"/>
                  <a:pt x="46510" y="95391"/>
                </a:cubicBezTo>
                <a:cubicBezTo>
                  <a:pt x="33129" y="96913"/>
                  <a:pt x="19856" y="98181"/>
                  <a:pt x="6582" y="99196"/>
                </a:cubicBezTo>
                <a:cubicBezTo>
                  <a:pt x="6582" y="99704"/>
                  <a:pt x="6582" y="99704"/>
                  <a:pt x="6582" y="99704"/>
                </a:cubicBezTo>
                <a:cubicBezTo>
                  <a:pt x="6474" y="99704"/>
                  <a:pt x="6474" y="99704"/>
                  <a:pt x="6474" y="99704"/>
                </a:cubicBezTo>
                <a:close/>
                <a:moveTo>
                  <a:pt x="26223" y="118477"/>
                </a:moveTo>
                <a:cubicBezTo>
                  <a:pt x="25791" y="104778"/>
                  <a:pt x="25791" y="104778"/>
                  <a:pt x="25791" y="104778"/>
                </a:cubicBezTo>
                <a:cubicBezTo>
                  <a:pt x="32913" y="103509"/>
                  <a:pt x="39928" y="101479"/>
                  <a:pt x="46942" y="99450"/>
                </a:cubicBezTo>
                <a:cubicBezTo>
                  <a:pt x="47266" y="99450"/>
                  <a:pt x="47482" y="99450"/>
                  <a:pt x="47805" y="99196"/>
                </a:cubicBezTo>
                <a:cubicBezTo>
                  <a:pt x="47913" y="101226"/>
                  <a:pt x="47913" y="101226"/>
                  <a:pt x="47913" y="101226"/>
                </a:cubicBezTo>
                <a:cubicBezTo>
                  <a:pt x="47589" y="101226"/>
                  <a:pt x="47266" y="101479"/>
                  <a:pt x="46942" y="101479"/>
                </a:cubicBezTo>
                <a:cubicBezTo>
                  <a:pt x="39928" y="103509"/>
                  <a:pt x="32913" y="105285"/>
                  <a:pt x="25899" y="106553"/>
                </a:cubicBezTo>
                <a:cubicBezTo>
                  <a:pt x="26223" y="116448"/>
                  <a:pt x="26223" y="116448"/>
                  <a:pt x="26223" y="116448"/>
                </a:cubicBezTo>
                <a:cubicBezTo>
                  <a:pt x="33453" y="115433"/>
                  <a:pt x="40575" y="114672"/>
                  <a:pt x="47805" y="113657"/>
                </a:cubicBezTo>
                <a:cubicBezTo>
                  <a:pt x="48021" y="113657"/>
                  <a:pt x="48129" y="113657"/>
                  <a:pt x="48345" y="113657"/>
                </a:cubicBezTo>
                <a:cubicBezTo>
                  <a:pt x="48453" y="115433"/>
                  <a:pt x="48453" y="115433"/>
                  <a:pt x="48453" y="115433"/>
                </a:cubicBezTo>
                <a:cubicBezTo>
                  <a:pt x="41007" y="116448"/>
                  <a:pt x="33669" y="117463"/>
                  <a:pt x="26223" y="118477"/>
                </a:cubicBezTo>
                <a:close/>
                <a:moveTo>
                  <a:pt x="51690" y="114926"/>
                </a:moveTo>
                <a:cubicBezTo>
                  <a:pt x="55467" y="114164"/>
                  <a:pt x="59028" y="113150"/>
                  <a:pt x="62697" y="112135"/>
                </a:cubicBezTo>
                <a:cubicBezTo>
                  <a:pt x="63453" y="112389"/>
                  <a:pt x="64208" y="112896"/>
                  <a:pt x="64964" y="113150"/>
                </a:cubicBezTo>
                <a:cubicBezTo>
                  <a:pt x="62482" y="113403"/>
                  <a:pt x="62482" y="113403"/>
                  <a:pt x="62482" y="113403"/>
                </a:cubicBezTo>
                <a:cubicBezTo>
                  <a:pt x="58920" y="113911"/>
                  <a:pt x="55359" y="114418"/>
                  <a:pt x="51690" y="114926"/>
                </a:cubicBezTo>
                <a:close/>
                <a:moveTo>
                  <a:pt x="69280" y="112896"/>
                </a:moveTo>
                <a:cubicBezTo>
                  <a:pt x="69388" y="112642"/>
                  <a:pt x="69388" y="112642"/>
                  <a:pt x="69388" y="112642"/>
                </a:cubicBezTo>
                <a:cubicBezTo>
                  <a:pt x="69280" y="112896"/>
                  <a:pt x="69280" y="112896"/>
                  <a:pt x="69280" y="112896"/>
                </a:cubicBezTo>
                <a:close/>
                <a:moveTo>
                  <a:pt x="74784" y="110866"/>
                </a:moveTo>
                <a:cubicBezTo>
                  <a:pt x="71762" y="111881"/>
                  <a:pt x="71762" y="111881"/>
                  <a:pt x="71762" y="111881"/>
                </a:cubicBezTo>
                <a:cubicBezTo>
                  <a:pt x="69496" y="112389"/>
                  <a:pt x="69496" y="112389"/>
                  <a:pt x="69496" y="112389"/>
                </a:cubicBezTo>
                <a:cubicBezTo>
                  <a:pt x="69604" y="111881"/>
                  <a:pt x="69604" y="111881"/>
                  <a:pt x="69604" y="111881"/>
                </a:cubicBezTo>
                <a:cubicBezTo>
                  <a:pt x="69604" y="111881"/>
                  <a:pt x="69712" y="111627"/>
                  <a:pt x="69820" y="111374"/>
                </a:cubicBezTo>
                <a:cubicBezTo>
                  <a:pt x="69820" y="111374"/>
                  <a:pt x="69820" y="111374"/>
                  <a:pt x="69928" y="111120"/>
                </a:cubicBezTo>
                <a:cubicBezTo>
                  <a:pt x="70035" y="111120"/>
                  <a:pt x="70035" y="111120"/>
                  <a:pt x="70035" y="111120"/>
                </a:cubicBezTo>
                <a:cubicBezTo>
                  <a:pt x="70035" y="110866"/>
                  <a:pt x="70143" y="110866"/>
                  <a:pt x="70251" y="110613"/>
                </a:cubicBezTo>
                <a:cubicBezTo>
                  <a:pt x="70575" y="110359"/>
                  <a:pt x="70899" y="110105"/>
                  <a:pt x="71330" y="110105"/>
                </a:cubicBezTo>
                <a:cubicBezTo>
                  <a:pt x="75431" y="108837"/>
                  <a:pt x="79640" y="107568"/>
                  <a:pt x="83741" y="106046"/>
                </a:cubicBezTo>
                <a:cubicBezTo>
                  <a:pt x="80827" y="108837"/>
                  <a:pt x="80827" y="108837"/>
                  <a:pt x="80827" y="108837"/>
                </a:cubicBezTo>
                <a:cubicBezTo>
                  <a:pt x="78776" y="109598"/>
                  <a:pt x="76726" y="110105"/>
                  <a:pt x="74784" y="110866"/>
                </a:cubicBezTo>
                <a:close/>
                <a:moveTo>
                  <a:pt x="98848" y="101479"/>
                </a:moveTo>
                <a:cubicBezTo>
                  <a:pt x="93669" y="103763"/>
                  <a:pt x="88597" y="105792"/>
                  <a:pt x="83417" y="107822"/>
                </a:cubicBezTo>
                <a:cubicBezTo>
                  <a:pt x="86870" y="104778"/>
                  <a:pt x="86870" y="104778"/>
                  <a:pt x="86870" y="104778"/>
                </a:cubicBezTo>
                <a:cubicBezTo>
                  <a:pt x="88812" y="104016"/>
                  <a:pt x="90755" y="103255"/>
                  <a:pt x="92589" y="102494"/>
                </a:cubicBezTo>
                <a:cubicBezTo>
                  <a:pt x="93669" y="102241"/>
                  <a:pt x="94748" y="101987"/>
                  <a:pt x="95719" y="101479"/>
                </a:cubicBezTo>
                <a:cubicBezTo>
                  <a:pt x="98525" y="100718"/>
                  <a:pt x="101330" y="99957"/>
                  <a:pt x="104136" y="99196"/>
                </a:cubicBezTo>
                <a:cubicBezTo>
                  <a:pt x="102410" y="99957"/>
                  <a:pt x="100575" y="100718"/>
                  <a:pt x="98848" y="101479"/>
                </a:cubicBezTo>
                <a:close/>
                <a:moveTo>
                  <a:pt x="112769" y="81691"/>
                </a:moveTo>
                <a:cubicBezTo>
                  <a:pt x="113201" y="81691"/>
                  <a:pt x="113201" y="81691"/>
                  <a:pt x="113201" y="81691"/>
                </a:cubicBezTo>
                <a:cubicBezTo>
                  <a:pt x="113309" y="81691"/>
                  <a:pt x="113309" y="81691"/>
                  <a:pt x="113309" y="81691"/>
                </a:cubicBezTo>
                <a:cubicBezTo>
                  <a:pt x="113309" y="81691"/>
                  <a:pt x="113309" y="81691"/>
                  <a:pt x="113309" y="81691"/>
                </a:cubicBezTo>
                <a:cubicBezTo>
                  <a:pt x="113417" y="81945"/>
                  <a:pt x="113417" y="81691"/>
                  <a:pt x="114064" y="82198"/>
                </a:cubicBezTo>
                <a:cubicBezTo>
                  <a:pt x="114604" y="82452"/>
                  <a:pt x="114820" y="82959"/>
                  <a:pt x="115251" y="83720"/>
                </a:cubicBezTo>
                <a:cubicBezTo>
                  <a:pt x="115467" y="84482"/>
                  <a:pt x="115683" y="85496"/>
                  <a:pt x="115791" y="86257"/>
                </a:cubicBezTo>
                <a:cubicBezTo>
                  <a:pt x="116115" y="88033"/>
                  <a:pt x="116115" y="89809"/>
                  <a:pt x="115683" y="91585"/>
                </a:cubicBezTo>
                <a:cubicBezTo>
                  <a:pt x="115467" y="92600"/>
                  <a:pt x="115143" y="93361"/>
                  <a:pt x="114712" y="93868"/>
                </a:cubicBezTo>
                <a:cubicBezTo>
                  <a:pt x="114388" y="94630"/>
                  <a:pt x="113956" y="94883"/>
                  <a:pt x="113741" y="94883"/>
                </a:cubicBezTo>
                <a:cubicBezTo>
                  <a:pt x="113633" y="94883"/>
                  <a:pt x="113633" y="94883"/>
                  <a:pt x="113633" y="94883"/>
                </a:cubicBezTo>
                <a:cubicBezTo>
                  <a:pt x="113417" y="95137"/>
                  <a:pt x="113417" y="95137"/>
                  <a:pt x="113417" y="95137"/>
                </a:cubicBezTo>
                <a:cubicBezTo>
                  <a:pt x="113093" y="95391"/>
                  <a:pt x="113093" y="95391"/>
                  <a:pt x="113093" y="95391"/>
                </a:cubicBezTo>
                <a:cubicBezTo>
                  <a:pt x="112338" y="95644"/>
                  <a:pt x="112338" y="95644"/>
                  <a:pt x="112338" y="95644"/>
                </a:cubicBezTo>
                <a:cubicBezTo>
                  <a:pt x="111043" y="96152"/>
                  <a:pt x="111043" y="96152"/>
                  <a:pt x="111043" y="96152"/>
                </a:cubicBezTo>
                <a:cubicBezTo>
                  <a:pt x="111043" y="96405"/>
                  <a:pt x="111043" y="96405"/>
                  <a:pt x="111043" y="96405"/>
                </a:cubicBezTo>
                <a:cubicBezTo>
                  <a:pt x="111043" y="96405"/>
                  <a:pt x="111043" y="96405"/>
                  <a:pt x="111043" y="96405"/>
                </a:cubicBezTo>
                <a:cubicBezTo>
                  <a:pt x="111043" y="96152"/>
                  <a:pt x="111043" y="96152"/>
                  <a:pt x="111043" y="96152"/>
                </a:cubicBezTo>
                <a:cubicBezTo>
                  <a:pt x="110827" y="96405"/>
                  <a:pt x="110827" y="96405"/>
                  <a:pt x="110827" y="96405"/>
                </a:cubicBezTo>
                <a:cubicBezTo>
                  <a:pt x="110719" y="96405"/>
                  <a:pt x="110719" y="96405"/>
                  <a:pt x="110611" y="96405"/>
                </a:cubicBezTo>
                <a:cubicBezTo>
                  <a:pt x="108561" y="96659"/>
                  <a:pt x="106402" y="97167"/>
                  <a:pt x="104244" y="97928"/>
                </a:cubicBezTo>
                <a:cubicBezTo>
                  <a:pt x="105215" y="97420"/>
                  <a:pt x="106294" y="96913"/>
                  <a:pt x="107374" y="96405"/>
                </a:cubicBezTo>
                <a:cubicBezTo>
                  <a:pt x="108561" y="95898"/>
                  <a:pt x="109748" y="95391"/>
                  <a:pt x="111043" y="94883"/>
                </a:cubicBezTo>
                <a:cubicBezTo>
                  <a:pt x="110935" y="94122"/>
                  <a:pt x="110935" y="94122"/>
                  <a:pt x="110935" y="94122"/>
                </a:cubicBezTo>
                <a:cubicBezTo>
                  <a:pt x="110935" y="94122"/>
                  <a:pt x="110935" y="94122"/>
                  <a:pt x="110935" y="94122"/>
                </a:cubicBezTo>
                <a:cubicBezTo>
                  <a:pt x="111043" y="94883"/>
                  <a:pt x="111043" y="94883"/>
                  <a:pt x="111043" y="94883"/>
                </a:cubicBezTo>
                <a:cubicBezTo>
                  <a:pt x="111043" y="94883"/>
                  <a:pt x="111043" y="94883"/>
                  <a:pt x="111151" y="94883"/>
                </a:cubicBezTo>
                <a:cubicBezTo>
                  <a:pt x="112985" y="93868"/>
                  <a:pt x="112985" y="93868"/>
                  <a:pt x="112985" y="93868"/>
                </a:cubicBezTo>
                <a:cubicBezTo>
                  <a:pt x="113525" y="93868"/>
                  <a:pt x="113525" y="93868"/>
                  <a:pt x="113525" y="93868"/>
                </a:cubicBezTo>
                <a:cubicBezTo>
                  <a:pt x="113633" y="93615"/>
                  <a:pt x="113633" y="93615"/>
                  <a:pt x="113633" y="93615"/>
                </a:cubicBezTo>
                <a:cubicBezTo>
                  <a:pt x="113525" y="93868"/>
                  <a:pt x="113956" y="93615"/>
                  <a:pt x="114064" y="93361"/>
                </a:cubicBezTo>
                <a:cubicBezTo>
                  <a:pt x="114280" y="93107"/>
                  <a:pt x="114388" y="93107"/>
                  <a:pt x="114604" y="92600"/>
                </a:cubicBezTo>
                <a:cubicBezTo>
                  <a:pt x="114928" y="92093"/>
                  <a:pt x="115251" y="91078"/>
                  <a:pt x="115359" y="90063"/>
                </a:cubicBezTo>
                <a:cubicBezTo>
                  <a:pt x="115467" y="89048"/>
                  <a:pt x="115467" y="88287"/>
                  <a:pt x="115359" y="87272"/>
                </a:cubicBezTo>
                <a:cubicBezTo>
                  <a:pt x="115359" y="86511"/>
                  <a:pt x="115143" y="85496"/>
                  <a:pt x="114820" y="84735"/>
                </a:cubicBezTo>
                <a:cubicBezTo>
                  <a:pt x="114712" y="84228"/>
                  <a:pt x="114496" y="83974"/>
                  <a:pt x="114280" y="83720"/>
                </a:cubicBezTo>
                <a:cubicBezTo>
                  <a:pt x="114172" y="83467"/>
                  <a:pt x="113848" y="83213"/>
                  <a:pt x="113525" y="83213"/>
                </a:cubicBezTo>
                <a:cubicBezTo>
                  <a:pt x="113417" y="82959"/>
                  <a:pt x="113741" y="83213"/>
                  <a:pt x="113309" y="82959"/>
                </a:cubicBezTo>
                <a:cubicBezTo>
                  <a:pt x="113201" y="82959"/>
                  <a:pt x="113201" y="82959"/>
                  <a:pt x="11320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338" y="82959"/>
                  <a:pt x="112338" y="82959"/>
                  <a:pt x="112338" y="82959"/>
                </a:cubicBezTo>
                <a:cubicBezTo>
                  <a:pt x="111690" y="82959"/>
                  <a:pt x="111151" y="82706"/>
                  <a:pt x="110611" y="82706"/>
                </a:cubicBezTo>
                <a:cubicBezTo>
                  <a:pt x="110611" y="83720"/>
                  <a:pt x="110611" y="83720"/>
                  <a:pt x="110611" y="83720"/>
                </a:cubicBezTo>
                <a:cubicBezTo>
                  <a:pt x="110611" y="83720"/>
                  <a:pt x="110611" y="83720"/>
                  <a:pt x="110611" y="83720"/>
                </a:cubicBezTo>
                <a:cubicBezTo>
                  <a:pt x="110611" y="82706"/>
                  <a:pt x="110611" y="82706"/>
                  <a:pt x="110611" y="82706"/>
                </a:cubicBezTo>
                <a:cubicBezTo>
                  <a:pt x="109748" y="82706"/>
                  <a:pt x="108884" y="82452"/>
                  <a:pt x="108021" y="82452"/>
                </a:cubicBezTo>
                <a:cubicBezTo>
                  <a:pt x="108021" y="82452"/>
                  <a:pt x="108021" y="82452"/>
                  <a:pt x="108021" y="82452"/>
                </a:cubicBezTo>
                <a:cubicBezTo>
                  <a:pt x="108129" y="82198"/>
                  <a:pt x="108129" y="82198"/>
                  <a:pt x="108129" y="82198"/>
                </a:cubicBezTo>
                <a:cubicBezTo>
                  <a:pt x="108992" y="81945"/>
                  <a:pt x="109748" y="81691"/>
                  <a:pt x="110611" y="81691"/>
                </a:cubicBezTo>
                <a:cubicBezTo>
                  <a:pt x="110611" y="81437"/>
                  <a:pt x="110611" y="81437"/>
                  <a:pt x="110611" y="81437"/>
                </a:cubicBezTo>
                <a:cubicBezTo>
                  <a:pt x="112014" y="81691"/>
                  <a:pt x="112014" y="81691"/>
                  <a:pt x="112014" y="81691"/>
                </a:cubicBezTo>
                <a:lnTo>
                  <a:pt x="112769" y="81691"/>
                </a:lnTo>
                <a:close/>
                <a:moveTo>
                  <a:pt x="108453" y="70528"/>
                </a:moveTo>
                <a:cubicBezTo>
                  <a:pt x="108776" y="71543"/>
                  <a:pt x="108992" y="72811"/>
                  <a:pt x="109100" y="74080"/>
                </a:cubicBezTo>
                <a:cubicBezTo>
                  <a:pt x="109208" y="75348"/>
                  <a:pt x="109208" y="76617"/>
                  <a:pt x="109100" y="77885"/>
                </a:cubicBezTo>
                <a:cubicBezTo>
                  <a:pt x="108992" y="78646"/>
                  <a:pt x="108884" y="79154"/>
                  <a:pt x="108776" y="79915"/>
                </a:cubicBezTo>
                <a:cubicBezTo>
                  <a:pt x="108561" y="79915"/>
                  <a:pt x="108453" y="79915"/>
                  <a:pt x="108237" y="79915"/>
                </a:cubicBezTo>
                <a:cubicBezTo>
                  <a:pt x="108237" y="79661"/>
                  <a:pt x="108237" y="79661"/>
                  <a:pt x="108345" y="79408"/>
                </a:cubicBezTo>
                <a:cubicBezTo>
                  <a:pt x="108561" y="78393"/>
                  <a:pt x="108669" y="77378"/>
                  <a:pt x="108776" y="76363"/>
                </a:cubicBezTo>
                <a:cubicBezTo>
                  <a:pt x="108776" y="75348"/>
                  <a:pt x="108669" y="74334"/>
                  <a:pt x="108561" y="73065"/>
                </a:cubicBezTo>
                <a:cubicBezTo>
                  <a:pt x="108345" y="72050"/>
                  <a:pt x="108129" y="71035"/>
                  <a:pt x="107697" y="70274"/>
                </a:cubicBezTo>
                <a:cubicBezTo>
                  <a:pt x="107482" y="69767"/>
                  <a:pt x="107266" y="69513"/>
                  <a:pt x="107050" y="69260"/>
                </a:cubicBezTo>
                <a:cubicBezTo>
                  <a:pt x="107050" y="69006"/>
                  <a:pt x="106942" y="69006"/>
                  <a:pt x="106834" y="69006"/>
                </a:cubicBezTo>
                <a:cubicBezTo>
                  <a:pt x="107158" y="69006"/>
                  <a:pt x="107482" y="69006"/>
                  <a:pt x="107805" y="69006"/>
                </a:cubicBezTo>
                <a:cubicBezTo>
                  <a:pt x="108021" y="69260"/>
                  <a:pt x="108237" y="69767"/>
                  <a:pt x="108453" y="70528"/>
                </a:cubicBezTo>
                <a:close/>
                <a:moveTo>
                  <a:pt x="110395" y="65961"/>
                </a:moveTo>
                <a:cubicBezTo>
                  <a:pt x="110287" y="65961"/>
                  <a:pt x="110179" y="65961"/>
                  <a:pt x="109964" y="65961"/>
                </a:cubicBezTo>
                <a:cubicBezTo>
                  <a:pt x="109964" y="64947"/>
                  <a:pt x="109964" y="64947"/>
                  <a:pt x="109964" y="64947"/>
                </a:cubicBezTo>
                <a:cubicBezTo>
                  <a:pt x="110071" y="64947"/>
                  <a:pt x="110287" y="64947"/>
                  <a:pt x="110395" y="64947"/>
                </a:cubicBezTo>
                <a:cubicBezTo>
                  <a:pt x="110395" y="60634"/>
                  <a:pt x="110395" y="60634"/>
                  <a:pt x="110395" y="60634"/>
                </a:cubicBezTo>
                <a:cubicBezTo>
                  <a:pt x="110395" y="60634"/>
                  <a:pt x="110395" y="60634"/>
                  <a:pt x="110395" y="60634"/>
                </a:cubicBezTo>
                <a:lnTo>
                  <a:pt x="110395" y="65961"/>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6" name="Google Shape;1386;p63"/>
          <p:cNvSpPr/>
          <p:nvPr/>
        </p:nvSpPr>
        <p:spPr>
          <a:xfrm>
            <a:off x="3601948" y="2023182"/>
            <a:ext cx="1940700" cy="977100"/>
          </a:xfrm>
          <a:custGeom>
            <a:avLst/>
            <a:gdLst/>
            <a:ahLst/>
            <a:cxnLst/>
            <a:rect l="l" t="t" r="r" b="b"/>
            <a:pathLst>
              <a:path w="120000" h="120000" extrusionOk="0">
                <a:moveTo>
                  <a:pt x="118437" y="71086"/>
                </a:moveTo>
                <a:cubicBezTo>
                  <a:pt x="118437" y="71086"/>
                  <a:pt x="118437" y="71086"/>
                  <a:pt x="118437" y="71086"/>
                </a:cubicBezTo>
                <a:cubicBezTo>
                  <a:pt x="116093" y="72608"/>
                  <a:pt x="113281" y="74782"/>
                  <a:pt x="110781" y="75000"/>
                </a:cubicBezTo>
                <a:cubicBezTo>
                  <a:pt x="109843" y="75000"/>
                  <a:pt x="110312" y="75652"/>
                  <a:pt x="110000" y="75217"/>
                </a:cubicBezTo>
                <a:cubicBezTo>
                  <a:pt x="109843" y="74782"/>
                  <a:pt x="110000" y="73695"/>
                  <a:pt x="109843" y="73260"/>
                </a:cubicBezTo>
                <a:cubicBezTo>
                  <a:pt x="109531" y="68695"/>
                  <a:pt x="108906" y="63913"/>
                  <a:pt x="108281" y="59347"/>
                </a:cubicBezTo>
                <a:cubicBezTo>
                  <a:pt x="107031" y="50434"/>
                  <a:pt x="105468" y="42173"/>
                  <a:pt x="102812" y="33695"/>
                </a:cubicBezTo>
                <a:cubicBezTo>
                  <a:pt x="101718" y="30000"/>
                  <a:pt x="100625" y="26304"/>
                  <a:pt x="99218" y="22608"/>
                </a:cubicBezTo>
                <a:cubicBezTo>
                  <a:pt x="99531" y="21956"/>
                  <a:pt x="99062" y="21086"/>
                  <a:pt x="98593" y="21086"/>
                </a:cubicBezTo>
                <a:cubicBezTo>
                  <a:pt x="98437" y="20652"/>
                  <a:pt x="98281" y="20434"/>
                  <a:pt x="98125" y="20217"/>
                </a:cubicBezTo>
                <a:cubicBezTo>
                  <a:pt x="98125" y="20217"/>
                  <a:pt x="98125" y="20217"/>
                  <a:pt x="98125" y="20217"/>
                </a:cubicBezTo>
                <a:cubicBezTo>
                  <a:pt x="98906" y="19565"/>
                  <a:pt x="100625" y="19347"/>
                  <a:pt x="101406" y="18913"/>
                </a:cubicBezTo>
                <a:cubicBezTo>
                  <a:pt x="105468" y="17391"/>
                  <a:pt x="109687" y="15652"/>
                  <a:pt x="113750" y="13478"/>
                </a:cubicBezTo>
                <a:cubicBezTo>
                  <a:pt x="116406" y="12173"/>
                  <a:pt x="120000" y="11521"/>
                  <a:pt x="118906" y="6304"/>
                </a:cubicBezTo>
                <a:cubicBezTo>
                  <a:pt x="118750" y="6086"/>
                  <a:pt x="118437" y="6086"/>
                  <a:pt x="118281" y="6304"/>
                </a:cubicBezTo>
                <a:cubicBezTo>
                  <a:pt x="110937" y="10869"/>
                  <a:pt x="103125" y="14782"/>
                  <a:pt x="95468" y="18478"/>
                </a:cubicBezTo>
                <a:cubicBezTo>
                  <a:pt x="95312" y="18695"/>
                  <a:pt x="95000" y="18913"/>
                  <a:pt x="95156" y="19130"/>
                </a:cubicBezTo>
                <a:cubicBezTo>
                  <a:pt x="96562" y="22391"/>
                  <a:pt x="93750" y="22391"/>
                  <a:pt x="91875" y="23043"/>
                </a:cubicBezTo>
                <a:cubicBezTo>
                  <a:pt x="90000" y="23695"/>
                  <a:pt x="87968" y="23913"/>
                  <a:pt x="85937" y="24130"/>
                </a:cubicBezTo>
                <a:cubicBezTo>
                  <a:pt x="82500" y="24130"/>
                  <a:pt x="79218" y="23478"/>
                  <a:pt x="75781" y="22391"/>
                </a:cubicBezTo>
                <a:cubicBezTo>
                  <a:pt x="73125" y="21521"/>
                  <a:pt x="70468" y="20869"/>
                  <a:pt x="67656" y="19782"/>
                </a:cubicBezTo>
                <a:cubicBezTo>
                  <a:pt x="64531" y="18695"/>
                  <a:pt x="61406" y="16739"/>
                  <a:pt x="58281" y="15869"/>
                </a:cubicBezTo>
                <a:cubicBezTo>
                  <a:pt x="54531" y="15000"/>
                  <a:pt x="50781" y="16304"/>
                  <a:pt x="47031" y="16739"/>
                </a:cubicBezTo>
                <a:cubicBezTo>
                  <a:pt x="44062" y="17173"/>
                  <a:pt x="40937" y="17391"/>
                  <a:pt x="37812" y="17608"/>
                </a:cubicBezTo>
                <a:cubicBezTo>
                  <a:pt x="35156" y="17826"/>
                  <a:pt x="32500" y="18043"/>
                  <a:pt x="30000" y="18043"/>
                </a:cubicBezTo>
                <a:cubicBezTo>
                  <a:pt x="28593" y="18043"/>
                  <a:pt x="27343" y="17826"/>
                  <a:pt x="26093" y="17608"/>
                </a:cubicBezTo>
                <a:cubicBezTo>
                  <a:pt x="23593" y="17173"/>
                  <a:pt x="23125" y="17173"/>
                  <a:pt x="23437" y="13695"/>
                </a:cubicBezTo>
                <a:cubicBezTo>
                  <a:pt x="23437" y="13695"/>
                  <a:pt x="23437" y="13695"/>
                  <a:pt x="23437" y="13695"/>
                </a:cubicBezTo>
                <a:cubicBezTo>
                  <a:pt x="23593" y="13695"/>
                  <a:pt x="23750" y="13695"/>
                  <a:pt x="23750" y="13695"/>
                </a:cubicBezTo>
                <a:cubicBezTo>
                  <a:pt x="24843" y="13695"/>
                  <a:pt x="24843" y="11521"/>
                  <a:pt x="23750" y="11521"/>
                </a:cubicBezTo>
                <a:cubicBezTo>
                  <a:pt x="19687" y="11086"/>
                  <a:pt x="13906" y="11521"/>
                  <a:pt x="10468" y="7826"/>
                </a:cubicBezTo>
                <a:cubicBezTo>
                  <a:pt x="7968" y="5217"/>
                  <a:pt x="5312" y="3043"/>
                  <a:pt x="2656" y="869"/>
                </a:cubicBezTo>
                <a:cubicBezTo>
                  <a:pt x="1718" y="0"/>
                  <a:pt x="937" y="1956"/>
                  <a:pt x="1875" y="2608"/>
                </a:cubicBezTo>
                <a:cubicBezTo>
                  <a:pt x="3593" y="4130"/>
                  <a:pt x="5468" y="5652"/>
                  <a:pt x="7187" y="7173"/>
                </a:cubicBezTo>
                <a:cubicBezTo>
                  <a:pt x="7187" y="7173"/>
                  <a:pt x="7187" y="7391"/>
                  <a:pt x="7343" y="7391"/>
                </a:cubicBezTo>
                <a:cubicBezTo>
                  <a:pt x="5000" y="6086"/>
                  <a:pt x="2968" y="4782"/>
                  <a:pt x="937" y="3478"/>
                </a:cubicBezTo>
                <a:cubicBezTo>
                  <a:pt x="625" y="3260"/>
                  <a:pt x="0" y="3260"/>
                  <a:pt x="156" y="3913"/>
                </a:cubicBezTo>
                <a:cubicBezTo>
                  <a:pt x="312" y="5217"/>
                  <a:pt x="312" y="6521"/>
                  <a:pt x="156" y="7826"/>
                </a:cubicBezTo>
                <a:cubicBezTo>
                  <a:pt x="156" y="8043"/>
                  <a:pt x="312" y="8043"/>
                  <a:pt x="312" y="8043"/>
                </a:cubicBezTo>
                <a:cubicBezTo>
                  <a:pt x="4687" y="11304"/>
                  <a:pt x="9531" y="13043"/>
                  <a:pt x="14375" y="14347"/>
                </a:cubicBezTo>
                <a:cubicBezTo>
                  <a:pt x="15625" y="14565"/>
                  <a:pt x="16875" y="15000"/>
                  <a:pt x="18125" y="15217"/>
                </a:cubicBezTo>
                <a:cubicBezTo>
                  <a:pt x="19375" y="15434"/>
                  <a:pt x="19843" y="15000"/>
                  <a:pt x="20000" y="16521"/>
                </a:cubicBezTo>
                <a:cubicBezTo>
                  <a:pt x="19375" y="16304"/>
                  <a:pt x="19375" y="16304"/>
                  <a:pt x="19375" y="16304"/>
                </a:cubicBezTo>
                <a:cubicBezTo>
                  <a:pt x="19843" y="18043"/>
                  <a:pt x="19843" y="18043"/>
                  <a:pt x="19843" y="18043"/>
                </a:cubicBezTo>
                <a:cubicBezTo>
                  <a:pt x="19687" y="20217"/>
                  <a:pt x="18593" y="23043"/>
                  <a:pt x="18281" y="24782"/>
                </a:cubicBezTo>
                <a:cubicBezTo>
                  <a:pt x="15468" y="38913"/>
                  <a:pt x="12656" y="53043"/>
                  <a:pt x="9375" y="66956"/>
                </a:cubicBezTo>
                <a:cubicBezTo>
                  <a:pt x="6562" y="66086"/>
                  <a:pt x="4218" y="64565"/>
                  <a:pt x="1718" y="62391"/>
                </a:cubicBezTo>
                <a:cubicBezTo>
                  <a:pt x="1406" y="62173"/>
                  <a:pt x="781" y="62391"/>
                  <a:pt x="937" y="62826"/>
                </a:cubicBezTo>
                <a:cubicBezTo>
                  <a:pt x="1093" y="64565"/>
                  <a:pt x="1406" y="66956"/>
                  <a:pt x="2500" y="67608"/>
                </a:cubicBezTo>
                <a:cubicBezTo>
                  <a:pt x="3593" y="68478"/>
                  <a:pt x="5625" y="68260"/>
                  <a:pt x="6875" y="68695"/>
                </a:cubicBezTo>
                <a:cubicBezTo>
                  <a:pt x="8281" y="69347"/>
                  <a:pt x="9531" y="70000"/>
                  <a:pt x="10937" y="70869"/>
                </a:cubicBezTo>
                <a:cubicBezTo>
                  <a:pt x="11093" y="71086"/>
                  <a:pt x="11562" y="70869"/>
                  <a:pt x="11718" y="70652"/>
                </a:cubicBezTo>
                <a:cubicBezTo>
                  <a:pt x="11875" y="69782"/>
                  <a:pt x="12031" y="68913"/>
                  <a:pt x="12187" y="68043"/>
                </a:cubicBezTo>
                <a:cubicBezTo>
                  <a:pt x="14375" y="69130"/>
                  <a:pt x="16406" y="70652"/>
                  <a:pt x="18125" y="72391"/>
                </a:cubicBezTo>
                <a:cubicBezTo>
                  <a:pt x="18593" y="72826"/>
                  <a:pt x="18750" y="73043"/>
                  <a:pt x="18906" y="73260"/>
                </a:cubicBezTo>
                <a:cubicBezTo>
                  <a:pt x="18281" y="76521"/>
                  <a:pt x="17812" y="79782"/>
                  <a:pt x="17343" y="83043"/>
                </a:cubicBezTo>
                <a:cubicBezTo>
                  <a:pt x="17343" y="84130"/>
                  <a:pt x="18281" y="84565"/>
                  <a:pt x="18750" y="84130"/>
                </a:cubicBezTo>
                <a:cubicBezTo>
                  <a:pt x="19531" y="86956"/>
                  <a:pt x="21250" y="88913"/>
                  <a:pt x="23750" y="89130"/>
                </a:cubicBezTo>
                <a:cubicBezTo>
                  <a:pt x="24531" y="89130"/>
                  <a:pt x="25156" y="88913"/>
                  <a:pt x="25937" y="88913"/>
                </a:cubicBezTo>
                <a:cubicBezTo>
                  <a:pt x="26093" y="88913"/>
                  <a:pt x="26250" y="88913"/>
                  <a:pt x="26406" y="88913"/>
                </a:cubicBezTo>
                <a:cubicBezTo>
                  <a:pt x="26250" y="88913"/>
                  <a:pt x="26250" y="89347"/>
                  <a:pt x="26250" y="89782"/>
                </a:cubicBezTo>
                <a:cubicBezTo>
                  <a:pt x="26406" y="92608"/>
                  <a:pt x="26093" y="94782"/>
                  <a:pt x="27343" y="97173"/>
                </a:cubicBezTo>
                <a:cubicBezTo>
                  <a:pt x="29531" y="100869"/>
                  <a:pt x="32500" y="101956"/>
                  <a:pt x="35312" y="100217"/>
                </a:cubicBezTo>
                <a:cubicBezTo>
                  <a:pt x="34843" y="102391"/>
                  <a:pt x="36250" y="105652"/>
                  <a:pt x="37031" y="106956"/>
                </a:cubicBezTo>
                <a:cubicBezTo>
                  <a:pt x="38750" y="109347"/>
                  <a:pt x="41250" y="109347"/>
                  <a:pt x="43437" y="108478"/>
                </a:cubicBezTo>
                <a:cubicBezTo>
                  <a:pt x="43437" y="111521"/>
                  <a:pt x="45156" y="114130"/>
                  <a:pt x="47500" y="114782"/>
                </a:cubicBezTo>
                <a:cubicBezTo>
                  <a:pt x="48281" y="115000"/>
                  <a:pt x="49218" y="114782"/>
                  <a:pt x="50000" y="114347"/>
                </a:cubicBezTo>
                <a:cubicBezTo>
                  <a:pt x="50937" y="113695"/>
                  <a:pt x="51562" y="112173"/>
                  <a:pt x="52500" y="111739"/>
                </a:cubicBezTo>
                <a:cubicBezTo>
                  <a:pt x="53593" y="111086"/>
                  <a:pt x="55937" y="113695"/>
                  <a:pt x="57187" y="114565"/>
                </a:cubicBezTo>
                <a:cubicBezTo>
                  <a:pt x="58906" y="115869"/>
                  <a:pt x="60781" y="116956"/>
                  <a:pt x="62656" y="117826"/>
                </a:cubicBezTo>
                <a:cubicBezTo>
                  <a:pt x="65156" y="119347"/>
                  <a:pt x="68281" y="120000"/>
                  <a:pt x="70937" y="119130"/>
                </a:cubicBezTo>
                <a:cubicBezTo>
                  <a:pt x="72187" y="118478"/>
                  <a:pt x="73281" y="117608"/>
                  <a:pt x="74218" y="116521"/>
                </a:cubicBezTo>
                <a:cubicBezTo>
                  <a:pt x="74687" y="115869"/>
                  <a:pt x="75156" y="115000"/>
                  <a:pt x="75625" y="114347"/>
                </a:cubicBezTo>
                <a:cubicBezTo>
                  <a:pt x="76562" y="113478"/>
                  <a:pt x="76406" y="113695"/>
                  <a:pt x="77343" y="113478"/>
                </a:cubicBezTo>
                <a:cubicBezTo>
                  <a:pt x="80468" y="113260"/>
                  <a:pt x="82812" y="113043"/>
                  <a:pt x="84843" y="109347"/>
                </a:cubicBezTo>
                <a:cubicBezTo>
                  <a:pt x="85312" y="108478"/>
                  <a:pt x="85625" y="106956"/>
                  <a:pt x="86250" y="106304"/>
                </a:cubicBezTo>
                <a:cubicBezTo>
                  <a:pt x="86875" y="105434"/>
                  <a:pt x="87656" y="105434"/>
                  <a:pt x="88281" y="104782"/>
                </a:cubicBezTo>
                <a:cubicBezTo>
                  <a:pt x="89531" y="103913"/>
                  <a:pt x="90625" y="102391"/>
                  <a:pt x="91250" y="100652"/>
                </a:cubicBezTo>
                <a:cubicBezTo>
                  <a:pt x="91718" y="99130"/>
                  <a:pt x="91875" y="97391"/>
                  <a:pt x="91562" y="95652"/>
                </a:cubicBezTo>
                <a:cubicBezTo>
                  <a:pt x="91250" y="93260"/>
                  <a:pt x="91250" y="94347"/>
                  <a:pt x="92812" y="92608"/>
                </a:cubicBezTo>
                <a:cubicBezTo>
                  <a:pt x="94062" y="91304"/>
                  <a:pt x="95156" y="89130"/>
                  <a:pt x="95468" y="86739"/>
                </a:cubicBezTo>
                <a:cubicBezTo>
                  <a:pt x="95625" y="85652"/>
                  <a:pt x="95625" y="84347"/>
                  <a:pt x="95468" y="83260"/>
                </a:cubicBezTo>
                <a:cubicBezTo>
                  <a:pt x="95312" y="82826"/>
                  <a:pt x="95156" y="82173"/>
                  <a:pt x="95000" y="81739"/>
                </a:cubicBezTo>
                <a:cubicBezTo>
                  <a:pt x="96250" y="80869"/>
                  <a:pt x="97500" y="80217"/>
                  <a:pt x="98750" y="79782"/>
                </a:cubicBezTo>
                <a:cubicBezTo>
                  <a:pt x="99062" y="79565"/>
                  <a:pt x="100781" y="79130"/>
                  <a:pt x="100781" y="79130"/>
                </a:cubicBezTo>
                <a:cubicBezTo>
                  <a:pt x="100781" y="79130"/>
                  <a:pt x="99375" y="80217"/>
                  <a:pt x="99375" y="80217"/>
                </a:cubicBezTo>
                <a:cubicBezTo>
                  <a:pt x="97812" y="81521"/>
                  <a:pt x="97031" y="84130"/>
                  <a:pt x="98437" y="86086"/>
                </a:cubicBezTo>
                <a:cubicBezTo>
                  <a:pt x="99062" y="86956"/>
                  <a:pt x="100156" y="85434"/>
                  <a:pt x="99531" y="84565"/>
                </a:cubicBezTo>
                <a:cubicBezTo>
                  <a:pt x="98281" y="82608"/>
                  <a:pt x="101875" y="81086"/>
                  <a:pt x="102500" y="80000"/>
                </a:cubicBezTo>
                <a:cubicBezTo>
                  <a:pt x="102968" y="79130"/>
                  <a:pt x="102656" y="78043"/>
                  <a:pt x="102031" y="77391"/>
                </a:cubicBezTo>
                <a:cubicBezTo>
                  <a:pt x="101875" y="77391"/>
                  <a:pt x="101718" y="77173"/>
                  <a:pt x="101718" y="77173"/>
                </a:cubicBezTo>
                <a:cubicBezTo>
                  <a:pt x="101718" y="77173"/>
                  <a:pt x="101875" y="77173"/>
                  <a:pt x="102031" y="77173"/>
                </a:cubicBezTo>
                <a:cubicBezTo>
                  <a:pt x="103125" y="76739"/>
                  <a:pt x="104375" y="76304"/>
                  <a:pt x="105625" y="76086"/>
                </a:cubicBezTo>
                <a:cubicBezTo>
                  <a:pt x="107343" y="75652"/>
                  <a:pt x="107500" y="75869"/>
                  <a:pt x="107812" y="78260"/>
                </a:cubicBezTo>
                <a:cubicBezTo>
                  <a:pt x="107812" y="78478"/>
                  <a:pt x="108125" y="78478"/>
                  <a:pt x="108281" y="78478"/>
                </a:cubicBezTo>
                <a:cubicBezTo>
                  <a:pt x="110468" y="78043"/>
                  <a:pt x="112500" y="77173"/>
                  <a:pt x="114687" y="76521"/>
                </a:cubicBezTo>
                <a:cubicBezTo>
                  <a:pt x="115468" y="76304"/>
                  <a:pt x="116093" y="76304"/>
                  <a:pt x="116718" y="75869"/>
                </a:cubicBezTo>
                <a:cubicBezTo>
                  <a:pt x="116718" y="76086"/>
                  <a:pt x="116875" y="76086"/>
                  <a:pt x="117031" y="76086"/>
                </a:cubicBezTo>
                <a:cubicBezTo>
                  <a:pt x="117343" y="76086"/>
                  <a:pt x="117500" y="75652"/>
                  <a:pt x="117500" y="75434"/>
                </a:cubicBezTo>
                <a:cubicBezTo>
                  <a:pt x="118281" y="74782"/>
                  <a:pt x="118906" y="73478"/>
                  <a:pt x="119062" y="71304"/>
                </a:cubicBezTo>
                <a:cubicBezTo>
                  <a:pt x="119062" y="71086"/>
                  <a:pt x="118750" y="70869"/>
                  <a:pt x="118437" y="71086"/>
                </a:cubicBezTo>
                <a:close/>
                <a:moveTo>
                  <a:pt x="48750" y="112173"/>
                </a:moveTo>
                <a:cubicBezTo>
                  <a:pt x="45625" y="113260"/>
                  <a:pt x="45000" y="108478"/>
                  <a:pt x="46093" y="105434"/>
                </a:cubicBezTo>
                <a:cubicBezTo>
                  <a:pt x="47656" y="107173"/>
                  <a:pt x="49531" y="108478"/>
                  <a:pt x="51250" y="109782"/>
                </a:cubicBezTo>
                <a:cubicBezTo>
                  <a:pt x="50468" y="110869"/>
                  <a:pt x="49687" y="111739"/>
                  <a:pt x="48750" y="112173"/>
                </a:cubicBezTo>
                <a:close/>
                <a:moveTo>
                  <a:pt x="41562" y="106304"/>
                </a:moveTo>
                <a:cubicBezTo>
                  <a:pt x="37968" y="106521"/>
                  <a:pt x="37031" y="101956"/>
                  <a:pt x="38281" y="98260"/>
                </a:cubicBezTo>
                <a:cubicBezTo>
                  <a:pt x="39375" y="99565"/>
                  <a:pt x="40781" y="100434"/>
                  <a:pt x="42031" y="101521"/>
                </a:cubicBezTo>
                <a:cubicBezTo>
                  <a:pt x="42343" y="101956"/>
                  <a:pt x="44062" y="103043"/>
                  <a:pt x="44218" y="103695"/>
                </a:cubicBezTo>
                <a:cubicBezTo>
                  <a:pt x="44218" y="104565"/>
                  <a:pt x="42187" y="106086"/>
                  <a:pt x="41562" y="106304"/>
                </a:cubicBezTo>
                <a:close/>
                <a:moveTo>
                  <a:pt x="92656" y="88043"/>
                </a:moveTo>
                <a:cubicBezTo>
                  <a:pt x="91718" y="90217"/>
                  <a:pt x="90468" y="92608"/>
                  <a:pt x="88593" y="91956"/>
                </a:cubicBezTo>
                <a:cubicBezTo>
                  <a:pt x="86875" y="91304"/>
                  <a:pt x="85156" y="89782"/>
                  <a:pt x="83750" y="88913"/>
                </a:cubicBezTo>
                <a:cubicBezTo>
                  <a:pt x="81250" y="87173"/>
                  <a:pt x="78906" y="85434"/>
                  <a:pt x="76718" y="83260"/>
                </a:cubicBezTo>
                <a:cubicBezTo>
                  <a:pt x="74218" y="80869"/>
                  <a:pt x="71718" y="78695"/>
                  <a:pt x="69218" y="76086"/>
                </a:cubicBezTo>
                <a:cubicBezTo>
                  <a:pt x="68281" y="75434"/>
                  <a:pt x="67031" y="74130"/>
                  <a:pt x="66250" y="75869"/>
                </a:cubicBezTo>
                <a:cubicBezTo>
                  <a:pt x="65156" y="78260"/>
                  <a:pt x="73437" y="83913"/>
                  <a:pt x="74687" y="85217"/>
                </a:cubicBezTo>
                <a:cubicBezTo>
                  <a:pt x="78750" y="88695"/>
                  <a:pt x="82812" y="90869"/>
                  <a:pt x="86875" y="93913"/>
                </a:cubicBezTo>
                <a:cubicBezTo>
                  <a:pt x="89375" y="95652"/>
                  <a:pt x="89843" y="100434"/>
                  <a:pt x="87031" y="102608"/>
                </a:cubicBezTo>
                <a:cubicBezTo>
                  <a:pt x="84843" y="104565"/>
                  <a:pt x="82656" y="102391"/>
                  <a:pt x="80468" y="101086"/>
                </a:cubicBezTo>
                <a:cubicBezTo>
                  <a:pt x="77812" y="99347"/>
                  <a:pt x="75156" y="97391"/>
                  <a:pt x="72500" y="95217"/>
                </a:cubicBezTo>
                <a:cubicBezTo>
                  <a:pt x="70000" y="93260"/>
                  <a:pt x="67343" y="91086"/>
                  <a:pt x="64687" y="89130"/>
                </a:cubicBezTo>
                <a:cubicBezTo>
                  <a:pt x="63906" y="88260"/>
                  <a:pt x="62343" y="86304"/>
                  <a:pt x="61250" y="86956"/>
                </a:cubicBezTo>
                <a:cubicBezTo>
                  <a:pt x="59843" y="87826"/>
                  <a:pt x="60625" y="89130"/>
                  <a:pt x="61250" y="90000"/>
                </a:cubicBezTo>
                <a:cubicBezTo>
                  <a:pt x="63125" y="92391"/>
                  <a:pt x="65937" y="93913"/>
                  <a:pt x="68125" y="95652"/>
                </a:cubicBezTo>
                <a:cubicBezTo>
                  <a:pt x="72187" y="98913"/>
                  <a:pt x="76093" y="101739"/>
                  <a:pt x="80156" y="104347"/>
                </a:cubicBezTo>
                <a:cubicBezTo>
                  <a:pt x="80781" y="104782"/>
                  <a:pt x="82500" y="105434"/>
                  <a:pt x="82812" y="106086"/>
                </a:cubicBezTo>
                <a:cubicBezTo>
                  <a:pt x="83593" y="108043"/>
                  <a:pt x="79843" y="110869"/>
                  <a:pt x="78906" y="111086"/>
                </a:cubicBezTo>
                <a:cubicBezTo>
                  <a:pt x="77812" y="111521"/>
                  <a:pt x="76250" y="111304"/>
                  <a:pt x="75156" y="110869"/>
                </a:cubicBezTo>
                <a:cubicBezTo>
                  <a:pt x="72500" y="109782"/>
                  <a:pt x="69687" y="107391"/>
                  <a:pt x="67343" y="105652"/>
                </a:cubicBezTo>
                <a:cubicBezTo>
                  <a:pt x="65312" y="104130"/>
                  <a:pt x="63281" y="102391"/>
                  <a:pt x="61406" y="100652"/>
                </a:cubicBezTo>
                <a:cubicBezTo>
                  <a:pt x="60156" y="99565"/>
                  <a:pt x="57812" y="96521"/>
                  <a:pt x="56250" y="96304"/>
                </a:cubicBezTo>
                <a:cubicBezTo>
                  <a:pt x="55312" y="96304"/>
                  <a:pt x="54687" y="97391"/>
                  <a:pt x="55156" y="98695"/>
                </a:cubicBezTo>
                <a:cubicBezTo>
                  <a:pt x="55312" y="99565"/>
                  <a:pt x="57031" y="100434"/>
                  <a:pt x="57500" y="101086"/>
                </a:cubicBezTo>
                <a:cubicBezTo>
                  <a:pt x="58750" y="102173"/>
                  <a:pt x="60000" y="103478"/>
                  <a:pt x="61406" y="104782"/>
                </a:cubicBezTo>
                <a:cubicBezTo>
                  <a:pt x="63281" y="106304"/>
                  <a:pt x="65156" y="108043"/>
                  <a:pt x="67187" y="109347"/>
                </a:cubicBezTo>
                <a:cubicBezTo>
                  <a:pt x="68593" y="110434"/>
                  <a:pt x="73281" y="112173"/>
                  <a:pt x="72187" y="114565"/>
                </a:cubicBezTo>
                <a:cubicBezTo>
                  <a:pt x="71406" y="116304"/>
                  <a:pt x="68750" y="116739"/>
                  <a:pt x="67500" y="116739"/>
                </a:cubicBezTo>
                <a:cubicBezTo>
                  <a:pt x="66093" y="116739"/>
                  <a:pt x="64843" y="116086"/>
                  <a:pt x="63437" y="115434"/>
                </a:cubicBezTo>
                <a:cubicBezTo>
                  <a:pt x="61718" y="114565"/>
                  <a:pt x="59843" y="113260"/>
                  <a:pt x="58125" y="111956"/>
                </a:cubicBezTo>
                <a:cubicBezTo>
                  <a:pt x="47343" y="104130"/>
                  <a:pt x="37187" y="94565"/>
                  <a:pt x="28750" y="82391"/>
                </a:cubicBezTo>
                <a:cubicBezTo>
                  <a:pt x="26093" y="78695"/>
                  <a:pt x="23750" y="75000"/>
                  <a:pt x="20937" y="71521"/>
                </a:cubicBezTo>
                <a:cubicBezTo>
                  <a:pt x="20937" y="71521"/>
                  <a:pt x="20937" y="71521"/>
                  <a:pt x="20937" y="71521"/>
                </a:cubicBezTo>
                <a:cubicBezTo>
                  <a:pt x="21250" y="70434"/>
                  <a:pt x="20312" y="69782"/>
                  <a:pt x="19843" y="70217"/>
                </a:cubicBezTo>
                <a:cubicBezTo>
                  <a:pt x="18125" y="68478"/>
                  <a:pt x="16406" y="66739"/>
                  <a:pt x="14375" y="65217"/>
                </a:cubicBezTo>
                <a:cubicBezTo>
                  <a:pt x="13593" y="64782"/>
                  <a:pt x="13281" y="64782"/>
                  <a:pt x="13125" y="64130"/>
                </a:cubicBezTo>
                <a:cubicBezTo>
                  <a:pt x="12812" y="63043"/>
                  <a:pt x="13750" y="60434"/>
                  <a:pt x="13906" y="59565"/>
                </a:cubicBezTo>
                <a:cubicBezTo>
                  <a:pt x="14687" y="55652"/>
                  <a:pt x="15625" y="51739"/>
                  <a:pt x="16406" y="47826"/>
                </a:cubicBezTo>
                <a:cubicBezTo>
                  <a:pt x="17656" y="42173"/>
                  <a:pt x="18750" y="36521"/>
                  <a:pt x="20000" y="30869"/>
                </a:cubicBezTo>
                <a:cubicBezTo>
                  <a:pt x="20625" y="27608"/>
                  <a:pt x="21250" y="24130"/>
                  <a:pt x="22031" y="21086"/>
                </a:cubicBezTo>
                <a:cubicBezTo>
                  <a:pt x="24687" y="22391"/>
                  <a:pt x="28125" y="22391"/>
                  <a:pt x="28281" y="22391"/>
                </a:cubicBezTo>
                <a:cubicBezTo>
                  <a:pt x="28750" y="22391"/>
                  <a:pt x="28750" y="22391"/>
                  <a:pt x="28750" y="22391"/>
                </a:cubicBezTo>
                <a:cubicBezTo>
                  <a:pt x="27187" y="21086"/>
                  <a:pt x="27187" y="21086"/>
                  <a:pt x="27187" y="21086"/>
                </a:cubicBezTo>
                <a:cubicBezTo>
                  <a:pt x="27343" y="21086"/>
                  <a:pt x="27656" y="21086"/>
                  <a:pt x="27812" y="21086"/>
                </a:cubicBezTo>
                <a:cubicBezTo>
                  <a:pt x="32500" y="21304"/>
                  <a:pt x="37656" y="20652"/>
                  <a:pt x="42343" y="20000"/>
                </a:cubicBezTo>
                <a:cubicBezTo>
                  <a:pt x="47500" y="19130"/>
                  <a:pt x="52968" y="17608"/>
                  <a:pt x="58125" y="19347"/>
                </a:cubicBezTo>
                <a:cubicBezTo>
                  <a:pt x="58906" y="19565"/>
                  <a:pt x="59843" y="19782"/>
                  <a:pt x="60781" y="20217"/>
                </a:cubicBezTo>
                <a:cubicBezTo>
                  <a:pt x="58281" y="19565"/>
                  <a:pt x="55781" y="19347"/>
                  <a:pt x="53437" y="19782"/>
                </a:cubicBezTo>
                <a:cubicBezTo>
                  <a:pt x="49687" y="20434"/>
                  <a:pt x="45937" y="23913"/>
                  <a:pt x="42500" y="25869"/>
                </a:cubicBezTo>
                <a:cubicBezTo>
                  <a:pt x="40000" y="27391"/>
                  <a:pt x="35625" y="28695"/>
                  <a:pt x="33906" y="31739"/>
                </a:cubicBezTo>
                <a:cubicBezTo>
                  <a:pt x="33593" y="31956"/>
                  <a:pt x="33281" y="32173"/>
                  <a:pt x="33125" y="32608"/>
                </a:cubicBezTo>
                <a:cubicBezTo>
                  <a:pt x="33125" y="33043"/>
                  <a:pt x="32968" y="33478"/>
                  <a:pt x="32812" y="34130"/>
                </a:cubicBezTo>
                <a:cubicBezTo>
                  <a:pt x="32187" y="35434"/>
                  <a:pt x="31718" y="36956"/>
                  <a:pt x="31250" y="38695"/>
                </a:cubicBezTo>
                <a:cubicBezTo>
                  <a:pt x="29531" y="42826"/>
                  <a:pt x="27500" y="46739"/>
                  <a:pt x="27187" y="51521"/>
                </a:cubicBezTo>
                <a:cubicBezTo>
                  <a:pt x="27031" y="51956"/>
                  <a:pt x="27187" y="52173"/>
                  <a:pt x="27187" y="52173"/>
                </a:cubicBezTo>
                <a:cubicBezTo>
                  <a:pt x="26718" y="54130"/>
                  <a:pt x="26406" y="55869"/>
                  <a:pt x="27343" y="57608"/>
                </a:cubicBezTo>
                <a:cubicBezTo>
                  <a:pt x="30468" y="63260"/>
                  <a:pt x="36406" y="60000"/>
                  <a:pt x="39687" y="56956"/>
                </a:cubicBezTo>
                <a:cubicBezTo>
                  <a:pt x="41250" y="55434"/>
                  <a:pt x="42812" y="53478"/>
                  <a:pt x="44062" y="51739"/>
                </a:cubicBezTo>
                <a:cubicBezTo>
                  <a:pt x="44531" y="50869"/>
                  <a:pt x="44843" y="49782"/>
                  <a:pt x="45468" y="49130"/>
                </a:cubicBezTo>
                <a:cubicBezTo>
                  <a:pt x="46562" y="48043"/>
                  <a:pt x="49062" y="46739"/>
                  <a:pt x="50468" y="46304"/>
                </a:cubicBezTo>
                <a:cubicBezTo>
                  <a:pt x="52343" y="45652"/>
                  <a:pt x="54375" y="45000"/>
                  <a:pt x="55937" y="46739"/>
                </a:cubicBezTo>
                <a:cubicBezTo>
                  <a:pt x="57656" y="48695"/>
                  <a:pt x="58906" y="51521"/>
                  <a:pt x="60781" y="53695"/>
                </a:cubicBezTo>
                <a:cubicBezTo>
                  <a:pt x="63125" y="56521"/>
                  <a:pt x="65781" y="59130"/>
                  <a:pt x="68437" y="61086"/>
                </a:cubicBezTo>
                <a:cubicBezTo>
                  <a:pt x="70156" y="62391"/>
                  <a:pt x="71562" y="63043"/>
                  <a:pt x="72968" y="65000"/>
                </a:cubicBezTo>
                <a:cubicBezTo>
                  <a:pt x="73750" y="66521"/>
                  <a:pt x="74843" y="67608"/>
                  <a:pt x="75781" y="68695"/>
                </a:cubicBezTo>
                <a:cubicBezTo>
                  <a:pt x="78750" y="71956"/>
                  <a:pt x="82187" y="74565"/>
                  <a:pt x="85625" y="76956"/>
                </a:cubicBezTo>
                <a:cubicBezTo>
                  <a:pt x="89218" y="79347"/>
                  <a:pt x="94687" y="80869"/>
                  <a:pt x="92656" y="88043"/>
                </a:cubicBezTo>
                <a:close/>
                <a:moveTo>
                  <a:pt x="33593" y="98260"/>
                </a:moveTo>
                <a:cubicBezTo>
                  <a:pt x="29375" y="98478"/>
                  <a:pt x="26875" y="92391"/>
                  <a:pt x="29218" y="87608"/>
                </a:cubicBezTo>
                <a:cubicBezTo>
                  <a:pt x="30468" y="89347"/>
                  <a:pt x="31875" y="90869"/>
                  <a:pt x="33281" y="92391"/>
                </a:cubicBezTo>
                <a:cubicBezTo>
                  <a:pt x="34218" y="93478"/>
                  <a:pt x="35000" y="94565"/>
                  <a:pt x="35781" y="95434"/>
                </a:cubicBezTo>
                <a:cubicBezTo>
                  <a:pt x="35937" y="95652"/>
                  <a:pt x="36406" y="95869"/>
                  <a:pt x="36406" y="96086"/>
                </a:cubicBezTo>
                <a:cubicBezTo>
                  <a:pt x="36406" y="95869"/>
                  <a:pt x="36093" y="96304"/>
                  <a:pt x="35937" y="96521"/>
                </a:cubicBezTo>
                <a:cubicBezTo>
                  <a:pt x="35156" y="97173"/>
                  <a:pt x="34531" y="98043"/>
                  <a:pt x="33593" y="98260"/>
                </a:cubicBezTo>
                <a:close/>
                <a:moveTo>
                  <a:pt x="24843" y="86739"/>
                </a:moveTo>
                <a:cubicBezTo>
                  <a:pt x="22500" y="86739"/>
                  <a:pt x="20937" y="84565"/>
                  <a:pt x="20312" y="81739"/>
                </a:cubicBezTo>
                <a:cubicBezTo>
                  <a:pt x="19843" y="79565"/>
                  <a:pt x="20312" y="77608"/>
                  <a:pt x="20937" y="75869"/>
                </a:cubicBezTo>
                <a:cubicBezTo>
                  <a:pt x="22031" y="77391"/>
                  <a:pt x="23125" y="78913"/>
                  <a:pt x="24062" y="80434"/>
                </a:cubicBezTo>
                <a:cubicBezTo>
                  <a:pt x="24843" y="81521"/>
                  <a:pt x="25468" y="82391"/>
                  <a:pt x="26250" y="83478"/>
                </a:cubicBezTo>
                <a:cubicBezTo>
                  <a:pt x="26406" y="83695"/>
                  <a:pt x="26875" y="84347"/>
                  <a:pt x="27031" y="84565"/>
                </a:cubicBezTo>
                <a:cubicBezTo>
                  <a:pt x="27187" y="85000"/>
                  <a:pt x="27343" y="84782"/>
                  <a:pt x="27343" y="85000"/>
                </a:cubicBezTo>
                <a:cubicBezTo>
                  <a:pt x="27187" y="85869"/>
                  <a:pt x="25000" y="86739"/>
                  <a:pt x="24843" y="86739"/>
                </a:cubicBezTo>
                <a:close/>
                <a:moveTo>
                  <a:pt x="93593" y="79347"/>
                </a:moveTo>
                <a:cubicBezTo>
                  <a:pt x="91250" y="78043"/>
                  <a:pt x="89062" y="76304"/>
                  <a:pt x="86718" y="74565"/>
                </a:cubicBezTo>
                <a:cubicBezTo>
                  <a:pt x="88593" y="75434"/>
                  <a:pt x="90468" y="75869"/>
                  <a:pt x="92500" y="75652"/>
                </a:cubicBezTo>
                <a:cubicBezTo>
                  <a:pt x="93437" y="75434"/>
                  <a:pt x="93437" y="73260"/>
                  <a:pt x="92500" y="73478"/>
                </a:cubicBezTo>
                <a:cubicBezTo>
                  <a:pt x="86093" y="74130"/>
                  <a:pt x="81250" y="67608"/>
                  <a:pt x="75781" y="64130"/>
                </a:cubicBezTo>
                <a:cubicBezTo>
                  <a:pt x="75625" y="64130"/>
                  <a:pt x="75468" y="63913"/>
                  <a:pt x="75312" y="63913"/>
                </a:cubicBezTo>
                <a:cubicBezTo>
                  <a:pt x="75312" y="63913"/>
                  <a:pt x="75312" y="63913"/>
                  <a:pt x="75156" y="63695"/>
                </a:cubicBezTo>
                <a:cubicBezTo>
                  <a:pt x="77968" y="64565"/>
                  <a:pt x="80625" y="64565"/>
                  <a:pt x="83593" y="63913"/>
                </a:cubicBezTo>
                <a:cubicBezTo>
                  <a:pt x="84062" y="63913"/>
                  <a:pt x="84218" y="63043"/>
                  <a:pt x="83593" y="63043"/>
                </a:cubicBezTo>
                <a:cubicBezTo>
                  <a:pt x="76875" y="63260"/>
                  <a:pt x="70781" y="60217"/>
                  <a:pt x="65468" y="54565"/>
                </a:cubicBezTo>
                <a:cubicBezTo>
                  <a:pt x="63437" y="52608"/>
                  <a:pt x="61562" y="50217"/>
                  <a:pt x="59843" y="47826"/>
                </a:cubicBezTo>
                <a:cubicBezTo>
                  <a:pt x="59375" y="47391"/>
                  <a:pt x="58593" y="46521"/>
                  <a:pt x="58437" y="45869"/>
                </a:cubicBezTo>
                <a:cubicBezTo>
                  <a:pt x="58437" y="45869"/>
                  <a:pt x="58437" y="45652"/>
                  <a:pt x="58437" y="45652"/>
                </a:cubicBezTo>
                <a:cubicBezTo>
                  <a:pt x="58437" y="45652"/>
                  <a:pt x="58593" y="45434"/>
                  <a:pt x="58906" y="45217"/>
                </a:cubicBezTo>
                <a:cubicBezTo>
                  <a:pt x="59218" y="44782"/>
                  <a:pt x="59843" y="44347"/>
                  <a:pt x="60468" y="43913"/>
                </a:cubicBezTo>
                <a:cubicBezTo>
                  <a:pt x="60625" y="43913"/>
                  <a:pt x="60781" y="43695"/>
                  <a:pt x="60937" y="43695"/>
                </a:cubicBezTo>
                <a:cubicBezTo>
                  <a:pt x="61562" y="43260"/>
                  <a:pt x="62031" y="43043"/>
                  <a:pt x="62500" y="42608"/>
                </a:cubicBezTo>
                <a:cubicBezTo>
                  <a:pt x="62968" y="42173"/>
                  <a:pt x="62343" y="41739"/>
                  <a:pt x="62031" y="41956"/>
                </a:cubicBezTo>
                <a:cubicBezTo>
                  <a:pt x="61406" y="42391"/>
                  <a:pt x="56406" y="44782"/>
                  <a:pt x="56406" y="43913"/>
                </a:cubicBezTo>
                <a:cubicBezTo>
                  <a:pt x="56562" y="43478"/>
                  <a:pt x="58281" y="41739"/>
                  <a:pt x="58437" y="41521"/>
                </a:cubicBezTo>
                <a:cubicBezTo>
                  <a:pt x="59375" y="40434"/>
                  <a:pt x="59843" y="39565"/>
                  <a:pt x="60468" y="38043"/>
                </a:cubicBezTo>
                <a:cubicBezTo>
                  <a:pt x="60625" y="37391"/>
                  <a:pt x="59843" y="37608"/>
                  <a:pt x="59531" y="37826"/>
                </a:cubicBezTo>
                <a:cubicBezTo>
                  <a:pt x="58906" y="38913"/>
                  <a:pt x="58125" y="40000"/>
                  <a:pt x="57500" y="40869"/>
                </a:cubicBezTo>
                <a:cubicBezTo>
                  <a:pt x="57500" y="40434"/>
                  <a:pt x="57656" y="40217"/>
                  <a:pt x="57656" y="39782"/>
                </a:cubicBezTo>
                <a:cubicBezTo>
                  <a:pt x="57812" y="39347"/>
                  <a:pt x="56875" y="39565"/>
                  <a:pt x="56718" y="39782"/>
                </a:cubicBezTo>
                <a:cubicBezTo>
                  <a:pt x="55312" y="43043"/>
                  <a:pt x="53906" y="43043"/>
                  <a:pt x="51250" y="43260"/>
                </a:cubicBezTo>
                <a:cubicBezTo>
                  <a:pt x="50156" y="43478"/>
                  <a:pt x="49218" y="43913"/>
                  <a:pt x="48125" y="44565"/>
                </a:cubicBezTo>
                <a:cubicBezTo>
                  <a:pt x="47656" y="45000"/>
                  <a:pt x="45625" y="46739"/>
                  <a:pt x="45468" y="46521"/>
                </a:cubicBezTo>
                <a:cubicBezTo>
                  <a:pt x="45312" y="46304"/>
                  <a:pt x="45937" y="42826"/>
                  <a:pt x="45937" y="42173"/>
                </a:cubicBezTo>
                <a:cubicBezTo>
                  <a:pt x="45937" y="40869"/>
                  <a:pt x="45937" y="39782"/>
                  <a:pt x="45781" y="38478"/>
                </a:cubicBezTo>
                <a:cubicBezTo>
                  <a:pt x="45781" y="37826"/>
                  <a:pt x="45000" y="38260"/>
                  <a:pt x="45000" y="38695"/>
                </a:cubicBezTo>
                <a:cubicBezTo>
                  <a:pt x="44375" y="43913"/>
                  <a:pt x="42968" y="49130"/>
                  <a:pt x="40156" y="53043"/>
                </a:cubicBezTo>
                <a:cubicBezTo>
                  <a:pt x="38593" y="55217"/>
                  <a:pt x="36093" y="57391"/>
                  <a:pt x="33750" y="57608"/>
                </a:cubicBezTo>
                <a:cubicBezTo>
                  <a:pt x="31562" y="57826"/>
                  <a:pt x="28437" y="56956"/>
                  <a:pt x="29062" y="53260"/>
                </a:cubicBezTo>
                <a:cubicBezTo>
                  <a:pt x="30000" y="48043"/>
                  <a:pt x="32500" y="42391"/>
                  <a:pt x="34375" y="37391"/>
                </a:cubicBezTo>
                <a:cubicBezTo>
                  <a:pt x="35000" y="35652"/>
                  <a:pt x="35468" y="33695"/>
                  <a:pt x="36718" y="32391"/>
                </a:cubicBezTo>
                <a:cubicBezTo>
                  <a:pt x="38281" y="30869"/>
                  <a:pt x="40468" y="29782"/>
                  <a:pt x="42343" y="28695"/>
                </a:cubicBezTo>
                <a:cubicBezTo>
                  <a:pt x="45625" y="26739"/>
                  <a:pt x="49218" y="23478"/>
                  <a:pt x="52812" y="22391"/>
                </a:cubicBezTo>
                <a:cubicBezTo>
                  <a:pt x="54843" y="21739"/>
                  <a:pt x="57500" y="22391"/>
                  <a:pt x="59531" y="22608"/>
                </a:cubicBezTo>
                <a:cubicBezTo>
                  <a:pt x="61718" y="22826"/>
                  <a:pt x="64062" y="23043"/>
                  <a:pt x="66406" y="23478"/>
                </a:cubicBezTo>
                <a:cubicBezTo>
                  <a:pt x="72187" y="24565"/>
                  <a:pt x="78125" y="26739"/>
                  <a:pt x="84062" y="26739"/>
                </a:cubicBezTo>
                <a:cubicBezTo>
                  <a:pt x="84062" y="26739"/>
                  <a:pt x="84062" y="26739"/>
                  <a:pt x="84218" y="26739"/>
                </a:cubicBezTo>
                <a:cubicBezTo>
                  <a:pt x="83906" y="27391"/>
                  <a:pt x="84062" y="28260"/>
                  <a:pt x="84843" y="28260"/>
                </a:cubicBezTo>
                <a:cubicBezTo>
                  <a:pt x="88281" y="28478"/>
                  <a:pt x="91718" y="28260"/>
                  <a:pt x="94843" y="26521"/>
                </a:cubicBezTo>
                <a:cubicBezTo>
                  <a:pt x="95468" y="26304"/>
                  <a:pt x="95937" y="26086"/>
                  <a:pt x="96406" y="25869"/>
                </a:cubicBezTo>
                <a:cubicBezTo>
                  <a:pt x="96875" y="26956"/>
                  <a:pt x="97187" y="28478"/>
                  <a:pt x="97656" y="29565"/>
                </a:cubicBezTo>
                <a:cubicBezTo>
                  <a:pt x="100156" y="36304"/>
                  <a:pt x="102656" y="43478"/>
                  <a:pt x="103750" y="51086"/>
                </a:cubicBezTo>
                <a:cubicBezTo>
                  <a:pt x="104218" y="54565"/>
                  <a:pt x="104843" y="58260"/>
                  <a:pt x="105312" y="61956"/>
                </a:cubicBezTo>
                <a:cubicBezTo>
                  <a:pt x="105625" y="63913"/>
                  <a:pt x="105937" y="65869"/>
                  <a:pt x="106093" y="67826"/>
                </a:cubicBezTo>
                <a:cubicBezTo>
                  <a:pt x="106250" y="68695"/>
                  <a:pt x="106875" y="71304"/>
                  <a:pt x="106562" y="72173"/>
                </a:cubicBezTo>
                <a:cubicBezTo>
                  <a:pt x="106093" y="73695"/>
                  <a:pt x="101406" y="74347"/>
                  <a:pt x="100312" y="75000"/>
                </a:cubicBezTo>
                <a:cubicBezTo>
                  <a:pt x="99218" y="75434"/>
                  <a:pt x="98125" y="76086"/>
                  <a:pt x="97031" y="76739"/>
                </a:cubicBezTo>
                <a:cubicBezTo>
                  <a:pt x="95781" y="77608"/>
                  <a:pt x="94687" y="78478"/>
                  <a:pt x="93593" y="79347"/>
                </a:cubicBezTo>
                <a:close/>
              </a:path>
            </a:pathLst>
          </a:custGeom>
          <a:solidFill>
            <a:srgbClr val="01010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387" name="Google Shape;1387;p63"/>
          <p:cNvGrpSpPr/>
          <p:nvPr/>
        </p:nvGrpSpPr>
        <p:grpSpPr>
          <a:xfrm rot="10800000">
            <a:off x="2400013" y="2493303"/>
            <a:ext cx="959764" cy="296112"/>
            <a:chOff x="0" y="0"/>
            <a:chExt cx="2147483647" cy="2147483647"/>
          </a:xfrm>
        </p:grpSpPr>
        <p:sp>
          <p:nvSpPr>
            <p:cNvPr id="1388" name="Google Shape;1388;p63"/>
            <p:cNvSpPr/>
            <p:nvPr/>
          </p:nvSpPr>
          <p:spPr>
            <a:xfrm rot="-10740000">
              <a:off x="1532510" y="682229452"/>
              <a:ext cx="2022446492" cy="501131449"/>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89" name="Google Shape;1389;p63"/>
            <p:cNvSpPr/>
            <p:nvPr/>
          </p:nvSpPr>
          <p:spPr>
            <a:xfrm rot="-10739999">
              <a:off x="1517015008" y="13943945"/>
              <a:ext cx="623383036" cy="2119595756"/>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390" name="Google Shape;1390;p63"/>
          <p:cNvGrpSpPr/>
          <p:nvPr/>
        </p:nvGrpSpPr>
        <p:grpSpPr>
          <a:xfrm>
            <a:off x="5784824" y="2493309"/>
            <a:ext cx="959764" cy="296112"/>
            <a:chOff x="0" y="0"/>
            <a:chExt cx="2147483647" cy="2147483647"/>
          </a:xfrm>
        </p:grpSpPr>
        <p:sp>
          <p:nvSpPr>
            <p:cNvPr id="1391" name="Google Shape;1391;p63"/>
            <p:cNvSpPr/>
            <p:nvPr/>
          </p:nvSpPr>
          <p:spPr>
            <a:xfrm rot="-10740000">
              <a:off x="1532510" y="682229452"/>
              <a:ext cx="2022446492" cy="501131449"/>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2" name="Google Shape;1392;p63"/>
            <p:cNvSpPr/>
            <p:nvPr/>
          </p:nvSpPr>
          <p:spPr>
            <a:xfrm rot="-10739999">
              <a:off x="1517015008" y="13943945"/>
              <a:ext cx="623383036" cy="2119595756"/>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393" name="Google Shape;1393;p63"/>
          <p:cNvGrpSpPr/>
          <p:nvPr/>
        </p:nvGrpSpPr>
        <p:grpSpPr>
          <a:xfrm>
            <a:off x="4508169" y="1409878"/>
            <a:ext cx="339648" cy="600681"/>
            <a:chOff x="0" y="0"/>
            <a:chExt cx="645884890" cy="2147483647"/>
          </a:xfrm>
        </p:grpSpPr>
        <p:sp>
          <p:nvSpPr>
            <p:cNvPr id="1394" name="Google Shape;1394;p63"/>
            <p:cNvSpPr/>
            <p:nvPr/>
          </p:nvSpPr>
          <p:spPr>
            <a:xfrm rot="5460000">
              <a:off x="-800722413" y="1069813029"/>
              <a:ext cx="2147483647" cy="134657697"/>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5" name="Google Shape;1395;p63"/>
            <p:cNvSpPr/>
            <p:nvPr/>
          </p:nvSpPr>
          <p:spPr>
            <a:xfrm rot="5459999">
              <a:off x="79862821" y="-65934767"/>
              <a:ext cx="486159245" cy="599249438"/>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396" name="Google Shape;1396;p63"/>
          <p:cNvGrpSpPr/>
          <p:nvPr/>
        </p:nvGrpSpPr>
        <p:grpSpPr>
          <a:xfrm rot="10800000">
            <a:off x="4433719" y="3141669"/>
            <a:ext cx="339648" cy="600681"/>
            <a:chOff x="0" y="0"/>
            <a:chExt cx="645884890" cy="2147483647"/>
          </a:xfrm>
        </p:grpSpPr>
        <p:sp>
          <p:nvSpPr>
            <p:cNvPr id="1397" name="Google Shape;1397;p63"/>
            <p:cNvSpPr/>
            <p:nvPr/>
          </p:nvSpPr>
          <p:spPr>
            <a:xfrm rot="5460000">
              <a:off x="-800722413" y="1069813029"/>
              <a:ext cx="2147483647" cy="134657697"/>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98" name="Google Shape;1398;p63"/>
            <p:cNvSpPr/>
            <p:nvPr/>
          </p:nvSpPr>
          <p:spPr>
            <a:xfrm rot="5459999">
              <a:off x="79862821" y="-65934767"/>
              <a:ext cx="486159245" cy="599249438"/>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399" name="Google Shape;1399;p63"/>
          <p:cNvSpPr/>
          <p:nvPr/>
        </p:nvSpPr>
        <p:spPr>
          <a:xfrm rot="1490677">
            <a:off x="2499213" y="1900777"/>
            <a:ext cx="1295938" cy="301860"/>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0" name="Google Shape;1400;p63"/>
          <p:cNvSpPr/>
          <p:nvPr/>
        </p:nvSpPr>
        <p:spPr>
          <a:xfrm rot="2467162">
            <a:off x="3322965" y="1568344"/>
            <a:ext cx="874504" cy="283739"/>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1" name="Google Shape;1401;p63"/>
          <p:cNvSpPr/>
          <p:nvPr/>
        </p:nvSpPr>
        <p:spPr>
          <a:xfrm rot="-2947815" flipH="1">
            <a:off x="5023807" y="1483881"/>
            <a:ext cx="659747" cy="419188"/>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2" name="Google Shape;1402;p63"/>
          <p:cNvSpPr/>
          <p:nvPr/>
        </p:nvSpPr>
        <p:spPr>
          <a:xfrm rot="-1490677" flipH="1">
            <a:off x="5557386" y="1807666"/>
            <a:ext cx="1295938" cy="284252"/>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3" name="Google Shape;1403;p63"/>
          <p:cNvSpPr/>
          <p:nvPr/>
        </p:nvSpPr>
        <p:spPr>
          <a:xfrm rot="7853505" flipH="1">
            <a:off x="3263461" y="3315921"/>
            <a:ext cx="994910" cy="350629"/>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4" name="Google Shape;1404;p63"/>
          <p:cNvSpPr/>
          <p:nvPr/>
        </p:nvSpPr>
        <p:spPr>
          <a:xfrm rot="-8393536">
            <a:off x="4943897" y="3318136"/>
            <a:ext cx="1318324" cy="346078"/>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5" name="Google Shape;1405;p63"/>
          <p:cNvSpPr/>
          <p:nvPr/>
        </p:nvSpPr>
        <p:spPr>
          <a:xfrm rot="8941230" flipH="1">
            <a:off x="2529366" y="3107340"/>
            <a:ext cx="1310781" cy="266297"/>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06" name="Google Shape;1406;p63"/>
          <p:cNvSpPr/>
          <p:nvPr/>
        </p:nvSpPr>
        <p:spPr>
          <a:xfrm rot="-9125593">
            <a:off x="5456976" y="3020221"/>
            <a:ext cx="1220423" cy="265383"/>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grpSp>
        <p:nvGrpSpPr>
          <p:cNvPr id="1411" name="Google Shape;1411;p64"/>
          <p:cNvGrpSpPr/>
          <p:nvPr/>
        </p:nvGrpSpPr>
        <p:grpSpPr>
          <a:xfrm flipH="1">
            <a:off x="7554778" y="4438454"/>
            <a:ext cx="1589134" cy="704895"/>
            <a:chOff x="4636791" y="2887656"/>
            <a:chExt cx="3389068" cy="1896918"/>
          </a:xfrm>
        </p:grpSpPr>
        <p:sp>
          <p:nvSpPr>
            <p:cNvPr id="1412" name="Google Shape;1412;p64"/>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4"/>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4"/>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4"/>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4"/>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4"/>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4"/>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4"/>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4"/>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4"/>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4"/>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4"/>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4"/>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4"/>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4"/>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4"/>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4"/>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4"/>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4"/>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4"/>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4"/>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4"/>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4"/>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4"/>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4"/>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4"/>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4"/>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4"/>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4"/>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4"/>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4"/>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4"/>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4"/>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4"/>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4"/>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4"/>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4"/>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4"/>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4"/>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4"/>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4"/>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4"/>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4"/>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4"/>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4"/>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4"/>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4"/>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4"/>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4"/>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4"/>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4"/>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4"/>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4"/>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4"/>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4"/>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4"/>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4"/>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4"/>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4"/>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4"/>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4"/>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4"/>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4"/>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4"/>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4"/>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4"/>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4"/>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4"/>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4"/>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4"/>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4"/>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4"/>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4"/>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4"/>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4"/>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4"/>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4"/>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4"/>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4"/>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4"/>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4"/>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4"/>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4"/>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4"/>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4"/>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64"/>
          <p:cNvSpPr/>
          <p:nvPr/>
        </p:nvSpPr>
        <p:spPr>
          <a:xfrm>
            <a:off x="3186976" y="1812631"/>
            <a:ext cx="2757300" cy="1486800"/>
          </a:xfrm>
          <a:custGeom>
            <a:avLst/>
            <a:gdLst/>
            <a:ahLst/>
            <a:cxnLst/>
            <a:rect l="l" t="t" r="r" b="b"/>
            <a:pathLst>
              <a:path w="120000" h="120000" extrusionOk="0">
                <a:moveTo>
                  <a:pt x="120000" y="26384"/>
                </a:moveTo>
                <a:cubicBezTo>
                  <a:pt x="114604" y="25369"/>
                  <a:pt x="109316" y="24608"/>
                  <a:pt x="103920" y="24101"/>
                </a:cubicBezTo>
                <a:cubicBezTo>
                  <a:pt x="102733" y="21564"/>
                  <a:pt x="102733" y="21564"/>
                  <a:pt x="102733" y="21564"/>
                </a:cubicBezTo>
                <a:cubicBezTo>
                  <a:pt x="101870" y="19281"/>
                  <a:pt x="100683" y="17758"/>
                  <a:pt x="99712" y="16744"/>
                </a:cubicBezTo>
                <a:cubicBezTo>
                  <a:pt x="99496" y="16744"/>
                  <a:pt x="99280" y="16490"/>
                  <a:pt x="99064" y="16236"/>
                </a:cubicBezTo>
                <a:cubicBezTo>
                  <a:pt x="99064" y="16236"/>
                  <a:pt x="99064" y="16236"/>
                  <a:pt x="99064" y="16236"/>
                </a:cubicBezTo>
                <a:cubicBezTo>
                  <a:pt x="99064" y="16236"/>
                  <a:pt x="98956" y="16236"/>
                  <a:pt x="98956" y="16236"/>
                </a:cubicBezTo>
                <a:cubicBezTo>
                  <a:pt x="98741" y="16236"/>
                  <a:pt x="98633" y="15983"/>
                  <a:pt x="98417" y="15983"/>
                </a:cubicBezTo>
                <a:cubicBezTo>
                  <a:pt x="98525" y="8625"/>
                  <a:pt x="98525" y="8625"/>
                  <a:pt x="98525" y="8625"/>
                </a:cubicBezTo>
                <a:cubicBezTo>
                  <a:pt x="94640" y="8118"/>
                  <a:pt x="90647" y="7610"/>
                  <a:pt x="86654" y="7357"/>
                </a:cubicBezTo>
                <a:cubicBezTo>
                  <a:pt x="86654" y="6342"/>
                  <a:pt x="86654" y="6342"/>
                  <a:pt x="86654" y="6342"/>
                </a:cubicBezTo>
                <a:cubicBezTo>
                  <a:pt x="86654" y="6342"/>
                  <a:pt x="86654" y="6342"/>
                  <a:pt x="86654" y="6342"/>
                </a:cubicBezTo>
                <a:cubicBezTo>
                  <a:pt x="86546" y="7357"/>
                  <a:pt x="86546" y="7357"/>
                  <a:pt x="86546" y="7357"/>
                </a:cubicBezTo>
                <a:cubicBezTo>
                  <a:pt x="86546" y="7357"/>
                  <a:pt x="86546" y="7357"/>
                  <a:pt x="86546" y="7357"/>
                </a:cubicBezTo>
                <a:cubicBezTo>
                  <a:pt x="86546" y="6342"/>
                  <a:pt x="86546" y="6342"/>
                  <a:pt x="86546" y="6342"/>
                </a:cubicBezTo>
                <a:cubicBezTo>
                  <a:pt x="86546" y="6342"/>
                  <a:pt x="86654" y="6342"/>
                  <a:pt x="86654" y="6342"/>
                </a:cubicBezTo>
                <a:cubicBezTo>
                  <a:pt x="86654" y="3805"/>
                  <a:pt x="86654" y="3805"/>
                  <a:pt x="86654" y="3805"/>
                </a:cubicBezTo>
                <a:cubicBezTo>
                  <a:pt x="86654" y="3805"/>
                  <a:pt x="86654" y="3805"/>
                  <a:pt x="86654" y="3805"/>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2029"/>
                  <a:pt x="86654" y="2029"/>
                  <a:pt x="86654" y="2029"/>
                </a:cubicBezTo>
                <a:cubicBezTo>
                  <a:pt x="86654" y="2029"/>
                  <a:pt x="86654" y="2029"/>
                  <a:pt x="86654" y="2029"/>
                </a:cubicBezTo>
                <a:cubicBezTo>
                  <a:pt x="86654" y="2029"/>
                  <a:pt x="86654" y="2029"/>
                  <a:pt x="86654" y="2029"/>
                </a:cubicBezTo>
                <a:cubicBezTo>
                  <a:pt x="86654" y="2029"/>
                  <a:pt x="86654" y="2029"/>
                  <a:pt x="86654" y="2029"/>
                </a:cubicBezTo>
                <a:cubicBezTo>
                  <a:pt x="86654" y="1522"/>
                  <a:pt x="86654" y="1522"/>
                  <a:pt x="86654" y="1522"/>
                </a:cubicBezTo>
                <a:cubicBezTo>
                  <a:pt x="86654" y="1522"/>
                  <a:pt x="86654" y="1522"/>
                  <a:pt x="86654" y="1522"/>
                </a:cubicBezTo>
                <a:cubicBezTo>
                  <a:pt x="86654" y="507"/>
                  <a:pt x="86654" y="507"/>
                  <a:pt x="86654" y="507"/>
                </a:cubicBezTo>
                <a:cubicBezTo>
                  <a:pt x="86654" y="507"/>
                  <a:pt x="86654" y="507"/>
                  <a:pt x="86654" y="507"/>
                </a:cubicBezTo>
                <a:cubicBezTo>
                  <a:pt x="86654" y="507"/>
                  <a:pt x="86654" y="507"/>
                  <a:pt x="86654" y="507"/>
                </a:cubicBezTo>
                <a:cubicBezTo>
                  <a:pt x="86654" y="507"/>
                  <a:pt x="86654" y="507"/>
                  <a:pt x="86654" y="507"/>
                </a:cubicBezTo>
                <a:cubicBezTo>
                  <a:pt x="86654" y="507"/>
                  <a:pt x="86654" y="507"/>
                  <a:pt x="86654" y="507"/>
                </a:cubicBezTo>
                <a:cubicBezTo>
                  <a:pt x="72302" y="253"/>
                  <a:pt x="60000" y="0"/>
                  <a:pt x="52877" y="253"/>
                </a:cubicBezTo>
                <a:cubicBezTo>
                  <a:pt x="48884" y="253"/>
                  <a:pt x="52338" y="761"/>
                  <a:pt x="53201" y="1014"/>
                </a:cubicBezTo>
                <a:cubicBezTo>
                  <a:pt x="52014" y="1522"/>
                  <a:pt x="63776" y="2283"/>
                  <a:pt x="79316" y="2790"/>
                </a:cubicBezTo>
                <a:cubicBezTo>
                  <a:pt x="81906" y="3044"/>
                  <a:pt x="84280" y="3044"/>
                  <a:pt x="86546" y="3044"/>
                </a:cubicBezTo>
                <a:cubicBezTo>
                  <a:pt x="86546" y="3805"/>
                  <a:pt x="86546" y="3805"/>
                  <a:pt x="86546" y="3805"/>
                </a:cubicBezTo>
                <a:cubicBezTo>
                  <a:pt x="83417" y="3551"/>
                  <a:pt x="81366" y="3551"/>
                  <a:pt x="71115" y="3044"/>
                </a:cubicBezTo>
                <a:cubicBezTo>
                  <a:pt x="71115" y="3044"/>
                  <a:pt x="71330" y="3044"/>
                  <a:pt x="77266" y="3551"/>
                </a:cubicBezTo>
                <a:cubicBezTo>
                  <a:pt x="77266" y="3551"/>
                  <a:pt x="77266" y="3551"/>
                  <a:pt x="71870" y="3044"/>
                </a:cubicBezTo>
                <a:cubicBezTo>
                  <a:pt x="71870" y="3044"/>
                  <a:pt x="71870" y="3044"/>
                  <a:pt x="73273" y="3298"/>
                </a:cubicBezTo>
                <a:cubicBezTo>
                  <a:pt x="73273" y="3298"/>
                  <a:pt x="73273" y="3298"/>
                  <a:pt x="70791" y="3044"/>
                </a:cubicBezTo>
                <a:cubicBezTo>
                  <a:pt x="70791" y="3044"/>
                  <a:pt x="70791" y="3044"/>
                  <a:pt x="68417" y="3298"/>
                </a:cubicBezTo>
                <a:cubicBezTo>
                  <a:pt x="68417" y="3298"/>
                  <a:pt x="68417" y="3298"/>
                  <a:pt x="57733" y="2283"/>
                </a:cubicBezTo>
                <a:cubicBezTo>
                  <a:pt x="56870" y="2283"/>
                  <a:pt x="54928" y="2283"/>
                  <a:pt x="49856" y="2029"/>
                </a:cubicBezTo>
                <a:cubicBezTo>
                  <a:pt x="49856" y="2029"/>
                  <a:pt x="48453" y="2029"/>
                  <a:pt x="47482" y="2029"/>
                </a:cubicBezTo>
                <a:cubicBezTo>
                  <a:pt x="47374" y="2029"/>
                  <a:pt x="47374" y="2029"/>
                  <a:pt x="43057" y="2283"/>
                </a:cubicBezTo>
                <a:cubicBezTo>
                  <a:pt x="43057" y="2283"/>
                  <a:pt x="42949" y="2283"/>
                  <a:pt x="43381" y="2283"/>
                </a:cubicBezTo>
                <a:cubicBezTo>
                  <a:pt x="44784" y="2536"/>
                  <a:pt x="44784" y="2536"/>
                  <a:pt x="45107" y="2790"/>
                </a:cubicBezTo>
                <a:cubicBezTo>
                  <a:pt x="45107" y="2790"/>
                  <a:pt x="46510" y="2790"/>
                  <a:pt x="48669" y="3044"/>
                </a:cubicBezTo>
                <a:cubicBezTo>
                  <a:pt x="50719" y="3044"/>
                  <a:pt x="51258" y="3044"/>
                  <a:pt x="58920" y="3551"/>
                </a:cubicBezTo>
                <a:cubicBezTo>
                  <a:pt x="58273" y="3551"/>
                  <a:pt x="57625" y="3551"/>
                  <a:pt x="57086" y="3551"/>
                </a:cubicBezTo>
                <a:cubicBezTo>
                  <a:pt x="55575" y="3805"/>
                  <a:pt x="55575" y="3805"/>
                  <a:pt x="65179" y="5073"/>
                </a:cubicBezTo>
                <a:cubicBezTo>
                  <a:pt x="65179" y="5073"/>
                  <a:pt x="70467" y="5581"/>
                  <a:pt x="79100" y="6088"/>
                </a:cubicBezTo>
                <a:cubicBezTo>
                  <a:pt x="82553" y="6342"/>
                  <a:pt x="84820" y="6342"/>
                  <a:pt x="86546" y="6342"/>
                </a:cubicBezTo>
                <a:cubicBezTo>
                  <a:pt x="86546" y="7357"/>
                  <a:pt x="86546" y="7357"/>
                  <a:pt x="86546" y="7357"/>
                </a:cubicBezTo>
                <a:cubicBezTo>
                  <a:pt x="86546" y="7357"/>
                  <a:pt x="86546" y="7357"/>
                  <a:pt x="86546" y="7357"/>
                </a:cubicBezTo>
                <a:cubicBezTo>
                  <a:pt x="86546" y="6342"/>
                  <a:pt x="86546" y="6342"/>
                  <a:pt x="86546" y="6342"/>
                </a:cubicBezTo>
                <a:cubicBezTo>
                  <a:pt x="86546" y="6342"/>
                  <a:pt x="86546" y="6342"/>
                  <a:pt x="86546" y="6342"/>
                </a:cubicBezTo>
                <a:cubicBezTo>
                  <a:pt x="86546" y="7357"/>
                  <a:pt x="86546" y="7357"/>
                  <a:pt x="86546" y="7357"/>
                </a:cubicBezTo>
                <a:cubicBezTo>
                  <a:pt x="86546" y="7357"/>
                  <a:pt x="86546" y="7357"/>
                  <a:pt x="86546" y="7357"/>
                </a:cubicBezTo>
                <a:cubicBezTo>
                  <a:pt x="86546" y="8879"/>
                  <a:pt x="86546" y="8879"/>
                  <a:pt x="86546" y="8879"/>
                </a:cubicBezTo>
                <a:cubicBezTo>
                  <a:pt x="86546" y="8879"/>
                  <a:pt x="86546" y="8879"/>
                  <a:pt x="86438" y="8879"/>
                </a:cubicBezTo>
                <a:cubicBezTo>
                  <a:pt x="86546" y="7357"/>
                  <a:pt x="86546" y="7357"/>
                  <a:pt x="86546" y="7357"/>
                </a:cubicBezTo>
                <a:cubicBezTo>
                  <a:pt x="85035" y="7103"/>
                  <a:pt x="83525" y="7103"/>
                  <a:pt x="82014" y="6849"/>
                </a:cubicBezTo>
                <a:cubicBezTo>
                  <a:pt x="80503" y="6596"/>
                  <a:pt x="77482" y="6342"/>
                  <a:pt x="73165" y="6342"/>
                </a:cubicBezTo>
                <a:cubicBezTo>
                  <a:pt x="69820" y="6342"/>
                  <a:pt x="66474" y="6088"/>
                  <a:pt x="63021" y="6088"/>
                </a:cubicBezTo>
                <a:cubicBezTo>
                  <a:pt x="66043" y="6088"/>
                  <a:pt x="69172" y="6342"/>
                  <a:pt x="72302" y="6342"/>
                </a:cubicBezTo>
                <a:cubicBezTo>
                  <a:pt x="72086" y="6342"/>
                  <a:pt x="71762" y="6596"/>
                  <a:pt x="71546" y="6596"/>
                </a:cubicBezTo>
                <a:cubicBezTo>
                  <a:pt x="65827" y="6342"/>
                  <a:pt x="60107" y="6342"/>
                  <a:pt x="53848" y="6342"/>
                </a:cubicBezTo>
                <a:cubicBezTo>
                  <a:pt x="54820" y="6342"/>
                  <a:pt x="56115" y="6596"/>
                  <a:pt x="57086" y="6596"/>
                </a:cubicBezTo>
                <a:cubicBezTo>
                  <a:pt x="54064" y="6596"/>
                  <a:pt x="50827" y="6596"/>
                  <a:pt x="47482" y="6596"/>
                </a:cubicBezTo>
                <a:cubicBezTo>
                  <a:pt x="43057" y="6596"/>
                  <a:pt x="38201" y="6849"/>
                  <a:pt x="32805" y="6849"/>
                </a:cubicBezTo>
                <a:cubicBezTo>
                  <a:pt x="32805" y="21310"/>
                  <a:pt x="32805" y="21310"/>
                  <a:pt x="32805" y="21310"/>
                </a:cubicBezTo>
                <a:cubicBezTo>
                  <a:pt x="26870" y="21564"/>
                  <a:pt x="20935" y="22071"/>
                  <a:pt x="15000" y="23340"/>
                </a:cubicBezTo>
                <a:cubicBezTo>
                  <a:pt x="15107" y="29175"/>
                  <a:pt x="15107" y="29175"/>
                  <a:pt x="15107" y="29175"/>
                </a:cubicBezTo>
                <a:cubicBezTo>
                  <a:pt x="11438" y="29936"/>
                  <a:pt x="7769" y="30951"/>
                  <a:pt x="4100" y="31966"/>
                </a:cubicBezTo>
                <a:cubicBezTo>
                  <a:pt x="4640" y="50486"/>
                  <a:pt x="4640" y="50486"/>
                  <a:pt x="4640" y="50486"/>
                </a:cubicBezTo>
                <a:cubicBezTo>
                  <a:pt x="3129" y="50993"/>
                  <a:pt x="1618" y="51501"/>
                  <a:pt x="0" y="52008"/>
                </a:cubicBezTo>
                <a:cubicBezTo>
                  <a:pt x="971" y="74334"/>
                  <a:pt x="971" y="74334"/>
                  <a:pt x="971" y="74334"/>
                </a:cubicBezTo>
                <a:cubicBezTo>
                  <a:pt x="1510" y="74080"/>
                  <a:pt x="2158" y="74080"/>
                  <a:pt x="2697" y="74080"/>
                </a:cubicBezTo>
                <a:cubicBezTo>
                  <a:pt x="3129" y="90570"/>
                  <a:pt x="3129" y="90570"/>
                  <a:pt x="3129" y="90570"/>
                </a:cubicBezTo>
                <a:cubicBezTo>
                  <a:pt x="4208" y="90570"/>
                  <a:pt x="5287" y="90317"/>
                  <a:pt x="6366" y="90317"/>
                </a:cubicBezTo>
                <a:cubicBezTo>
                  <a:pt x="6474" y="101226"/>
                  <a:pt x="6474" y="101226"/>
                  <a:pt x="6474" y="101226"/>
                </a:cubicBezTo>
                <a:cubicBezTo>
                  <a:pt x="16834" y="100465"/>
                  <a:pt x="26870" y="99450"/>
                  <a:pt x="36906" y="98181"/>
                </a:cubicBezTo>
                <a:cubicBezTo>
                  <a:pt x="42086" y="97674"/>
                  <a:pt x="47374" y="96913"/>
                  <a:pt x="52553" y="96405"/>
                </a:cubicBezTo>
                <a:cubicBezTo>
                  <a:pt x="50611" y="96913"/>
                  <a:pt x="48776" y="97420"/>
                  <a:pt x="46942" y="97928"/>
                </a:cubicBezTo>
                <a:cubicBezTo>
                  <a:pt x="39820" y="99957"/>
                  <a:pt x="32805" y="101987"/>
                  <a:pt x="25791" y="103255"/>
                </a:cubicBezTo>
                <a:cubicBezTo>
                  <a:pt x="26223" y="120000"/>
                  <a:pt x="26223" y="120000"/>
                  <a:pt x="26223" y="120000"/>
                </a:cubicBezTo>
                <a:cubicBezTo>
                  <a:pt x="33129" y="118985"/>
                  <a:pt x="39928" y="117970"/>
                  <a:pt x="46834" y="117209"/>
                </a:cubicBezTo>
                <a:cubicBezTo>
                  <a:pt x="50287" y="116701"/>
                  <a:pt x="53741" y="116194"/>
                  <a:pt x="57194" y="115687"/>
                </a:cubicBezTo>
                <a:cubicBezTo>
                  <a:pt x="58920" y="115433"/>
                  <a:pt x="60647" y="115179"/>
                  <a:pt x="62482" y="114926"/>
                </a:cubicBezTo>
                <a:cubicBezTo>
                  <a:pt x="65071" y="114672"/>
                  <a:pt x="65071" y="114672"/>
                  <a:pt x="65071" y="114672"/>
                </a:cubicBezTo>
                <a:cubicBezTo>
                  <a:pt x="66366" y="114418"/>
                  <a:pt x="66366" y="114418"/>
                  <a:pt x="66366" y="114418"/>
                </a:cubicBezTo>
                <a:cubicBezTo>
                  <a:pt x="67769" y="114164"/>
                  <a:pt x="67769" y="114164"/>
                  <a:pt x="67769" y="114164"/>
                </a:cubicBezTo>
                <a:cubicBezTo>
                  <a:pt x="71330" y="113403"/>
                  <a:pt x="74784" y="112389"/>
                  <a:pt x="78237" y="111120"/>
                </a:cubicBezTo>
                <a:cubicBezTo>
                  <a:pt x="76079" y="113150"/>
                  <a:pt x="76079" y="113150"/>
                  <a:pt x="76079" y="113150"/>
                </a:cubicBezTo>
                <a:cubicBezTo>
                  <a:pt x="75323" y="113911"/>
                  <a:pt x="74784" y="114164"/>
                  <a:pt x="74352" y="114418"/>
                </a:cubicBezTo>
                <a:cubicBezTo>
                  <a:pt x="73920" y="114672"/>
                  <a:pt x="73597" y="114926"/>
                  <a:pt x="73273" y="114926"/>
                </a:cubicBezTo>
                <a:cubicBezTo>
                  <a:pt x="72625" y="115179"/>
                  <a:pt x="72194" y="115433"/>
                  <a:pt x="71978" y="115687"/>
                </a:cubicBezTo>
                <a:cubicBezTo>
                  <a:pt x="71330" y="115940"/>
                  <a:pt x="71330" y="116194"/>
                  <a:pt x="71546" y="116194"/>
                </a:cubicBezTo>
                <a:cubicBezTo>
                  <a:pt x="71654" y="116194"/>
                  <a:pt x="71870" y="115940"/>
                  <a:pt x="72625" y="115687"/>
                </a:cubicBezTo>
                <a:cubicBezTo>
                  <a:pt x="72949" y="115687"/>
                  <a:pt x="73381" y="115433"/>
                  <a:pt x="73920" y="115179"/>
                </a:cubicBezTo>
                <a:cubicBezTo>
                  <a:pt x="74136" y="115179"/>
                  <a:pt x="74460" y="115179"/>
                  <a:pt x="74784" y="114926"/>
                </a:cubicBezTo>
                <a:cubicBezTo>
                  <a:pt x="75000" y="114672"/>
                  <a:pt x="75215" y="114672"/>
                  <a:pt x="75431" y="114418"/>
                </a:cubicBezTo>
                <a:cubicBezTo>
                  <a:pt x="75539" y="114418"/>
                  <a:pt x="75647" y="114418"/>
                  <a:pt x="75863" y="114164"/>
                </a:cubicBezTo>
                <a:cubicBezTo>
                  <a:pt x="75971" y="114164"/>
                  <a:pt x="76079" y="113911"/>
                  <a:pt x="76187" y="113911"/>
                </a:cubicBezTo>
                <a:cubicBezTo>
                  <a:pt x="80287" y="110359"/>
                  <a:pt x="80287" y="110359"/>
                  <a:pt x="80287" y="110359"/>
                </a:cubicBezTo>
                <a:cubicBezTo>
                  <a:pt x="83201" y="109344"/>
                  <a:pt x="86007" y="108329"/>
                  <a:pt x="88920" y="107061"/>
                </a:cubicBezTo>
                <a:cubicBezTo>
                  <a:pt x="95935" y="104270"/>
                  <a:pt x="102949" y="101226"/>
                  <a:pt x="109964" y="98181"/>
                </a:cubicBezTo>
                <a:cubicBezTo>
                  <a:pt x="110179" y="97928"/>
                  <a:pt x="110395" y="97928"/>
                  <a:pt x="110611" y="97928"/>
                </a:cubicBezTo>
                <a:cubicBezTo>
                  <a:pt x="110719" y="97674"/>
                  <a:pt x="110935" y="97674"/>
                  <a:pt x="111043" y="97674"/>
                </a:cubicBezTo>
                <a:cubicBezTo>
                  <a:pt x="111043" y="97674"/>
                  <a:pt x="111043" y="97674"/>
                  <a:pt x="111043" y="97674"/>
                </a:cubicBezTo>
                <a:cubicBezTo>
                  <a:pt x="111906" y="97167"/>
                  <a:pt x="112769" y="96913"/>
                  <a:pt x="113525" y="96405"/>
                </a:cubicBezTo>
                <a:cubicBezTo>
                  <a:pt x="113741" y="96405"/>
                  <a:pt x="113741" y="96405"/>
                  <a:pt x="113741" y="96405"/>
                </a:cubicBezTo>
                <a:cubicBezTo>
                  <a:pt x="113848" y="96405"/>
                  <a:pt x="113848" y="96405"/>
                  <a:pt x="113848" y="96405"/>
                </a:cubicBezTo>
                <a:cubicBezTo>
                  <a:pt x="113848" y="96405"/>
                  <a:pt x="113848" y="96405"/>
                  <a:pt x="113848" y="96405"/>
                </a:cubicBezTo>
                <a:cubicBezTo>
                  <a:pt x="113848" y="96405"/>
                  <a:pt x="113848" y="96405"/>
                  <a:pt x="114172" y="96152"/>
                </a:cubicBezTo>
                <a:cubicBezTo>
                  <a:pt x="114388" y="95898"/>
                  <a:pt x="114604" y="95644"/>
                  <a:pt x="114928" y="95391"/>
                </a:cubicBezTo>
                <a:cubicBezTo>
                  <a:pt x="115467" y="94630"/>
                  <a:pt x="115899" y="93361"/>
                  <a:pt x="116223" y="92093"/>
                </a:cubicBezTo>
                <a:cubicBezTo>
                  <a:pt x="116546" y="90824"/>
                  <a:pt x="116654" y="89302"/>
                  <a:pt x="116546" y="88287"/>
                </a:cubicBezTo>
                <a:cubicBezTo>
                  <a:pt x="116546" y="86765"/>
                  <a:pt x="116438" y="85750"/>
                  <a:pt x="116115" y="84482"/>
                </a:cubicBezTo>
                <a:cubicBezTo>
                  <a:pt x="115899" y="83213"/>
                  <a:pt x="115359" y="82198"/>
                  <a:pt x="114820" y="81437"/>
                </a:cubicBezTo>
                <a:cubicBezTo>
                  <a:pt x="114604" y="81183"/>
                  <a:pt x="114172" y="80676"/>
                  <a:pt x="113741" y="80422"/>
                </a:cubicBezTo>
                <a:cubicBezTo>
                  <a:pt x="113633" y="80422"/>
                  <a:pt x="113633" y="80422"/>
                  <a:pt x="113633" y="80422"/>
                </a:cubicBezTo>
                <a:cubicBezTo>
                  <a:pt x="113633" y="80422"/>
                  <a:pt x="113525" y="80422"/>
                  <a:pt x="113309" y="80422"/>
                </a:cubicBezTo>
                <a:cubicBezTo>
                  <a:pt x="113309" y="80422"/>
                  <a:pt x="113309" y="80422"/>
                  <a:pt x="113309" y="80422"/>
                </a:cubicBezTo>
                <a:cubicBezTo>
                  <a:pt x="113093" y="80422"/>
                  <a:pt x="113093" y="80422"/>
                  <a:pt x="113093" y="80422"/>
                </a:cubicBezTo>
                <a:cubicBezTo>
                  <a:pt x="112122" y="80169"/>
                  <a:pt x="112122" y="80169"/>
                  <a:pt x="112122" y="80169"/>
                </a:cubicBezTo>
                <a:cubicBezTo>
                  <a:pt x="110395" y="80169"/>
                  <a:pt x="110395" y="80169"/>
                  <a:pt x="110395" y="80169"/>
                </a:cubicBezTo>
                <a:cubicBezTo>
                  <a:pt x="109856" y="79915"/>
                  <a:pt x="109316" y="79915"/>
                  <a:pt x="108884" y="79915"/>
                </a:cubicBezTo>
                <a:cubicBezTo>
                  <a:pt x="108992" y="79408"/>
                  <a:pt x="108992" y="79154"/>
                  <a:pt x="109100" y="78646"/>
                </a:cubicBezTo>
                <a:cubicBezTo>
                  <a:pt x="109316" y="77378"/>
                  <a:pt x="109316" y="76109"/>
                  <a:pt x="109316" y="74841"/>
                </a:cubicBezTo>
                <a:cubicBezTo>
                  <a:pt x="109208" y="73319"/>
                  <a:pt x="108992" y="72050"/>
                  <a:pt x="108669" y="70782"/>
                </a:cubicBezTo>
                <a:cubicBezTo>
                  <a:pt x="108453" y="70274"/>
                  <a:pt x="108237" y="69513"/>
                  <a:pt x="107913" y="69006"/>
                </a:cubicBezTo>
                <a:cubicBezTo>
                  <a:pt x="108669" y="69006"/>
                  <a:pt x="109316" y="69006"/>
                  <a:pt x="109964" y="69006"/>
                </a:cubicBezTo>
                <a:cubicBezTo>
                  <a:pt x="109964" y="66723"/>
                  <a:pt x="109964" y="66723"/>
                  <a:pt x="109964" y="66723"/>
                </a:cubicBezTo>
                <a:cubicBezTo>
                  <a:pt x="110179" y="66469"/>
                  <a:pt x="110287" y="66469"/>
                  <a:pt x="110503" y="66469"/>
                </a:cubicBezTo>
                <a:cubicBezTo>
                  <a:pt x="110395" y="60634"/>
                  <a:pt x="110395" y="60634"/>
                  <a:pt x="110395" y="60634"/>
                </a:cubicBezTo>
                <a:cubicBezTo>
                  <a:pt x="112446" y="60887"/>
                  <a:pt x="114604" y="61395"/>
                  <a:pt x="116654" y="61649"/>
                </a:cubicBezTo>
                <a:cubicBezTo>
                  <a:pt x="116762" y="58097"/>
                  <a:pt x="116762" y="58097"/>
                  <a:pt x="116762" y="58097"/>
                </a:cubicBezTo>
                <a:cubicBezTo>
                  <a:pt x="116870" y="58097"/>
                  <a:pt x="116978" y="58097"/>
                  <a:pt x="117086" y="58097"/>
                </a:cubicBezTo>
                <a:cubicBezTo>
                  <a:pt x="117194" y="50993"/>
                  <a:pt x="117194" y="50993"/>
                  <a:pt x="117194" y="50993"/>
                </a:cubicBezTo>
                <a:cubicBezTo>
                  <a:pt x="117949" y="50993"/>
                  <a:pt x="118705" y="51247"/>
                  <a:pt x="119352" y="51247"/>
                </a:cubicBezTo>
                <a:lnTo>
                  <a:pt x="120000" y="26384"/>
                </a:lnTo>
                <a:close/>
                <a:moveTo>
                  <a:pt x="113309" y="86004"/>
                </a:moveTo>
                <a:cubicBezTo>
                  <a:pt x="113309" y="86004"/>
                  <a:pt x="113417" y="86004"/>
                  <a:pt x="113525" y="86004"/>
                </a:cubicBezTo>
                <a:cubicBezTo>
                  <a:pt x="113633" y="86257"/>
                  <a:pt x="113741" y="86257"/>
                  <a:pt x="113848" y="86511"/>
                </a:cubicBezTo>
                <a:cubicBezTo>
                  <a:pt x="113956" y="86765"/>
                  <a:pt x="114064" y="87019"/>
                  <a:pt x="114172" y="87526"/>
                </a:cubicBezTo>
                <a:cubicBezTo>
                  <a:pt x="114280" y="88287"/>
                  <a:pt x="114280" y="89302"/>
                  <a:pt x="113956" y="90063"/>
                </a:cubicBezTo>
                <a:cubicBezTo>
                  <a:pt x="113848" y="90317"/>
                  <a:pt x="113633" y="90570"/>
                  <a:pt x="113525" y="90824"/>
                </a:cubicBezTo>
                <a:cubicBezTo>
                  <a:pt x="113417" y="90824"/>
                  <a:pt x="113309" y="90824"/>
                  <a:pt x="113309" y="90824"/>
                </a:cubicBezTo>
                <a:cubicBezTo>
                  <a:pt x="113309" y="90824"/>
                  <a:pt x="113309" y="90824"/>
                  <a:pt x="113309" y="90824"/>
                </a:cubicBezTo>
                <a:cubicBezTo>
                  <a:pt x="113093" y="91078"/>
                  <a:pt x="113093" y="91078"/>
                  <a:pt x="113093" y="91078"/>
                </a:cubicBezTo>
                <a:cubicBezTo>
                  <a:pt x="113093" y="91078"/>
                  <a:pt x="113093" y="91078"/>
                  <a:pt x="113093" y="91078"/>
                </a:cubicBezTo>
                <a:cubicBezTo>
                  <a:pt x="113093" y="90824"/>
                  <a:pt x="113093" y="90824"/>
                  <a:pt x="113093" y="90824"/>
                </a:cubicBezTo>
                <a:cubicBezTo>
                  <a:pt x="113093" y="90824"/>
                  <a:pt x="113093" y="90824"/>
                  <a:pt x="113093" y="91078"/>
                </a:cubicBezTo>
                <a:cubicBezTo>
                  <a:pt x="113093" y="91078"/>
                  <a:pt x="113093" y="91078"/>
                  <a:pt x="113093" y="91078"/>
                </a:cubicBezTo>
                <a:cubicBezTo>
                  <a:pt x="113093" y="91078"/>
                  <a:pt x="113093" y="91078"/>
                  <a:pt x="113093" y="91078"/>
                </a:cubicBezTo>
                <a:cubicBezTo>
                  <a:pt x="113093" y="91331"/>
                  <a:pt x="113093" y="91331"/>
                  <a:pt x="113093" y="91585"/>
                </a:cubicBezTo>
                <a:cubicBezTo>
                  <a:pt x="113093" y="91585"/>
                  <a:pt x="113093" y="91585"/>
                  <a:pt x="113093" y="91585"/>
                </a:cubicBezTo>
                <a:cubicBezTo>
                  <a:pt x="113093" y="92093"/>
                  <a:pt x="113093" y="92854"/>
                  <a:pt x="112985" y="93615"/>
                </a:cubicBezTo>
                <a:cubicBezTo>
                  <a:pt x="112985" y="93615"/>
                  <a:pt x="112985" y="93615"/>
                  <a:pt x="112985" y="93615"/>
                </a:cubicBezTo>
                <a:cubicBezTo>
                  <a:pt x="113093" y="93107"/>
                  <a:pt x="113093" y="92346"/>
                  <a:pt x="113093" y="92093"/>
                </a:cubicBezTo>
                <a:cubicBezTo>
                  <a:pt x="113093" y="92093"/>
                  <a:pt x="113093" y="92093"/>
                  <a:pt x="113093" y="92093"/>
                </a:cubicBezTo>
                <a:cubicBezTo>
                  <a:pt x="113093" y="91839"/>
                  <a:pt x="113093" y="91585"/>
                  <a:pt x="113093" y="91585"/>
                </a:cubicBezTo>
                <a:cubicBezTo>
                  <a:pt x="113093" y="91585"/>
                  <a:pt x="113093" y="91585"/>
                  <a:pt x="113093" y="91585"/>
                </a:cubicBezTo>
                <a:cubicBezTo>
                  <a:pt x="113093" y="91331"/>
                  <a:pt x="113093" y="91331"/>
                  <a:pt x="113093" y="91078"/>
                </a:cubicBezTo>
                <a:cubicBezTo>
                  <a:pt x="113093" y="91078"/>
                  <a:pt x="113093" y="91078"/>
                  <a:pt x="113093" y="91078"/>
                </a:cubicBezTo>
                <a:cubicBezTo>
                  <a:pt x="113093" y="91078"/>
                  <a:pt x="113093" y="91078"/>
                  <a:pt x="113093" y="91078"/>
                </a:cubicBezTo>
                <a:cubicBezTo>
                  <a:pt x="113093" y="90824"/>
                  <a:pt x="113093" y="90570"/>
                  <a:pt x="113093" y="90570"/>
                </a:cubicBezTo>
                <a:cubicBezTo>
                  <a:pt x="113093" y="90570"/>
                  <a:pt x="113093" y="90570"/>
                  <a:pt x="113093" y="90570"/>
                </a:cubicBezTo>
                <a:cubicBezTo>
                  <a:pt x="113093" y="90317"/>
                  <a:pt x="113093" y="90317"/>
                  <a:pt x="113093" y="90317"/>
                </a:cubicBezTo>
                <a:cubicBezTo>
                  <a:pt x="113093" y="90317"/>
                  <a:pt x="113093" y="90317"/>
                  <a:pt x="113093" y="90317"/>
                </a:cubicBezTo>
                <a:cubicBezTo>
                  <a:pt x="113093" y="90063"/>
                  <a:pt x="113093" y="90063"/>
                  <a:pt x="113093" y="90063"/>
                </a:cubicBezTo>
                <a:cubicBezTo>
                  <a:pt x="113093" y="90063"/>
                  <a:pt x="113093" y="90063"/>
                  <a:pt x="113093" y="90063"/>
                </a:cubicBezTo>
                <a:cubicBezTo>
                  <a:pt x="113093" y="89302"/>
                  <a:pt x="113201" y="88794"/>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794"/>
                  <a:pt x="113093" y="89302"/>
                  <a:pt x="113093" y="90063"/>
                </a:cubicBezTo>
                <a:cubicBezTo>
                  <a:pt x="113093" y="89809"/>
                  <a:pt x="113093" y="89556"/>
                  <a:pt x="113093" y="89302"/>
                </a:cubicBezTo>
                <a:cubicBezTo>
                  <a:pt x="113093" y="89556"/>
                  <a:pt x="113093" y="89809"/>
                  <a:pt x="113093" y="90063"/>
                </a:cubicBezTo>
                <a:cubicBezTo>
                  <a:pt x="113309" y="90063"/>
                  <a:pt x="113309" y="90063"/>
                  <a:pt x="113309" y="90063"/>
                </a:cubicBezTo>
                <a:cubicBezTo>
                  <a:pt x="113309" y="90063"/>
                  <a:pt x="113417" y="90063"/>
                  <a:pt x="113525" y="89809"/>
                </a:cubicBezTo>
                <a:cubicBezTo>
                  <a:pt x="113633" y="89556"/>
                  <a:pt x="113741" y="89302"/>
                  <a:pt x="113741" y="89048"/>
                </a:cubicBezTo>
                <a:cubicBezTo>
                  <a:pt x="113848" y="88541"/>
                  <a:pt x="113848" y="88033"/>
                  <a:pt x="113741" y="87526"/>
                </a:cubicBezTo>
                <a:cubicBezTo>
                  <a:pt x="113633" y="87272"/>
                  <a:pt x="113633" y="87272"/>
                  <a:pt x="113525" y="87019"/>
                </a:cubicBezTo>
                <a:cubicBezTo>
                  <a:pt x="113525" y="87019"/>
                  <a:pt x="113417" y="87019"/>
                  <a:pt x="113309" y="87019"/>
                </a:cubicBezTo>
                <a:cubicBezTo>
                  <a:pt x="113201" y="86765"/>
                  <a:pt x="113309" y="86765"/>
                  <a:pt x="113201" y="86765"/>
                </a:cubicBezTo>
                <a:cubicBezTo>
                  <a:pt x="113201" y="86765"/>
                  <a:pt x="113201" y="86765"/>
                  <a:pt x="113201" y="86765"/>
                </a:cubicBezTo>
                <a:cubicBezTo>
                  <a:pt x="113093" y="86765"/>
                  <a:pt x="113093" y="86765"/>
                  <a:pt x="113093" y="86765"/>
                </a:cubicBezTo>
                <a:cubicBezTo>
                  <a:pt x="112985" y="86765"/>
                  <a:pt x="112985" y="86765"/>
                  <a:pt x="112985" y="86765"/>
                </a:cubicBezTo>
                <a:cubicBezTo>
                  <a:pt x="113093" y="87272"/>
                  <a:pt x="113093" y="87780"/>
                  <a:pt x="113201" y="88287"/>
                </a:cubicBezTo>
                <a:cubicBezTo>
                  <a:pt x="113201" y="88033"/>
                  <a:pt x="113201" y="88033"/>
                  <a:pt x="113201" y="88033"/>
                </a:cubicBezTo>
                <a:cubicBezTo>
                  <a:pt x="113201" y="88033"/>
                  <a:pt x="113201" y="88033"/>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541"/>
                </a:cubicBezTo>
                <a:cubicBezTo>
                  <a:pt x="113201" y="88541"/>
                  <a:pt x="113201" y="88541"/>
                  <a:pt x="113201" y="88287"/>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093" y="88287"/>
                  <a:pt x="113093" y="88033"/>
                </a:cubicBezTo>
                <a:cubicBezTo>
                  <a:pt x="113093" y="88033"/>
                  <a:pt x="113093" y="88033"/>
                  <a:pt x="113093" y="88033"/>
                </a:cubicBezTo>
                <a:cubicBezTo>
                  <a:pt x="113093" y="88033"/>
                  <a:pt x="113093" y="87780"/>
                  <a:pt x="113093" y="87780"/>
                </a:cubicBezTo>
                <a:cubicBezTo>
                  <a:pt x="113093" y="87780"/>
                  <a:pt x="113093" y="87780"/>
                  <a:pt x="113093" y="87780"/>
                </a:cubicBezTo>
                <a:cubicBezTo>
                  <a:pt x="113093" y="87780"/>
                  <a:pt x="113093" y="87780"/>
                  <a:pt x="113093" y="87780"/>
                </a:cubicBezTo>
                <a:cubicBezTo>
                  <a:pt x="113093" y="87780"/>
                  <a:pt x="113093" y="87780"/>
                  <a:pt x="113093" y="87780"/>
                </a:cubicBezTo>
                <a:cubicBezTo>
                  <a:pt x="113093" y="87526"/>
                  <a:pt x="113093" y="87526"/>
                  <a:pt x="113093" y="87526"/>
                </a:cubicBezTo>
                <a:cubicBezTo>
                  <a:pt x="113093" y="87526"/>
                  <a:pt x="113093" y="87272"/>
                  <a:pt x="113093" y="87272"/>
                </a:cubicBezTo>
                <a:cubicBezTo>
                  <a:pt x="113093" y="87272"/>
                  <a:pt x="113093" y="87272"/>
                  <a:pt x="113093" y="87272"/>
                </a:cubicBezTo>
                <a:cubicBezTo>
                  <a:pt x="113093" y="87019"/>
                  <a:pt x="113093" y="87019"/>
                  <a:pt x="112985" y="86765"/>
                </a:cubicBezTo>
                <a:cubicBezTo>
                  <a:pt x="112985" y="86765"/>
                  <a:pt x="112985" y="86765"/>
                  <a:pt x="112985" y="86765"/>
                </a:cubicBezTo>
                <a:cubicBezTo>
                  <a:pt x="112985" y="86765"/>
                  <a:pt x="112985" y="86765"/>
                  <a:pt x="112985" y="86765"/>
                </a:cubicBezTo>
                <a:cubicBezTo>
                  <a:pt x="112985" y="86765"/>
                  <a:pt x="112985" y="86765"/>
                  <a:pt x="112985" y="86765"/>
                </a:cubicBezTo>
                <a:cubicBezTo>
                  <a:pt x="112985" y="86511"/>
                  <a:pt x="112985" y="86511"/>
                  <a:pt x="112985" y="86511"/>
                </a:cubicBezTo>
                <a:cubicBezTo>
                  <a:pt x="112985" y="86511"/>
                  <a:pt x="112985" y="86511"/>
                  <a:pt x="112985" y="86511"/>
                </a:cubicBezTo>
                <a:cubicBezTo>
                  <a:pt x="112985" y="86511"/>
                  <a:pt x="112985" y="86511"/>
                  <a:pt x="112985" y="86511"/>
                </a:cubicBezTo>
                <a:cubicBezTo>
                  <a:pt x="112985" y="86257"/>
                  <a:pt x="112985" y="86257"/>
                  <a:pt x="112985" y="86004"/>
                </a:cubicBezTo>
                <a:cubicBezTo>
                  <a:pt x="112985" y="86004"/>
                  <a:pt x="112985" y="86004"/>
                  <a:pt x="112985" y="86004"/>
                </a:cubicBezTo>
                <a:cubicBezTo>
                  <a:pt x="112985" y="86004"/>
                  <a:pt x="112985" y="86004"/>
                  <a:pt x="112985" y="86257"/>
                </a:cubicBezTo>
                <a:cubicBezTo>
                  <a:pt x="112985" y="86004"/>
                  <a:pt x="112985" y="86004"/>
                  <a:pt x="112985" y="86004"/>
                </a:cubicBezTo>
                <a:cubicBezTo>
                  <a:pt x="112985" y="86004"/>
                  <a:pt x="112985" y="86004"/>
                  <a:pt x="112985" y="86004"/>
                </a:cubicBezTo>
                <a:cubicBezTo>
                  <a:pt x="113093" y="86004"/>
                  <a:pt x="113093" y="86004"/>
                  <a:pt x="113093" y="86004"/>
                </a:cubicBezTo>
                <a:cubicBezTo>
                  <a:pt x="113201" y="86004"/>
                  <a:pt x="113201" y="86004"/>
                  <a:pt x="113201" y="86004"/>
                </a:cubicBezTo>
                <a:cubicBezTo>
                  <a:pt x="113201" y="86004"/>
                  <a:pt x="113201" y="86004"/>
                  <a:pt x="113201" y="86004"/>
                </a:cubicBezTo>
                <a:cubicBezTo>
                  <a:pt x="113093" y="86004"/>
                  <a:pt x="113309" y="86004"/>
                  <a:pt x="113309" y="86004"/>
                </a:cubicBezTo>
                <a:close/>
                <a:moveTo>
                  <a:pt x="110935" y="93868"/>
                </a:moveTo>
                <a:cubicBezTo>
                  <a:pt x="110935" y="93868"/>
                  <a:pt x="110935" y="93868"/>
                  <a:pt x="110935" y="93868"/>
                </a:cubicBezTo>
                <a:cubicBezTo>
                  <a:pt x="110935" y="93868"/>
                  <a:pt x="110935" y="93868"/>
                  <a:pt x="110935" y="93868"/>
                </a:cubicBezTo>
                <a:cubicBezTo>
                  <a:pt x="110935" y="93868"/>
                  <a:pt x="110935" y="93868"/>
                  <a:pt x="110935" y="93868"/>
                </a:cubicBezTo>
                <a:close/>
                <a:moveTo>
                  <a:pt x="68633" y="112642"/>
                </a:moveTo>
                <a:cubicBezTo>
                  <a:pt x="67014" y="112896"/>
                  <a:pt x="67014" y="112896"/>
                  <a:pt x="67014" y="112896"/>
                </a:cubicBezTo>
                <a:cubicBezTo>
                  <a:pt x="66258" y="112896"/>
                  <a:pt x="66258" y="112896"/>
                  <a:pt x="66258" y="112896"/>
                </a:cubicBezTo>
                <a:cubicBezTo>
                  <a:pt x="65503" y="113150"/>
                  <a:pt x="65503" y="113150"/>
                  <a:pt x="65503" y="113150"/>
                </a:cubicBezTo>
                <a:cubicBezTo>
                  <a:pt x="65395" y="113150"/>
                  <a:pt x="65395" y="113150"/>
                  <a:pt x="65395" y="113150"/>
                </a:cubicBezTo>
                <a:cubicBezTo>
                  <a:pt x="65287" y="113150"/>
                  <a:pt x="65179" y="113150"/>
                  <a:pt x="65179" y="112896"/>
                </a:cubicBezTo>
                <a:cubicBezTo>
                  <a:pt x="64424" y="112642"/>
                  <a:pt x="63669" y="112389"/>
                  <a:pt x="62913" y="112135"/>
                </a:cubicBezTo>
                <a:cubicBezTo>
                  <a:pt x="63453" y="111881"/>
                  <a:pt x="63992" y="111627"/>
                  <a:pt x="64532" y="111627"/>
                </a:cubicBezTo>
                <a:cubicBezTo>
                  <a:pt x="64964" y="111374"/>
                  <a:pt x="65395" y="111374"/>
                  <a:pt x="65719" y="111120"/>
                </a:cubicBezTo>
                <a:cubicBezTo>
                  <a:pt x="66043" y="111120"/>
                  <a:pt x="66366" y="111120"/>
                  <a:pt x="66582" y="111120"/>
                </a:cubicBezTo>
                <a:cubicBezTo>
                  <a:pt x="67553" y="110866"/>
                  <a:pt x="68525" y="110866"/>
                  <a:pt x="69388" y="110613"/>
                </a:cubicBezTo>
                <a:cubicBezTo>
                  <a:pt x="69820" y="110359"/>
                  <a:pt x="70251" y="110359"/>
                  <a:pt x="70683" y="110105"/>
                </a:cubicBezTo>
                <a:cubicBezTo>
                  <a:pt x="70467" y="110359"/>
                  <a:pt x="70359" y="110359"/>
                  <a:pt x="70251" y="110613"/>
                </a:cubicBezTo>
                <a:cubicBezTo>
                  <a:pt x="69820" y="110866"/>
                  <a:pt x="69604" y="111374"/>
                  <a:pt x="69496" y="111881"/>
                </a:cubicBezTo>
                <a:cubicBezTo>
                  <a:pt x="69388" y="112389"/>
                  <a:pt x="69388" y="112389"/>
                  <a:pt x="69388" y="112389"/>
                </a:cubicBezTo>
                <a:lnTo>
                  <a:pt x="68633" y="112642"/>
                </a:lnTo>
                <a:close/>
                <a:moveTo>
                  <a:pt x="30971" y="106300"/>
                </a:moveTo>
                <a:cubicBezTo>
                  <a:pt x="36582" y="105031"/>
                  <a:pt x="42302" y="103509"/>
                  <a:pt x="47913" y="101987"/>
                </a:cubicBezTo>
                <a:cubicBezTo>
                  <a:pt x="47913" y="103509"/>
                  <a:pt x="47913" y="103509"/>
                  <a:pt x="47913" y="103509"/>
                </a:cubicBezTo>
                <a:cubicBezTo>
                  <a:pt x="44892" y="104270"/>
                  <a:pt x="41870" y="105285"/>
                  <a:pt x="38848" y="106046"/>
                </a:cubicBezTo>
                <a:cubicBezTo>
                  <a:pt x="37877" y="106046"/>
                  <a:pt x="36906" y="106300"/>
                  <a:pt x="35935" y="106300"/>
                </a:cubicBezTo>
                <a:cubicBezTo>
                  <a:pt x="38201" y="105792"/>
                  <a:pt x="39604" y="105285"/>
                  <a:pt x="39820" y="105031"/>
                </a:cubicBezTo>
                <a:cubicBezTo>
                  <a:pt x="40251" y="104524"/>
                  <a:pt x="36798" y="105285"/>
                  <a:pt x="30971" y="106300"/>
                </a:cubicBezTo>
                <a:close/>
                <a:moveTo>
                  <a:pt x="105539" y="75602"/>
                </a:moveTo>
                <a:cubicBezTo>
                  <a:pt x="105539" y="74841"/>
                  <a:pt x="105539" y="74587"/>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602"/>
                  <a:pt x="105539" y="75602"/>
                  <a:pt x="105539" y="75602"/>
                </a:cubicBezTo>
                <a:cubicBezTo>
                  <a:pt x="105539" y="75348"/>
                  <a:pt x="105539" y="75348"/>
                  <a:pt x="105539" y="75095"/>
                </a:cubicBezTo>
                <a:cubicBezTo>
                  <a:pt x="105539" y="75095"/>
                  <a:pt x="105539" y="75095"/>
                  <a:pt x="105539" y="75602"/>
                </a:cubicBezTo>
                <a:close/>
                <a:moveTo>
                  <a:pt x="105215" y="86004"/>
                </a:moveTo>
                <a:cubicBezTo>
                  <a:pt x="105647" y="86004"/>
                  <a:pt x="105971" y="86004"/>
                  <a:pt x="106294" y="86004"/>
                </a:cubicBezTo>
                <a:cubicBezTo>
                  <a:pt x="106187" y="86004"/>
                  <a:pt x="106079" y="86004"/>
                  <a:pt x="105971" y="86257"/>
                </a:cubicBezTo>
                <a:cubicBezTo>
                  <a:pt x="104784" y="86004"/>
                  <a:pt x="103597" y="86004"/>
                  <a:pt x="102410" y="86004"/>
                </a:cubicBezTo>
                <a:cubicBezTo>
                  <a:pt x="102625" y="86004"/>
                  <a:pt x="102733" y="85750"/>
                  <a:pt x="102949" y="85750"/>
                </a:cubicBezTo>
                <a:cubicBezTo>
                  <a:pt x="103705" y="85750"/>
                  <a:pt x="104460" y="86004"/>
                  <a:pt x="105215" y="86004"/>
                </a:cubicBezTo>
                <a:cubicBezTo>
                  <a:pt x="105215" y="86004"/>
                  <a:pt x="105215" y="86004"/>
                  <a:pt x="105215" y="86004"/>
                </a:cubicBezTo>
                <a:close/>
                <a:moveTo>
                  <a:pt x="113201" y="88541"/>
                </a:moveTo>
                <a:cubicBezTo>
                  <a:pt x="113201" y="88541"/>
                  <a:pt x="113201" y="88541"/>
                  <a:pt x="113201" y="88541"/>
                </a:cubicBezTo>
                <a:cubicBezTo>
                  <a:pt x="113201" y="88541"/>
                  <a:pt x="113201" y="88541"/>
                  <a:pt x="113201" y="88541"/>
                </a:cubicBezTo>
                <a:close/>
                <a:moveTo>
                  <a:pt x="82985" y="103763"/>
                </a:moveTo>
                <a:cubicBezTo>
                  <a:pt x="81258" y="104270"/>
                  <a:pt x="79640" y="104778"/>
                  <a:pt x="77913" y="105539"/>
                </a:cubicBezTo>
                <a:cubicBezTo>
                  <a:pt x="78669" y="104778"/>
                  <a:pt x="78669" y="104778"/>
                  <a:pt x="78669" y="104778"/>
                </a:cubicBezTo>
                <a:cubicBezTo>
                  <a:pt x="78776" y="104778"/>
                  <a:pt x="78884" y="104778"/>
                  <a:pt x="78992" y="104778"/>
                </a:cubicBezTo>
                <a:cubicBezTo>
                  <a:pt x="82446" y="103509"/>
                  <a:pt x="85791" y="102241"/>
                  <a:pt x="89136" y="100718"/>
                </a:cubicBezTo>
                <a:cubicBezTo>
                  <a:pt x="88381" y="101479"/>
                  <a:pt x="88381" y="101479"/>
                  <a:pt x="88381" y="101479"/>
                </a:cubicBezTo>
                <a:cubicBezTo>
                  <a:pt x="86546" y="102241"/>
                  <a:pt x="84712" y="103002"/>
                  <a:pt x="82985" y="103763"/>
                </a:cubicBezTo>
                <a:close/>
                <a:moveTo>
                  <a:pt x="89136" y="100718"/>
                </a:moveTo>
                <a:cubicBezTo>
                  <a:pt x="85791" y="101987"/>
                  <a:pt x="82446" y="103255"/>
                  <a:pt x="79100" y="104524"/>
                </a:cubicBezTo>
                <a:cubicBezTo>
                  <a:pt x="79100" y="104270"/>
                  <a:pt x="79100" y="104270"/>
                  <a:pt x="79100" y="104270"/>
                </a:cubicBezTo>
                <a:cubicBezTo>
                  <a:pt x="78561" y="104270"/>
                  <a:pt x="78561" y="104270"/>
                  <a:pt x="78561" y="104270"/>
                </a:cubicBezTo>
                <a:cubicBezTo>
                  <a:pt x="81906" y="103002"/>
                  <a:pt x="85359" y="101733"/>
                  <a:pt x="88705" y="100465"/>
                </a:cubicBezTo>
                <a:cubicBezTo>
                  <a:pt x="88381" y="100465"/>
                  <a:pt x="88381" y="100465"/>
                  <a:pt x="88381" y="100465"/>
                </a:cubicBezTo>
                <a:cubicBezTo>
                  <a:pt x="88597" y="100211"/>
                  <a:pt x="88812" y="100211"/>
                  <a:pt x="89028" y="100211"/>
                </a:cubicBezTo>
                <a:cubicBezTo>
                  <a:pt x="89244" y="100211"/>
                  <a:pt x="89244" y="100211"/>
                  <a:pt x="89244" y="100211"/>
                </a:cubicBezTo>
                <a:cubicBezTo>
                  <a:pt x="89784" y="99957"/>
                  <a:pt x="90323" y="99704"/>
                  <a:pt x="90863" y="99704"/>
                </a:cubicBezTo>
                <a:cubicBezTo>
                  <a:pt x="91726" y="99196"/>
                  <a:pt x="92589" y="98942"/>
                  <a:pt x="93561" y="98689"/>
                </a:cubicBezTo>
                <a:cubicBezTo>
                  <a:pt x="92266" y="99196"/>
                  <a:pt x="90863" y="99957"/>
                  <a:pt x="89568" y="100465"/>
                </a:cubicBezTo>
                <a:cubicBezTo>
                  <a:pt x="89352" y="100718"/>
                  <a:pt x="89352" y="100718"/>
                  <a:pt x="89352" y="100718"/>
                </a:cubicBezTo>
                <a:cubicBezTo>
                  <a:pt x="89136" y="100465"/>
                  <a:pt x="89136" y="100465"/>
                  <a:pt x="89136" y="100465"/>
                </a:cubicBezTo>
                <a:cubicBezTo>
                  <a:pt x="89136" y="100465"/>
                  <a:pt x="89136" y="100465"/>
                  <a:pt x="89136" y="100718"/>
                </a:cubicBezTo>
                <a:close/>
                <a:moveTo>
                  <a:pt x="30107" y="113403"/>
                </a:moveTo>
                <a:cubicBezTo>
                  <a:pt x="30647" y="113150"/>
                  <a:pt x="31294" y="113150"/>
                  <a:pt x="31942" y="112896"/>
                </a:cubicBezTo>
                <a:cubicBezTo>
                  <a:pt x="34532" y="112642"/>
                  <a:pt x="37230" y="112135"/>
                  <a:pt x="39820" y="111881"/>
                </a:cubicBezTo>
                <a:cubicBezTo>
                  <a:pt x="39280" y="111881"/>
                  <a:pt x="38525" y="112135"/>
                  <a:pt x="37769" y="112389"/>
                </a:cubicBezTo>
                <a:cubicBezTo>
                  <a:pt x="35179" y="112642"/>
                  <a:pt x="32697" y="112896"/>
                  <a:pt x="30107" y="113403"/>
                </a:cubicBezTo>
                <a:close/>
                <a:moveTo>
                  <a:pt x="34208" y="112389"/>
                </a:moveTo>
                <a:cubicBezTo>
                  <a:pt x="35611" y="112135"/>
                  <a:pt x="37014" y="111627"/>
                  <a:pt x="38417" y="111374"/>
                </a:cubicBezTo>
                <a:cubicBezTo>
                  <a:pt x="40359" y="111120"/>
                  <a:pt x="42302" y="110866"/>
                  <a:pt x="44244" y="110613"/>
                </a:cubicBezTo>
                <a:cubicBezTo>
                  <a:pt x="43489" y="110866"/>
                  <a:pt x="42733" y="111120"/>
                  <a:pt x="41870" y="111120"/>
                </a:cubicBezTo>
                <a:cubicBezTo>
                  <a:pt x="41654" y="111374"/>
                  <a:pt x="41438" y="111374"/>
                  <a:pt x="41223" y="111374"/>
                </a:cubicBezTo>
                <a:cubicBezTo>
                  <a:pt x="38848" y="111881"/>
                  <a:pt x="36582" y="112135"/>
                  <a:pt x="34208" y="112389"/>
                </a:cubicBezTo>
                <a:close/>
                <a:moveTo>
                  <a:pt x="26115" y="111120"/>
                </a:moveTo>
                <a:cubicBezTo>
                  <a:pt x="26115" y="111374"/>
                  <a:pt x="26115" y="111374"/>
                  <a:pt x="26115" y="111374"/>
                </a:cubicBezTo>
                <a:cubicBezTo>
                  <a:pt x="26115" y="111374"/>
                  <a:pt x="26115" y="111374"/>
                  <a:pt x="26115" y="111374"/>
                </a:cubicBezTo>
                <a:cubicBezTo>
                  <a:pt x="26007" y="111120"/>
                  <a:pt x="26007" y="111120"/>
                  <a:pt x="26007" y="111120"/>
                </a:cubicBezTo>
                <a:cubicBezTo>
                  <a:pt x="26007" y="111120"/>
                  <a:pt x="26007" y="111120"/>
                  <a:pt x="26115" y="111120"/>
                </a:cubicBezTo>
                <a:close/>
                <a:moveTo>
                  <a:pt x="26115" y="111374"/>
                </a:moveTo>
                <a:cubicBezTo>
                  <a:pt x="26115" y="111374"/>
                  <a:pt x="26115" y="111374"/>
                  <a:pt x="26115" y="111374"/>
                </a:cubicBezTo>
                <a:cubicBezTo>
                  <a:pt x="26115" y="111120"/>
                  <a:pt x="26115" y="111120"/>
                  <a:pt x="26115" y="111120"/>
                </a:cubicBezTo>
                <a:cubicBezTo>
                  <a:pt x="26115" y="111120"/>
                  <a:pt x="26115" y="111120"/>
                  <a:pt x="26115" y="111120"/>
                </a:cubicBezTo>
                <a:lnTo>
                  <a:pt x="26115" y="111374"/>
                </a:lnTo>
                <a:close/>
                <a:moveTo>
                  <a:pt x="26115" y="111120"/>
                </a:moveTo>
                <a:cubicBezTo>
                  <a:pt x="26115" y="111120"/>
                  <a:pt x="26115" y="111120"/>
                  <a:pt x="26115" y="111120"/>
                </a:cubicBezTo>
                <a:cubicBezTo>
                  <a:pt x="26115" y="111374"/>
                  <a:pt x="26115" y="111374"/>
                  <a:pt x="26115" y="111374"/>
                </a:cubicBezTo>
                <a:cubicBezTo>
                  <a:pt x="26115" y="111374"/>
                  <a:pt x="26115" y="111374"/>
                  <a:pt x="26115" y="111374"/>
                </a:cubicBezTo>
                <a:lnTo>
                  <a:pt x="26115" y="111120"/>
                </a:lnTo>
                <a:close/>
                <a:moveTo>
                  <a:pt x="26115" y="111627"/>
                </a:moveTo>
                <a:cubicBezTo>
                  <a:pt x="26115" y="112135"/>
                  <a:pt x="26115" y="112135"/>
                  <a:pt x="26115" y="112135"/>
                </a:cubicBezTo>
                <a:cubicBezTo>
                  <a:pt x="26115" y="112135"/>
                  <a:pt x="26115" y="112135"/>
                  <a:pt x="26115" y="112135"/>
                </a:cubicBezTo>
                <a:cubicBezTo>
                  <a:pt x="26115" y="111627"/>
                  <a:pt x="26115" y="111627"/>
                  <a:pt x="26115" y="111627"/>
                </a:cubicBezTo>
                <a:cubicBezTo>
                  <a:pt x="26115" y="111627"/>
                  <a:pt x="26115" y="111627"/>
                  <a:pt x="26115" y="111627"/>
                </a:cubicBezTo>
                <a:close/>
                <a:moveTo>
                  <a:pt x="26115" y="111627"/>
                </a:moveTo>
                <a:cubicBezTo>
                  <a:pt x="26115" y="111627"/>
                  <a:pt x="26115" y="111627"/>
                  <a:pt x="26115" y="111627"/>
                </a:cubicBezTo>
                <a:cubicBezTo>
                  <a:pt x="26115" y="112135"/>
                  <a:pt x="26115" y="112135"/>
                  <a:pt x="26115" y="112135"/>
                </a:cubicBezTo>
                <a:cubicBezTo>
                  <a:pt x="26115" y="112135"/>
                  <a:pt x="26115" y="112135"/>
                  <a:pt x="26115" y="112135"/>
                </a:cubicBezTo>
                <a:lnTo>
                  <a:pt x="26115" y="111627"/>
                </a:lnTo>
                <a:close/>
                <a:moveTo>
                  <a:pt x="26115" y="111627"/>
                </a:moveTo>
                <a:cubicBezTo>
                  <a:pt x="26115" y="111627"/>
                  <a:pt x="26115" y="111627"/>
                  <a:pt x="26115" y="111627"/>
                </a:cubicBezTo>
                <a:cubicBezTo>
                  <a:pt x="26115" y="112135"/>
                  <a:pt x="26115" y="112135"/>
                  <a:pt x="26115" y="112135"/>
                </a:cubicBezTo>
                <a:cubicBezTo>
                  <a:pt x="26115" y="112135"/>
                  <a:pt x="26115" y="112135"/>
                  <a:pt x="26115" y="112135"/>
                </a:cubicBezTo>
                <a:lnTo>
                  <a:pt x="26115" y="111627"/>
                </a:lnTo>
                <a:close/>
                <a:moveTo>
                  <a:pt x="29676" y="111120"/>
                </a:moveTo>
                <a:cubicBezTo>
                  <a:pt x="30971" y="110613"/>
                  <a:pt x="32266" y="110359"/>
                  <a:pt x="33453" y="110105"/>
                </a:cubicBezTo>
                <a:cubicBezTo>
                  <a:pt x="34640" y="110105"/>
                  <a:pt x="35827" y="109852"/>
                  <a:pt x="36906" y="109598"/>
                </a:cubicBezTo>
                <a:cubicBezTo>
                  <a:pt x="35827" y="110105"/>
                  <a:pt x="34748" y="110105"/>
                  <a:pt x="33669" y="110359"/>
                </a:cubicBezTo>
                <a:cubicBezTo>
                  <a:pt x="32374" y="110613"/>
                  <a:pt x="30971" y="110866"/>
                  <a:pt x="29676" y="111120"/>
                </a:cubicBezTo>
                <a:close/>
                <a:moveTo>
                  <a:pt x="31834" y="107568"/>
                </a:moveTo>
                <a:cubicBezTo>
                  <a:pt x="32266" y="107315"/>
                  <a:pt x="32697" y="107315"/>
                  <a:pt x="33129" y="107315"/>
                </a:cubicBezTo>
                <a:cubicBezTo>
                  <a:pt x="31402" y="107822"/>
                  <a:pt x="29676" y="108076"/>
                  <a:pt x="27949" y="108329"/>
                </a:cubicBezTo>
                <a:cubicBezTo>
                  <a:pt x="29352" y="108076"/>
                  <a:pt x="30647" y="107822"/>
                  <a:pt x="31834" y="107568"/>
                </a:cubicBezTo>
                <a:close/>
                <a:moveTo>
                  <a:pt x="38201" y="106553"/>
                </a:moveTo>
                <a:cubicBezTo>
                  <a:pt x="38417" y="106553"/>
                  <a:pt x="38633" y="106553"/>
                  <a:pt x="38848" y="106553"/>
                </a:cubicBezTo>
                <a:cubicBezTo>
                  <a:pt x="36582" y="107061"/>
                  <a:pt x="34208" y="107822"/>
                  <a:pt x="31942" y="108329"/>
                </a:cubicBezTo>
                <a:cubicBezTo>
                  <a:pt x="31510" y="108329"/>
                  <a:pt x="31079" y="108329"/>
                  <a:pt x="30647" y="108329"/>
                </a:cubicBezTo>
                <a:cubicBezTo>
                  <a:pt x="33129" y="107822"/>
                  <a:pt x="35719" y="107315"/>
                  <a:pt x="38201" y="106553"/>
                </a:cubicBezTo>
                <a:close/>
                <a:moveTo>
                  <a:pt x="73273" y="94376"/>
                </a:moveTo>
                <a:cubicBezTo>
                  <a:pt x="76618" y="93868"/>
                  <a:pt x="80071" y="93615"/>
                  <a:pt x="83417" y="93615"/>
                </a:cubicBezTo>
                <a:cubicBezTo>
                  <a:pt x="79964" y="94630"/>
                  <a:pt x="76402" y="95644"/>
                  <a:pt x="72949" y="96659"/>
                </a:cubicBezTo>
                <a:cubicBezTo>
                  <a:pt x="71330" y="96405"/>
                  <a:pt x="69604" y="96152"/>
                  <a:pt x="67661" y="95898"/>
                </a:cubicBezTo>
                <a:cubicBezTo>
                  <a:pt x="68741" y="95644"/>
                  <a:pt x="69928" y="95391"/>
                  <a:pt x="71007" y="94883"/>
                </a:cubicBezTo>
                <a:cubicBezTo>
                  <a:pt x="71762" y="94630"/>
                  <a:pt x="72517" y="94376"/>
                  <a:pt x="73273" y="94376"/>
                </a:cubicBezTo>
                <a:close/>
                <a:moveTo>
                  <a:pt x="86546" y="11416"/>
                </a:moveTo>
                <a:cubicBezTo>
                  <a:pt x="86546" y="11416"/>
                  <a:pt x="86546" y="11416"/>
                  <a:pt x="86546" y="11416"/>
                </a:cubicBezTo>
                <a:cubicBezTo>
                  <a:pt x="86546" y="11162"/>
                  <a:pt x="86546" y="11162"/>
                  <a:pt x="86546" y="11162"/>
                </a:cubicBezTo>
                <a:cubicBezTo>
                  <a:pt x="86546" y="11162"/>
                  <a:pt x="86546" y="11162"/>
                  <a:pt x="86546" y="11162"/>
                </a:cubicBezTo>
                <a:lnTo>
                  <a:pt x="86546" y="11416"/>
                </a:ln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10719" y="86004"/>
                </a:moveTo>
                <a:cubicBezTo>
                  <a:pt x="110719" y="85750"/>
                  <a:pt x="110719" y="85750"/>
                  <a:pt x="110719" y="85750"/>
                </a:cubicBezTo>
                <a:cubicBezTo>
                  <a:pt x="110719" y="85750"/>
                  <a:pt x="110719" y="85750"/>
                  <a:pt x="110719" y="85750"/>
                </a:cubicBezTo>
                <a:cubicBezTo>
                  <a:pt x="110719" y="86004"/>
                  <a:pt x="110719" y="86004"/>
                  <a:pt x="110719" y="86004"/>
                </a:cubicBezTo>
                <a:cubicBezTo>
                  <a:pt x="110719" y="86004"/>
                  <a:pt x="110719" y="86004"/>
                  <a:pt x="110719" y="86004"/>
                </a:cubicBezTo>
                <a:cubicBezTo>
                  <a:pt x="110719" y="85750"/>
                  <a:pt x="110719" y="85750"/>
                  <a:pt x="110719" y="85750"/>
                </a:cubicBezTo>
                <a:cubicBezTo>
                  <a:pt x="110719" y="85750"/>
                  <a:pt x="110719" y="85750"/>
                  <a:pt x="110719" y="85750"/>
                </a:cubicBezTo>
                <a:cubicBezTo>
                  <a:pt x="110719" y="86004"/>
                  <a:pt x="110719" y="86004"/>
                  <a:pt x="110719" y="86004"/>
                </a:cubicBezTo>
                <a:cubicBezTo>
                  <a:pt x="111151" y="85750"/>
                  <a:pt x="111151" y="85750"/>
                  <a:pt x="111151" y="85750"/>
                </a:cubicBezTo>
                <a:cubicBezTo>
                  <a:pt x="112122" y="85750"/>
                  <a:pt x="112122" y="85750"/>
                  <a:pt x="112122" y="85750"/>
                </a:cubicBezTo>
                <a:cubicBezTo>
                  <a:pt x="111798" y="86004"/>
                  <a:pt x="111474" y="86004"/>
                  <a:pt x="111151" y="86257"/>
                </a:cubicBezTo>
                <a:cubicBezTo>
                  <a:pt x="110935" y="86257"/>
                  <a:pt x="110827" y="86257"/>
                  <a:pt x="110719" y="86257"/>
                </a:cubicBezTo>
                <a:cubicBezTo>
                  <a:pt x="110719" y="86511"/>
                  <a:pt x="110719" y="86511"/>
                  <a:pt x="110719" y="86511"/>
                </a:cubicBezTo>
                <a:cubicBezTo>
                  <a:pt x="110719" y="86511"/>
                  <a:pt x="110719" y="86511"/>
                  <a:pt x="110719" y="86511"/>
                </a:cubicBezTo>
                <a:cubicBezTo>
                  <a:pt x="110719" y="86257"/>
                  <a:pt x="110719" y="86257"/>
                  <a:pt x="110719" y="86257"/>
                </a:cubicBezTo>
                <a:cubicBezTo>
                  <a:pt x="110719" y="86257"/>
                  <a:pt x="110719" y="86257"/>
                  <a:pt x="110719" y="86257"/>
                </a:cubicBezTo>
                <a:cubicBezTo>
                  <a:pt x="110719" y="86511"/>
                  <a:pt x="110719" y="86511"/>
                  <a:pt x="110719" y="86511"/>
                </a:cubicBezTo>
                <a:cubicBezTo>
                  <a:pt x="110719" y="86511"/>
                  <a:pt x="110719" y="86511"/>
                  <a:pt x="110719" y="86511"/>
                </a:cubicBezTo>
                <a:cubicBezTo>
                  <a:pt x="110719" y="86257"/>
                  <a:pt x="110719" y="86257"/>
                  <a:pt x="110719" y="86257"/>
                </a:cubicBezTo>
                <a:cubicBezTo>
                  <a:pt x="110611" y="86257"/>
                  <a:pt x="110395" y="86257"/>
                  <a:pt x="110179" y="86257"/>
                </a:cubicBezTo>
                <a:cubicBezTo>
                  <a:pt x="110287" y="86257"/>
                  <a:pt x="110287" y="86257"/>
                  <a:pt x="110287" y="86257"/>
                </a:cubicBezTo>
                <a:lnTo>
                  <a:pt x="110719" y="86004"/>
                </a:lnTo>
                <a:close/>
                <a:moveTo>
                  <a:pt x="112769" y="90317"/>
                </a:moveTo>
                <a:cubicBezTo>
                  <a:pt x="112985" y="90317"/>
                  <a:pt x="112985" y="90317"/>
                  <a:pt x="112985" y="90317"/>
                </a:cubicBezTo>
                <a:cubicBezTo>
                  <a:pt x="112338" y="90570"/>
                  <a:pt x="112338" y="90570"/>
                  <a:pt x="112338" y="90570"/>
                </a:cubicBezTo>
                <a:cubicBezTo>
                  <a:pt x="112014" y="90824"/>
                  <a:pt x="111690" y="90824"/>
                  <a:pt x="111366" y="91078"/>
                </a:cubicBezTo>
                <a:cubicBezTo>
                  <a:pt x="111043" y="91078"/>
                  <a:pt x="111043" y="91078"/>
                  <a:pt x="111043" y="91078"/>
                </a:cubicBezTo>
                <a:cubicBezTo>
                  <a:pt x="112014" y="90570"/>
                  <a:pt x="112014" y="90570"/>
                  <a:pt x="112014" y="90570"/>
                </a:cubicBezTo>
                <a:cubicBezTo>
                  <a:pt x="112661" y="90317"/>
                  <a:pt x="112661" y="90317"/>
                  <a:pt x="112661" y="90317"/>
                </a:cubicBezTo>
                <a:lnTo>
                  <a:pt x="112769" y="90317"/>
                </a:lnTo>
                <a:close/>
                <a:moveTo>
                  <a:pt x="111366" y="91839"/>
                </a:moveTo>
                <a:cubicBezTo>
                  <a:pt x="110935" y="91839"/>
                  <a:pt x="110935" y="91839"/>
                  <a:pt x="110935" y="91839"/>
                </a:cubicBezTo>
                <a:cubicBezTo>
                  <a:pt x="110935" y="92093"/>
                  <a:pt x="110935" y="92093"/>
                  <a:pt x="110935" y="92093"/>
                </a:cubicBezTo>
                <a:cubicBezTo>
                  <a:pt x="110935" y="92093"/>
                  <a:pt x="110935" y="92093"/>
                  <a:pt x="110935" y="92093"/>
                </a:cubicBezTo>
                <a:cubicBezTo>
                  <a:pt x="110935" y="91839"/>
                  <a:pt x="110935" y="91839"/>
                  <a:pt x="110935" y="91839"/>
                </a:cubicBezTo>
                <a:cubicBezTo>
                  <a:pt x="110935" y="91839"/>
                  <a:pt x="110935" y="91839"/>
                  <a:pt x="110935" y="91839"/>
                </a:cubicBezTo>
                <a:cubicBezTo>
                  <a:pt x="110935" y="92093"/>
                  <a:pt x="110935" y="92093"/>
                  <a:pt x="110935" y="92093"/>
                </a:cubicBezTo>
                <a:cubicBezTo>
                  <a:pt x="110935" y="92093"/>
                  <a:pt x="110935" y="92093"/>
                  <a:pt x="110935" y="92093"/>
                </a:cubicBezTo>
                <a:cubicBezTo>
                  <a:pt x="110935" y="91839"/>
                  <a:pt x="110935" y="91839"/>
                  <a:pt x="110935" y="91839"/>
                </a:cubicBezTo>
                <a:cubicBezTo>
                  <a:pt x="110395" y="91585"/>
                  <a:pt x="110395" y="91585"/>
                  <a:pt x="110395" y="91585"/>
                </a:cubicBezTo>
                <a:cubicBezTo>
                  <a:pt x="110935" y="91585"/>
                  <a:pt x="110935" y="91585"/>
                  <a:pt x="110935" y="91585"/>
                </a:cubicBezTo>
                <a:cubicBezTo>
                  <a:pt x="110935" y="91331"/>
                  <a:pt x="110935" y="91331"/>
                  <a:pt x="110935" y="91331"/>
                </a:cubicBezTo>
                <a:cubicBezTo>
                  <a:pt x="110935" y="91331"/>
                  <a:pt x="110935" y="91331"/>
                  <a:pt x="110935" y="91331"/>
                </a:cubicBezTo>
                <a:cubicBezTo>
                  <a:pt x="110935" y="91585"/>
                  <a:pt x="110935" y="91585"/>
                  <a:pt x="110935" y="91585"/>
                </a:cubicBezTo>
                <a:cubicBezTo>
                  <a:pt x="110935" y="91585"/>
                  <a:pt x="110935" y="91585"/>
                  <a:pt x="110935" y="91585"/>
                </a:cubicBezTo>
                <a:cubicBezTo>
                  <a:pt x="110935" y="91331"/>
                  <a:pt x="110935" y="91331"/>
                  <a:pt x="110935" y="91331"/>
                </a:cubicBezTo>
                <a:cubicBezTo>
                  <a:pt x="110935" y="91331"/>
                  <a:pt x="110935" y="91331"/>
                  <a:pt x="110935" y="91331"/>
                </a:cubicBezTo>
                <a:cubicBezTo>
                  <a:pt x="110935" y="91585"/>
                  <a:pt x="110935" y="91585"/>
                  <a:pt x="110935" y="91585"/>
                </a:cubicBezTo>
                <a:cubicBezTo>
                  <a:pt x="111258" y="91331"/>
                  <a:pt x="111258" y="91331"/>
                  <a:pt x="111258" y="91331"/>
                </a:cubicBezTo>
                <a:cubicBezTo>
                  <a:pt x="112230" y="91331"/>
                  <a:pt x="112230" y="91331"/>
                  <a:pt x="112230" y="91331"/>
                </a:cubicBezTo>
                <a:lnTo>
                  <a:pt x="111366" y="91839"/>
                </a:lnTo>
                <a:close/>
                <a:moveTo>
                  <a:pt x="48021" y="104524"/>
                </a:moveTo>
                <a:cubicBezTo>
                  <a:pt x="49640" y="104270"/>
                  <a:pt x="51258" y="103763"/>
                  <a:pt x="52985" y="103509"/>
                </a:cubicBezTo>
                <a:cubicBezTo>
                  <a:pt x="52014" y="103763"/>
                  <a:pt x="51043" y="104016"/>
                  <a:pt x="50179" y="104270"/>
                </a:cubicBezTo>
                <a:cubicBezTo>
                  <a:pt x="49964" y="104270"/>
                  <a:pt x="49748" y="104524"/>
                  <a:pt x="49532" y="104524"/>
                </a:cubicBezTo>
                <a:cubicBezTo>
                  <a:pt x="48992" y="104524"/>
                  <a:pt x="48561" y="104524"/>
                  <a:pt x="48021" y="104778"/>
                </a:cubicBezTo>
                <a:lnTo>
                  <a:pt x="48021" y="104524"/>
                </a:lnTo>
                <a:close/>
                <a:moveTo>
                  <a:pt x="84388" y="91078"/>
                </a:moveTo>
                <a:cubicBezTo>
                  <a:pt x="85143" y="91078"/>
                  <a:pt x="85791" y="90824"/>
                  <a:pt x="86546" y="90570"/>
                </a:cubicBezTo>
                <a:cubicBezTo>
                  <a:pt x="89136" y="90570"/>
                  <a:pt x="91726" y="90570"/>
                  <a:pt x="94316" y="90570"/>
                </a:cubicBezTo>
                <a:cubicBezTo>
                  <a:pt x="93776" y="90570"/>
                  <a:pt x="93129" y="90824"/>
                  <a:pt x="92589" y="91078"/>
                </a:cubicBezTo>
                <a:cubicBezTo>
                  <a:pt x="89892" y="91078"/>
                  <a:pt x="87086" y="91078"/>
                  <a:pt x="84388" y="91078"/>
                </a:cubicBezTo>
                <a:close/>
                <a:moveTo>
                  <a:pt x="100035" y="89302"/>
                </a:moveTo>
                <a:cubicBezTo>
                  <a:pt x="100143" y="89302"/>
                  <a:pt x="100251" y="89302"/>
                  <a:pt x="100467" y="89302"/>
                </a:cubicBezTo>
                <a:cubicBezTo>
                  <a:pt x="100683" y="89302"/>
                  <a:pt x="101007" y="89302"/>
                  <a:pt x="101223" y="89302"/>
                </a:cubicBezTo>
                <a:cubicBezTo>
                  <a:pt x="100791" y="89556"/>
                  <a:pt x="100359" y="89809"/>
                  <a:pt x="99928" y="89809"/>
                </a:cubicBezTo>
                <a:cubicBezTo>
                  <a:pt x="99388" y="90063"/>
                  <a:pt x="98956" y="90063"/>
                  <a:pt x="98525" y="90317"/>
                </a:cubicBezTo>
                <a:cubicBezTo>
                  <a:pt x="97769" y="90317"/>
                  <a:pt x="96906" y="90317"/>
                  <a:pt x="96151" y="90317"/>
                </a:cubicBezTo>
                <a:cubicBezTo>
                  <a:pt x="97338" y="89809"/>
                  <a:pt x="98633" y="89556"/>
                  <a:pt x="99820" y="89302"/>
                </a:cubicBezTo>
                <a:cubicBezTo>
                  <a:pt x="99820" y="89302"/>
                  <a:pt x="99820" y="89302"/>
                  <a:pt x="99820" y="89302"/>
                </a:cubicBezTo>
                <a:cubicBezTo>
                  <a:pt x="98525" y="89556"/>
                  <a:pt x="98309" y="89809"/>
                  <a:pt x="100035" y="89302"/>
                </a:cubicBezTo>
                <a:close/>
                <a:moveTo>
                  <a:pt x="104352" y="90570"/>
                </a:moveTo>
                <a:cubicBezTo>
                  <a:pt x="104136" y="90570"/>
                  <a:pt x="103920" y="90570"/>
                  <a:pt x="103812" y="90317"/>
                </a:cubicBezTo>
                <a:cubicBezTo>
                  <a:pt x="104244" y="90317"/>
                  <a:pt x="104784" y="90317"/>
                  <a:pt x="105215" y="90063"/>
                </a:cubicBezTo>
                <a:cubicBezTo>
                  <a:pt x="105107" y="90063"/>
                  <a:pt x="105107" y="90063"/>
                  <a:pt x="105107" y="90063"/>
                </a:cubicBezTo>
                <a:cubicBezTo>
                  <a:pt x="104892" y="90317"/>
                  <a:pt x="104676" y="90317"/>
                  <a:pt x="104460" y="90570"/>
                </a:cubicBezTo>
                <a:lnTo>
                  <a:pt x="104352" y="90570"/>
                </a:lnTo>
                <a:close/>
                <a:moveTo>
                  <a:pt x="102733" y="90570"/>
                </a:moveTo>
                <a:cubicBezTo>
                  <a:pt x="103057" y="90824"/>
                  <a:pt x="103381" y="90824"/>
                  <a:pt x="103812" y="90824"/>
                </a:cubicBezTo>
                <a:cubicBezTo>
                  <a:pt x="103705" y="90824"/>
                  <a:pt x="103597" y="90824"/>
                  <a:pt x="103489" y="90824"/>
                </a:cubicBezTo>
                <a:cubicBezTo>
                  <a:pt x="103165" y="91078"/>
                  <a:pt x="102841" y="91078"/>
                  <a:pt x="102625" y="91078"/>
                </a:cubicBezTo>
                <a:cubicBezTo>
                  <a:pt x="102086" y="91078"/>
                  <a:pt x="101546" y="91078"/>
                  <a:pt x="101007" y="91078"/>
                </a:cubicBezTo>
                <a:cubicBezTo>
                  <a:pt x="101546" y="91078"/>
                  <a:pt x="102194" y="90824"/>
                  <a:pt x="102733" y="90570"/>
                </a:cubicBezTo>
                <a:close/>
                <a:moveTo>
                  <a:pt x="110827" y="90317"/>
                </a:moveTo>
                <a:cubicBezTo>
                  <a:pt x="110827" y="91078"/>
                  <a:pt x="110827" y="91078"/>
                  <a:pt x="110827" y="91078"/>
                </a:cubicBezTo>
                <a:cubicBezTo>
                  <a:pt x="110827" y="91078"/>
                  <a:pt x="110827" y="91078"/>
                  <a:pt x="110827" y="91078"/>
                </a:cubicBezTo>
                <a:cubicBezTo>
                  <a:pt x="110827" y="90317"/>
                  <a:pt x="110827" y="90317"/>
                  <a:pt x="110827" y="90317"/>
                </a:cubicBezTo>
                <a:cubicBezTo>
                  <a:pt x="110827" y="90317"/>
                  <a:pt x="110827" y="90317"/>
                  <a:pt x="110827" y="90317"/>
                </a:cubicBezTo>
                <a:close/>
                <a:moveTo>
                  <a:pt x="110719" y="87526"/>
                </a:moveTo>
                <a:cubicBezTo>
                  <a:pt x="110719" y="87019"/>
                  <a:pt x="110719" y="87019"/>
                  <a:pt x="110719" y="87019"/>
                </a:cubicBezTo>
                <a:cubicBezTo>
                  <a:pt x="110719" y="87019"/>
                  <a:pt x="110719" y="87019"/>
                  <a:pt x="110719" y="87019"/>
                </a:cubicBezTo>
                <a:cubicBezTo>
                  <a:pt x="110719" y="87526"/>
                  <a:pt x="110719" y="87526"/>
                  <a:pt x="110719" y="87526"/>
                </a:cubicBezTo>
                <a:cubicBezTo>
                  <a:pt x="110719" y="87526"/>
                  <a:pt x="110719" y="87526"/>
                  <a:pt x="110719" y="87526"/>
                </a:cubicBezTo>
                <a:close/>
                <a:moveTo>
                  <a:pt x="96043" y="92346"/>
                </a:moveTo>
                <a:cubicBezTo>
                  <a:pt x="96690" y="92093"/>
                  <a:pt x="97446" y="92093"/>
                  <a:pt x="98093" y="91839"/>
                </a:cubicBezTo>
                <a:cubicBezTo>
                  <a:pt x="98093" y="91839"/>
                  <a:pt x="98093" y="91839"/>
                  <a:pt x="98093" y="91839"/>
                </a:cubicBezTo>
                <a:cubicBezTo>
                  <a:pt x="98201" y="91839"/>
                  <a:pt x="98417" y="91839"/>
                  <a:pt x="98525" y="91839"/>
                </a:cubicBezTo>
                <a:cubicBezTo>
                  <a:pt x="98093" y="92093"/>
                  <a:pt x="97661" y="92093"/>
                  <a:pt x="97230" y="92346"/>
                </a:cubicBezTo>
                <a:cubicBezTo>
                  <a:pt x="97122" y="92346"/>
                  <a:pt x="96906" y="92600"/>
                  <a:pt x="96690" y="92600"/>
                </a:cubicBezTo>
                <a:cubicBezTo>
                  <a:pt x="96258" y="92600"/>
                  <a:pt x="95827" y="92600"/>
                  <a:pt x="95395" y="92600"/>
                </a:cubicBezTo>
                <a:cubicBezTo>
                  <a:pt x="95611" y="92600"/>
                  <a:pt x="95827" y="92346"/>
                  <a:pt x="96043" y="92346"/>
                </a:cubicBezTo>
                <a:close/>
                <a:moveTo>
                  <a:pt x="98309" y="92346"/>
                </a:moveTo>
                <a:cubicBezTo>
                  <a:pt x="98633" y="92093"/>
                  <a:pt x="98956" y="92093"/>
                  <a:pt x="99280" y="91839"/>
                </a:cubicBezTo>
                <a:cubicBezTo>
                  <a:pt x="99820" y="91839"/>
                  <a:pt x="100251" y="91839"/>
                  <a:pt x="100791" y="91839"/>
                </a:cubicBezTo>
                <a:cubicBezTo>
                  <a:pt x="99820" y="92093"/>
                  <a:pt x="98741" y="92346"/>
                  <a:pt x="97769" y="92600"/>
                </a:cubicBezTo>
                <a:cubicBezTo>
                  <a:pt x="97661" y="92600"/>
                  <a:pt x="97553" y="92600"/>
                  <a:pt x="97446" y="92600"/>
                </a:cubicBezTo>
                <a:cubicBezTo>
                  <a:pt x="97769" y="92600"/>
                  <a:pt x="97985" y="92346"/>
                  <a:pt x="98309" y="92346"/>
                </a:cubicBezTo>
                <a:close/>
                <a:moveTo>
                  <a:pt x="110935" y="91078"/>
                </a:moveTo>
                <a:cubicBezTo>
                  <a:pt x="110827" y="90317"/>
                  <a:pt x="110827" y="90317"/>
                  <a:pt x="110827" y="90317"/>
                </a:cubicBezTo>
                <a:cubicBezTo>
                  <a:pt x="110827" y="90317"/>
                  <a:pt x="110827" y="90317"/>
                  <a:pt x="110827" y="90317"/>
                </a:cubicBezTo>
                <a:cubicBezTo>
                  <a:pt x="110935" y="91078"/>
                  <a:pt x="110935" y="91078"/>
                  <a:pt x="110935" y="91078"/>
                </a:cubicBezTo>
                <a:close/>
                <a:moveTo>
                  <a:pt x="110827" y="87526"/>
                </a:moveTo>
                <a:cubicBezTo>
                  <a:pt x="110719" y="87019"/>
                  <a:pt x="110719" y="87019"/>
                  <a:pt x="110719" y="87019"/>
                </a:cubicBezTo>
                <a:cubicBezTo>
                  <a:pt x="110719" y="87019"/>
                  <a:pt x="110719" y="87019"/>
                  <a:pt x="110719" y="87019"/>
                </a:cubicBezTo>
                <a:cubicBezTo>
                  <a:pt x="110827" y="87526"/>
                  <a:pt x="110827" y="87526"/>
                  <a:pt x="110827" y="87526"/>
                </a:cubicBezTo>
                <a:cubicBezTo>
                  <a:pt x="110827" y="87526"/>
                  <a:pt x="110827" y="87526"/>
                  <a:pt x="110827" y="87526"/>
                </a:cubicBezTo>
                <a:close/>
                <a:moveTo>
                  <a:pt x="110827" y="87526"/>
                </a:moveTo>
                <a:cubicBezTo>
                  <a:pt x="110827" y="87526"/>
                  <a:pt x="110827" y="87526"/>
                  <a:pt x="110827" y="87526"/>
                </a:cubicBezTo>
                <a:cubicBezTo>
                  <a:pt x="110719" y="87019"/>
                  <a:pt x="110719" y="87019"/>
                  <a:pt x="110719" y="87019"/>
                </a:cubicBezTo>
                <a:cubicBezTo>
                  <a:pt x="110719" y="87019"/>
                  <a:pt x="110719" y="87019"/>
                  <a:pt x="110719" y="87019"/>
                </a:cubicBezTo>
                <a:lnTo>
                  <a:pt x="110827" y="87526"/>
                </a:lnTo>
                <a:close/>
                <a:moveTo>
                  <a:pt x="95503" y="93107"/>
                </a:moveTo>
                <a:cubicBezTo>
                  <a:pt x="95287" y="93107"/>
                  <a:pt x="95179" y="93361"/>
                  <a:pt x="94964" y="93361"/>
                </a:cubicBezTo>
                <a:cubicBezTo>
                  <a:pt x="93776" y="93615"/>
                  <a:pt x="92589" y="93868"/>
                  <a:pt x="91402" y="94376"/>
                </a:cubicBezTo>
                <a:cubicBezTo>
                  <a:pt x="92374" y="93868"/>
                  <a:pt x="93237" y="93615"/>
                  <a:pt x="94208" y="93107"/>
                </a:cubicBezTo>
                <a:cubicBezTo>
                  <a:pt x="94640" y="93107"/>
                  <a:pt x="95071" y="93107"/>
                  <a:pt x="95503" y="93107"/>
                </a:cubicBezTo>
                <a:close/>
                <a:moveTo>
                  <a:pt x="89676" y="95644"/>
                </a:moveTo>
                <a:cubicBezTo>
                  <a:pt x="86978" y="96659"/>
                  <a:pt x="84280" y="97674"/>
                  <a:pt x="81582" y="98689"/>
                </a:cubicBezTo>
                <a:cubicBezTo>
                  <a:pt x="80719" y="98435"/>
                  <a:pt x="80719" y="98435"/>
                  <a:pt x="80719" y="98435"/>
                </a:cubicBezTo>
                <a:cubicBezTo>
                  <a:pt x="82014" y="97928"/>
                  <a:pt x="83309" y="97420"/>
                  <a:pt x="84712" y="96913"/>
                </a:cubicBezTo>
                <a:cubicBezTo>
                  <a:pt x="86330" y="96405"/>
                  <a:pt x="88057" y="96152"/>
                  <a:pt x="89676" y="95644"/>
                </a:cubicBezTo>
                <a:close/>
                <a:moveTo>
                  <a:pt x="64748" y="103002"/>
                </a:moveTo>
                <a:cubicBezTo>
                  <a:pt x="65611" y="103002"/>
                  <a:pt x="65611" y="103002"/>
                  <a:pt x="65611" y="103002"/>
                </a:cubicBezTo>
                <a:cubicBezTo>
                  <a:pt x="66043" y="102748"/>
                  <a:pt x="66474" y="102748"/>
                  <a:pt x="66798" y="102748"/>
                </a:cubicBezTo>
                <a:cubicBezTo>
                  <a:pt x="67553" y="102748"/>
                  <a:pt x="68309" y="102748"/>
                  <a:pt x="68956" y="102748"/>
                </a:cubicBezTo>
                <a:cubicBezTo>
                  <a:pt x="68525" y="103002"/>
                  <a:pt x="68201" y="103002"/>
                  <a:pt x="67769" y="103255"/>
                </a:cubicBezTo>
                <a:cubicBezTo>
                  <a:pt x="66906" y="103255"/>
                  <a:pt x="65935" y="103509"/>
                  <a:pt x="64964" y="103509"/>
                </a:cubicBezTo>
                <a:cubicBezTo>
                  <a:pt x="65719" y="103509"/>
                  <a:pt x="66043" y="103255"/>
                  <a:pt x="65935" y="103255"/>
                </a:cubicBezTo>
                <a:cubicBezTo>
                  <a:pt x="65719" y="103255"/>
                  <a:pt x="64964" y="103509"/>
                  <a:pt x="63992" y="103763"/>
                </a:cubicBezTo>
                <a:cubicBezTo>
                  <a:pt x="63237" y="103763"/>
                  <a:pt x="62589" y="104016"/>
                  <a:pt x="61834" y="104016"/>
                </a:cubicBezTo>
                <a:cubicBezTo>
                  <a:pt x="61510" y="104016"/>
                  <a:pt x="61187" y="104270"/>
                  <a:pt x="60971" y="104270"/>
                </a:cubicBezTo>
                <a:cubicBezTo>
                  <a:pt x="62158" y="103763"/>
                  <a:pt x="63453" y="103509"/>
                  <a:pt x="64748" y="103002"/>
                </a:cubicBezTo>
                <a:close/>
                <a:moveTo>
                  <a:pt x="61834" y="104270"/>
                </a:moveTo>
                <a:cubicBezTo>
                  <a:pt x="61726" y="104524"/>
                  <a:pt x="61510" y="104524"/>
                  <a:pt x="61294" y="104524"/>
                </a:cubicBezTo>
                <a:cubicBezTo>
                  <a:pt x="60323" y="104778"/>
                  <a:pt x="59244" y="105285"/>
                  <a:pt x="58165" y="105539"/>
                </a:cubicBezTo>
                <a:cubicBezTo>
                  <a:pt x="57194" y="105539"/>
                  <a:pt x="56223" y="105792"/>
                  <a:pt x="55359" y="105792"/>
                </a:cubicBezTo>
                <a:cubicBezTo>
                  <a:pt x="56546" y="105539"/>
                  <a:pt x="57841" y="105031"/>
                  <a:pt x="59028" y="104778"/>
                </a:cubicBezTo>
                <a:cubicBezTo>
                  <a:pt x="60000" y="104524"/>
                  <a:pt x="60863" y="104524"/>
                  <a:pt x="61834" y="104270"/>
                </a:cubicBezTo>
                <a:close/>
                <a:moveTo>
                  <a:pt x="62266" y="104524"/>
                </a:moveTo>
                <a:cubicBezTo>
                  <a:pt x="62589" y="104270"/>
                  <a:pt x="62913" y="104270"/>
                  <a:pt x="63237" y="104270"/>
                </a:cubicBezTo>
                <a:cubicBezTo>
                  <a:pt x="65719" y="103763"/>
                  <a:pt x="65719" y="103763"/>
                  <a:pt x="65719" y="103763"/>
                </a:cubicBezTo>
                <a:cubicBezTo>
                  <a:pt x="66258" y="103763"/>
                  <a:pt x="66690" y="103763"/>
                  <a:pt x="67230" y="103509"/>
                </a:cubicBezTo>
                <a:cubicBezTo>
                  <a:pt x="65935" y="104016"/>
                  <a:pt x="64640" y="104270"/>
                  <a:pt x="63345" y="104778"/>
                </a:cubicBezTo>
                <a:cubicBezTo>
                  <a:pt x="62050" y="105031"/>
                  <a:pt x="60863" y="105031"/>
                  <a:pt x="59568" y="105285"/>
                </a:cubicBezTo>
                <a:cubicBezTo>
                  <a:pt x="60431" y="105031"/>
                  <a:pt x="61294" y="104778"/>
                  <a:pt x="62266" y="104524"/>
                </a:cubicBezTo>
                <a:close/>
                <a:moveTo>
                  <a:pt x="73597" y="101479"/>
                </a:moveTo>
                <a:cubicBezTo>
                  <a:pt x="72302" y="101987"/>
                  <a:pt x="71007" y="102494"/>
                  <a:pt x="69604" y="102748"/>
                </a:cubicBezTo>
                <a:cubicBezTo>
                  <a:pt x="69064" y="102748"/>
                  <a:pt x="68417" y="102494"/>
                  <a:pt x="67769" y="102494"/>
                </a:cubicBezTo>
                <a:cubicBezTo>
                  <a:pt x="68093" y="102494"/>
                  <a:pt x="68309" y="102494"/>
                  <a:pt x="68525" y="102494"/>
                </a:cubicBezTo>
                <a:cubicBezTo>
                  <a:pt x="70575" y="101987"/>
                  <a:pt x="72517" y="101226"/>
                  <a:pt x="74568" y="100718"/>
                </a:cubicBezTo>
                <a:cubicBezTo>
                  <a:pt x="76402" y="99957"/>
                  <a:pt x="78237" y="99450"/>
                  <a:pt x="80071" y="98689"/>
                </a:cubicBezTo>
                <a:cubicBezTo>
                  <a:pt x="81151" y="98942"/>
                  <a:pt x="81151" y="98942"/>
                  <a:pt x="81151" y="98942"/>
                </a:cubicBezTo>
                <a:cubicBezTo>
                  <a:pt x="78669" y="99704"/>
                  <a:pt x="76187" y="100718"/>
                  <a:pt x="73597" y="101479"/>
                </a:cubicBezTo>
                <a:close/>
                <a:moveTo>
                  <a:pt x="54064" y="105031"/>
                </a:moveTo>
                <a:cubicBezTo>
                  <a:pt x="52877" y="105285"/>
                  <a:pt x="51798" y="105539"/>
                  <a:pt x="50611" y="105539"/>
                </a:cubicBezTo>
                <a:cubicBezTo>
                  <a:pt x="52122" y="105285"/>
                  <a:pt x="53633" y="104778"/>
                  <a:pt x="55035" y="104270"/>
                </a:cubicBezTo>
                <a:cubicBezTo>
                  <a:pt x="56223" y="104270"/>
                  <a:pt x="57302" y="104016"/>
                  <a:pt x="58381" y="104016"/>
                </a:cubicBezTo>
                <a:cubicBezTo>
                  <a:pt x="56978" y="104270"/>
                  <a:pt x="55467" y="104778"/>
                  <a:pt x="54064" y="105031"/>
                </a:cubicBezTo>
                <a:close/>
                <a:moveTo>
                  <a:pt x="48561" y="106300"/>
                </a:moveTo>
                <a:cubicBezTo>
                  <a:pt x="49208" y="106046"/>
                  <a:pt x="49856" y="106046"/>
                  <a:pt x="50503" y="106046"/>
                </a:cubicBezTo>
                <a:cubicBezTo>
                  <a:pt x="51043" y="105792"/>
                  <a:pt x="51474" y="105792"/>
                  <a:pt x="51906" y="105792"/>
                </a:cubicBezTo>
                <a:cubicBezTo>
                  <a:pt x="50719" y="106046"/>
                  <a:pt x="49424" y="106553"/>
                  <a:pt x="48129" y="106807"/>
                </a:cubicBezTo>
                <a:cubicBezTo>
                  <a:pt x="48129" y="106300"/>
                  <a:pt x="48129" y="106300"/>
                  <a:pt x="48129" y="106300"/>
                </a:cubicBezTo>
                <a:cubicBezTo>
                  <a:pt x="48237" y="106300"/>
                  <a:pt x="48345" y="106300"/>
                  <a:pt x="48561" y="106300"/>
                </a:cubicBezTo>
                <a:close/>
                <a:moveTo>
                  <a:pt x="48453" y="108329"/>
                </a:moveTo>
                <a:cubicBezTo>
                  <a:pt x="48561" y="108329"/>
                  <a:pt x="48776" y="108329"/>
                  <a:pt x="48884" y="108076"/>
                </a:cubicBezTo>
                <a:cubicBezTo>
                  <a:pt x="48669" y="108329"/>
                  <a:pt x="48453" y="108329"/>
                  <a:pt x="48237" y="108329"/>
                </a:cubicBezTo>
                <a:cubicBezTo>
                  <a:pt x="48237" y="108329"/>
                  <a:pt x="48237" y="108329"/>
                  <a:pt x="48237" y="108329"/>
                </a:cubicBezTo>
                <a:cubicBezTo>
                  <a:pt x="48237" y="108329"/>
                  <a:pt x="48345" y="108329"/>
                  <a:pt x="48453" y="108329"/>
                </a:cubicBezTo>
                <a:close/>
                <a:moveTo>
                  <a:pt x="52446" y="108076"/>
                </a:moveTo>
                <a:cubicBezTo>
                  <a:pt x="51690" y="108076"/>
                  <a:pt x="50827" y="108329"/>
                  <a:pt x="50071" y="108329"/>
                </a:cubicBezTo>
                <a:cubicBezTo>
                  <a:pt x="49640" y="108329"/>
                  <a:pt x="49208" y="108329"/>
                  <a:pt x="48776" y="108583"/>
                </a:cubicBezTo>
                <a:cubicBezTo>
                  <a:pt x="49316" y="108329"/>
                  <a:pt x="49856" y="108076"/>
                  <a:pt x="50503" y="108076"/>
                </a:cubicBezTo>
                <a:cubicBezTo>
                  <a:pt x="51906" y="107822"/>
                  <a:pt x="53309" y="107568"/>
                  <a:pt x="54712" y="107568"/>
                </a:cubicBezTo>
                <a:cubicBezTo>
                  <a:pt x="54712" y="107568"/>
                  <a:pt x="54604" y="107568"/>
                  <a:pt x="54496" y="107568"/>
                </a:cubicBezTo>
                <a:cubicBezTo>
                  <a:pt x="53848" y="107568"/>
                  <a:pt x="53201" y="107822"/>
                  <a:pt x="52446" y="108076"/>
                </a:cubicBezTo>
                <a:close/>
                <a:moveTo>
                  <a:pt x="65179" y="104524"/>
                </a:moveTo>
                <a:cubicBezTo>
                  <a:pt x="64964" y="104524"/>
                  <a:pt x="64856" y="104524"/>
                  <a:pt x="64748" y="104524"/>
                </a:cubicBezTo>
                <a:cubicBezTo>
                  <a:pt x="66474" y="104016"/>
                  <a:pt x="68201" y="103509"/>
                  <a:pt x="69928" y="103002"/>
                </a:cubicBezTo>
                <a:cubicBezTo>
                  <a:pt x="70035" y="103002"/>
                  <a:pt x="70035" y="103002"/>
                  <a:pt x="70143" y="103002"/>
                </a:cubicBezTo>
                <a:cubicBezTo>
                  <a:pt x="68417" y="103509"/>
                  <a:pt x="66798" y="104016"/>
                  <a:pt x="65179" y="104524"/>
                </a:cubicBezTo>
                <a:close/>
                <a:moveTo>
                  <a:pt x="70467" y="102748"/>
                </a:moveTo>
                <a:cubicBezTo>
                  <a:pt x="70683" y="102748"/>
                  <a:pt x="70899" y="102748"/>
                  <a:pt x="71007" y="102748"/>
                </a:cubicBezTo>
                <a:cubicBezTo>
                  <a:pt x="72194" y="102241"/>
                  <a:pt x="73381" y="101987"/>
                  <a:pt x="74568" y="101479"/>
                </a:cubicBezTo>
                <a:cubicBezTo>
                  <a:pt x="77050" y="100718"/>
                  <a:pt x="79424" y="99957"/>
                  <a:pt x="81798" y="98942"/>
                </a:cubicBezTo>
                <a:cubicBezTo>
                  <a:pt x="82338" y="99196"/>
                  <a:pt x="82338" y="99196"/>
                  <a:pt x="82338" y="99196"/>
                </a:cubicBezTo>
                <a:cubicBezTo>
                  <a:pt x="81474" y="99450"/>
                  <a:pt x="80503" y="99704"/>
                  <a:pt x="79640" y="99957"/>
                </a:cubicBezTo>
                <a:cubicBezTo>
                  <a:pt x="76726" y="100972"/>
                  <a:pt x="73705" y="101987"/>
                  <a:pt x="70683" y="102748"/>
                </a:cubicBezTo>
                <a:cubicBezTo>
                  <a:pt x="70575" y="102748"/>
                  <a:pt x="70575" y="102748"/>
                  <a:pt x="70467" y="102748"/>
                </a:cubicBezTo>
                <a:close/>
                <a:moveTo>
                  <a:pt x="82122" y="98942"/>
                </a:moveTo>
                <a:cubicBezTo>
                  <a:pt x="85467" y="97674"/>
                  <a:pt x="88812" y="96152"/>
                  <a:pt x="92158" y="94883"/>
                </a:cubicBezTo>
                <a:cubicBezTo>
                  <a:pt x="93884" y="94376"/>
                  <a:pt x="95611" y="93868"/>
                  <a:pt x="97338" y="93615"/>
                </a:cubicBezTo>
                <a:cubicBezTo>
                  <a:pt x="94640" y="94630"/>
                  <a:pt x="91942" y="95644"/>
                  <a:pt x="89244" y="96913"/>
                </a:cubicBezTo>
                <a:cubicBezTo>
                  <a:pt x="86978" y="97420"/>
                  <a:pt x="84820" y="98181"/>
                  <a:pt x="82553" y="98942"/>
                </a:cubicBezTo>
                <a:lnTo>
                  <a:pt x="82122" y="98942"/>
                </a:lnTo>
                <a:close/>
                <a:moveTo>
                  <a:pt x="110935" y="91078"/>
                </a:moveTo>
                <a:cubicBezTo>
                  <a:pt x="110827" y="90317"/>
                  <a:pt x="110827" y="90317"/>
                  <a:pt x="110827" y="90317"/>
                </a:cubicBezTo>
                <a:cubicBezTo>
                  <a:pt x="110827" y="90317"/>
                  <a:pt x="110827" y="90317"/>
                  <a:pt x="110827" y="90317"/>
                </a:cubicBezTo>
                <a:cubicBezTo>
                  <a:pt x="110935" y="91078"/>
                  <a:pt x="110935" y="91078"/>
                  <a:pt x="110935" y="91078"/>
                </a:cubicBezTo>
                <a:close/>
                <a:moveTo>
                  <a:pt x="110719" y="86511"/>
                </a:moveTo>
                <a:cubicBezTo>
                  <a:pt x="110719" y="86511"/>
                  <a:pt x="110719" y="86511"/>
                  <a:pt x="110719" y="86511"/>
                </a:cubicBezTo>
                <a:cubicBezTo>
                  <a:pt x="110719" y="86511"/>
                  <a:pt x="110719" y="86511"/>
                  <a:pt x="110719" y="86511"/>
                </a:cubicBezTo>
                <a:cubicBezTo>
                  <a:pt x="110719" y="86511"/>
                  <a:pt x="110719" y="86511"/>
                  <a:pt x="110719" y="86511"/>
                </a:cubicBezTo>
                <a:close/>
                <a:moveTo>
                  <a:pt x="110719" y="86511"/>
                </a:moveTo>
                <a:cubicBezTo>
                  <a:pt x="110719" y="86511"/>
                  <a:pt x="110719" y="86511"/>
                  <a:pt x="110719" y="86511"/>
                </a:cubicBezTo>
                <a:cubicBezTo>
                  <a:pt x="110719" y="86511"/>
                  <a:pt x="110719" y="86511"/>
                  <a:pt x="110719" y="86511"/>
                </a:cubicBezTo>
                <a:cubicBezTo>
                  <a:pt x="110719" y="86511"/>
                  <a:pt x="110719" y="86511"/>
                  <a:pt x="110719" y="86511"/>
                </a:cubicBezTo>
                <a:close/>
                <a:moveTo>
                  <a:pt x="98956" y="89302"/>
                </a:moveTo>
                <a:cubicBezTo>
                  <a:pt x="97769" y="89556"/>
                  <a:pt x="96582" y="89809"/>
                  <a:pt x="95395" y="90317"/>
                </a:cubicBezTo>
                <a:cubicBezTo>
                  <a:pt x="92805" y="90317"/>
                  <a:pt x="90323" y="90317"/>
                  <a:pt x="87733" y="90317"/>
                </a:cubicBezTo>
                <a:cubicBezTo>
                  <a:pt x="89136" y="90063"/>
                  <a:pt x="90539" y="89556"/>
                  <a:pt x="92050" y="89302"/>
                </a:cubicBezTo>
                <a:cubicBezTo>
                  <a:pt x="94316" y="89302"/>
                  <a:pt x="96690" y="89302"/>
                  <a:pt x="99064" y="89302"/>
                </a:cubicBezTo>
                <a:cubicBezTo>
                  <a:pt x="99064" y="89302"/>
                  <a:pt x="98956" y="89302"/>
                  <a:pt x="98956" y="89302"/>
                </a:cubicBezTo>
                <a:close/>
                <a:moveTo>
                  <a:pt x="79856" y="89556"/>
                </a:moveTo>
                <a:cubicBezTo>
                  <a:pt x="80071" y="89556"/>
                  <a:pt x="80287" y="89556"/>
                  <a:pt x="80503" y="89556"/>
                </a:cubicBezTo>
                <a:cubicBezTo>
                  <a:pt x="80827" y="89556"/>
                  <a:pt x="81151" y="89556"/>
                  <a:pt x="81582" y="89556"/>
                </a:cubicBezTo>
                <a:cubicBezTo>
                  <a:pt x="81798" y="89556"/>
                  <a:pt x="82014" y="89556"/>
                  <a:pt x="82230" y="89556"/>
                </a:cubicBezTo>
                <a:cubicBezTo>
                  <a:pt x="80287" y="89809"/>
                  <a:pt x="78345" y="90317"/>
                  <a:pt x="76402" y="90824"/>
                </a:cubicBezTo>
                <a:cubicBezTo>
                  <a:pt x="77482" y="90317"/>
                  <a:pt x="78669" y="90063"/>
                  <a:pt x="79856" y="89556"/>
                </a:cubicBezTo>
                <a:close/>
                <a:moveTo>
                  <a:pt x="97014" y="85496"/>
                </a:moveTo>
                <a:cubicBezTo>
                  <a:pt x="95935" y="85496"/>
                  <a:pt x="95935" y="85496"/>
                  <a:pt x="95935" y="85496"/>
                </a:cubicBezTo>
                <a:cubicBezTo>
                  <a:pt x="96258" y="85243"/>
                  <a:pt x="96474" y="85243"/>
                  <a:pt x="96798" y="85243"/>
                </a:cubicBezTo>
                <a:cubicBezTo>
                  <a:pt x="97553" y="84989"/>
                  <a:pt x="97553" y="84989"/>
                  <a:pt x="97553" y="84989"/>
                </a:cubicBezTo>
                <a:cubicBezTo>
                  <a:pt x="97985" y="84989"/>
                  <a:pt x="98309" y="84989"/>
                  <a:pt x="98633" y="84989"/>
                </a:cubicBezTo>
                <a:cubicBezTo>
                  <a:pt x="98093" y="84989"/>
                  <a:pt x="97553" y="85243"/>
                  <a:pt x="97014" y="85496"/>
                </a:cubicBezTo>
                <a:close/>
                <a:moveTo>
                  <a:pt x="94964" y="85750"/>
                </a:moveTo>
                <a:cubicBezTo>
                  <a:pt x="95071" y="85750"/>
                  <a:pt x="95179" y="85750"/>
                  <a:pt x="95287" y="85750"/>
                </a:cubicBezTo>
                <a:cubicBezTo>
                  <a:pt x="95611" y="85750"/>
                  <a:pt x="95935" y="85750"/>
                  <a:pt x="96366" y="85750"/>
                </a:cubicBezTo>
                <a:cubicBezTo>
                  <a:pt x="96043" y="85750"/>
                  <a:pt x="96043" y="85750"/>
                  <a:pt x="96043" y="85750"/>
                </a:cubicBezTo>
                <a:cubicBezTo>
                  <a:pt x="95719" y="85750"/>
                  <a:pt x="95287" y="85750"/>
                  <a:pt x="94964" y="85750"/>
                </a:cubicBezTo>
                <a:close/>
                <a:moveTo>
                  <a:pt x="98956" y="85750"/>
                </a:moveTo>
                <a:cubicBezTo>
                  <a:pt x="99280" y="85750"/>
                  <a:pt x="99280" y="85750"/>
                  <a:pt x="99280" y="85750"/>
                </a:cubicBezTo>
                <a:cubicBezTo>
                  <a:pt x="99928" y="85750"/>
                  <a:pt x="100575" y="85750"/>
                  <a:pt x="101223" y="85750"/>
                </a:cubicBezTo>
                <a:cubicBezTo>
                  <a:pt x="101115" y="85750"/>
                  <a:pt x="100899" y="85750"/>
                  <a:pt x="100791" y="85750"/>
                </a:cubicBezTo>
                <a:cubicBezTo>
                  <a:pt x="100143" y="85750"/>
                  <a:pt x="99496" y="85750"/>
                  <a:pt x="98956" y="85750"/>
                </a:cubicBezTo>
                <a:close/>
                <a:moveTo>
                  <a:pt x="102086" y="85496"/>
                </a:moveTo>
                <a:cubicBezTo>
                  <a:pt x="100899" y="85496"/>
                  <a:pt x="100899" y="85496"/>
                  <a:pt x="100899" y="85496"/>
                </a:cubicBezTo>
                <a:cubicBezTo>
                  <a:pt x="99928" y="85496"/>
                  <a:pt x="99928" y="85496"/>
                  <a:pt x="99928" y="85496"/>
                </a:cubicBezTo>
                <a:cubicBezTo>
                  <a:pt x="100575" y="85243"/>
                  <a:pt x="100575" y="85243"/>
                  <a:pt x="100575" y="85243"/>
                </a:cubicBezTo>
                <a:cubicBezTo>
                  <a:pt x="101330" y="84989"/>
                  <a:pt x="101330" y="84989"/>
                  <a:pt x="101330" y="84989"/>
                </a:cubicBezTo>
                <a:cubicBezTo>
                  <a:pt x="101978" y="84989"/>
                  <a:pt x="102517" y="84989"/>
                  <a:pt x="103057" y="84989"/>
                </a:cubicBezTo>
                <a:cubicBezTo>
                  <a:pt x="103812" y="84989"/>
                  <a:pt x="103812" y="84989"/>
                  <a:pt x="103812" y="84989"/>
                </a:cubicBezTo>
                <a:cubicBezTo>
                  <a:pt x="103597" y="85243"/>
                  <a:pt x="103597" y="85243"/>
                  <a:pt x="103597" y="85243"/>
                </a:cubicBezTo>
                <a:cubicBezTo>
                  <a:pt x="103057" y="85243"/>
                  <a:pt x="102625" y="85496"/>
                  <a:pt x="102086" y="85496"/>
                </a:cubicBezTo>
                <a:close/>
                <a:moveTo>
                  <a:pt x="66151" y="79915"/>
                </a:moveTo>
                <a:cubicBezTo>
                  <a:pt x="68741" y="79661"/>
                  <a:pt x="71438" y="79661"/>
                  <a:pt x="74028" y="79408"/>
                </a:cubicBezTo>
                <a:cubicBezTo>
                  <a:pt x="72302" y="79915"/>
                  <a:pt x="70467" y="80169"/>
                  <a:pt x="68741" y="80422"/>
                </a:cubicBezTo>
                <a:cubicBezTo>
                  <a:pt x="66258" y="80676"/>
                  <a:pt x="63776" y="80930"/>
                  <a:pt x="61187" y="81183"/>
                </a:cubicBezTo>
                <a:cubicBezTo>
                  <a:pt x="58705" y="81437"/>
                  <a:pt x="56115" y="81691"/>
                  <a:pt x="53525" y="81945"/>
                </a:cubicBezTo>
                <a:cubicBezTo>
                  <a:pt x="53633" y="81945"/>
                  <a:pt x="53741" y="81945"/>
                  <a:pt x="53848" y="81945"/>
                </a:cubicBezTo>
                <a:cubicBezTo>
                  <a:pt x="57841" y="81183"/>
                  <a:pt x="61942" y="80676"/>
                  <a:pt x="65935" y="79915"/>
                </a:cubicBezTo>
                <a:cubicBezTo>
                  <a:pt x="66043" y="79915"/>
                  <a:pt x="66043" y="79915"/>
                  <a:pt x="66151" y="79915"/>
                </a:cubicBezTo>
                <a:close/>
                <a:moveTo>
                  <a:pt x="17589" y="86765"/>
                </a:moveTo>
                <a:cubicBezTo>
                  <a:pt x="15647" y="86765"/>
                  <a:pt x="13812" y="87019"/>
                  <a:pt x="11870" y="87272"/>
                </a:cubicBezTo>
                <a:cubicBezTo>
                  <a:pt x="11438" y="87272"/>
                  <a:pt x="11007" y="87272"/>
                  <a:pt x="10467" y="87272"/>
                </a:cubicBezTo>
                <a:cubicBezTo>
                  <a:pt x="10899" y="87272"/>
                  <a:pt x="11330" y="87019"/>
                  <a:pt x="11762" y="87019"/>
                </a:cubicBezTo>
                <a:cubicBezTo>
                  <a:pt x="13705" y="87019"/>
                  <a:pt x="15647" y="86765"/>
                  <a:pt x="17589" y="86765"/>
                </a:cubicBezTo>
                <a:close/>
                <a:moveTo>
                  <a:pt x="6474" y="90317"/>
                </a:moveTo>
                <a:cubicBezTo>
                  <a:pt x="6474" y="90317"/>
                  <a:pt x="6474" y="90317"/>
                  <a:pt x="6474" y="90317"/>
                </a:cubicBezTo>
                <a:cubicBezTo>
                  <a:pt x="6474" y="90317"/>
                  <a:pt x="6474" y="90317"/>
                  <a:pt x="6474" y="90317"/>
                </a:cubicBezTo>
                <a:cubicBezTo>
                  <a:pt x="6474" y="90317"/>
                  <a:pt x="6474" y="90317"/>
                  <a:pt x="6474" y="90317"/>
                </a:cubicBezTo>
                <a:cubicBezTo>
                  <a:pt x="6474" y="90317"/>
                  <a:pt x="6474" y="90317"/>
                  <a:pt x="6474" y="90317"/>
                </a:cubicBezTo>
                <a:close/>
                <a:moveTo>
                  <a:pt x="6474" y="91331"/>
                </a:moveTo>
                <a:cubicBezTo>
                  <a:pt x="6474" y="91585"/>
                  <a:pt x="6474" y="91585"/>
                  <a:pt x="6474" y="91585"/>
                </a:cubicBezTo>
                <a:cubicBezTo>
                  <a:pt x="6474" y="91585"/>
                  <a:pt x="6474" y="91585"/>
                  <a:pt x="6474" y="91585"/>
                </a:cubicBezTo>
                <a:cubicBezTo>
                  <a:pt x="6474" y="91331"/>
                  <a:pt x="6474" y="91331"/>
                  <a:pt x="6474" y="91331"/>
                </a:cubicBezTo>
                <a:cubicBezTo>
                  <a:pt x="6474" y="91331"/>
                  <a:pt x="6474" y="91331"/>
                  <a:pt x="6474" y="91331"/>
                </a:cubicBezTo>
                <a:close/>
                <a:moveTo>
                  <a:pt x="6474" y="91585"/>
                </a:moveTo>
                <a:cubicBezTo>
                  <a:pt x="6474" y="91585"/>
                  <a:pt x="6474" y="91585"/>
                  <a:pt x="6474" y="91585"/>
                </a:cubicBezTo>
                <a:cubicBezTo>
                  <a:pt x="6474" y="91331"/>
                  <a:pt x="6474" y="91331"/>
                  <a:pt x="6474" y="91331"/>
                </a:cubicBezTo>
                <a:cubicBezTo>
                  <a:pt x="6474" y="91331"/>
                  <a:pt x="6474" y="91331"/>
                  <a:pt x="6474" y="91331"/>
                </a:cubicBezTo>
                <a:lnTo>
                  <a:pt x="6474" y="91585"/>
                </a:lnTo>
                <a:close/>
                <a:moveTo>
                  <a:pt x="6474" y="95137"/>
                </a:moveTo>
                <a:cubicBezTo>
                  <a:pt x="6474" y="95137"/>
                  <a:pt x="6474" y="95137"/>
                  <a:pt x="6474" y="95137"/>
                </a:cubicBezTo>
                <a:cubicBezTo>
                  <a:pt x="6474" y="95137"/>
                  <a:pt x="6474" y="95137"/>
                  <a:pt x="6474" y="95137"/>
                </a:cubicBezTo>
                <a:cubicBezTo>
                  <a:pt x="6474" y="95137"/>
                  <a:pt x="6474" y="95137"/>
                  <a:pt x="6474" y="95137"/>
                </a:cubicBezTo>
                <a:cubicBezTo>
                  <a:pt x="6474" y="95137"/>
                  <a:pt x="6474" y="95137"/>
                  <a:pt x="6474" y="95137"/>
                </a:cubicBezTo>
                <a:close/>
                <a:moveTo>
                  <a:pt x="6474" y="95137"/>
                </a:moveTo>
                <a:cubicBezTo>
                  <a:pt x="6474" y="95137"/>
                  <a:pt x="6474" y="95137"/>
                  <a:pt x="6474" y="95137"/>
                </a:cubicBezTo>
                <a:cubicBezTo>
                  <a:pt x="6474" y="95137"/>
                  <a:pt x="6474" y="95137"/>
                  <a:pt x="6474" y="95137"/>
                </a:cubicBezTo>
                <a:cubicBezTo>
                  <a:pt x="6474" y="95137"/>
                  <a:pt x="6474" y="95137"/>
                  <a:pt x="6474" y="95137"/>
                </a:cubicBezTo>
                <a:close/>
                <a:moveTo>
                  <a:pt x="84712" y="89809"/>
                </a:moveTo>
                <a:cubicBezTo>
                  <a:pt x="85467" y="89809"/>
                  <a:pt x="86330" y="89556"/>
                  <a:pt x="87086" y="89302"/>
                </a:cubicBezTo>
                <a:cubicBezTo>
                  <a:pt x="87410" y="89302"/>
                  <a:pt x="87733" y="89302"/>
                  <a:pt x="88165" y="89302"/>
                </a:cubicBezTo>
                <a:cubicBezTo>
                  <a:pt x="86762" y="89556"/>
                  <a:pt x="85359" y="90063"/>
                  <a:pt x="83956" y="90570"/>
                </a:cubicBezTo>
                <a:cubicBezTo>
                  <a:pt x="83309" y="90570"/>
                  <a:pt x="82553" y="90570"/>
                  <a:pt x="81798" y="90570"/>
                </a:cubicBezTo>
                <a:cubicBezTo>
                  <a:pt x="82769" y="90317"/>
                  <a:pt x="83741" y="90063"/>
                  <a:pt x="84712" y="89809"/>
                </a:cubicBezTo>
                <a:close/>
                <a:moveTo>
                  <a:pt x="90000" y="89302"/>
                </a:moveTo>
                <a:cubicBezTo>
                  <a:pt x="90431" y="89302"/>
                  <a:pt x="90755" y="89302"/>
                  <a:pt x="91187" y="89302"/>
                </a:cubicBezTo>
                <a:cubicBezTo>
                  <a:pt x="89676" y="89556"/>
                  <a:pt x="88273" y="90063"/>
                  <a:pt x="86762" y="90317"/>
                </a:cubicBezTo>
                <a:cubicBezTo>
                  <a:pt x="86546" y="90317"/>
                  <a:pt x="86330" y="90317"/>
                  <a:pt x="86115" y="90317"/>
                </a:cubicBezTo>
                <a:cubicBezTo>
                  <a:pt x="87410" y="90063"/>
                  <a:pt x="88705" y="89556"/>
                  <a:pt x="90000" y="89302"/>
                </a:cubicBezTo>
                <a:close/>
                <a:moveTo>
                  <a:pt x="85467" y="90570"/>
                </a:moveTo>
                <a:cubicBezTo>
                  <a:pt x="84820" y="90824"/>
                  <a:pt x="84280" y="91078"/>
                  <a:pt x="83633" y="91078"/>
                </a:cubicBezTo>
                <a:cubicBezTo>
                  <a:pt x="84064" y="91078"/>
                  <a:pt x="84496" y="90824"/>
                  <a:pt x="85035" y="90824"/>
                </a:cubicBezTo>
                <a:cubicBezTo>
                  <a:pt x="85143" y="90824"/>
                  <a:pt x="85251" y="90570"/>
                  <a:pt x="85467" y="90570"/>
                </a:cubicBezTo>
                <a:close/>
                <a:moveTo>
                  <a:pt x="95179" y="90570"/>
                </a:moveTo>
                <a:cubicBezTo>
                  <a:pt x="95935" y="90570"/>
                  <a:pt x="96690" y="90570"/>
                  <a:pt x="97446" y="90570"/>
                </a:cubicBezTo>
                <a:cubicBezTo>
                  <a:pt x="96906" y="90570"/>
                  <a:pt x="96366" y="90824"/>
                  <a:pt x="95827" y="91078"/>
                </a:cubicBezTo>
                <a:cubicBezTo>
                  <a:pt x="94964" y="91078"/>
                  <a:pt x="94208" y="91078"/>
                  <a:pt x="93453" y="91078"/>
                </a:cubicBezTo>
                <a:cubicBezTo>
                  <a:pt x="93992" y="90824"/>
                  <a:pt x="94532" y="90570"/>
                  <a:pt x="95179" y="90570"/>
                </a:cubicBezTo>
                <a:close/>
                <a:moveTo>
                  <a:pt x="90647" y="91839"/>
                </a:moveTo>
                <a:cubicBezTo>
                  <a:pt x="89460" y="92093"/>
                  <a:pt x="88273" y="92600"/>
                  <a:pt x="87410" y="92854"/>
                </a:cubicBezTo>
                <a:cubicBezTo>
                  <a:pt x="87194" y="92854"/>
                  <a:pt x="87086" y="92854"/>
                  <a:pt x="86870" y="92854"/>
                </a:cubicBezTo>
                <a:cubicBezTo>
                  <a:pt x="88057" y="92346"/>
                  <a:pt x="89136" y="92093"/>
                  <a:pt x="90215" y="91839"/>
                </a:cubicBezTo>
                <a:cubicBezTo>
                  <a:pt x="90431" y="91839"/>
                  <a:pt x="90539" y="91839"/>
                  <a:pt x="90647" y="91839"/>
                </a:cubicBezTo>
                <a:close/>
                <a:moveTo>
                  <a:pt x="91510" y="91839"/>
                </a:moveTo>
                <a:cubicBezTo>
                  <a:pt x="91942" y="91839"/>
                  <a:pt x="92482" y="91839"/>
                  <a:pt x="92913" y="91839"/>
                </a:cubicBezTo>
                <a:cubicBezTo>
                  <a:pt x="91834" y="92093"/>
                  <a:pt x="90755" y="92346"/>
                  <a:pt x="89676" y="92600"/>
                </a:cubicBezTo>
                <a:cubicBezTo>
                  <a:pt x="89136" y="92854"/>
                  <a:pt x="88597" y="92854"/>
                  <a:pt x="88057" y="92854"/>
                </a:cubicBezTo>
                <a:cubicBezTo>
                  <a:pt x="89028" y="92600"/>
                  <a:pt x="90323" y="92093"/>
                  <a:pt x="91510" y="91839"/>
                </a:cubicBezTo>
                <a:close/>
                <a:moveTo>
                  <a:pt x="90539" y="93868"/>
                </a:moveTo>
                <a:cubicBezTo>
                  <a:pt x="88812" y="94630"/>
                  <a:pt x="86978" y="95391"/>
                  <a:pt x="85251" y="95898"/>
                </a:cubicBezTo>
                <a:cubicBezTo>
                  <a:pt x="82985" y="96659"/>
                  <a:pt x="80719" y="97167"/>
                  <a:pt x="78453" y="97928"/>
                </a:cubicBezTo>
                <a:cubicBezTo>
                  <a:pt x="77266" y="97674"/>
                  <a:pt x="77266" y="97674"/>
                  <a:pt x="77266" y="97674"/>
                </a:cubicBezTo>
                <a:cubicBezTo>
                  <a:pt x="81690" y="96405"/>
                  <a:pt x="86115" y="95137"/>
                  <a:pt x="90539" y="93868"/>
                </a:cubicBezTo>
                <a:close/>
                <a:moveTo>
                  <a:pt x="76079" y="97928"/>
                </a:moveTo>
                <a:cubicBezTo>
                  <a:pt x="77374" y="98181"/>
                  <a:pt x="77374" y="98181"/>
                  <a:pt x="77374" y="98181"/>
                </a:cubicBezTo>
                <a:cubicBezTo>
                  <a:pt x="72841" y="99704"/>
                  <a:pt x="68201" y="100972"/>
                  <a:pt x="63561" y="102494"/>
                </a:cubicBezTo>
                <a:cubicBezTo>
                  <a:pt x="63021" y="102494"/>
                  <a:pt x="62374" y="102241"/>
                  <a:pt x="61726" y="102494"/>
                </a:cubicBezTo>
                <a:cubicBezTo>
                  <a:pt x="61834" y="102241"/>
                  <a:pt x="61942" y="102241"/>
                  <a:pt x="62050" y="102241"/>
                </a:cubicBezTo>
                <a:cubicBezTo>
                  <a:pt x="66798" y="100972"/>
                  <a:pt x="71438" y="99450"/>
                  <a:pt x="76079" y="97928"/>
                </a:cubicBezTo>
                <a:close/>
                <a:moveTo>
                  <a:pt x="62697" y="102494"/>
                </a:moveTo>
                <a:cubicBezTo>
                  <a:pt x="62266" y="102748"/>
                  <a:pt x="61834" y="102748"/>
                  <a:pt x="61402" y="102748"/>
                </a:cubicBezTo>
                <a:cubicBezTo>
                  <a:pt x="60755" y="102748"/>
                  <a:pt x="60107" y="103002"/>
                  <a:pt x="59460" y="103002"/>
                </a:cubicBezTo>
                <a:cubicBezTo>
                  <a:pt x="59892" y="103002"/>
                  <a:pt x="60323" y="102748"/>
                  <a:pt x="60863" y="102748"/>
                </a:cubicBezTo>
                <a:cubicBezTo>
                  <a:pt x="61402" y="102748"/>
                  <a:pt x="62050" y="102494"/>
                  <a:pt x="62697" y="102494"/>
                </a:cubicBezTo>
                <a:close/>
                <a:moveTo>
                  <a:pt x="48129" y="106300"/>
                </a:moveTo>
                <a:cubicBezTo>
                  <a:pt x="48129" y="106807"/>
                  <a:pt x="48129" y="106807"/>
                  <a:pt x="48129" y="106807"/>
                </a:cubicBezTo>
                <a:cubicBezTo>
                  <a:pt x="48129" y="106807"/>
                  <a:pt x="48129" y="106807"/>
                  <a:pt x="48129" y="106807"/>
                </a:cubicBezTo>
                <a:cubicBezTo>
                  <a:pt x="48021" y="106300"/>
                  <a:pt x="48021" y="106300"/>
                  <a:pt x="48021" y="106300"/>
                </a:cubicBezTo>
                <a:cubicBezTo>
                  <a:pt x="48129" y="106300"/>
                  <a:pt x="48129" y="106300"/>
                  <a:pt x="48129" y="106300"/>
                </a:cubicBezTo>
                <a:close/>
                <a:moveTo>
                  <a:pt x="48237" y="108329"/>
                </a:moveTo>
                <a:cubicBezTo>
                  <a:pt x="48237" y="108329"/>
                  <a:pt x="48237" y="108329"/>
                  <a:pt x="48237" y="108329"/>
                </a:cubicBezTo>
                <a:cubicBezTo>
                  <a:pt x="48237" y="108329"/>
                  <a:pt x="48129" y="108329"/>
                  <a:pt x="48129" y="108329"/>
                </a:cubicBezTo>
                <a:cubicBezTo>
                  <a:pt x="48129" y="108329"/>
                  <a:pt x="48129" y="108329"/>
                  <a:pt x="48129" y="108329"/>
                </a:cubicBezTo>
                <a:cubicBezTo>
                  <a:pt x="48129" y="108329"/>
                  <a:pt x="48129" y="108329"/>
                  <a:pt x="48237" y="108329"/>
                </a:cubicBezTo>
                <a:close/>
                <a:moveTo>
                  <a:pt x="54928" y="107568"/>
                </a:moveTo>
                <a:cubicBezTo>
                  <a:pt x="55467" y="107568"/>
                  <a:pt x="56115" y="107315"/>
                  <a:pt x="56762" y="107315"/>
                </a:cubicBezTo>
                <a:cubicBezTo>
                  <a:pt x="57733" y="107061"/>
                  <a:pt x="58705" y="107061"/>
                  <a:pt x="59676" y="106807"/>
                </a:cubicBezTo>
                <a:cubicBezTo>
                  <a:pt x="63453" y="106300"/>
                  <a:pt x="67230" y="106046"/>
                  <a:pt x="70899" y="105031"/>
                </a:cubicBezTo>
                <a:cubicBezTo>
                  <a:pt x="67446" y="106046"/>
                  <a:pt x="63992" y="106300"/>
                  <a:pt x="60431" y="106807"/>
                </a:cubicBezTo>
                <a:cubicBezTo>
                  <a:pt x="58597" y="107061"/>
                  <a:pt x="56654" y="107315"/>
                  <a:pt x="54820" y="107568"/>
                </a:cubicBezTo>
                <a:cubicBezTo>
                  <a:pt x="54820" y="107568"/>
                  <a:pt x="54820" y="107568"/>
                  <a:pt x="54928" y="107568"/>
                </a:cubicBezTo>
                <a:close/>
                <a:moveTo>
                  <a:pt x="66690" y="104270"/>
                </a:moveTo>
                <a:cubicBezTo>
                  <a:pt x="67985" y="104016"/>
                  <a:pt x="69388" y="103509"/>
                  <a:pt x="70683" y="103002"/>
                </a:cubicBezTo>
                <a:cubicBezTo>
                  <a:pt x="71007" y="103002"/>
                  <a:pt x="71223" y="103002"/>
                  <a:pt x="71546" y="103255"/>
                </a:cubicBezTo>
                <a:cubicBezTo>
                  <a:pt x="69928" y="103509"/>
                  <a:pt x="68309" y="104016"/>
                  <a:pt x="66690" y="104270"/>
                </a:cubicBezTo>
                <a:close/>
                <a:moveTo>
                  <a:pt x="72086" y="103002"/>
                </a:moveTo>
                <a:cubicBezTo>
                  <a:pt x="71762" y="103002"/>
                  <a:pt x="71546" y="103002"/>
                  <a:pt x="71223" y="103002"/>
                </a:cubicBezTo>
                <a:cubicBezTo>
                  <a:pt x="74028" y="101987"/>
                  <a:pt x="76834" y="100972"/>
                  <a:pt x="79640" y="100211"/>
                </a:cubicBezTo>
                <a:cubicBezTo>
                  <a:pt x="80719" y="99704"/>
                  <a:pt x="81690" y="99450"/>
                  <a:pt x="82769" y="99196"/>
                </a:cubicBezTo>
                <a:cubicBezTo>
                  <a:pt x="83093" y="99196"/>
                  <a:pt x="83093" y="99196"/>
                  <a:pt x="83093" y="99196"/>
                </a:cubicBezTo>
                <a:cubicBezTo>
                  <a:pt x="80611" y="100211"/>
                  <a:pt x="78129" y="100972"/>
                  <a:pt x="75647" y="101987"/>
                </a:cubicBezTo>
                <a:cubicBezTo>
                  <a:pt x="74460" y="102241"/>
                  <a:pt x="73273" y="102748"/>
                  <a:pt x="72086" y="103002"/>
                </a:cubicBezTo>
                <a:close/>
                <a:moveTo>
                  <a:pt x="84496" y="99450"/>
                </a:moveTo>
                <a:cubicBezTo>
                  <a:pt x="88489" y="100211"/>
                  <a:pt x="88489" y="100211"/>
                  <a:pt x="88489" y="100211"/>
                </a:cubicBezTo>
                <a:cubicBezTo>
                  <a:pt x="88273" y="100211"/>
                  <a:pt x="88057" y="100211"/>
                  <a:pt x="87949" y="100211"/>
                </a:cubicBezTo>
                <a:lnTo>
                  <a:pt x="84496" y="99450"/>
                </a:lnTo>
                <a:close/>
                <a:moveTo>
                  <a:pt x="83309" y="99196"/>
                </a:moveTo>
                <a:cubicBezTo>
                  <a:pt x="82985" y="99196"/>
                  <a:pt x="82985" y="99196"/>
                  <a:pt x="82985" y="99196"/>
                </a:cubicBezTo>
                <a:cubicBezTo>
                  <a:pt x="84064" y="98689"/>
                  <a:pt x="85143" y="98435"/>
                  <a:pt x="86223" y="97928"/>
                </a:cubicBezTo>
                <a:cubicBezTo>
                  <a:pt x="86007" y="98181"/>
                  <a:pt x="85683" y="98181"/>
                  <a:pt x="85467" y="98435"/>
                </a:cubicBezTo>
                <a:cubicBezTo>
                  <a:pt x="84712" y="98689"/>
                  <a:pt x="84064" y="98942"/>
                  <a:pt x="83309" y="99196"/>
                </a:cubicBezTo>
                <a:close/>
                <a:moveTo>
                  <a:pt x="109964" y="91331"/>
                </a:moveTo>
                <a:cubicBezTo>
                  <a:pt x="110287" y="91331"/>
                  <a:pt x="110503" y="91331"/>
                  <a:pt x="110827" y="91331"/>
                </a:cubicBezTo>
                <a:cubicBezTo>
                  <a:pt x="110503" y="91331"/>
                  <a:pt x="110179" y="91585"/>
                  <a:pt x="109964" y="91585"/>
                </a:cubicBezTo>
                <a:cubicBezTo>
                  <a:pt x="109640" y="91585"/>
                  <a:pt x="109640" y="91585"/>
                  <a:pt x="109640" y="91585"/>
                </a:cubicBezTo>
                <a:lnTo>
                  <a:pt x="109964" y="91331"/>
                </a:lnTo>
                <a:close/>
                <a:moveTo>
                  <a:pt x="112769" y="86765"/>
                </a:moveTo>
                <a:cubicBezTo>
                  <a:pt x="112553" y="86765"/>
                  <a:pt x="112553" y="86765"/>
                  <a:pt x="112553" y="86765"/>
                </a:cubicBezTo>
                <a:cubicBezTo>
                  <a:pt x="111043" y="86511"/>
                  <a:pt x="111043" y="86511"/>
                  <a:pt x="111043" y="86511"/>
                </a:cubicBezTo>
                <a:cubicBezTo>
                  <a:pt x="111258" y="86511"/>
                  <a:pt x="111258" y="86511"/>
                  <a:pt x="111258" y="86511"/>
                </a:cubicBezTo>
                <a:cubicBezTo>
                  <a:pt x="112553" y="86511"/>
                  <a:pt x="112553" y="86511"/>
                  <a:pt x="112553" y="86511"/>
                </a:cubicBezTo>
                <a:cubicBezTo>
                  <a:pt x="112877" y="86765"/>
                  <a:pt x="112877" y="86765"/>
                  <a:pt x="112877" y="86765"/>
                </a:cubicBezTo>
                <a:lnTo>
                  <a:pt x="112769" y="86765"/>
                </a:lnTo>
                <a:close/>
                <a:moveTo>
                  <a:pt x="110611" y="86511"/>
                </a:moveTo>
                <a:cubicBezTo>
                  <a:pt x="110719" y="86511"/>
                  <a:pt x="110719" y="86511"/>
                  <a:pt x="110719" y="86511"/>
                </a:cubicBezTo>
                <a:cubicBezTo>
                  <a:pt x="110611" y="86511"/>
                  <a:pt x="110503" y="86511"/>
                  <a:pt x="110395" y="86511"/>
                </a:cubicBezTo>
                <a:cubicBezTo>
                  <a:pt x="109532" y="86511"/>
                  <a:pt x="109532" y="86511"/>
                  <a:pt x="109532" y="86511"/>
                </a:cubicBezTo>
                <a:cubicBezTo>
                  <a:pt x="109640" y="86511"/>
                  <a:pt x="109748" y="86257"/>
                  <a:pt x="109856" y="86257"/>
                </a:cubicBezTo>
                <a:cubicBezTo>
                  <a:pt x="110071" y="86257"/>
                  <a:pt x="110395" y="86511"/>
                  <a:pt x="110611" y="86511"/>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lose/>
                <a:moveTo>
                  <a:pt x="105539" y="75856"/>
                </a:moveTo>
                <a:cubicBezTo>
                  <a:pt x="105539" y="76363"/>
                  <a:pt x="105539" y="76109"/>
                  <a:pt x="105539" y="75856"/>
                </a:cubicBezTo>
                <a:close/>
                <a:moveTo>
                  <a:pt x="105539" y="75602"/>
                </a:moveTo>
                <a:cubicBezTo>
                  <a:pt x="105539" y="75602"/>
                  <a:pt x="105539" y="75602"/>
                  <a:pt x="105539" y="75602"/>
                </a:cubicBezTo>
                <a:cubicBezTo>
                  <a:pt x="105539" y="75602"/>
                  <a:pt x="105539" y="75602"/>
                  <a:pt x="105539" y="75602"/>
                </a:cubicBezTo>
                <a:close/>
                <a:moveTo>
                  <a:pt x="105539" y="75602"/>
                </a:moveTo>
                <a:cubicBezTo>
                  <a:pt x="105539" y="75602"/>
                  <a:pt x="105539" y="75602"/>
                  <a:pt x="105539" y="75602"/>
                </a:cubicBezTo>
                <a:cubicBezTo>
                  <a:pt x="105539" y="75602"/>
                  <a:pt x="105539" y="75602"/>
                  <a:pt x="105539" y="75602"/>
                </a:cubicBezTo>
                <a:cubicBezTo>
                  <a:pt x="105539" y="75602"/>
                  <a:pt x="105539" y="75602"/>
                  <a:pt x="105539" y="75602"/>
                </a:cubicBezTo>
                <a:close/>
                <a:moveTo>
                  <a:pt x="96151" y="68752"/>
                </a:moveTo>
                <a:cubicBezTo>
                  <a:pt x="93669" y="68498"/>
                  <a:pt x="93669" y="68498"/>
                  <a:pt x="93669" y="68498"/>
                </a:cubicBezTo>
                <a:cubicBezTo>
                  <a:pt x="92697" y="68498"/>
                  <a:pt x="92697" y="68498"/>
                  <a:pt x="92697" y="68498"/>
                </a:cubicBezTo>
                <a:cubicBezTo>
                  <a:pt x="92913" y="68498"/>
                  <a:pt x="93129" y="68498"/>
                  <a:pt x="93345" y="68498"/>
                </a:cubicBezTo>
                <a:cubicBezTo>
                  <a:pt x="93453" y="68498"/>
                  <a:pt x="93669" y="68498"/>
                  <a:pt x="93884" y="68498"/>
                </a:cubicBezTo>
                <a:cubicBezTo>
                  <a:pt x="95395" y="68498"/>
                  <a:pt x="96798" y="68498"/>
                  <a:pt x="98201" y="68498"/>
                </a:cubicBezTo>
                <a:cubicBezTo>
                  <a:pt x="97769" y="68752"/>
                  <a:pt x="97446" y="68752"/>
                  <a:pt x="97014" y="68752"/>
                </a:cubicBezTo>
                <a:cubicBezTo>
                  <a:pt x="96690" y="68752"/>
                  <a:pt x="96366" y="68752"/>
                  <a:pt x="96151" y="68752"/>
                </a:cubicBezTo>
                <a:close/>
                <a:moveTo>
                  <a:pt x="6366" y="87019"/>
                </a:moveTo>
                <a:cubicBezTo>
                  <a:pt x="6366" y="87272"/>
                  <a:pt x="6366" y="87272"/>
                  <a:pt x="6366" y="87272"/>
                </a:cubicBezTo>
                <a:cubicBezTo>
                  <a:pt x="7661" y="87272"/>
                  <a:pt x="8956" y="87272"/>
                  <a:pt x="10251" y="87019"/>
                </a:cubicBezTo>
                <a:cubicBezTo>
                  <a:pt x="9712" y="87272"/>
                  <a:pt x="9172" y="87272"/>
                  <a:pt x="8633" y="87526"/>
                </a:cubicBezTo>
                <a:cubicBezTo>
                  <a:pt x="7877" y="87526"/>
                  <a:pt x="7122" y="87526"/>
                  <a:pt x="6366" y="87526"/>
                </a:cubicBezTo>
                <a:cubicBezTo>
                  <a:pt x="6366" y="87780"/>
                  <a:pt x="6366" y="87780"/>
                  <a:pt x="6366" y="87780"/>
                </a:cubicBezTo>
                <a:cubicBezTo>
                  <a:pt x="6366" y="87780"/>
                  <a:pt x="6366" y="87780"/>
                  <a:pt x="6366" y="87780"/>
                </a:cubicBezTo>
                <a:cubicBezTo>
                  <a:pt x="6366" y="87526"/>
                  <a:pt x="6366" y="87526"/>
                  <a:pt x="6366" y="87526"/>
                </a:cubicBezTo>
                <a:cubicBezTo>
                  <a:pt x="6366" y="87526"/>
                  <a:pt x="6366" y="87526"/>
                  <a:pt x="6366" y="87526"/>
                </a:cubicBezTo>
                <a:cubicBezTo>
                  <a:pt x="6366" y="87019"/>
                  <a:pt x="6366" y="87019"/>
                  <a:pt x="6366" y="87019"/>
                </a:cubicBezTo>
                <a:cubicBezTo>
                  <a:pt x="6366" y="87019"/>
                  <a:pt x="6366" y="87019"/>
                  <a:pt x="6366" y="87019"/>
                </a:cubicBezTo>
                <a:close/>
                <a:moveTo>
                  <a:pt x="6474" y="90317"/>
                </a:moveTo>
                <a:cubicBezTo>
                  <a:pt x="6474" y="90317"/>
                  <a:pt x="6474" y="90317"/>
                  <a:pt x="6474" y="90317"/>
                </a:cubicBezTo>
                <a:cubicBezTo>
                  <a:pt x="6366" y="90317"/>
                  <a:pt x="6366" y="90317"/>
                  <a:pt x="6366" y="90317"/>
                </a:cubicBezTo>
                <a:cubicBezTo>
                  <a:pt x="6474" y="96152"/>
                  <a:pt x="6474" y="96152"/>
                  <a:pt x="6474" y="96152"/>
                </a:cubicBezTo>
                <a:cubicBezTo>
                  <a:pt x="6474" y="96152"/>
                  <a:pt x="6474" y="96152"/>
                  <a:pt x="6474" y="96152"/>
                </a:cubicBezTo>
                <a:cubicBezTo>
                  <a:pt x="6474" y="97167"/>
                  <a:pt x="6474" y="97167"/>
                  <a:pt x="6474" y="97167"/>
                </a:cubicBezTo>
                <a:cubicBezTo>
                  <a:pt x="6474" y="97167"/>
                  <a:pt x="6474" y="97167"/>
                  <a:pt x="6474" y="97167"/>
                </a:cubicBezTo>
                <a:cubicBezTo>
                  <a:pt x="6366" y="90317"/>
                  <a:pt x="6366" y="90317"/>
                  <a:pt x="6366" y="90317"/>
                </a:cubicBezTo>
                <a:cubicBezTo>
                  <a:pt x="6366" y="90317"/>
                  <a:pt x="6366" y="90317"/>
                  <a:pt x="6474" y="90317"/>
                </a:cubicBezTo>
                <a:close/>
                <a:moveTo>
                  <a:pt x="6474" y="96152"/>
                </a:moveTo>
                <a:cubicBezTo>
                  <a:pt x="6474" y="96152"/>
                  <a:pt x="6474" y="96152"/>
                  <a:pt x="6474" y="96152"/>
                </a:cubicBezTo>
                <a:cubicBezTo>
                  <a:pt x="6474" y="97167"/>
                  <a:pt x="6474" y="97167"/>
                  <a:pt x="6474" y="97167"/>
                </a:cubicBezTo>
                <a:cubicBezTo>
                  <a:pt x="6474" y="97167"/>
                  <a:pt x="6474" y="97167"/>
                  <a:pt x="6474" y="97167"/>
                </a:cubicBezTo>
                <a:lnTo>
                  <a:pt x="6474" y="96152"/>
                </a:lnTo>
                <a:close/>
                <a:moveTo>
                  <a:pt x="80287" y="90824"/>
                </a:moveTo>
                <a:cubicBezTo>
                  <a:pt x="81151" y="90824"/>
                  <a:pt x="82014" y="90824"/>
                  <a:pt x="82877" y="90824"/>
                </a:cubicBezTo>
                <a:cubicBezTo>
                  <a:pt x="82338" y="91078"/>
                  <a:pt x="81690" y="91078"/>
                  <a:pt x="81151" y="91331"/>
                </a:cubicBezTo>
                <a:cubicBezTo>
                  <a:pt x="79964" y="91331"/>
                  <a:pt x="78776" y="91331"/>
                  <a:pt x="77589" y="91585"/>
                </a:cubicBezTo>
                <a:cubicBezTo>
                  <a:pt x="78453" y="91331"/>
                  <a:pt x="79316" y="91078"/>
                  <a:pt x="80287" y="90824"/>
                </a:cubicBezTo>
                <a:close/>
                <a:moveTo>
                  <a:pt x="73812" y="93615"/>
                </a:moveTo>
                <a:cubicBezTo>
                  <a:pt x="73597" y="93615"/>
                  <a:pt x="73273" y="93615"/>
                  <a:pt x="73057" y="93615"/>
                </a:cubicBezTo>
                <a:cubicBezTo>
                  <a:pt x="73597" y="93361"/>
                  <a:pt x="74028" y="93361"/>
                  <a:pt x="74568" y="93361"/>
                </a:cubicBezTo>
                <a:cubicBezTo>
                  <a:pt x="74244" y="93361"/>
                  <a:pt x="74028" y="93361"/>
                  <a:pt x="73812" y="93615"/>
                </a:cubicBezTo>
                <a:close/>
                <a:moveTo>
                  <a:pt x="80071" y="92093"/>
                </a:moveTo>
                <a:cubicBezTo>
                  <a:pt x="83201" y="92093"/>
                  <a:pt x="86330" y="91839"/>
                  <a:pt x="89352" y="91839"/>
                </a:cubicBezTo>
                <a:cubicBezTo>
                  <a:pt x="88273" y="92093"/>
                  <a:pt x="87086" y="92600"/>
                  <a:pt x="86007" y="92854"/>
                </a:cubicBezTo>
                <a:cubicBezTo>
                  <a:pt x="82769" y="92854"/>
                  <a:pt x="79532" y="93107"/>
                  <a:pt x="76294" y="93361"/>
                </a:cubicBezTo>
                <a:cubicBezTo>
                  <a:pt x="77589" y="92854"/>
                  <a:pt x="78884" y="92600"/>
                  <a:pt x="80071" y="92093"/>
                </a:cubicBezTo>
                <a:close/>
                <a:moveTo>
                  <a:pt x="84496" y="93361"/>
                </a:moveTo>
                <a:cubicBezTo>
                  <a:pt x="85467" y="93361"/>
                  <a:pt x="86546" y="93361"/>
                  <a:pt x="87517" y="93361"/>
                </a:cubicBezTo>
                <a:cubicBezTo>
                  <a:pt x="86223" y="93615"/>
                  <a:pt x="84928" y="94122"/>
                  <a:pt x="83633" y="94630"/>
                </a:cubicBezTo>
                <a:cubicBezTo>
                  <a:pt x="80719" y="95391"/>
                  <a:pt x="77805" y="96152"/>
                  <a:pt x="74892" y="97167"/>
                </a:cubicBezTo>
                <a:cubicBezTo>
                  <a:pt x="74352" y="96913"/>
                  <a:pt x="73920" y="96913"/>
                  <a:pt x="73381" y="96659"/>
                </a:cubicBezTo>
                <a:cubicBezTo>
                  <a:pt x="77050" y="95644"/>
                  <a:pt x="80827" y="94630"/>
                  <a:pt x="84496" y="93361"/>
                </a:cubicBezTo>
                <a:close/>
                <a:moveTo>
                  <a:pt x="73165" y="97674"/>
                </a:moveTo>
                <a:cubicBezTo>
                  <a:pt x="67122" y="99450"/>
                  <a:pt x="61079" y="101226"/>
                  <a:pt x="55035" y="103002"/>
                </a:cubicBezTo>
                <a:cubicBezTo>
                  <a:pt x="52661" y="103255"/>
                  <a:pt x="50395" y="103763"/>
                  <a:pt x="48021" y="104524"/>
                </a:cubicBezTo>
                <a:cubicBezTo>
                  <a:pt x="48021" y="104778"/>
                  <a:pt x="48021" y="104778"/>
                  <a:pt x="48021" y="104778"/>
                </a:cubicBezTo>
                <a:cubicBezTo>
                  <a:pt x="48021" y="104778"/>
                  <a:pt x="48021" y="104778"/>
                  <a:pt x="48021" y="104778"/>
                </a:cubicBezTo>
                <a:cubicBezTo>
                  <a:pt x="48021" y="104270"/>
                  <a:pt x="48021" y="104270"/>
                  <a:pt x="48021" y="104270"/>
                </a:cubicBezTo>
                <a:cubicBezTo>
                  <a:pt x="52985" y="103002"/>
                  <a:pt x="57841" y="101479"/>
                  <a:pt x="62805" y="99957"/>
                </a:cubicBezTo>
                <a:cubicBezTo>
                  <a:pt x="65719" y="99196"/>
                  <a:pt x="68633" y="98181"/>
                  <a:pt x="71438" y="97420"/>
                </a:cubicBezTo>
                <a:cubicBezTo>
                  <a:pt x="72086" y="97420"/>
                  <a:pt x="72625" y="97420"/>
                  <a:pt x="73165" y="97674"/>
                </a:cubicBezTo>
                <a:close/>
                <a:moveTo>
                  <a:pt x="48021" y="104778"/>
                </a:moveTo>
                <a:cubicBezTo>
                  <a:pt x="47158" y="104778"/>
                  <a:pt x="46402" y="104778"/>
                  <a:pt x="45539" y="105031"/>
                </a:cubicBezTo>
                <a:cubicBezTo>
                  <a:pt x="46402" y="104778"/>
                  <a:pt x="47158" y="104524"/>
                  <a:pt x="48021" y="104270"/>
                </a:cubicBezTo>
                <a:lnTo>
                  <a:pt x="48021" y="104778"/>
                </a:lnTo>
                <a:close/>
                <a:moveTo>
                  <a:pt x="43812" y="105285"/>
                </a:moveTo>
                <a:cubicBezTo>
                  <a:pt x="43597" y="105285"/>
                  <a:pt x="43489" y="105285"/>
                  <a:pt x="43273" y="105285"/>
                </a:cubicBezTo>
                <a:cubicBezTo>
                  <a:pt x="44892" y="105031"/>
                  <a:pt x="46402" y="104524"/>
                  <a:pt x="48021" y="104016"/>
                </a:cubicBezTo>
                <a:cubicBezTo>
                  <a:pt x="48021" y="104016"/>
                  <a:pt x="48021" y="104016"/>
                  <a:pt x="48021" y="104016"/>
                </a:cubicBezTo>
                <a:cubicBezTo>
                  <a:pt x="46618" y="104524"/>
                  <a:pt x="45215" y="104778"/>
                  <a:pt x="43812" y="105285"/>
                </a:cubicBezTo>
                <a:close/>
                <a:moveTo>
                  <a:pt x="40899" y="106300"/>
                </a:moveTo>
                <a:cubicBezTo>
                  <a:pt x="42517" y="106046"/>
                  <a:pt x="44028" y="105792"/>
                  <a:pt x="45539" y="105539"/>
                </a:cubicBezTo>
                <a:cubicBezTo>
                  <a:pt x="43705" y="106046"/>
                  <a:pt x="41978" y="106553"/>
                  <a:pt x="40143" y="107061"/>
                </a:cubicBezTo>
                <a:cubicBezTo>
                  <a:pt x="38309" y="107315"/>
                  <a:pt x="36582" y="107568"/>
                  <a:pt x="34856" y="107822"/>
                </a:cubicBezTo>
                <a:cubicBezTo>
                  <a:pt x="36906" y="107315"/>
                  <a:pt x="38848" y="106807"/>
                  <a:pt x="40899" y="106300"/>
                </a:cubicBezTo>
                <a:close/>
                <a:moveTo>
                  <a:pt x="48129" y="106807"/>
                </a:moveTo>
                <a:cubicBezTo>
                  <a:pt x="48021" y="106807"/>
                  <a:pt x="48021" y="106807"/>
                  <a:pt x="48021" y="106807"/>
                </a:cubicBezTo>
                <a:cubicBezTo>
                  <a:pt x="46942" y="107061"/>
                  <a:pt x="45863" y="107061"/>
                  <a:pt x="44676" y="107315"/>
                </a:cubicBezTo>
                <a:cubicBezTo>
                  <a:pt x="45863" y="107061"/>
                  <a:pt x="46942" y="106553"/>
                  <a:pt x="48021" y="106300"/>
                </a:cubicBezTo>
                <a:lnTo>
                  <a:pt x="48129" y="106807"/>
                </a:lnTo>
                <a:close/>
                <a:moveTo>
                  <a:pt x="45971" y="108583"/>
                </a:moveTo>
                <a:cubicBezTo>
                  <a:pt x="46618" y="108583"/>
                  <a:pt x="47374" y="108329"/>
                  <a:pt x="48129" y="108329"/>
                </a:cubicBezTo>
                <a:cubicBezTo>
                  <a:pt x="48129" y="108329"/>
                  <a:pt x="48129" y="108329"/>
                  <a:pt x="48129" y="108329"/>
                </a:cubicBezTo>
                <a:cubicBezTo>
                  <a:pt x="47805" y="108583"/>
                  <a:pt x="47374" y="108583"/>
                  <a:pt x="47050" y="108837"/>
                </a:cubicBezTo>
                <a:cubicBezTo>
                  <a:pt x="45971" y="108837"/>
                  <a:pt x="44892" y="109090"/>
                  <a:pt x="43812" y="109090"/>
                </a:cubicBezTo>
                <a:cubicBezTo>
                  <a:pt x="44568" y="108837"/>
                  <a:pt x="45215" y="108837"/>
                  <a:pt x="45971" y="108583"/>
                </a:cubicBezTo>
                <a:close/>
                <a:moveTo>
                  <a:pt x="46079" y="110359"/>
                </a:moveTo>
                <a:cubicBezTo>
                  <a:pt x="46726" y="110359"/>
                  <a:pt x="47482" y="110105"/>
                  <a:pt x="48237" y="110105"/>
                </a:cubicBezTo>
                <a:cubicBezTo>
                  <a:pt x="48237" y="110613"/>
                  <a:pt x="48237" y="110613"/>
                  <a:pt x="48237" y="110613"/>
                </a:cubicBezTo>
                <a:cubicBezTo>
                  <a:pt x="46402" y="110866"/>
                  <a:pt x="44460" y="111120"/>
                  <a:pt x="42625" y="111374"/>
                </a:cubicBezTo>
                <a:cubicBezTo>
                  <a:pt x="43705" y="110866"/>
                  <a:pt x="44892" y="110613"/>
                  <a:pt x="46079" y="110359"/>
                </a:cubicBezTo>
                <a:close/>
                <a:moveTo>
                  <a:pt x="48237" y="110105"/>
                </a:moveTo>
                <a:cubicBezTo>
                  <a:pt x="51366" y="109598"/>
                  <a:pt x="54388" y="109344"/>
                  <a:pt x="57517" y="108837"/>
                </a:cubicBezTo>
                <a:cubicBezTo>
                  <a:pt x="65395" y="107822"/>
                  <a:pt x="65395" y="107822"/>
                  <a:pt x="65395" y="107822"/>
                </a:cubicBezTo>
                <a:cubicBezTo>
                  <a:pt x="67985" y="107568"/>
                  <a:pt x="70683" y="106807"/>
                  <a:pt x="73273" y="106046"/>
                </a:cubicBezTo>
                <a:cubicBezTo>
                  <a:pt x="74892" y="105539"/>
                  <a:pt x="76510" y="105031"/>
                  <a:pt x="78129" y="104524"/>
                </a:cubicBezTo>
                <a:cubicBezTo>
                  <a:pt x="78669" y="104524"/>
                  <a:pt x="78669" y="104524"/>
                  <a:pt x="78669" y="104524"/>
                </a:cubicBezTo>
                <a:cubicBezTo>
                  <a:pt x="78561" y="104524"/>
                  <a:pt x="78561" y="104524"/>
                  <a:pt x="78561" y="104524"/>
                </a:cubicBezTo>
                <a:cubicBezTo>
                  <a:pt x="76942" y="105285"/>
                  <a:pt x="75215" y="105792"/>
                  <a:pt x="73489" y="106300"/>
                </a:cubicBezTo>
                <a:cubicBezTo>
                  <a:pt x="70899" y="107061"/>
                  <a:pt x="68309" y="107822"/>
                  <a:pt x="65611" y="108076"/>
                </a:cubicBezTo>
                <a:cubicBezTo>
                  <a:pt x="63021" y="108583"/>
                  <a:pt x="60323" y="108837"/>
                  <a:pt x="57733" y="109344"/>
                </a:cubicBezTo>
                <a:cubicBezTo>
                  <a:pt x="54604" y="109598"/>
                  <a:pt x="51366" y="110105"/>
                  <a:pt x="48237" y="110613"/>
                </a:cubicBezTo>
                <a:lnTo>
                  <a:pt x="48237" y="110105"/>
                </a:lnTo>
                <a:close/>
                <a:moveTo>
                  <a:pt x="96151" y="97674"/>
                </a:moveTo>
                <a:cubicBezTo>
                  <a:pt x="95395" y="97928"/>
                  <a:pt x="94748" y="98181"/>
                  <a:pt x="93992" y="98181"/>
                </a:cubicBezTo>
                <a:cubicBezTo>
                  <a:pt x="97446" y="96913"/>
                  <a:pt x="100899" y="95391"/>
                  <a:pt x="104352" y="93868"/>
                </a:cubicBezTo>
                <a:cubicBezTo>
                  <a:pt x="105647" y="93361"/>
                  <a:pt x="105647" y="93361"/>
                  <a:pt x="105647" y="93361"/>
                </a:cubicBezTo>
                <a:cubicBezTo>
                  <a:pt x="105863" y="93361"/>
                  <a:pt x="105971" y="93361"/>
                  <a:pt x="106187" y="93361"/>
                </a:cubicBezTo>
                <a:cubicBezTo>
                  <a:pt x="105647" y="93615"/>
                  <a:pt x="105107" y="93868"/>
                  <a:pt x="104568" y="94122"/>
                </a:cubicBezTo>
                <a:cubicBezTo>
                  <a:pt x="101978" y="95137"/>
                  <a:pt x="99388" y="96405"/>
                  <a:pt x="96798" y="97420"/>
                </a:cubicBezTo>
                <a:cubicBezTo>
                  <a:pt x="96582" y="97420"/>
                  <a:pt x="96366" y="97674"/>
                  <a:pt x="96151" y="97674"/>
                </a:cubicBezTo>
                <a:close/>
                <a:moveTo>
                  <a:pt x="106510" y="93107"/>
                </a:moveTo>
                <a:cubicBezTo>
                  <a:pt x="108129" y="92346"/>
                  <a:pt x="108129" y="92346"/>
                  <a:pt x="108129" y="92346"/>
                </a:cubicBezTo>
                <a:cubicBezTo>
                  <a:pt x="108237" y="92346"/>
                  <a:pt x="108345" y="92346"/>
                  <a:pt x="108453" y="92346"/>
                </a:cubicBezTo>
                <a:cubicBezTo>
                  <a:pt x="107913" y="92600"/>
                  <a:pt x="107482" y="92854"/>
                  <a:pt x="106942" y="93107"/>
                </a:cubicBezTo>
                <a:cubicBezTo>
                  <a:pt x="106834" y="93107"/>
                  <a:pt x="106618" y="93107"/>
                  <a:pt x="106510" y="93107"/>
                </a:cubicBezTo>
                <a:close/>
                <a:moveTo>
                  <a:pt x="108884" y="92346"/>
                </a:moveTo>
                <a:cubicBezTo>
                  <a:pt x="109208" y="92346"/>
                  <a:pt x="109532" y="92346"/>
                  <a:pt x="109856" y="92600"/>
                </a:cubicBezTo>
                <a:cubicBezTo>
                  <a:pt x="108992" y="92854"/>
                  <a:pt x="108992" y="92854"/>
                  <a:pt x="108992" y="92854"/>
                </a:cubicBezTo>
                <a:cubicBezTo>
                  <a:pt x="108345" y="93107"/>
                  <a:pt x="108345" y="93107"/>
                  <a:pt x="108345" y="93107"/>
                </a:cubicBezTo>
                <a:cubicBezTo>
                  <a:pt x="107374" y="93107"/>
                  <a:pt x="107374" y="93107"/>
                  <a:pt x="107374" y="93107"/>
                </a:cubicBezTo>
                <a:cubicBezTo>
                  <a:pt x="107374" y="93107"/>
                  <a:pt x="107374" y="93107"/>
                  <a:pt x="107374" y="93107"/>
                </a:cubicBezTo>
                <a:cubicBezTo>
                  <a:pt x="107913" y="92854"/>
                  <a:pt x="108453" y="92600"/>
                  <a:pt x="108884" y="92346"/>
                </a:cubicBezTo>
                <a:close/>
                <a:moveTo>
                  <a:pt x="110935" y="92600"/>
                </a:moveTo>
                <a:cubicBezTo>
                  <a:pt x="110935" y="92600"/>
                  <a:pt x="110935" y="92600"/>
                  <a:pt x="110935" y="92600"/>
                </a:cubicBezTo>
                <a:cubicBezTo>
                  <a:pt x="110935" y="93361"/>
                  <a:pt x="110935" y="93361"/>
                  <a:pt x="110935" y="93361"/>
                </a:cubicBezTo>
                <a:cubicBezTo>
                  <a:pt x="110935" y="93361"/>
                  <a:pt x="110935" y="93361"/>
                  <a:pt x="110935" y="93361"/>
                </a:cubicBezTo>
                <a:lnTo>
                  <a:pt x="110935" y="92600"/>
                </a:lnTo>
                <a:close/>
                <a:moveTo>
                  <a:pt x="110935" y="92600"/>
                </a:moveTo>
                <a:cubicBezTo>
                  <a:pt x="110935" y="92600"/>
                  <a:pt x="110935" y="92600"/>
                  <a:pt x="110935" y="92600"/>
                </a:cubicBezTo>
                <a:cubicBezTo>
                  <a:pt x="110935" y="93361"/>
                  <a:pt x="110935" y="93361"/>
                  <a:pt x="110935" y="93361"/>
                </a:cubicBezTo>
                <a:cubicBezTo>
                  <a:pt x="110935" y="93361"/>
                  <a:pt x="110935" y="93361"/>
                  <a:pt x="110935" y="93361"/>
                </a:cubicBezTo>
                <a:lnTo>
                  <a:pt x="110935" y="92600"/>
                </a:lnTo>
                <a:close/>
                <a:moveTo>
                  <a:pt x="113093" y="91078"/>
                </a:moveTo>
                <a:cubicBezTo>
                  <a:pt x="113093" y="90824"/>
                  <a:pt x="113093" y="90824"/>
                  <a:pt x="113093" y="91078"/>
                </a:cubicBezTo>
                <a:cubicBezTo>
                  <a:pt x="112769" y="91078"/>
                  <a:pt x="112769" y="91078"/>
                  <a:pt x="112769" y="91078"/>
                </a:cubicBezTo>
                <a:cubicBezTo>
                  <a:pt x="112553" y="91078"/>
                  <a:pt x="112553" y="91078"/>
                  <a:pt x="112553" y="91078"/>
                </a:cubicBezTo>
                <a:cubicBezTo>
                  <a:pt x="111798" y="91078"/>
                  <a:pt x="111798" y="91078"/>
                  <a:pt x="111798" y="91078"/>
                </a:cubicBezTo>
                <a:cubicBezTo>
                  <a:pt x="112877" y="90570"/>
                  <a:pt x="112877" y="90570"/>
                  <a:pt x="112877" y="90570"/>
                </a:cubicBezTo>
                <a:cubicBezTo>
                  <a:pt x="113093" y="90570"/>
                  <a:pt x="113093" y="90570"/>
                  <a:pt x="113093" y="90570"/>
                </a:cubicBezTo>
                <a:cubicBezTo>
                  <a:pt x="113093" y="90570"/>
                  <a:pt x="113093" y="90824"/>
                  <a:pt x="113093" y="91078"/>
                </a:cubicBezTo>
                <a:close/>
                <a:moveTo>
                  <a:pt x="112985" y="86765"/>
                </a:moveTo>
                <a:cubicBezTo>
                  <a:pt x="112985" y="86765"/>
                  <a:pt x="112985" y="86765"/>
                  <a:pt x="112985" y="86765"/>
                </a:cubicBezTo>
                <a:cubicBezTo>
                  <a:pt x="112985" y="86765"/>
                  <a:pt x="112985" y="86765"/>
                  <a:pt x="112985" y="86765"/>
                </a:cubicBezTo>
                <a:cubicBezTo>
                  <a:pt x="112985" y="86765"/>
                  <a:pt x="112985" y="86765"/>
                  <a:pt x="112985" y="86765"/>
                </a:cubicBezTo>
                <a:cubicBezTo>
                  <a:pt x="112985" y="86765"/>
                  <a:pt x="112985" y="86765"/>
                  <a:pt x="112985" y="86765"/>
                </a:cubicBezTo>
                <a:close/>
                <a:moveTo>
                  <a:pt x="112985" y="86511"/>
                </a:moveTo>
                <a:cubicBezTo>
                  <a:pt x="112985" y="86511"/>
                  <a:pt x="112985" y="86511"/>
                  <a:pt x="112985" y="86511"/>
                </a:cubicBezTo>
                <a:cubicBezTo>
                  <a:pt x="112985" y="86257"/>
                  <a:pt x="112985" y="86004"/>
                  <a:pt x="112985" y="86511"/>
                </a:cubicBezTo>
                <a:cubicBezTo>
                  <a:pt x="112769" y="86511"/>
                  <a:pt x="112769" y="86511"/>
                  <a:pt x="112769" y="86511"/>
                </a:cubicBezTo>
                <a:cubicBezTo>
                  <a:pt x="111690" y="86257"/>
                  <a:pt x="111690" y="86257"/>
                  <a:pt x="111690" y="86257"/>
                </a:cubicBezTo>
                <a:cubicBezTo>
                  <a:pt x="112338" y="86004"/>
                  <a:pt x="112338" y="86004"/>
                  <a:pt x="112338" y="86004"/>
                </a:cubicBezTo>
                <a:cubicBezTo>
                  <a:pt x="112661" y="85750"/>
                  <a:pt x="112661" y="85750"/>
                  <a:pt x="112661" y="85750"/>
                </a:cubicBezTo>
                <a:cubicBezTo>
                  <a:pt x="112877" y="86004"/>
                  <a:pt x="112877" y="86004"/>
                  <a:pt x="112877" y="86004"/>
                </a:cubicBezTo>
                <a:cubicBezTo>
                  <a:pt x="112985" y="86004"/>
                  <a:pt x="112985" y="86004"/>
                  <a:pt x="112985" y="86004"/>
                </a:cubicBezTo>
                <a:cubicBezTo>
                  <a:pt x="112985" y="86004"/>
                  <a:pt x="112985" y="86004"/>
                  <a:pt x="112985" y="86257"/>
                </a:cubicBezTo>
                <a:cubicBezTo>
                  <a:pt x="112985" y="86257"/>
                  <a:pt x="112985" y="86257"/>
                  <a:pt x="112985" y="86511"/>
                </a:cubicBezTo>
                <a:close/>
                <a:moveTo>
                  <a:pt x="110719" y="84989"/>
                </a:moveTo>
                <a:cubicBezTo>
                  <a:pt x="110719" y="84989"/>
                  <a:pt x="110719" y="84989"/>
                  <a:pt x="110719" y="84989"/>
                </a:cubicBezTo>
                <a:cubicBezTo>
                  <a:pt x="110719" y="84228"/>
                  <a:pt x="110719" y="84228"/>
                  <a:pt x="110719" y="84228"/>
                </a:cubicBezTo>
                <a:cubicBezTo>
                  <a:pt x="110719" y="84228"/>
                  <a:pt x="110719" y="84228"/>
                  <a:pt x="110719" y="84228"/>
                </a:cubicBezTo>
                <a:lnTo>
                  <a:pt x="110719" y="84989"/>
                </a:lnTo>
                <a:close/>
                <a:moveTo>
                  <a:pt x="110719" y="84228"/>
                </a:moveTo>
                <a:cubicBezTo>
                  <a:pt x="110719" y="84989"/>
                  <a:pt x="110719" y="84989"/>
                  <a:pt x="110719" y="84989"/>
                </a:cubicBezTo>
                <a:cubicBezTo>
                  <a:pt x="110719" y="84989"/>
                  <a:pt x="110719" y="84989"/>
                  <a:pt x="110719" y="84989"/>
                </a:cubicBezTo>
                <a:cubicBezTo>
                  <a:pt x="110719" y="84228"/>
                  <a:pt x="110719" y="84228"/>
                  <a:pt x="110719" y="84228"/>
                </a:cubicBezTo>
                <a:close/>
                <a:moveTo>
                  <a:pt x="109748" y="85496"/>
                </a:moveTo>
                <a:cubicBezTo>
                  <a:pt x="108992" y="85750"/>
                  <a:pt x="108992" y="85750"/>
                  <a:pt x="108992" y="85750"/>
                </a:cubicBezTo>
                <a:cubicBezTo>
                  <a:pt x="108992" y="86004"/>
                  <a:pt x="108884" y="86004"/>
                  <a:pt x="108776" y="86004"/>
                </a:cubicBezTo>
                <a:cubicBezTo>
                  <a:pt x="108237" y="86004"/>
                  <a:pt x="107697" y="86004"/>
                  <a:pt x="107266" y="85750"/>
                </a:cubicBezTo>
                <a:cubicBezTo>
                  <a:pt x="108237" y="85496"/>
                  <a:pt x="108237" y="85496"/>
                  <a:pt x="108237" y="85496"/>
                </a:cubicBezTo>
                <a:lnTo>
                  <a:pt x="109748" y="85496"/>
                </a:lnTo>
                <a:close/>
                <a:moveTo>
                  <a:pt x="108345" y="86257"/>
                </a:moveTo>
                <a:cubicBezTo>
                  <a:pt x="108237" y="86257"/>
                  <a:pt x="108129" y="86257"/>
                  <a:pt x="108021" y="86257"/>
                </a:cubicBezTo>
                <a:cubicBezTo>
                  <a:pt x="106942" y="86257"/>
                  <a:pt x="106942" y="86257"/>
                  <a:pt x="106942" y="86257"/>
                </a:cubicBezTo>
                <a:cubicBezTo>
                  <a:pt x="106726" y="86257"/>
                  <a:pt x="106618" y="86257"/>
                  <a:pt x="106510" y="86257"/>
                </a:cubicBezTo>
                <a:cubicBezTo>
                  <a:pt x="106834" y="86004"/>
                  <a:pt x="106834" y="86004"/>
                  <a:pt x="106834" y="86004"/>
                </a:cubicBezTo>
                <a:cubicBezTo>
                  <a:pt x="107266" y="86004"/>
                  <a:pt x="107805" y="86257"/>
                  <a:pt x="108345" y="86257"/>
                </a:cubicBezTo>
                <a:close/>
                <a:moveTo>
                  <a:pt x="103705" y="85750"/>
                </a:moveTo>
                <a:cubicBezTo>
                  <a:pt x="104244" y="85496"/>
                  <a:pt x="104784" y="85496"/>
                  <a:pt x="105323" y="85243"/>
                </a:cubicBezTo>
                <a:cubicBezTo>
                  <a:pt x="105323" y="85496"/>
                  <a:pt x="105323" y="85496"/>
                  <a:pt x="105323" y="85750"/>
                </a:cubicBezTo>
                <a:lnTo>
                  <a:pt x="103705" y="85750"/>
                </a:ln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lose/>
                <a:moveTo>
                  <a:pt x="105539" y="75856"/>
                </a:moveTo>
                <a:cubicBezTo>
                  <a:pt x="105539" y="75856"/>
                  <a:pt x="105539" y="75856"/>
                  <a:pt x="105539" y="75856"/>
                </a:cubicBezTo>
                <a:cubicBezTo>
                  <a:pt x="105539" y="75856"/>
                  <a:pt x="105539" y="75856"/>
                  <a:pt x="105539" y="75856"/>
                </a:cubicBezTo>
                <a:cubicBezTo>
                  <a:pt x="105539" y="75856"/>
                  <a:pt x="105539" y="75856"/>
                  <a:pt x="105539" y="75856"/>
                </a:cubicBezTo>
                <a:cubicBezTo>
                  <a:pt x="105539" y="75856"/>
                  <a:pt x="105539" y="75856"/>
                  <a:pt x="105539" y="75856"/>
                </a:cubicBezTo>
                <a:close/>
                <a:moveTo>
                  <a:pt x="105000" y="69513"/>
                </a:moveTo>
                <a:cubicBezTo>
                  <a:pt x="105107" y="69513"/>
                  <a:pt x="105107" y="69513"/>
                  <a:pt x="105107" y="69513"/>
                </a:cubicBezTo>
                <a:cubicBezTo>
                  <a:pt x="105107" y="69513"/>
                  <a:pt x="105107" y="69513"/>
                  <a:pt x="105107" y="69513"/>
                </a:cubicBezTo>
                <a:cubicBezTo>
                  <a:pt x="105107" y="69513"/>
                  <a:pt x="105107" y="69513"/>
                  <a:pt x="105107" y="69513"/>
                </a:cubicBezTo>
                <a:lnTo>
                  <a:pt x="105000" y="69513"/>
                </a:lnTo>
                <a:close/>
                <a:moveTo>
                  <a:pt x="100791" y="69006"/>
                </a:moveTo>
                <a:cubicBezTo>
                  <a:pt x="100143" y="69006"/>
                  <a:pt x="99604" y="69006"/>
                  <a:pt x="98956" y="69006"/>
                </a:cubicBezTo>
                <a:cubicBezTo>
                  <a:pt x="99388" y="68752"/>
                  <a:pt x="99928" y="68752"/>
                  <a:pt x="100359" y="68752"/>
                </a:cubicBezTo>
                <a:cubicBezTo>
                  <a:pt x="100791" y="68752"/>
                  <a:pt x="101223" y="68752"/>
                  <a:pt x="101654" y="68752"/>
                </a:cubicBezTo>
                <a:lnTo>
                  <a:pt x="100791" y="69006"/>
                </a:lnTo>
                <a:close/>
                <a:moveTo>
                  <a:pt x="33129" y="14207"/>
                </a:moveTo>
                <a:cubicBezTo>
                  <a:pt x="33129" y="14207"/>
                  <a:pt x="33129" y="14207"/>
                  <a:pt x="33129" y="14207"/>
                </a:cubicBezTo>
                <a:cubicBezTo>
                  <a:pt x="33129" y="13699"/>
                  <a:pt x="33129" y="13699"/>
                  <a:pt x="33129" y="13699"/>
                </a:cubicBezTo>
                <a:cubicBezTo>
                  <a:pt x="33129" y="13699"/>
                  <a:pt x="33129" y="13699"/>
                  <a:pt x="33129" y="13699"/>
                </a:cubicBezTo>
                <a:lnTo>
                  <a:pt x="33129" y="14207"/>
                </a:lnTo>
                <a:close/>
                <a:moveTo>
                  <a:pt x="3021" y="75348"/>
                </a:moveTo>
                <a:cubicBezTo>
                  <a:pt x="2913" y="75348"/>
                  <a:pt x="2913" y="75348"/>
                  <a:pt x="2913" y="75348"/>
                </a:cubicBezTo>
                <a:cubicBezTo>
                  <a:pt x="2913" y="74587"/>
                  <a:pt x="2913" y="74587"/>
                  <a:pt x="2913" y="74587"/>
                </a:cubicBezTo>
                <a:cubicBezTo>
                  <a:pt x="2913" y="74587"/>
                  <a:pt x="2913" y="74587"/>
                  <a:pt x="2913" y="74587"/>
                </a:cubicBezTo>
                <a:lnTo>
                  <a:pt x="3021" y="75348"/>
                </a:lnTo>
                <a:close/>
                <a:moveTo>
                  <a:pt x="3237" y="85750"/>
                </a:moveTo>
                <a:cubicBezTo>
                  <a:pt x="3237" y="86257"/>
                  <a:pt x="3237" y="86257"/>
                  <a:pt x="3237" y="86257"/>
                </a:cubicBezTo>
                <a:cubicBezTo>
                  <a:pt x="3237" y="86257"/>
                  <a:pt x="3237" y="86257"/>
                  <a:pt x="3237" y="86257"/>
                </a:cubicBezTo>
                <a:cubicBezTo>
                  <a:pt x="3237" y="85750"/>
                  <a:pt x="3237" y="85750"/>
                  <a:pt x="3237" y="85750"/>
                </a:cubicBezTo>
                <a:cubicBezTo>
                  <a:pt x="3237" y="85750"/>
                  <a:pt x="3237" y="85750"/>
                  <a:pt x="3237" y="85750"/>
                </a:cubicBezTo>
                <a:close/>
                <a:moveTo>
                  <a:pt x="6366" y="86511"/>
                </a:moveTo>
                <a:cubicBezTo>
                  <a:pt x="6366" y="87526"/>
                  <a:pt x="6366" y="87526"/>
                  <a:pt x="6366" y="87526"/>
                </a:cubicBezTo>
                <a:cubicBezTo>
                  <a:pt x="5287" y="87780"/>
                  <a:pt x="4316" y="87780"/>
                  <a:pt x="3345" y="87780"/>
                </a:cubicBezTo>
                <a:cubicBezTo>
                  <a:pt x="3237" y="87019"/>
                  <a:pt x="3237" y="87019"/>
                  <a:pt x="3237" y="87019"/>
                </a:cubicBezTo>
                <a:cubicBezTo>
                  <a:pt x="4316" y="87019"/>
                  <a:pt x="5287" y="86765"/>
                  <a:pt x="6366" y="86511"/>
                </a:cubicBezTo>
                <a:close/>
                <a:moveTo>
                  <a:pt x="6366" y="90317"/>
                </a:moveTo>
                <a:cubicBezTo>
                  <a:pt x="6474" y="97674"/>
                  <a:pt x="6474" y="97674"/>
                  <a:pt x="6474" y="97674"/>
                </a:cubicBezTo>
                <a:cubicBezTo>
                  <a:pt x="6474" y="97674"/>
                  <a:pt x="6474" y="97674"/>
                  <a:pt x="6474" y="97674"/>
                </a:cubicBezTo>
                <a:cubicBezTo>
                  <a:pt x="6474" y="97674"/>
                  <a:pt x="6474" y="97674"/>
                  <a:pt x="6474" y="97674"/>
                </a:cubicBezTo>
                <a:cubicBezTo>
                  <a:pt x="6474" y="97674"/>
                  <a:pt x="6474" y="97674"/>
                  <a:pt x="6474" y="97674"/>
                </a:cubicBezTo>
                <a:cubicBezTo>
                  <a:pt x="6366" y="90317"/>
                  <a:pt x="6366" y="90317"/>
                  <a:pt x="6366" y="90317"/>
                </a:cubicBezTo>
                <a:cubicBezTo>
                  <a:pt x="6366" y="90317"/>
                  <a:pt x="6366" y="90317"/>
                  <a:pt x="6366" y="90317"/>
                </a:cubicBezTo>
                <a:close/>
                <a:moveTo>
                  <a:pt x="6474" y="97674"/>
                </a:moveTo>
                <a:cubicBezTo>
                  <a:pt x="6474" y="97674"/>
                  <a:pt x="6474" y="97674"/>
                  <a:pt x="6474" y="97674"/>
                </a:cubicBezTo>
                <a:cubicBezTo>
                  <a:pt x="6474" y="97674"/>
                  <a:pt x="6474" y="97674"/>
                  <a:pt x="6474" y="97674"/>
                </a:cubicBezTo>
                <a:cubicBezTo>
                  <a:pt x="6474" y="97674"/>
                  <a:pt x="6474" y="97674"/>
                  <a:pt x="6474" y="97674"/>
                </a:cubicBezTo>
                <a:close/>
                <a:moveTo>
                  <a:pt x="66151" y="92346"/>
                </a:moveTo>
                <a:cubicBezTo>
                  <a:pt x="66151" y="92346"/>
                  <a:pt x="66043" y="92346"/>
                  <a:pt x="66043" y="92346"/>
                </a:cubicBezTo>
                <a:cubicBezTo>
                  <a:pt x="66043" y="92346"/>
                  <a:pt x="65935" y="92346"/>
                  <a:pt x="65935" y="92346"/>
                </a:cubicBezTo>
                <a:cubicBezTo>
                  <a:pt x="65935" y="92346"/>
                  <a:pt x="66043" y="92346"/>
                  <a:pt x="66151" y="92346"/>
                </a:cubicBezTo>
                <a:close/>
                <a:moveTo>
                  <a:pt x="67446" y="93361"/>
                </a:moveTo>
                <a:cubicBezTo>
                  <a:pt x="68741" y="93107"/>
                  <a:pt x="69928" y="93107"/>
                  <a:pt x="71223" y="92854"/>
                </a:cubicBezTo>
                <a:cubicBezTo>
                  <a:pt x="73381" y="92600"/>
                  <a:pt x="75539" y="92346"/>
                  <a:pt x="77697" y="92346"/>
                </a:cubicBezTo>
                <a:cubicBezTo>
                  <a:pt x="77266" y="92346"/>
                  <a:pt x="76942" y="92600"/>
                  <a:pt x="76510" y="92600"/>
                </a:cubicBezTo>
                <a:cubicBezTo>
                  <a:pt x="76510" y="92600"/>
                  <a:pt x="76402" y="92600"/>
                  <a:pt x="76402" y="92600"/>
                </a:cubicBezTo>
                <a:cubicBezTo>
                  <a:pt x="74568" y="93107"/>
                  <a:pt x="72841" y="93361"/>
                  <a:pt x="71007" y="93615"/>
                </a:cubicBezTo>
                <a:cubicBezTo>
                  <a:pt x="68956" y="93868"/>
                  <a:pt x="66906" y="94122"/>
                  <a:pt x="64856" y="94122"/>
                </a:cubicBezTo>
                <a:cubicBezTo>
                  <a:pt x="65719" y="93868"/>
                  <a:pt x="66582" y="93615"/>
                  <a:pt x="67446" y="93361"/>
                </a:cubicBezTo>
                <a:close/>
                <a:moveTo>
                  <a:pt x="63129" y="95137"/>
                </a:moveTo>
                <a:cubicBezTo>
                  <a:pt x="64208" y="95137"/>
                  <a:pt x="65395" y="94883"/>
                  <a:pt x="66474" y="94883"/>
                </a:cubicBezTo>
                <a:cubicBezTo>
                  <a:pt x="67769" y="94883"/>
                  <a:pt x="69172" y="94630"/>
                  <a:pt x="70467" y="94630"/>
                </a:cubicBezTo>
                <a:cubicBezTo>
                  <a:pt x="69604" y="94883"/>
                  <a:pt x="68848" y="94883"/>
                  <a:pt x="67985" y="95137"/>
                </a:cubicBezTo>
                <a:cubicBezTo>
                  <a:pt x="67338" y="95391"/>
                  <a:pt x="66690" y="95644"/>
                  <a:pt x="66043" y="95898"/>
                </a:cubicBezTo>
                <a:cubicBezTo>
                  <a:pt x="63884" y="95644"/>
                  <a:pt x="61618" y="95644"/>
                  <a:pt x="59352" y="95898"/>
                </a:cubicBezTo>
                <a:cubicBezTo>
                  <a:pt x="59568" y="95898"/>
                  <a:pt x="59784" y="95898"/>
                  <a:pt x="60000" y="95644"/>
                </a:cubicBezTo>
                <a:cubicBezTo>
                  <a:pt x="61079" y="95644"/>
                  <a:pt x="62050" y="95391"/>
                  <a:pt x="63129" y="95137"/>
                </a:cubicBezTo>
                <a:close/>
                <a:moveTo>
                  <a:pt x="52014" y="98181"/>
                </a:moveTo>
                <a:cubicBezTo>
                  <a:pt x="55251" y="97420"/>
                  <a:pt x="58381" y="97167"/>
                  <a:pt x="61618" y="96913"/>
                </a:cubicBezTo>
                <a:cubicBezTo>
                  <a:pt x="61942" y="96913"/>
                  <a:pt x="62266" y="96913"/>
                  <a:pt x="62589" y="96913"/>
                </a:cubicBezTo>
                <a:cubicBezTo>
                  <a:pt x="57625" y="98435"/>
                  <a:pt x="52769" y="99957"/>
                  <a:pt x="47913" y="101226"/>
                </a:cubicBezTo>
                <a:cubicBezTo>
                  <a:pt x="47805" y="99196"/>
                  <a:pt x="47805" y="99196"/>
                  <a:pt x="47805" y="99196"/>
                </a:cubicBezTo>
                <a:cubicBezTo>
                  <a:pt x="49208" y="98942"/>
                  <a:pt x="50611" y="98435"/>
                  <a:pt x="52014" y="98181"/>
                </a:cubicBezTo>
                <a:close/>
                <a:moveTo>
                  <a:pt x="64640" y="96913"/>
                </a:moveTo>
                <a:cubicBezTo>
                  <a:pt x="66906" y="96913"/>
                  <a:pt x="69064" y="97167"/>
                  <a:pt x="70899" y="97420"/>
                </a:cubicBezTo>
                <a:cubicBezTo>
                  <a:pt x="63237" y="99704"/>
                  <a:pt x="55575" y="101987"/>
                  <a:pt x="48021" y="104016"/>
                </a:cubicBezTo>
                <a:cubicBezTo>
                  <a:pt x="48021" y="104016"/>
                  <a:pt x="48021" y="104016"/>
                  <a:pt x="48021" y="104016"/>
                </a:cubicBezTo>
                <a:cubicBezTo>
                  <a:pt x="49640" y="103509"/>
                  <a:pt x="51366" y="103002"/>
                  <a:pt x="53093" y="102494"/>
                </a:cubicBezTo>
                <a:cubicBezTo>
                  <a:pt x="55575" y="101987"/>
                  <a:pt x="57733" y="101226"/>
                  <a:pt x="59460" y="100718"/>
                </a:cubicBezTo>
                <a:cubicBezTo>
                  <a:pt x="61079" y="100211"/>
                  <a:pt x="62158" y="99704"/>
                  <a:pt x="62158" y="99704"/>
                </a:cubicBezTo>
                <a:cubicBezTo>
                  <a:pt x="62266" y="99450"/>
                  <a:pt x="61294" y="99704"/>
                  <a:pt x="59676" y="100211"/>
                </a:cubicBezTo>
                <a:cubicBezTo>
                  <a:pt x="57949" y="100718"/>
                  <a:pt x="55683" y="101226"/>
                  <a:pt x="53093" y="101987"/>
                </a:cubicBezTo>
                <a:cubicBezTo>
                  <a:pt x="51366" y="102494"/>
                  <a:pt x="49640" y="103002"/>
                  <a:pt x="47913" y="103509"/>
                </a:cubicBezTo>
                <a:cubicBezTo>
                  <a:pt x="47913" y="101987"/>
                  <a:pt x="47913" y="101987"/>
                  <a:pt x="47913" y="101987"/>
                </a:cubicBezTo>
                <a:cubicBezTo>
                  <a:pt x="53525" y="100211"/>
                  <a:pt x="59028" y="98689"/>
                  <a:pt x="64640" y="96913"/>
                </a:cubicBezTo>
                <a:close/>
                <a:moveTo>
                  <a:pt x="26007" y="108329"/>
                </a:moveTo>
                <a:cubicBezTo>
                  <a:pt x="26007" y="109090"/>
                  <a:pt x="26007" y="109090"/>
                  <a:pt x="26007" y="109090"/>
                </a:cubicBezTo>
                <a:cubicBezTo>
                  <a:pt x="26007" y="109090"/>
                  <a:pt x="26007" y="109090"/>
                  <a:pt x="26007" y="109090"/>
                </a:cubicBezTo>
                <a:cubicBezTo>
                  <a:pt x="26007" y="108329"/>
                  <a:pt x="26007" y="108329"/>
                  <a:pt x="26007" y="108329"/>
                </a:cubicBezTo>
                <a:cubicBezTo>
                  <a:pt x="26007" y="108329"/>
                  <a:pt x="26007" y="108329"/>
                  <a:pt x="26007" y="108329"/>
                </a:cubicBezTo>
                <a:close/>
                <a:moveTo>
                  <a:pt x="26007" y="109344"/>
                </a:move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007" y="109344"/>
                  <a:pt x="26007" y="109344"/>
                  <a:pt x="26007" y="109344"/>
                </a:cubicBezTo>
                <a:cubicBezTo>
                  <a:pt x="26115" y="109344"/>
                  <a:pt x="26330" y="109344"/>
                  <a:pt x="26438" y="109344"/>
                </a:cubicBezTo>
                <a:cubicBezTo>
                  <a:pt x="27086" y="109090"/>
                  <a:pt x="27733" y="109090"/>
                  <a:pt x="28381" y="109090"/>
                </a:cubicBezTo>
                <a:cubicBezTo>
                  <a:pt x="27625" y="109090"/>
                  <a:pt x="26870" y="109344"/>
                  <a:pt x="26007" y="109598"/>
                </a:cubicBezTo>
                <a:cubicBezTo>
                  <a:pt x="26007" y="109852"/>
                  <a:pt x="26007" y="109852"/>
                  <a:pt x="26007" y="109852"/>
                </a:cubicBezTo>
                <a:cubicBezTo>
                  <a:pt x="27949" y="109344"/>
                  <a:pt x="29892" y="108837"/>
                  <a:pt x="31726" y="108583"/>
                </a:cubicBezTo>
                <a:cubicBezTo>
                  <a:pt x="33669" y="108329"/>
                  <a:pt x="35611" y="108076"/>
                  <a:pt x="37553" y="107822"/>
                </a:cubicBezTo>
                <a:cubicBezTo>
                  <a:pt x="35827" y="108076"/>
                  <a:pt x="34100" y="108583"/>
                  <a:pt x="32374" y="108837"/>
                </a:cubicBezTo>
                <a:cubicBezTo>
                  <a:pt x="30215" y="109344"/>
                  <a:pt x="28165" y="109598"/>
                  <a:pt x="26007" y="109852"/>
                </a:cubicBezTo>
                <a:cubicBezTo>
                  <a:pt x="26007" y="110359"/>
                  <a:pt x="26007" y="110359"/>
                  <a:pt x="26007" y="110359"/>
                </a:cubicBezTo>
                <a:cubicBezTo>
                  <a:pt x="26007" y="110359"/>
                  <a:pt x="26007" y="110359"/>
                  <a:pt x="26007" y="110359"/>
                </a:cubicBezTo>
                <a:cubicBezTo>
                  <a:pt x="26007" y="109852"/>
                  <a:pt x="26007" y="109852"/>
                  <a:pt x="26007" y="109852"/>
                </a:cubicBezTo>
                <a:cubicBezTo>
                  <a:pt x="26007" y="109852"/>
                  <a:pt x="26007" y="109852"/>
                  <a:pt x="26007" y="109852"/>
                </a:cubicBezTo>
                <a:cubicBezTo>
                  <a:pt x="26007" y="110359"/>
                  <a:pt x="26007" y="110359"/>
                  <a:pt x="26007" y="110359"/>
                </a:cubicBezTo>
                <a:cubicBezTo>
                  <a:pt x="26007" y="110359"/>
                  <a:pt x="26007" y="110359"/>
                  <a:pt x="26007" y="110359"/>
                </a:cubicBezTo>
                <a:cubicBezTo>
                  <a:pt x="26007" y="109852"/>
                  <a:pt x="26007" y="109852"/>
                  <a:pt x="26007" y="109852"/>
                </a:cubicBezTo>
                <a:cubicBezTo>
                  <a:pt x="26007" y="109852"/>
                  <a:pt x="26007" y="109852"/>
                  <a:pt x="26007" y="109852"/>
                </a:cubicBezTo>
                <a:cubicBezTo>
                  <a:pt x="26007" y="110359"/>
                  <a:pt x="26007" y="110359"/>
                  <a:pt x="26007" y="110359"/>
                </a:cubicBezTo>
                <a:cubicBezTo>
                  <a:pt x="26007" y="110359"/>
                  <a:pt x="26007" y="110359"/>
                  <a:pt x="26007" y="110359"/>
                </a:cubicBezTo>
                <a:cubicBezTo>
                  <a:pt x="26115" y="112896"/>
                  <a:pt x="26115" y="112896"/>
                  <a:pt x="26115" y="112896"/>
                </a:cubicBezTo>
                <a:cubicBezTo>
                  <a:pt x="26115" y="112896"/>
                  <a:pt x="26115" y="112896"/>
                  <a:pt x="26115" y="112896"/>
                </a:cubicBezTo>
                <a:cubicBezTo>
                  <a:pt x="26115" y="113403"/>
                  <a:pt x="26115" y="113403"/>
                  <a:pt x="26115" y="113403"/>
                </a:cubicBezTo>
                <a:cubicBezTo>
                  <a:pt x="26115" y="113403"/>
                  <a:pt x="26115" y="113403"/>
                  <a:pt x="26115" y="113403"/>
                </a:cubicBezTo>
                <a:cubicBezTo>
                  <a:pt x="26115" y="112896"/>
                  <a:pt x="26115" y="112896"/>
                  <a:pt x="26115" y="112896"/>
                </a:cubicBezTo>
                <a:cubicBezTo>
                  <a:pt x="26115" y="112896"/>
                  <a:pt x="26115" y="112896"/>
                  <a:pt x="26115" y="112896"/>
                </a:cubicBezTo>
                <a:cubicBezTo>
                  <a:pt x="26115" y="113403"/>
                  <a:pt x="26115" y="113403"/>
                  <a:pt x="26115" y="113403"/>
                </a:cubicBezTo>
                <a:cubicBezTo>
                  <a:pt x="26115" y="113403"/>
                  <a:pt x="26115" y="113403"/>
                  <a:pt x="26115" y="113403"/>
                </a:cubicBezTo>
                <a:cubicBezTo>
                  <a:pt x="26115" y="112896"/>
                  <a:pt x="26115" y="112896"/>
                  <a:pt x="26115" y="112896"/>
                </a:cubicBezTo>
                <a:cubicBezTo>
                  <a:pt x="26115" y="112896"/>
                  <a:pt x="26115" y="112896"/>
                  <a:pt x="26115" y="112896"/>
                </a:cubicBezTo>
                <a:cubicBezTo>
                  <a:pt x="26115" y="113403"/>
                  <a:pt x="26115" y="113403"/>
                  <a:pt x="26115" y="113403"/>
                </a:cubicBezTo>
                <a:cubicBezTo>
                  <a:pt x="27949" y="112896"/>
                  <a:pt x="29784" y="112642"/>
                  <a:pt x="31618" y="112135"/>
                </a:cubicBezTo>
                <a:cubicBezTo>
                  <a:pt x="33129" y="112135"/>
                  <a:pt x="34748" y="111881"/>
                  <a:pt x="36366" y="111627"/>
                </a:cubicBezTo>
                <a:cubicBezTo>
                  <a:pt x="34748" y="111881"/>
                  <a:pt x="33129" y="112389"/>
                  <a:pt x="31510" y="112642"/>
                </a:cubicBezTo>
                <a:cubicBezTo>
                  <a:pt x="29676" y="112896"/>
                  <a:pt x="27949" y="113150"/>
                  <a:pt x="26115" y="113403"/>
                </a:cubicBezTo>
                <a:cubicBezTo>
                  <a:pt x="26115" y="113657"/>
                  <a:pt x="26115" y="113657"/>
                  <a:pt x="26115" y="113657"/>
                </a:cubicBezTo>
                <a:cubicBezTo>
                  <a:pt x="26978" y="113657"/>
                  <a:pt x="27841" y="113403"/>
                  <a:pt x="28705" y="113403"/>
                </a:cubicBezTo>
                <a:cubicBezTo>
                  <a:pt x="27949" y="113403"/>
                  <a:pt x="27194" y="113657"/>
                  <a:pt x="26546" y="113911"/>
                </a:cubicBezTo>
                <a:cubicBezTo>
                  <a:pt x="26330" y="113911"/>
                  <a:pt x="26223"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115" y="113911"/>
                  <a:pt x="26115" y="113911"/>
                  <a:pt x="26115" y="113911"/>
                </a:cubicBezTo>
                <a:cubicBezTo>
                  <a:pt x="26007" y="109344"/>
                  <a:pt x="26007" y="109344"/>
                  <a:pt x="26007" y="109344"/>
                </a:cubicBezTo>
                <a:cubicBezTo>
                  <a:pt x="26007" y="109344"/>
                  <a:pt x="26007" y="109344"/>
                  <a:pt x="26007" y="109344"/>
                </a:cubicBezTo>
                <a:close/>
                <a:moveTo>
                  <a:pt x="26115" y="114164"/>
                </a:moveTo>
                <a:cubicBezTo>
                  <a:pt x="26223" y="114926"/>
                  <a:pt x="26223" y="114926"/>
                  <a:pt x="26223" y="114926"/>
                </a:cubicBezTo>
                <a:cubicBezTo>
                  <a:pt x="26223" y="114926"/>
                  <a:pt x="26223" y="114926"/>
                  <a:pt x="26223" y="114926"/>
                </a:cubicBezTo>
                <a:cubicBezTo>
                  <a:pt x="26115" y="114164"/>
                  <a:pt x="26115" y="114164"/>
                  <a:pt x="26115" y="114164"/>
                </a:cubicBezTo>
                <a:cubicBezTo>
                  <a:pt x="26115" y="114164"/>
                  <a:pt x="26115" y="114164"/>
                  <a:pt x="26115" y="114164"/>
                </a:cubicBezTo>
                <a:close/>
                <a:moveTo>
                  <a:pt x="41546" y="111627"/>
                </a:moveTo>
                <a:cubicBezTo>
                  <a:pt x="43489" y="111374"/>
                  <a:pt x="45431" y="111120"/>
                  <a:pt x="47266" y="110866"/>
                </a:cubicBezTo>
                <a:cubicBezTo>
                  <a:pt x="47589" y="110866"/>
                  <a:pt x="47913" y="110866"/>
                  <a:pt x="48237" y="110613"/>
                </a:cubicBezTo>
                <a:cubicBezTo>
                  <a:pt x="48237" y="110866"/>
                  <a:pt x="48237" y="110866"/>
                  <a:pt x="48237" y="110866"/>
                </a:cubicBezTo>
                <a:cubicBezTo>
                  <a:pt x="45647" y="111374"/>
                  <a:pt x="43057" y="111627"/>
                  <a:pt x="40467" y="111881"/>
                </a:cubicBezTo>
                <a:cubicBezTo>
                  <a:pt x="40899" y="111881"/>
                  <a:pt x="41330" y="111627"/>
                  <a:pt x="41546" y="111627"/>
                </a:cubicBezTo>
                <a:close/>
                <a:moveTo>
                  <a:pt x="48237" y="110613"/>
                </a:moveTo>
                <a:cubicBezTo>
                  <a:pt x="51474" y="110359"/>
                  <a:pt x="54712" y="109852"/>
                  <a:pt x="57949" y="109344"/>
                </a:cubicBezTo>
                <a:cubicBezTo>
                  <a:pt x="63237" y="108837"/>
                  <a:pt x="63237" y="108837"/>
                  <a:pt x="63237" y="108837"/>
                </a:cubicBezTo>
                <a:cubicBezTo>
                  <a:pt x="65827" y="108329"/>
                  <a:pt x="65827" y="108329"/>
                  <a:pt x="65827" y="108329"/>
                </a:cubicBezTo>
                <a:cubicBezTo>
                  <a:pt x="66690" y="108329"/>
                  <a:pt x="67661" y="108076"/>
                  <a:pt x="68525" y="107822"/>
                </a:cubicBezTo>
                <a:cubicBezTo>
                  <a:pt x="71762" y="107061"/>
                  <a:pt x="75000" y="106046"/>
                  <a:pt x="78237" y="105031"/>
                </a:cubicBezTo>
                <a:cubicBezTo>
                  <a:pt x="77482" y="105539"/>
                  <a:pt x="77482" y="105539"/>
                  <a:pt x="77482" y="105539"/>
                </a:cubicBezTo>
                <a:cubicBezTo>
                  <a:pt x="76187" y="106046"/>
                  <a:pt x="74892" y="106553"/>
                  <a:pt x="73597" y="106807"/>
                </a:cubicBezTo>
                <a:cubicBezTo>
                  <a:pt x="71223" y="107568"/>
                  <a:pt x="71223" y="107568"/>
                  <a:pt x="71223" y="107568"/>
                </a:cubicBezTo>
                <a:cubicBezTo>
                  <a:pt x="68848" y="108076"/>
                  <a:pt x="68848" y="108076"/>
                  <a:pt x="68848" y="108076"/>
                </a:cubicBezTo>
                <a:cubicBezTo>
                  <a:pt x="67985" y="108329"/>
                  <a:pt x="67230" y="108583"/>
                  <a:pt x="66366" y="108583"/>
                </a:cubicBezTo>
                <a:cubicBezTo>
                  <a:pt x="63992" y="108837"/>
                  <a:pt x="63992" y="108837"/>
                  <a:pt x="63992" y="108837"/>
                </a:cubicBezTo>
                <a:cubicBezTo>
                  <a:pt x="58812" y="109598"/>
                  <a:pt x="53525" y="110359"/>
                  <a:pt x="48237" y="110866"/>
                </a:cubicBezTo>
                <a:lnTo>
                  <a:pt x="48237" y="110613"/>
                </a:lnTo>
                <a:close/>
                <a:moveTo>
                  <a:pt x="57517" y="112389"/>
                </a:moveTo>
                <a:cubicBezTo>
                  <a:pt x="54496" y="113150"/>
                  <a:pt x="51474" y="113911"/>
                  <a:pt x="48345" y="114418"/>
                </a:cubicBezTo>
                <a:cubicBezTo>
                  <a:pt x="48345" y="113657"/>
                  <a:pt x="48345" y="113657"/>
                  <a:pt x="48345" y="113657"/>
                </a:cubicBezTo>
                <a:cubicBezTo>
                  <a:pt x="51474" y="113150"/>
                  <a:pt x="54496" y="112642"/>
                  <a:pt x="57517" y="112389"/>
                </a:cubicBezTo>
                <a:close/>
                <a:moveTo>
                  <a:pt x="90215" y="100718"/>
                </a:moveTo>
                <a:cubicBezTo>
                  <a:pt x="89568" y="100718"/>
                  <a:pt x="89568" y="100718"/>
                  <a:pt x="89568" y="100718"/>
                </a:cubicBezTo>
                <a:cubicBezTo>
                  <a:pt x="91618" y="99704"/>
                  <a:pt x="93669" y="98942"/>
                  <a:pt x="95719" y="98181"/>
                </a:cubicBezTo>
                <a:cubicBezTo>
                  <a:pt x="96366" y="97928"/>
                  <a:pt x="97014" y="97674"/>
                  <a:pt x="97553" y="97420"/>
                </a:cubicBezTo>
                <a:cubicBezTo>
                  <a:pt x="98309" y="97420"/>
                  <a:pt x="99064" y="97167"/>
                  <a:pt x="99820" y="96913"/>
                </a:cubicBezTo>
                <a:cubicBezTo>
                  <a:pt x="96582" y="98181"/>
                  <a:pt x="93453" y="99450"/>
                  <a:pt x="90215" y="100718"/>
                </a:cubicBezTo>
                <a:close/>
                <a:moveTo>
                  <a:pt x="98525" y="96913"/>
                </a:moveTo>
                <a:cubicBezTo>
                  <a:pt x="101223" y="95644"/>
                  <a:pt x="103920" y="94630"/>
                  <a:pt x="106618" y="93361"/>
                </a:cubicBezTo>
                <a:cubicBezTo>
                  <a:pt x="106834" y="93361"/>
                  <a:pt x="107050" y="93361"/>
                  <a:pt x="107266" y="93361"/>
                </a:cubicBezTo>
                <a:cubicBezTo>
                  <a:pt x="107374" y="93361"/>
                  <a:pt x="107589" y="93361"/>
                  <a:pt x="107697" y="93361"/>
                </a:cubicBezTo>
                <a:cubicBezTo>
                  <a:pt x="102194" y="95898"/>
                  <a:pt x="102194" y="95898"/>
                  <a:pt x="102194" y="95898"/>
                </a:cubicBezTo>
                <a:cubicBezTo>
                  <a:pt x="101007" y="96152"/>
                  <a:pt x="99712" y="96659"/>
                  <a:pt x="98525" y="96913"/>
                </a:cubicBezTo>
                <a:close/>
                <a:moveTo>
                  <a:pt x="110935" y="93868"/>
                </a:moveTo>
                <a:cubicBezTo>
                  <a:pt x="110935" y="93868"/>
                  <a:pt x="110935" y="93868"/>
                  <a:pt x="110935" y="93868"/>
                </a:cubicBezTo>
                <a:cubicBezTo>
                  <a:pt x="110935" y="93868"/>
                  <a:pt x="110935" y="93868"/>
                  <a:pt x="110935" y="93868"/>
                </a:cubicBezTo>
                <a:cubicBezTo>
                  <a:pt x="110935" y="93868"/>
                  <a:pt x="110935" y="93868"/>
                  <a:pt x="110935" y="93868"/>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13201" y="88794"/>
                </a:moveTo>
                <a:cubicBezTo>
                  <a:pt x="113201" y="88794"/>
                  <a:pt x="113201" y="88794"/>
                  <a:pt x="113201" y="88794"/>
                </a:cubicBezTo>
                <a:cubicBezTo>
                  <a:pt x="113201" y="88794"/>
                  <a:pt x="113201" y="89048"/>
                  <a:pt x="113201" y="88794"/>
                </a:cubicBezTo>
                <a:close/>
                <a:moveTo>
                  <a:pt x="113201" y="88541"/>
                </a:moveTo>
                <a:cubicBezTo>
                  <a:pt x="113201" y="88794"/>
                  <a:pt x="113201" y="88794"/>
                  <a:pt x="113201" y="89048"/>
                </a:cubicBezTo>
                <a:cubicBezTo>
                  <a:pt x="113201" y="89048"/>
                  <a:pt x="113201" y="89048"/>
                  <a:pt x="113201" y="89048"/>
                </a:cubicBezTo>
                <a:cubicBezTo>
                  <a:pt x="113309" y="90063"/>
                  <a:pt x="113309" y="89556"/>
                  <a:pt x="113201" y="88541"/>
                </a:cubicBezTo>
                <a:cubicBezTo>
                  <a:pt x="113201" y="88541"/>
                  <a:pt x="113201" y="88541"/>
                  <a:pt x="113201" y="88541"/>
                </a:cubicBezTo>
                <a:close/>
                <a:moveTo>
                  <a:pt x="113201" y="88287"/>
                </a:moveTo>
                <a:cubicBezTo>
                  <a:pt x="113201" y="88287"/>
                  <a:pt x="113201" y="88287"/>
                  <a:pt x="113201" y="88287"/>
                </a:cubicBezTo>
                <a:cubicBezTo>
                  <a:pt x="113201" y="88287"/>
                  <a:pt x="113201" y="88287"/>
                  <a:pt x="113201" y="88287"/>
                </a:cubicBezTo>
                <a:cubicBezTo>
                  <a:pt x="113201" y="88287"/>
                  <a:pt x="113201" y="88287"/>
                  <a:pt x="113201" y="88287"/>
                </a:cubicBezTo>
                <a:cubicBezTo>
                  <a:pt x="113201" y="88287"/>
                  <a:pt x="113201" y="88287"/>
                  <a:pt x="113201" y="88287"/>
                </a:cubicBezTo>
                <a:close/>
                <a:moveTo>
                  <a:pt x="113201" y="88541"/>
                </a:moveTo>
                <a:cubicBezTo>
                  <a:pt x="113201" y="88541"/>
                  <a:pt x="113201" y="88541"/>
                  <a:pt x="113201" y="88541"/>
                </a:cubicBezTo>
                <a:cubicBezTo>
                  <a:pt x="113201" y="88541"/>
                  <a:pt x="113201" y="88541"/>
                  <a:pt x="113201" y="88541"/>
                </a:cubicBezTo>
                <a:cubicBezTo>
                  <a:pt x="113201" y="88541"/>
                  <a:pt x="113201" y="88541"/>
                  <a:pt x="113201" y="88541"/>
                </a:cubicBezTo>
                <a:close/>
                <a:moveTo>
                  <a:pt x="106834" y="85243"/>
                </a:moveTo>
                <a:cubicBezTo>
                  <a:pt x="107697" y="85243"/>
                  <a:pt x="107697" y="85243"/>
                  <a:pt x="107697" y="85243"/>
                </a:cubicBezTo>
                <a:cubicBezTo>
                  <a:pt x="107697" y="85496"/>
                  <a:pt x="107589" y="85496"/>
                  <a:pt x="107589" y="85496"/>
                </a:cubicBezTo>
                <a:cubicBezTo>
                  <a:pt x="107266" y="85496"/>
                  <a:pt x="106942" y="85750"/>
                  <a:pt x="106726" y="85750"/>
                </a:cubicBezTo>
                <a:cubicBezTo>
                  <a:pt x="106510" y="85750"/>
                  <a:pt x="106294" y="85750"/>
                  <a:pt x="106079" y="85750"/>
                </a:cubicBezTo>
                <a:cubicBezTo>
                  <a:pt x="105323" y="85750"/>
                  <a:pt x="105323" y="85750"/>
                  <a:pt x="105323" y="85750"/>
                </a:cubicBezTo>
                <a:cubicBezTo>
                  <a:pt x="105323" y="85496"/>
                  <a:pt x="105323" y="85496"/>
                  <a:pt x="105323" y="85243"/>
                </a:cubicBezTo>
                <a:cubicBezTo>
                  <a:pt x="105323" y="85243"/>
                  <a:pt x="105431" y="85243"/>
                  <a:pt x="105539" y="85243"/>
                </a:cubicBezTo>
                <a:lnTo>
                  <a:pt x="106834" y="85243"/>
                </a:lnTo>
                <a:close/>
                <a:moveTo>
                  <a:pt x="107158" y="82452"/>
                </a:moveTo>
                <a:cubicBezTo>
                  <a:pt x="107482" y="82198"/>
                  <a:pt x="107697" y="82198"/>
                  <a:pt x="108021" y="82198"/>
                </a:cubicBezTo>
                <a:cubicBezTo>
                  <a:pt x="107913" y="82198"/>
                  <a:pt x="107913" y="82452"/>
                  <a:pt x="107913" y="82452"/>
                </a:cubicBezTo>
                <a:cubicBezTo>
                  <a:pt x="107589" y="82452"/>
                  <a:pt x="107374" y="82452"/>
                  <a:pt x="107158" y="82452"/>
                </a:cubicBezTo>
                <a:close/>
                <a:moveTo>
                  <a:pt x="107482" y="79915"/>
                </a:moveTo>
                <a:cubicBezTo>
                  <a:pt x="107697" y="79408"/>
                  <a:pt x="107805" y="78646"/>
                  <a:pt x="107913" y="78139"/>
                </a:cubicBezTo>
                <a:cubicBezTo>
                  <a:pt x="108237" y="76363"/>
                  <a:pt x="108237" y="74334"/>
                  <a:pt x="107805" y="72558"/>
                </a:cubicBezTo>
                <a:cubicBezTo>
                  <a:pt x="107482" y="71543"/>
                  <a:pt x="107158" y="70782"/>
                  <a:pt x="106726" y="70274"/>
                </a:cubicBezTo>
                <a:cubicBezTo>
                  <a:pt x="106618" y="70274"/>
                  <a:pt x="106510" y="70021"/>
                  <a:pt x="106294" y="70021"/>
                </a:cubicBezTo>
                <a:cubicBezTo>
                  <a:pt x="106187" y="69767"/>
                  <a:pt x="105971" y="69767"/>
                  <a:pt x="105971" y="69767"/>
                </a:cubicBezTo>
                <a:cubicBezTo>
                  <a:pt x="105971" y="69767"/>
                  <a:pt x="105971" y="69767"/>
                  <a:pt x="105971" y="69767"/>
                </a:cubicBezTo>
                <a:cubicBezTo>
                  <a:pt x="105971" y="69767"/>
                  <a:pt x="105539" y="69513"/>
                  <a:pt x="105647" y="69767"/>
                </a:cubicBezTo>
                <a:cubicBezTo>
                  <a:pt x="105431" y="69513"/>
                  <a:pt x="105431" y="69513"/>
                  <a:pt x="105431" y="69513"/>
                </a:cubicBezTo>
                <a:cubicBezTo>
                  <a:pt x="105107" y="69513"/>
                  <a:pt x="105107" y="69513"/>
                  <a:pt x="105107" y="69513"/>
                </a:cubicBezTo>
                <a:cubicBezTo>
                  <a:pt x="105107" y="69513"/>
                  <a:pt x="105107" y="69260"/>
                  <a:pt x="105107" y="69260"/>
                </a:cubicBezTo>
                <a:cubicBezTo>
                  <a:pt x="105215" y="69260"/>
                  <a:pt x="105323" y="69260"/>
                  <a:pt x="105431" y="69260"/>
                </a:cubicBezTo>
                <a:cubicBezTo>
                  <a:pt x="105647" y="69260"/>
                  <a:pt x="105647" y="69260"/>
                  <a:pt x="105647" y="69260"/>
                </a:cubicBezTo>
                <a:cubicBezTo>
                  <a:pt x="105755" y="69260"/>
                  <a:pt x="105755" y="69260"/>
                  <a:pt x="105755" y="69260"/>
                </a:cubicBezTo>
                <a:cubicBezTo>
                  <a:pt x="106187" y="69513"/>
                  <a:pt x="105863" y="69260"/>
                  <a:pt x="105971" y="69260"/>
                </a:cubicBezTo>
                <a:cubicBezTo>
                  <a:pt x="106079" y="69260"/>
                  <a:pt x="105971" y="69260"/>
                  <a:pt x="106187" y="69513"/>
                </a:cubicBezTo>
                <a:cubicBezTo>
                  <a:pt x="106294" y="69513"/>
                  <a:pt x="106510" y="69767"/>
                  <a:pt x="106618" y="69767"/>
                </a:cubicBezTo>
                <a:cubicBezTo>
                  <a:pt x="106834" y="70021"/>
                  <a:pt x="106942" y="70021"/>
                  <a:pt x="107050" y="70274"/>
                </a:cubicBezTo>
                <a:cubicBezTo>
                  <a:pt x="107266" y="70528"/>
                  <a:pt x="107482" y="71035"/>
                  <a:pt x="107589" y="71543"/>
                </a:cubicBezTo>
                <a:cubicBezTo>
                  <a:pt x="107913" y="72304"/>
                  <a:pt x="108129" y="73319"/>
                  <a:pt x="108237" y="74334"/>
                </a:cubicBezTo>
                <a:cubicBezTo>
                  <a:pt x="108345" y="75348"/>
                  <a:pt x="108345" y="76363"/>
                  <a:pt x="108237" y="77378"/>
                </a:cubicBezTo>
                <a:cubicBezTo>
                  <a:pt x="108129" y="78393"/>
                  <a:pt x="108021" y="79154"/>
                  <a:pt x="107697" y="79915"/>
                </a:cubicBezTo>
                <a:cubicBezTo>
                  <a:pt x="107697" y="79915"/>
                  <a:pt x="107589" y="79915"/>
                  <a:pt x="107482" y="79915"/>
                </a:cubicBezTo>
                <a:close/>
                <a:moveTo>
                  <a:pt x="99172" y="18266"/>
                </a:moveTo>
                <a:cubicBezTo>
                  <a:pt x="99604" y="18520"/>
                  <a:pt x="100143" y="19281"/>
                  <a:pt x="100683" y="20042"/>
                </a:cubicBezTo>
                <a:cubicBezTo>
                  <a:pt x="101223" y="20803"/>
                  <a:pt x="101762" y="21564"/>
                  <a:pt x="102302" y="22832"/>
                </a:cubicBezTo>
                <a:cubicBezTo>
                  <a:pt x="102841" y="24101"/>
                  <a:pt x="102841" y="24101"/>
                  <a:pt x="102841" y="24101"/>
                </a:cubicBezTo>
                <a:cubicBezTo>
                  <a:pt x="102733" y="24101"/>
                  <a:pt x="102625" y="24101"/>
                  <a:pt x="102625" y="24101"/>
                </a:cubicBezTo>
                <a:cubicBezTo>
                  <a:pt x="102194" y="23086"/>
                  <a:pt x="102194" y="23086"/>
                  <a:pt x="102194" y="23086"/>
                </a:cubicBezTo>
                <a:cubicBezTo>
                  <a:pt x="101654" y="21818"/>
                  <a:pt x="101115" y="21057"/>
                  <a:pt x="100683" y="20295"/>
                </a:cubicBezTo>
                <a:cubicBezTo>
                  <a:pt x="100143" y="19534"/>
                  <a:pt x="99604" y="19027"/>
                  <a:pt x="99064" y="18520"/>
                </a:cubicBezTo>
                <a:cubicBezTo>
                  <a:pt x="98956" y="18520"/>
                  <a:pt x="98848" y="18520"/>
                  <a:pt x="98741" y="18266"/>
                </a:cubicBezTo>
                <a:cubicBezTo>
                  <a:pt x="98848" y="18012"/>
                  <a:pt x="98848" y="18012"/>
                  <a:pt x="98848" y="18012"/>
                </a:cubicBezTo>
                <a:cubicBezTo>
                  <a:pt x="98956" y="18012"/>
                  <a:pt x="99064" y="18012"/>
                  <a:pt x="99172" y="18266"/>
                </a:cubicBezTo>
                <a:close/>
                <a:moveTo>
                  <a:pt x="86654" y="3805"/>
                </a:move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044"/>
                  <a:pt x="86654" y="3044"/>
                  <a:pt x="86654" y="3044"/>
                </a:cubicBezTo>
                <a:cubicBezTo>
                  <a:pt x="86654" y="3805"/>
                  <a:pt x="86654" y="3805"/>
                  <a:pt x="86654" y="3805"/>
                </a:cubicBezTo>
                <a:cubicBezTo>
                  <a:pt x="86654" y="3805"/>
                  <a:pt x="86654" y="3805"/>
                  <a:pt x="86654" y="3805"/>
                </a:cubicBezTo>
                <a:close/>
                <a:moveTo>
                  <a:pt x="86546" y="9640"/>
                </a:moveTo>
                <a:cubicBezTo>
                  <a:pt x="86438" y="10655"/>
                  <a:pt x="86438" y="10655"/>
                  <a:pt x="86438" y="10655"/>
                </a:cubicBezTo>
                <a:cubicBezTo>
                  <a:pt x="86438" y="10655"/>
                  <a:pt x="86438" y="10655"/>
                  <a:pt x="86438" y="10655"/>
                </a:cubicBezTo>
                <a:cubicBezTo>
                  <a:pt x="86438" y="9640"/>
                  <a:pt x="86438" y="9640"/>
                  <a:pt x="86438" y="9640"/>
                </a:cubicBezTo>
                <a:cubicBezTo>
                  <a:pt x="86438" y="9640"/>
                  <a:pt x="86546" y="9640"/>
                  <a:pt x="86546" y="9640"/>
                </a:cubicBezTo>
                <a:close/>
                <a:moveTo>
                  <a:pt x="33129" y="10147"/>
                </a:moveTo>
                <a:cubicBezTo>
                  <a:pt x="33129" y="10655"/>
                  <a:pt x="33129" y="10655"/>
                  <a:pt x="33129" y="10655"/>
                </a:cubicBezTo>
                <a:cubicBezTo>
                  <a:pt x="33129" y="10655"/>
                  <a:pt x="33129" y="10655"/>
                  <a:pt x="33129" y="10655"/>
                </a:cubicBezTo>
                <a:cubicBezTo>
                  <a:pt x="33129" y="10147"/>
                  <a:pt x="33129" y="10147"/>
                  <a:pt x="33129" y="10147"/>
                </a:cubicBezTo>
                <a:cubicBezTo>
                  <a:pt x="33129" y="10147"/>
                  <a:pt x="33129" y="10147"/>
                  <a:pt x="33129" y="10147"/>
                </a:cubicBezTo>
                <a:close/>
                <a:moveTo>
                  <a:pt x="33129" y="13699"/>
                </a:moveTo>
                <a:cubicBezTo>
                  <a:pt x="33129" y="14207"/>
                  <a:pt x="33129" y="14207"/>
                  <a:pt x="33129" y="14207"/>
                </a:cubicBezTo>
                <a:cubicBezTo>
                  <a:pt x="33129" y="14207"/>
                  <a:pt x="33021" y="14207"/>
                  <a:pt x="33021" y="14207"/>
                </a:cubicBezTo>
                <a:cubicBezTo>
                  <a:pt x="33021" y="13699"/>
                  <a:pt x="33021" y="13699"/>
                  <a:pt x="33021" y="13699"/>
                </a:cubicBezTo>
                <a:cubicBezTo>
                  <a:pt x="33021" y="13699"/>
                  <a:pt x="33129" y="13699"/>
                  <a:pt x="33129" y="13699"/>
                </a:cubicBezTo>
                <a:close/>
                <a:moveTo>
                  <a:pt x="647" y="55813"/>
                </a:moveTo>
                <a:cubicBezTo>
                  <a:pt x="647" y="56067"/>
                  <a:pt x="647" y="56067"/>
                  <a:pt x="647" y="56067"/>
                </a:cubicBezTo>
                <a:cubicBezTo>
                  <a:pt x="647" y="56067"/>
                  <a:pt x="647" y="56067"/>
                  <a:pt x="647" y="56067"/>
                </a:cubicBezTo>
                <a:cubicBezTo>
                  <a:pt x="647" y="55813"/>
                  <a:pt x="647" y="55813"/>
                  <a:pt x="647" y="55813"/>
                </a:cubicBezTo>
                <a:cubicBezTo>
                  <a:pt x="647" y="55813"/>
                  <a:pt x="647" y="55813"/>
                  <a:pt x="647" y="55813"/>
                </a:cubicBezTo>
                <a:close/>
                <a:moveTo>
                  <a:pt x="647" y="56575"/>
                </a:moveTo>
                <a:cubicBezTo>
                  <a:pt x="647" y="56575"/>
                  <a:pt x="647" y="56575"/>
                  <a:pt x="647" y="56575"/>
                </a:cubicBezTo>
                <a:cubicBezTo>
                  <a:pt x="1187" y="69513"/>
                  <a:pt x="1187" y="69513"/>
                  <a:pt x="1187" y="69513"/>
                </a:cubicBezTo>
                <a:cubicBezTo>
                  <a:pt x="1187" y="69513"/>
                  <a:pt x="1187" y="69513"/>
                  <a:pt x="1187" y="69513"/>
                </a:cubicBezTo>
                <a:lnTo>
                  <a:pt x="647" y="56575"/>
                </a:lnTo>
                <a:close/>
                <a:moveTo>
                  <a:pt x="1187" y="70021"/>
                </a:moveTo>
                <a:cubicBezTo>
                  <a:pt x="1187" y="70021"/>
                  <a:pt x="1187" y="70021"/>
                  <a:pt x="1187" y="70021"/>
                </a:cubicBezTo>
                <a:cubicBezTo>
                  <a:pt x="1294" y="70274"/>
                  <a:pt x="1294" y="70274"/>
                  <a:pt x="1294" y="70274"/>
                </a:cubicBezTo>
                <a:cubicBezTo>
                  <a:pt x="1294" y="70274"/>
                  <a:pt x="1187" y="70274"/>
                  <a:pt x="1187" y="70274"/>
                </a:cubicBezTo>
                <a:lnTo>
                  <a:pt x="1187" y="70021"/>
                </a:lnTo>
                <a:close/>
                <a:moveTo>
                  <a:pt x="3129" y="87780"/>
                </a:moveTo>
                <a:cubicBezTo>
                  <a:pt x="2697" y="74080"/>
                  <a:pt x="2697" y="74080"/>
                  <a:pt x="2697" y="74080"/>
                </a:cubicBezTo>
                <a:cubicBezTo>
                  <a:pt x="2805" y="74080"/>
                  <a:pt x="2913" y="74080"/>
                  <a:pt x="2913" y="74080"/>
                </a:cubicBezTo>
                <a:cubicBezTo>
                  <a:pt x="2913" y="74334"/>
                  <a:pt x="2913" y="74334"/>
                  <a:pt x="2913" y="74334"/>
                </a:cubicBezTo>
                <a:cubicBezTo>
                  <a:pt x="2913" y="74334"/>
                  <a:pt x="2805" y="74334"/>
                  <a:pt x="2805" y="74334"/>
                </a:cubicBezTo>
                <a:cubicBezTo>
                  <a:pt x="3021" y="86511"/>
                  <a:pt x="3021" y="86511"/>
                  <a:pt x="3021" y="86511"/>
                </a:cubicBezTo>
                <a:cubicBezTo>
                  <a:pt x="3129" y="86511"/>
                  <a:pt x="3237" y="86511"/>
                  <a:pt x="3237" y="86511"/>
                </a:cubicBezTo>
                <a:cubicBezTo>
                  <a:pt x="3237" y="87019"/>
                  <a:pt x="3237" y="87019"/>
                  <a:pt x="3237" y="87019"/>
                </a:cubicBezTo>
                <a:cubicBezTo>
                  <a:pt x="3237" y="87019"/>
                  <a:pt x="3237" y="87019"/>
                  <a:pt x="3237" y="87019"/>
                </a:cubicBezTo>
                <a:cubicBezTo>
                  <a:pt x="3345" y="87780"/>
                  <a:pt x="3345" y="87780"/>
                  <a:pt x="3345" y="87780"/>
                </a:cubicBezTo>
                <a:cubicBezTo>
                  <a:pt x="3237" y="87780"/>
                  <a:pt x="3129" y="87780"/>
                  <a:pt x="3129" y="87780"/>
                </a:cubicBezTo>
                <a:close/>
                <a:moveTo>
                  <a:pt x="6474" y="99704"/>
                </a:moveTo>
                <a:cubicBezTo>
                  <a:pt x="6366" y="90317"/>
                  <a:pt x="6366" y="90317"/>
                  <a:pt x="6366" y="90317"/>
                </a:cubicBezTo>
                <a:cubicBezTo>
                  <a:pt x="6366" y="90317"/>
                  <a:pt x="6366" y="90317"/>
                  <a:pt x="6366" y="90317"/>
                </a:cubicBezTo>
                <a:cubicBezTo>
                  <a:pt x="6474" y="98689"/>
                  <a:pt x="6474" y="98689"/>
                  <a:pt x="6474" y="98689"/>
                </a:cubicBezTo>
                <a:cubicBezTo>
                  <a:pt x="6474" y="98689"/>
                  <a:pt x="6474" y="98689"/>
                  <a:pt x="6474" y="98689"/>
                </a:cubicBezTo>
                <a:cubicBezTo>
                  <a:pt x="6474" y="98942"/>
                  <a:pt x="6474" y="98942"/>
                  <a:pt x="6474" y="98942"/>
                </a:cubicBezTo>
                <a:cubicBezTo>
                  <a:pt x="6474" y="98942"/>
                  <a:pt x="6582" y="98942"/>
                  <a:pt x="6582" y="98942"/>
                </a:cubicBezTo>
                <a:cubicBezTo>
                  <a:pt x="6474" y="98689"/>
                  <a:pt x="6474" y="98689"/>
                  <a:pt x="6474" y="98689"/>
                </a:cubicBezTo>
                <a:cubicBezTo>
                  <a:pt x="6474" y="98689"/>
                  <a:pt x="6582" y="98689"/>
                  <a:pt x="6582" y="98689"/>
                </a:cubicBezTo>
                <a:cubicBezTo>
                  <a:pt x="6582" y="98942"/>
                  <a:pt x="6582" y="98942"/>
                  <a:pt x="6582" y="98942"/>
                </a:cubicBezTo>
                <a:cubicBezTo>
                  <a:pt x="20179" y="97674"/>
                  <a:pt x="33669" y="96659"/>
                  <a:pt x="47050" y="95137"/>
                </a:cubicBezTo>
                <a:cubicBezTo>
                  <a:pt x="47266" y="94883"/>
                  <a:pt x="47482" y="94883"/>
                  <a:pt x="47697" y="94883"/>
                </a:cubicBezTo>
                <a:cubicBezTo>
                  <a:pt x="50395" y="94630"/>
                  <a:pt x="53201" y="94376"/>
                  <a:pt x="55899" y="94122"/>
                </a:cubicBezTo>
                <a:cubicBezTo>
                  <a:pt x="56330" y="94122"/>
                  <a:pt x="56654" y="94122"/>
                  <a:pt x="56978" y="94122"/>
                </a:cubicBezTo>
                <a:cubicBezTo>
                  <a:pt x="53525" y="94376"/>
                  <a:pt x="50071" y="94883"/>
                  <a:pt x="46510" y="95391"/>
                </a:cubicBezTo>
                <a:cubicBezTo>
                  <a:pt x="33129" y="96913"/>
                  <a:pt x="19856" y="98181"/>
                  <a:pt x="6582" y="99196"/>
                </a:cubicBezTo>
                <a:cubicBezTo>
                  <a:pt x="6582" y="99704"/>
                  <a:pt x="6582" y="99704"/>
                  <a:pt x="6582" y="99704"/>
                </a:cubicBezTo>
                <a:cubicBezTo>
                  <a:pt x="6474" y="99704"/>
                  <a:pt x="6474" y="99704"/>
                  <a:pt x="6474" y="99704"/>
                </a:cubicBezTo>
                <a:close/>
                <a:moveTo>
                  <a:pt x="26223" y="118477"/>
                </a:moveTo>
                <a:cubicBezTo>
                  <a:pt x="25791" y="104778"/>
                  <a:pt x="25791" y="104778"/>
                  <a:pt x="25791" y="104778"/>
                </a:cubicBezTo>
                <a:cubicBezTo>
                  <a:pt x="32913" y="103509"/>
                  <a:pt x="39928" y="101479"/>
                  <a:pt x="46942" y="99450"/>
                </a:cubicBezTo>
                <a:cubicBezTo>
                  <a:pt x="47266" y="99450"/>
                  <a:pt x="47482" y="99450"/>
                  <a:pt x="47805" y="99196"/>
                </a:cubicBezTo>
                <a:cubicBezTo>
                  <a:pt x="47913" y="101226"/>
                  <a:pt x="47913" y="101226"/>
                  <a:pt x="47913" y="101226"/>
                </a:cubicBezTo>
                <a:cubicBezTo>
                  <a:pt x="47589" y="101226"/>
                  <a:pt x="47266" y="101479"/>
                  <a:pt x="46942" y="101479"/>
                </a:cubicBezTo>
                <a:cubicBezTo>
                  <a:pt x="39928" y="103509"/>
                  <a:pt x="32913" y="105285"/>
                  <a:pt x="25899" y="106553"/>
                </a:cubicBezTo>
                <a:cubicBezTo>
                  <a:pt x="26223" y="116448"/>
                  <a:pt x="26223" y="116448"/>
                  <a:pt x="26223" y="116448"/>
                </a:cubicBezTo>
                <a:cubicBezTo>
                  <a:pt x="33453" y="115433"/>
                  <a:pt x="40575" y="114672"/>
                  <a:pt x="47805" y="113657"/>
                </a:cubicBezTo>
                <a:cubicBezTo>
                  <a:pt x="48021" y="113657"/>
                  <a:pt x="48129" y="113657"/>
                  <a:pt x="48345" y="113657"/>
                </a:cubicBezTo>
                <a:cubicBezTo>
                  <a:pt x="48453" y="115433"/>
                  <a:pt x="48453" y="115433"/>
                  <a:pt x="48453" y="115433"/>
                </a:cubicBezTo>
                <a:cubicBezTo>
                  <a:pt x="41007" y="116448"/>
                  <a:pt x="33669" y="117463"/>
                  <a:pt x="26223" y="118477"/>
                </a:cubicBezTo>
                <a:close/>
                <a:moveTo>
                  <a:pt x="51690" y="114926"/>
                </a:moveTo>
                <a:cubicBezTo>
                  <a:pt x="55467" y="114164"/>
                  <a:pt x="59028" y="113150"/>
                  <a:pt x="62697" y="112135"/>
                </a:cubicBezTo>
                <a:cubicBezTo>
                  <a:pt x="63453" y="112389"/>
                  <a:pt x="64208" y="112896"/>
                  <a:pt x="64964" y="113150"/>
                </a:cubicBezTo>
                <a:cubicBezTo>
                  <a:pt x="62482" y="113403"/>
                  <a:pt x="62482" y="113403"/>
                  <a:pt x="62482" y="113403"/>
                </a:cubicBezTo>
                <a:cubicBezTo>
                  <a:pt x="58920" y="113911"/>
                  <a:pt x="55359" y="114418"/>
                  <a:pt x="51690" y="114926"/>
                </a:cubicBezTo>
                <a:close/>
                <a:moveTo>
                  <a:pt x="69280" y="112896"/>
                </a:moveTo>
                <a:cubicBezTo>
                  <a:pt x="69388" y="112642"/>
                  <a:pt x="69388" y="112642"/>
                  <a:pt x="69388" y="112642"/>
                </a:cubicBezTo>
                <a:cubicBezTo>
                  <a:pt x="69280" y="112896"/>
                  <a:pt x="69280" y="112896"/>
                  <a:pt x="69280" y="112896"/>
                </a:cubicBezTo>
                <a:close/>
                <a:moveTo>
                  <a:pt x="74784" y="110866"/>
                </a:moveTo>
                <a:cubicBezTo>
                  <a:pt x="71762" y="111881"/>
                  <a:pt x="71762" y="111881"/>
                  <a:pt x="71762" y="111881"/>
                </a:cubicBezTo>
                <a:cubicBezTo>
                  <a:pt x="69496" y="112389"/>
                  <a:pt x="69496" y="112389"/>
                  <a:pt x="69496" y="112389"/>
                </a:cubicBezTo>
                <a:cubicBezTo>
                  <a:pt x="69604" y="111881"/>
                  <a:pt x="69604" y="111881"/>
                  <a:pt x="69604" y="111881"/>
                </a:cubicBezTo>
                <a:cubicBezTo>
                  <a:pt x="69604" y="111881"/>
                  <a:pt x="69712" y="111627"/>
                  <a:pt x="69820" y="111374"/>
                </a:cubicBezTo>
                <a:cubicBezTo>
                  <a:pt x="69820" y="111374"/>
                  <a:pt x="69820" y="111374"/>
                  <a:pt x="69928" y="111120"/>
                </a:cubicBezTo>
                <a:cubicBezTo>
                  <a:pt x="70035" y="111120"/>
                  <a:pt x="70035" y="111120"/>
                  <a:pt x="70035" y="111120"/>
                </a:cubicBezTo>
                <a:cubicBezTo>
                  <a:pt x="70035" y="110866"/>
                  <a:pt x="70143" y="110866"/>
                  <a:pt x="70251" y="110613"/>
                </a:cubicBezTo>
                <a:cubicBezTo>
                  <a:pt x="70575" y="110359"/>
                  <a:pt x="70899" y="110105"/>
                  <a:pt x="71330" y="110105"/>
                </a:cubicBezTo>
                <a:cubicBezTo>
                  <a:pt x="75431" y="108837"/>
                  <a:pt x="79640" y="107568"/>
                  <a:pt x="83741" y="106046"/>
                </a:cubicBezTo>
                <a:cubicBezTo>
                  <a:pt x="80827" y="108837"/>
                  <a:pt x="80827" y="108837"/>
                  <a:pt x="80827" y="108837"/>
                </a:cubicBezTo>
                <a:cubicBezTo>
                  <a:pt x="78776" y="109598"/>
                  <a:pt x="76726" y="110105"/>
                  <a:pt x="74784" y="110866"/>
                </a:cubicBezTo>
                <a:close/>
                <a:moveTo>
                  <a:pt x="98848" y="101479"/>
                </a:moveTo>
                <a:cubicBezTo>
                  <a:pt x="93669" y="103763"/>
                  <a:pt x="88597" y="105792"/>
                  <a:pt x="83417" y="107822"/>
                </a:cubicBezTo>
                <a:cubicBezTo>
                  <a:pt x="86870" y="104778"/>
                  <a:pt x="86870" y="104778"/>
                  <a:pt x="86870" y="104778"/>
                </a:cubicBezTo>
                <a:cubicBezTo>
                  <a:pt x="88812" y="104016"/>
                  <a:pt x="90755" y="103255"/>
                  <a:pt x="92589" y="102494"/>
                </a:cubicBezTo>
                <a:cubicBezTo>
                  <a:pt x="93669" y="102241"/>
                  <a:pt x="94748" y="101987"/>
                  <a:pt x="95719" y="101479"/>
                </a:cubicBezTo>
                <a:cubicBezTo>
                  <a:pt x="98525" y="100718"/>
                  <a:pt x="101330" y="99957"/>
                  <a:pt x="104136" y="99196"/>
                </a:cubicBezTo>
                <a:cubicBezTo>
                  <a:pt x="102410" y="99957"/>
                  <a:pt x="100575" y="100718"/>
                  <a:pt x="98848" y="101479"/>
                </a:cubicBezTo>
                <a:close/>
                <a:moveTo>
                  <a:pt x="112769" y="81691"/>
                </a:moveTo>
                <a:cubicBezTo>
                  <a:pt x="113201" y="81691"/>
                  <a:pt x="113201" y="81691"/>
                  <a:pt x="113201" y="81691"/>
                </a:cubicBezTo>
                <a:cubicBezTo>
                  <a:pt x="113309" y="81691"/>
                  <a:pt x="113309" y="81691"/>
                  <a:pt x="113309" y="81691"/>
                </a:cubicBezTo>
                <a:cubicBezTo>
                  <a:pt x="113309" y="81691"/>
                  <a:pt x="113309" y="81691"/>
                  <a:pt x="113309" y="81691"/>
                </a:cubicBezTo>
                <a:cubicBezTo>
                  <a:pt x="113417" y="81945"/>
                  <a:pt x="113417" y="81691"/>
                  <a:pt x="114064" y="82198"/>
                </a:cubicBezTo>
                <a:cubicBezTo>
                  <a:pt x="114604" y="82452"/>
                  <a:pt x="114820" y="82959"/>
                  <a:pt x="115251" y="83720"/>
                </a:cubicBezTo>
                <a:cubicBezTo>
                  <a:pt x="115467" y="84482"/>
                  <a:pt x="115683" y="85496"/>
                  <a:pt x="115791" y="86257"/>
                </a:cubicBezTo>
                <a:cubicBezTo>
                  <a:pt x="116115" y="88033"/>
                  <a:pt x="116115" y="89809"/>
                  <a:pt x="115683" y="91585"/>
                </a:cubicBezTo>
                <a:cubicBezTo>
                  <a:pt x="115467" y="92600"/>
                  <a:pt x="115143" y="93361"/>
                  <a:pt x="114712" y="93868"/>
                </a:cubicBezTo>
                <a:cubicBezTo>
                  <a:pt x="114388" y="94630"/>
                  <a:pt x="113956" y="94883"/>
                  <a:pt x="113741" y="94883"/>
                </a:cubicBezTo>
                <a:cubicBezTo>
                  <a:pt x="113633" y="94883"/>
                  <a:pt x="113633" y="94883"/>
                  <a:pt x="113633" y="94883"/>
                </a:cubicBezTo>
                <a:cubicBezTo>
                  <a:pt x="113417" y="95137"/>
                  <a:pt x="113417" y="95137"/>
                  <a:pt x="113417" y="95137"/>
                </a:cubicBezTo>
                <a:cubicBezTo>
                  <a:pt x="113093" y="95391"/>
                  <a:pt x="113093" y="95391"/>
                  <a:pt x="113093" y="95391"/>
                </a:cubicBezTo>
                <a:cubicBezTo>
                  <a:pt x="112338" y="95644"/>
                  <a:pt x="112338" y="95644"/>
                  <a:pt x="112338" y="95644"/>
                </a:cubicBezTo>
                <a:cubicBezTo>
                  <a:pt x="111043" y="96152"/>
                  <a:pt x="111043" y="96152"/>
                  <a:pt x="111043" y="96152"/>
                </a:cubicBezTo>
                <a:cubicBezTo>
                  <a:pt x="111043" y="96405"/>
                  <a:pt x="111043" y="96405"/>
                  <a:pt x="111043" y="96405"/>
                </a:cubicBezTo>
                <a:cubicBezTo>
                  <a:pt x="111043" y="96405"/>
                  <a:pt x="111043" y="96405"/>
                  <a:pt x="111043" y="96405"/>
                </a:cubicBezTo>
                <a:cubicBezTo>
                  <a:pt x="111043" y="96152"/>
                  <a:pt x="111043" y="96152"/>
                  <a:pt x="111043" y="96152"/>
                </a:cubicBezTo>
                <a:cubicBezTo>
                  <a:pt x="110827" y="96405"/>
                  <a:pt x="110827" y="96405"/>
                  <a:pt x="110827" y="96405"/>
                </a:cubicBezTo>
                <a:cubicBezTo>
                  <a:pt x="110719" y="96405"/>
                  <a:pt x="110719" y="96405"/>
                  <a:pt x="110611" y="96405"/>
                </a:cubicBezTo>
                <a:cubicBezTo>
                  <a:pt x="108561" y="96659"/>
                  <a:pt x="106402" y="97167"/>
                  <a:pt x="104244" y="97928"/>
                </a:cubicBezTo>
                <a:cubicBezTo>
                  <a:pt x="105215" y="97420"/>
                  <a:pt x="106294" y="96913"/>
                  <a:pt x="107374" y="96405"/>
                </a:cubicBezTo>
                <a:cubicBezTo>
                  <a:pt x="108561" y="95898"/>
                  <a:pt x="109748" y="95391"/>
                  <a:pt x="111043" y="94883"/>
                </a:cubicBezTo>
                <a:cubicBezTo>
                  <a:pt x="110935" y="94122"/>
                  <a:pt x="110935" y="94122"/>
                  <a:pt x="110935" y="94122"/>
                </a:cubicBezTo>
                <a:cubicBezTo>
                  <a:pt x="110935" y="94122"/>
                  <a:pt x="110935" y="94122"/>
                  <a:pt x="110935" y="94122"/>
                </a:cubicBezTo>
                <a:cubicBezTo>
                  <a:pt x="111043" y="94883"/>
                  <a:pt x="111043" y="94883"/>
                  <a:pt x="111043" y="94883"/>
                </a:cubicBezTo>
                <a:cubicBezTo>
                  <a:pt x="111043" y="94883"/>
                  <a:pt x="111043" y="94883"/>
                  <a:pt x="111151" y="94883"/>
                </a:cubicBezTo>
                <a:cubicBezTo>
                  <a:pt x="112985" y="93868"/>
                  <a:pt x="112985" y="93868"/>
                  <a:pt x="112985" y="93868"/>
                </a:cubicBezTo>
                <a:cubicBezTo>
                  <a:pt x="113525" y="93868"/>
                  <a:pt x="113525" y="93868"/>
                  <a:pt x="113525" y="93868"/>
                </a:cubicBezTo>
                <a:cubicBezTo>
                  <a:pt x="113633" y="93615"/>
                  <a:pt x="113633" y="93615"/>
                  <a:pt x="113633" y="93615"/>
                </a:cubicBezTo>
                <a:cubicBezTo>
                  <a:pt x="113525" y="93868"/>
                  <a:pt x="113956" y="93615"/>
                  <a:pt x="114064" y="93361"/>
                </a:cubicBezTo>
                <a:cubicBezTo>
                  <a:pt x="114280" y="93107"/>
                  <a:pt x="114388" y="93107"/>
                  <a:pt x="114604" y="92600"/>
                </a:cubicBezTo>
                <a:cubicBezTo>
                  <a:pt x="114928" y="92093"/>
                  <a:pt x="115251" y="91078"/>
                  <a:pt x="115359" y="90063"/>
                </a:cubicBezTo>
                <a:cubicBezTo>
                  <a:pt x="115467" y="89048"/>
                  <a:pt x="115467" y="88287"/>
                  <a:pt x="115359" y="87272"/>
                </a:cubicBezTo>
                <a:cubicBezTo>
                  <a:pt x="115359" y="86511"/>
                  <a:pt x="115143" y="85496"/>
                  <a:pt x="114820" y="84735"/>
                </a:cubicBezTo>
                <a:cubicBezTo>
                  <a:pt x="114712" y="84228"/>
                  <a:pt x="114496" y="83974"/>
                  <a:pt x="114280" y="83720"/>
                </a:cubicBezTo>
                <a:cubicBezTo>
                  <a:pt x="114172" y="83467"/>
                  <a:pt x="113848" y="83213"/>
                  <a:pt x="113525" y="83213"/>
                </a:cubicBezTo>
                <a:cubicBezTo>
                  <a:pt x="113417" y="82959"/>
                  <a:pt x="113741" y="83213"/>
                  <a:pt x="113309" y="82959"/>
                </a:cubicBezTo>
                <a:cubicBezTo>
                  <a:pt x="113201" y="82959"/>
                  <a:pt x="113201" y="82959"/>
                  <a:pt x="11320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661" y="82959"/>
                  <a:pt x="112661" y="82959"/>
                  <a:pt x="112661" y="82959"/>
                </a:cubicBezTo>
                <a:cubicBezTo>
                  <a:pt x="112338" y="82959"/>
                  <a:pt x="112338" y="82959"/>
                  <a:pt x="112338" y="82959"/>
                </a:cubicBezTo>
                <a:cubicBezTo>
                  <a:pt x="111690" y="82959"/>
                  <a:pt x="111151" y="82706"/>
                  <a:pt x="110611" y="82706"/>
                </a:cubicBezTo>
                <a:cubicBezTo>
                  <a:pt x="110611" y="83720"/>
                  <a:pt x="110611" y="83720"/>
                  <a:pt x="110611" y="83720"/>
                </a:cubicBezTo>
                <a:cubicBezTo>
                  <a:pt x="110611" y="83720"/>
                  <a:pt x="110611" y="83720"/>
                  <a:pt x="110611" y="83720"/>
                </a:cubicBezTo>
                <a:cubicBezTo>
                  <a:pt x="110611" y="82706"/>
                  <a:pt x="110611" y="82706"/>
                  <a:pt x="110611" y="82706"/>
                </a:cubicBezTo>
                <a:cubicBezTo>
                  <a:pt x="109748" y="82706"/>
                  <a:pt x="108884" y="82452"/>
                  <a:pt x="108021" y="82452"/>
                </a:cubicBezTo>
                <a:cubicBezTo>
                  <a:pt x="108021" y="82452"/>
                  <a:pt x="108021" y="82452"/>
                  <a:pt x="108021" y="82452"/>
                </a:cubicBezTo>
                <a:cubicBezTo>
                  <a:pt x="108129" y="82198"/>
                  <a:pt x="108129" y="82198"/>
                  <a:pt x="108129" y="82198"/>
                </a:cubicBezTo>
                <a:cubicBezTo>
                  <a:pt x="108992" y="81945"/>
                  <a:pt x="109748" y="81691"/>
                  <a:pt x="110611" y="81691"/>
                </a:cubicBezTo>
                <a:cubicBezTo>
                  <a:pt x="110611" y="81437"/>
                  <a:pt x="110611" y="81437"/>
                  <a:pt x="110611" y="81437"/>
                </a:cubicBezTo>
                <a:cubicBezTo>
                  <a:pt x="112014" y="81691"/>
                  <a:pt x="112014" y="81691"/>
                  <a:pt x="112014" y="81691"/>
                </a:cubicBezTo>
                <a:lnTo>
                  <a:pt x="112769" y="81691"/>
                </a:lnTo>
                <a:close/>
                <a:moveTo>
                  <a:pt x="108453" y="70528"/>
                </a:moveTo>
                <a:cubicBezTo>
                  <a:pt x="108776" y="71543"/>
                  <a:pt x="108992" y="72811"/>
                  <a:pt x="109100" y="74080"/>
                </a:cubicBezTo>
                <a:cubicBezTo>
                  <a:pt x="109208" y="75348"/>
                  <a:pt x="109208" y="76617"/>
                  <a:pt x="109100" y="77885"/>
                </a:cubicBezTo>
                <a:cubicBezTo>
                  <a:pt x="108992" y="78646"/>
                  <a:pt x="108884" y="79154"/>
                  <a:pt x="108776" y="79915"/>
                </a:cubicBezTo>
                <a:cubicBezTo>
                  <a:pt x="108561" y="79915"/>
                  <a:pt x="108453" y="79915"/>
                  <a:pt x="108237" y="79915"/>
                </a:cubicBezTo>
                <a:cubicBezTo>
                  <a:pt x="108237" y="79661"/>
                  <a:pt x="108237" y="79661"/>
                  <a:pt x="108345" y="79408"/>
                </a:cubicBezTo>
                <a:cubicBezTo>
                  <a:pt x="108561" y="78393"/>
                  <a:pt x="108669" y="77378"/>
                  <a:pt x="108776" y="76363"/>
                </a:cubicBezTo>
                <a:cubicBezTo>
                  <a:pt x="108776" y="75348"/>
                  <a:pt x="108669" y="74334"/>
                  <a:pt x="108561" y="73065"/>
                </a:cubicBezTo>
                <a:cubicBezTo>
                  <a:pt x="108345" y="72050"/>
                  <a:pt x="108129" y="71035"/>
                  <a:pt x="107697" y="70274"/>
                </a:cubicBezTo>
                <a:cubicBezTo>
                  <a:pt x="107482" y="69767"/>
                  <a:pt x="107266" y="69513"/>
                  <a:pt x="107050" y="69260"/>
                </a:cubicBezTo>
                <a:cubicBezTo>
                  <a:pt x="107050" y="69006"/>
                  <a:pt x="106942" y="69006"/>
                  <a:pt x="106834" y="69006"/>
                </a:cubicBezTo>
                <a:cubicBezTo>
                  <a:pt x="107158" y="69006"/>
                  <a:pt x="107482" y="69006"/>
                  <a:pt x="107805" y="69006"/>
                </a:cubicBezTo>
                <a:cubicBezTo>
                  <a:pt x="108021" y="69260"/>
                  <a:pt x="108237" y="69767"/>
                  <a:pt x="108453" y="70528"/>
                </a:cubicBezTo>
                <a:close/>
                <a:moveTo>
                  <a:pt x="110395" y="65961"/>
                </a:moveTo>
                <a:cubicBezTo>
                  <a:pt x="110287" y="65961"/>
                  <a:pt x="110179" y="65961"/>
                  <a:pt x="109964" y="65961"/>
                </a:cubicBezTo>
                <a:cubicBezTo>
                  <a:pt x="109964" y="64947"/>
                  <a:pt x="109964" y="64947"/>
                  <a:pt x="109964" y="64947"/>
                </a:cubicBezTo>
                <a:cubicBezTo>
                  <a:pt x="110071" y="64947"/>
                  <a:pt x="110287" y="64947"/>
                  <a:pt x="110395" y="64947"/>
                </a:cubicBezTo>
                <a:cubicBezTo>
                  <a:pt x="110395" y="60634"/>
                  <a:pt x="110395" y="60634"/>
                  <a:pt x="110395" y="60634"/>
                </a:cubicBezTo>
                <a:cubicBezTo>
                  <a:pt x="110395" y="60634"/>
                  <a:pt x="110395" y="60634"/>
                  <a:pt x="110395" y="60634"/>
                </a:cubicBezTo>
                <a:lnTo>
                  <a:pt x="110395" y="65961"/>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98" name="Google Shape;1498;p64"/>
          <p:cNvSpPr/>
          <p:nvPr/>
        </p:nvSpPr>
        <p:spPr>
          <a:xfrm>
            <a:off x="3601948" y="2023182"/>
            <a:ext cx="1940700" cy="977100"/>
          </a:xfrm>
          <a:custGeom>
            <a:avLst/>
            <a:gdLst/>
            <a:ahLst/>
            <a:cxnLst/>
            <a:rect l="l" t="t" r="r" b="b"/>
            <a:pathLst>
              <a:path w="120000" h="120000" extrusionOk="0">
                <a:moveTo>
                  <a:pt x="118437" y="71086"/>
                </a:moveTo>
                <a:cubicBezTo>
                  <a:pt x="118437" y="71086"/>
                  <a:pt x="118437" y="71086"/>
                  <a:pt x="118437" y="71086"/>
                </a:cubicBezTo>
                <a:cubicBezTo>
                  <a:pt x="116093" y="72608"/>
                  <a:pt x="113281" y="74782"/>
                  <a:pt x="110781" y="75000"/>
                </a:cubicBezTo>
                <a:cubicBezTo>
                  <a:pt x="109843" y="75000"/>
                  <a:pt x="110312" y="75652"/>
                  <a:pt x="110000" y="75217"/>
                </a:cubicBezTo>
                <a:cubicBezTo>
                  <a:pt x="109843" y="74782"/>
                  <a:pt x="110000" y="73695"/>
                  <a:pt x="109843" y="73260"/>
                </a:cubicBezTo>
                <a:cubicBezTo>
                  <a:pt x="109531" y="68695"/>
                  <a:pt x="108906" y="63913"/>
                  <a:pt x="108281" y="59347"/>
                </a:cubicBezTo>
                <a:cubicBezTo>
                  <a:pt x="107031" y="50434"/>
                  <a:pt x="105468" y="42173"/>
                  <a:pt x="102812" y="33695"/>
                </a:cubicBezTo>
                <a:cubicBezTo>
                  <a:pt x="101718" y="30000"/>
                  <a:pt x="100625" y="26304"/>
                  <a:pt x="99218" y="22608"/>
                </a:cubicBezTo>
                <a:cubicBezTo>
                  <a:pt x="99531" y="21956"/>
                  <a:pt x="99062" y="21086"/>
                  <a:pt x="98593" y="21086"/>
                </a:cubicBezTo>
                <a:cubicBezTo>
                  <a:pt x="98437" y="20652"/>
                  <a:pt x="98281" y="20434"/>
                  <a:pt x="98125" y="20217"/>
                </a:cubicBezTo>
                <a:cubicBezTo>
                  <a:pt x="98125" y="20217"/>
                  <a:pt x="98125" y="20217"/>
                  <a:pt x="98125" y="20217"/>
                </a:cubicBezTo>
                <a:cubicBezTo>
                  <a:pt x="98906" y="19565"/>
                  <a:pt x="100625" y="19347"/>
                  <a:pt x="101406" y="18913"/>
                </a:cubicBezTo>
                <a:cubicBezTo>
                  <a:pt x="105468" y="17391"/>
                  <a:pt x="109687" y="15652"/>
                  <a:pt x="113750" y="13478"/>
                </a:cubicBezTo>
                <a:cubicBezTo>
                  <a:pt x="116406" y="12173"/>
                  <a:pt x="120000" y="11521"/>
                  <a:pt x="118906" y="6304"/>
                </a:cubicBezTo>
                <a:cubicBezTo>
                  <a:pt x="118750" y="6086"/>
                  <a:pt x="118437" y="6086"/>
                  <a:pt x="118281" y="6304"/>
                </a:cubicBezTo>
                <a:cubicBezTo>
                  <a:pt x="110937" y="10869"/>
                  <a:pt x="103125" y="14782"/>
                  <a:pt x="95468" y="18478"/>
                </a:cubicBezTo>
                <a:cubicBezTo>
                  <a:pt x="95312" y="18695"/>
                  <a:pt x="95000" y="18913"/>
                  <a:pt x="95156" y="19130"/>
                </a:cubicBezTo>
                <a:cubicBezTo>
                  <a:pt x="96562" y="22391"/>
                  <a:pt x="93750" y="22391"/>
                  <a:pt x="91875" y="23043"/>
                </a:cubicBezTo>
                <a:cubicBezTo>
                  <a:pt x="90000" y="23695"/>
                  <a:pt x="87968" y="23913"/>
                  <a:pt x="85937" y="24130"/>
                </a:cubicBezTo>
                <a:cubicBezTo>
                  <a:pt x="82500" y="24130"/>
                  <a:pt x="79218" y="23478"/>
                  <a:pt x="75781" y="22391"/>
                </a:cubicBezTo>
                <a:cubicBezTo>
                  <a:pt x="73125" y="21521"/>
                  <a:pt x="70468" y="20869"/>
                  <a:pt x="67656" y="19782"/>
                </a:cubicBezTo>
                <a:cubicBezTo>
                  <a:pt x="64531" y="18695"/>
                  <a:pt x="61406" y="16739"/>
                  <a:pt x="58281" y="15869"/>
                </a:cubicBezTo>
                <a:cubicBezTo>
                  <a:pt x="54531" y="15000"/>
                  <a:pt x="50781" y="16304"/>
                  <a:pt x="47031" y="16739"/>
                </a:cubicBezTo>
                <a:cubicBezTo>
                  <a:pt x="44062" y="17173"/>
                  <a:pt x="40937" y="17391"/>
                  <a:pt x="37812" y="17608"/>
                </a:cubicBezTo>
                <a:cubicBezTo>
                  <a:pt x="35156" y="17826"/>
                  <a:pt x="32500" y="18043"/>
                  <a:pt x="30000" y="18043"/>
                </a:cubicBezTo>
                <a:cubicBezTo>
                  <a:pt x="28593" y="18043"/>
                  <a:pt x="27343" y="17826"/>
                  <a:pt x="26093" y="17608"/>
                </a:cubicBezTo>
                <a:cubicBezTo>
                  <a:pt x="23593" y="17173"/>
                  <a:pt x="23125" y="17173"/>
                  <a:pt x="23437" y="13695"/>
                </a:cubicBezTo>
                <a:cubicBezTo>
                  <a:pt x="23437" y="13695"/>
                  <a:pt x="23437" y="13695"/>
                  <a:pt x="23437" y="13695"/>
                </a:cubicBezTo>
                <a:cubicBezTo>
                  <a:pt x="23593" y="13695"/>
                  <a:pt x="23750" y="13695"/>
                  <a:pt x="23750" y="13695"/>
                </a:cubicBezTo>
                <a:cubicBezTo>
                  <a:pt x="24843" y="13695"/>
                  <a:pt x="24843" y="11521"/>
                  <a:pt x="23750" y="11521"/>
                </a:cubicBezTo>
                <a:cubicBezTo>
                  <a:pt x="19687" y="11086"/>
                  <a:pt x="13906" y="11521"/>
                  <a:pt x="10468" y="7826"/>
                </a:cubicBezTo>
                <a:cubicBezTo>
                  <a:pt x="7968" y="5217"/>
                  <a:pt x="5312" y="3043"/>
                  <a:pt x="2656" y="869"/>
                </a:cubicBezTo>
                <a:cubicBezTo>
                  <a:pt x="1718" y="0"/>
                  <a:pt x="937" y="1956"/>
                  <a:pt x="1875" y="2608"/>
                </a:cubicBezTo>
                <a:cubicBezTo>
                  <a:pt x="3593" y="4130"/>
                  <a:pt x="5468" y="5652"/>
                  <a:pt x="7187" y="7173"/>
                </a:cubicBezTo>
                <a:cubicBezTo>
                  <a:pt x="7187" y="7173"/>
                  <a:pt x="7187" y="7391"/>
                  <a:pt x="7343" y="7391"/>
                </a:cubicBezTo>
                <a:cubicBezTo>
                  <a:pt x="5000" y="6086"/>
                  <a:pt x="2968" y="4782"/>
                  <a:pt x="937" y="3478"/>
                </a:cubicBezTo>
                <a:cubicBezTo>
                  <a:pt x="625" y="3260"/>
                  <a:pt x="0" y="3260"/>
                  <a:pt x="156" y="3913"/>
                </a:cubicBezTo>
                <a:cubicBezTo>
                  <a:pt x="312" y="5217"/>
                  <a:pt x="312" y="6521"/>
                  <a:pt x="156" y="7826"/>
                </a:cubicBezTo>
                <a:cubicBezTo>
                  <a:pt x="156" y="8043"/>
                  <a:pt x="312" y="8043"/>
                  <a:pt x="312" y="8043"/>
                </a:cubicBezTo>
                <a:cubicBezTo>
                  <a:pt x="4687" y="11304"/>
                  <a:pt x="9531" y="13043"/>
                  <a:pt x="14375" y="14347"/>
                </a:cubicBezTo>
                <a:cubicBezTo>
                  <a:pt x="15625" y="14565"/>
                  <a:pt x="16875" y="15000"/>
                  <a:pt x="18125" y="15217"/>
                </a:cubicBezTo>
                <a:cubicBezTo>
                  <a:pt x="19375" y="15434"/>
                  <a:pt x="19843" y="15000"/>
                  <a:pt x="20000" y="16521"/>
                </a:cubicBezTo>
                <a:cubicBezTo>
                  <a:pt x="19375" y="16304"/>
                  <a:pt x="19375" y="16304"/>
                  <a:pt x="19375" y="16304"/>
                </a:cubicBezTo>
                <a:cubicBezTo>
                  <a:pt x="19843" y="18043"/>
                  <a:pt x="19843" y="18043"/>
                  <a:pt x="19843" y="18043"/>
                </a:cubicBezTo>
                <a:cubicBezTo>
                  <a:pt x="19687" y="20217"/>
                  <a:pt x="18593" y="23043"/>
                  <a:pt x="18281" y="24782"/>
                </a:cubicBezTo>
                <a:cubicBezTo>
                  <a:pt x="15468" y="38913"/>
                  <a:pt x="12656" y="53043"/>
                  <a:pt x="9375" y="66956"/>
                </a:cubicBezTo>
                <a:cubicBezTo>
                  <a:pt x="6562" y="66086"/>
                  <a:pt x="4218" y="64565"/>
                  <a:pt x="1718" y="62391"/>
                </a:cubicBezTo>
                <a:cubicBezTo>
                  <a:pt x="1406" y="62173"/>
                  <a:pt x="781" y="62391"/>
                  <a:pt x="937" y="62826"/>
                </a:cubicBezTo>
                <a:cubicBezTo>
                  <a:pt x="1093" y="64565"/>
                  <a:pt x="1406" y="66956"/>
                  <a:pt x="2500" y="67608"/>
                </a:cubicBezTo>
                <a:cubicBezTo>
                  <a:pt x="3593" y="68478"/>
                  <a:pt x="5625" y="68260"/>
                  <a:pt x="6875" y="68695"/>
                </a:cubicBezTo>
                <a:cubicBezTo>
                  <a:pt x="8281" y="69347"/>
                  <a:pt x="9531" y="70000"/>
                  <a:pt x="10937" y="70869"/>
                </a:cubicBezTo>
                <a:cubicBezTo>
                  <a:pt x="11093" y="71086"/>
                  <a:pt x="11562" y="70869"/>
                  <a:pt x="11718" y="70652"/>
                </a:cubicBezTo>
                <a:cubicBezTo>
                  <a:pt x="11875" y="69782"/>
                  <a:pt x="12031" y="68913"/>
                  <a:pt x="12187" y="68043"/>
                </a:cubicBezTo>
                <a:cubicBezTo>
                  <a:pt x="14375" y="69130"/>
                  <a:pt x="16406" y="70652"/>
                  <a:pt x="18125" y="72391"/>
                </a:cubicBezTo>
                <a:cubicBezTo>
                  <a:pt x="18593" y="72826"/>
                  <a:pt x="18750" y="73043"/>
                  <a:pt x="18906" y="73260"/>
                </a:cubicBezTo>
                <a:cubicBezTo>
                  <a:pt x="18281" y="76521"/>
                  <a:pt x="17812" y="79782"/>
                  <a:pt x="17343" y="83043"/>
                </a:cubicBezTo>
                <a:cubicBezTo>
                  <a:pt x="17343" y="84130"/>
                  <a:pt x="18281" y="84565"/>
                  <a:pt x="18750" y="84130"/>
                </a:cubicBezTo>
                <a:cubicBezTo>
                  <a:pt x="19531" y="86956"/>
                  <a:pt x="21250" y="88913"/>
                  <a:pt x="23750" y="89130"/>
                </a:cubicBezTo>
                <a:cubicBezTo>
                  <a:pt x="24531" y="89130"/>
                  <a:pt x="25156" y="88913"/>
                  <a:pt x="25937" y="88913"/>
                </a:cubicBezTo>
                <a:cubicBezTo>
                  <a:pt x="26093" y="88913"/>
                  <a:pt x="26250" y="88913"/>
                  <a:pt x="26406" y="88913"/>
                </a:cubicBezTo>
                <a:cubicBezTo>
                  <a:pt x="26250" y="88913"/>
                  <a:pt x="26250" y="89347"/>
                  <a:pt x="26250" y="89782"/>
                </a:cubicBezTo>
                <a:cubicBezTo>
                  <a:pt x="26406" y="92608"/>
                  <a:pt x="26093" y="94782"/>
                  <a:pt x="27343" y="97173"/>
                </a:cubicBezTo>
                <a:cubicBezTo>
                  <a:pt x="29531" y="100869"/>
                  <a:pt x="32500" y="101956"/>
                  <a:pt x="35312" y="100217"/>
                </a:cubicBezTo>
                <a:cubicBezTo>
                  <a:pt x="34843" y="102391"/>
                  <a:pt x="36250" y="105652"/>
                  <a:pt x="37031" y="106956"/>
                </a:cubicBezTo>
                <a:cubicBezTo>
                  <a:pt x="38750" y="109347"/>
                  <a:pt x="41250" y="109347"/>
                  <a:pt x="43437" y="108478"/>
                </a:cubicBezTo>
                <a:cubicBezTo>
                  <a:pt x="43437" y="111521"/>
                  <a:pt x="45156" y="114130"/>
                  <a:pt x="47500" y="114782"/>
                </a:cubicBezTo>
                <a:cubicBezTo>
                  <a:pt x="48281" y="115000"/>
                  <a:pt x="49218" y="114782"/>
                  <a:pt x="50000" y="114347"/>
                </a:cubicBezTo>
                <a:cubicBezTo>
                  <a:pt x="50937" y="113695"/>
                  <a:pt x="51562" y="112173"/>
                  <a:pt x="52500" y="111739"/>
                </a:cubicBezTo>
                <a:cubicBezTo>
                  <a:pt x="53593" y="111086"/>
                  <a:pt x="55937" y="113695"/>
                  <a:pt x="57187" y="114565"/>
                </a:cubicBezTo>
                <a:cubicBezTo>
                  <a:pt x="58906" y="115869"/>
                  <a:pt x="60781" y="116956"/>
                  <a:pt x="62656" y="117826"/>
                </a:cubicBezTo>
                <a:cubicBezTo>
                  <a:pt x="65156" y="119347"/>
                  <a:pt x="68281" y="120000"/>
                  <a:pt x="70937" y="119130"/>
                </a:cubicBezTo>
                <a:cubicBezTo>
                  <a:pt x="72187" y="118478"/>
                  <a:pt x="73281" y="117608"/>
                  <a:pt x="74218" y="116521"/>
                </a:cubicBezTo>
                <a:cubicBezTo>
                  <a:pt x="74687" y="115869"/>
                  <a:pt x="75156" y="115000"/>
                  <a:pt x="75625" y="114347"/>
                </a:cubicBezTo>
                <a:cubicBezTo>
                  <a:pt x="76562" y="113478"/>
                  <a:pt x="76406" y="113695"/>
                  <a:pt x="77343" y="113478"/>
                </a:cubicBezTo>
                <a:cubicBezTo>
                  <a:pt x="80468" y="113260"/>
                  <a:pt x="82812" y="113043"/>
                  <a:pt x="84843" y="109347"/>
                </a:cubicBezTo>
                <a:cubicBezTo>
                  <a:pt x="85312" y="108478"/>
                  <a:pt x="85625" y="106956"/>
                  <a:pt x="86250" y="106304"/>
                </a:cubicBezTo>
                <a:cubicBezTo>
                  <a:pt x="86875" y="105434"/>
                  <a:pt x="87656" y="105434"/>
                  <a:pt x="88281" y="104782"/>
                </a:cubicBezTo>
                <a:cubicBezTo>
                  <a:pt x="89531" y="103913"/>
                  <a:pt x="90625" y="102391"/>
                  <a:pt x="91250" y="100652"/>
                </a:cubicBezTo>
                <a:cubicBezTo>
                  <a:pt x="91718" y="99130"/>
                  <a:pt x="91875" y="97391"/>
                  <a:pt x="91562" y="95652"/>
                </a:cubicBezTo>
                <a:cubicBezTo>
                  <a:pt x="91250" y="93260"/>
                  <a:pt x="91250" y="94347"/>
                  <a:pt x="92812" y="92608"/>
                </a:cubicBezTo>
                <a:cubicBezTo>
                  <a:pt x="94062" y="91304"/>
                  <a:pt x="95156" y="89130"/>
                  <a:pt x="95468" y="86739"/>
                </a:cubicBezTo>
                <a:cubicBezTo>
                  <a:pt x="95625" y="85652"/>
                  <a:pt x="95625" y="84347"/>
                  <a:pt x="95468" y="83260"/>
                </a:cubicBezTo>
                <a:cubicBezTo>
                  <a:pt x="95312" y="82826"/>
                  <a:pt x="95156" y="82173"/>
                  <a:pt x="95000" y="81739"/>
                </a:cubicBezTo>
                <a:cubicBezTo>
                  <a:pt x="96250" y="80869"/>
                  <a:pt x="97500" y="80217"/>
                  <a:pt x="98750" y="79782"/>
                </a:cubicBezTo>
                <a:cubicBezTo>
                  <a:pt x="99062" y="79565"/>
                  <a:pt x="100781" y="79130"/>
                  <a:pt x="100781" y="79130"/>
                </a:cubicBezTo>
                <a:cubicBezTo>
                  <a:pt x="100781" y="79130"/>
                  <a:pt x="99375" y="80217"/>
                  <a:pt x="99375" y="80217"/>
                </a:cubicBezTo>
                <a:cubicBezTo>
                  <a:pt x="97812" y="81521"/>
                  <a:pt x="97031" y="84130"/>
                  <a:pt x="98437" y="86086"/>
                </a:cubicBezTo>
                <a:cubicBezTo>
                  <a:pt x="99062" y="86956"/>
                  <a:pt x="100156" y="85434"/>
                  <a:pt x="99531" y="84565"/>
                </a:cubicBezTo>
                <a:cubicBezTo>
                  <a:pt x="98281" y="82608"/>
                  <a:pt x="101875" y="81086"/>
                  <a:pt x="102500" y="80000"/>
                </a:cubicBezTo>
                <a:cubicBezTo>
                  <a:pt x="102968" y="79130"/>
                  <a:pt x="102656" y="78043"/>
                  <a:pt x="102031" y="77391"/>
                </a:cubicBezTo>
                <a:cubicBezTo>
                  <a:pt x="101875" y="77391"/>
                  <a:pt x="101718" y="77173"/>
                  <a:pt x="101718" y="77173"/>
                </a:cubicBezTo>
                <a:cubicBezTo>
                  <a:pt x="101718" y="77173"/>
                  <a:pt x="101875" y="77173"/>
                  <a:pt x="102031" y="77173"/>
                </a:cubicBezTo>
                <a:cubicBezTo>
                  <a:pt x="103125" y="76739"/>
                  <a:pt x="104375" y="76304"/>
                  <a:pt x="105625" y="76086"/>
                </a:cubicBezTo>
                <a:cubicBezTo>
                  <a:pt x="107343" y="75652"/>
                  <a:pt x="107500" y="75869"/>
                  <a:pt x="107812" y="78260"/>
                </a:cubicBezTo>
                <a:cubicBezTo>
                  <a:pt x="107812" y="78478"/>
                  <a:pt x="108125" y="78478"/>
                  <a:pt x="108281" y="78478"/>
                </a:cubicBezTo>
                <a:cubicBezTo>
                  <a:pt x="110468" y="78043"/>
                  <a:pt x="112500" y="77173"/>
                  <a:pt x="114687" y="76521"/>
                </a:cubicBezTo>
                <a:cubicBezTo>
                  <a:pt x="115468" y="76304"/>
                  <a:pt x="116093" y="76304"/>
                  <a:pt x="116718" y="75869"/>
                </a:cubicBezTo>
                <a:cubicBezTo>
                  <a:pt x="116718" y="76086"/>
                  <a:pt x="116875" y="76086"/>
                  <a:pt x="117031" y="76086"/>
                </a:cubicBezTo>
                <a:cubicBezTo>
                  <a:pt x="117343" y="76086"/>
                  <a:pt x="117500" y="75652"/>
                  <a:pt x="117500" y="75434"/>
                </a:cubicBezTo>
                <a:cubicBezTo>
                  <a:pt x="118281" y="74782"/>
                  <a:pt x="118906" y="73478"/>
                  <a:pt x="119062" y="71304"/>
                </a:cubicBezTo>
                <a:cubicBezTo>
                  <a:pt x="119062" y="71086"/>
                  <a:pt x="118750" y="70869"/>
                  <a:pt x="118437" y="71086"/>
                </a:cubicBezTo>
                <a:close/>
                <a:moveTo>
                  <a:pt x="48750" y="112173"/>
                </a:moveTo>
                <a:cubicBezTo>
                  <a:pt x="45625" y="113260"/>
                  <a:pt x="45000" y="108478"/>
                  <a:pt x="46093" y="105434"/>
                </a:cubicBezTo>
                <a:cubicBezTo>
                  <a:pt x="47656" y="107173"/>
                  <a:pt x="49531" y="108478"/>
                  <a:pt x="51250" y="109782"/>
                </a:cubicBezTo>
                <a:cubicBezTo>
                  <a:pt x="50468" y="110869"/>
                  <a:pt x="49687" y="111739"/>
                  <a:pt x="48750" y="112173"/>
                </a:cubicBezTo>
                <a:close/>
                <a:moveTo>
                  <a:pt x="41562" y="106304"/>
                </a:moveTo>
                <a:cubicBezTo>
                  <a:pt x="37968" y="106521"/>
                  <a:pt x="37031" y="101956"/>
                  <a:pt x="38281" y="98260"/>
                </a:cubicBezTo>
                <a:cubicBezTo>
                  <a:pt x="39375" y="99565"/>
                  <a:pt x="40781" y="100434"/>
                  <a:pt x="42031" y="101521"/>
                </a:cubicBezTo>
                <a:cubicBezTo>
                  <a:pt x="42343" y="101956"/>
                  <a:pt x="44062" y="103043"/>
                  <a:pt x="44218" y="103695"/>
                </a:cubicBezTo>
                <a:cubicBezTo>
                  <a:pt x="44218" y="104565"/>
                  <a:pt x="42187" y="106086"/>
                  <a:pt x="41562" y="106304"/>
                </a:cubicBezTo>
                <a:close/>
                <a:moveTo>
                  <a:pt x="92656" y="88043"/>
                </a:moveTo>
                <a:cubicBezTo>
                  <a:pt x="91718" y="90217"/>
                  <a:pt x="90468" y="92608"/>
                  <a:pt x="88593" y="91956"/>
                </a:cubicBezTo>
                <a:cubicBezTo>
                  <a:pt x="86875" y="91304"/>
                  <a:pt x="85156" y="89782"/>
                  <a:pt x="83750" y="88913"/>
                </a:cubicBezTo>
                <a:cubicBezTo>
                  <a:pt x="81250" y="87173"/>
                  <a:pt x="78906" y="85434"/>
                  <a:pt x="76718" y="83260"/>
                </a:cubicBezTo>
                <a:cubicBezTo>
                  <a:pt x="74218" y="80869"/>
                  <a:pt x="71718" y="78695"/>
                  <a:pt x="69218" y="76086"/>
                </a:cubicBezTo>
                <a:cubicBezTo>
                  <a:pt x="68281" y="75434"/>
                  <a:pt x="67031" y="74130"/>
                  <a:pt x="66250" y="75869"/>
                </a:cubicBezTo>
                <a:cubicBezTo>
                  <a:pt x="65156" y="78260"/>
                  <a:pt x="73437" y="83913"/>
                  <a:pt x="74687" y="85217"/>
                </a:cubicBezTo>
                <a:cubicBezTo>
                  <a:pt x="78750" y="88695"/>
                  <a:pt x="82812" y="90869"/>
                  <a:pt x="86875" y="93913"/>
                </a:cubicBezTo>
                <a:cubicBezTo>
                  <a:pt x="89375" y="95652"/>
                  <a:pt x="89843" y="100434"/>
                  <a:pt x="87031" y="102608"/>
                </a:cubicBezTo>
                <a:cubicBezTo>
                  <a:pt x="84843" y="104565"/>
                  <a:pt x="82656" y="102391"/>
                  <a:pt x="80468" y="101086"/>
                </a:cubicBezTo>
                <a:cubicBezTo>
                  <a:pt x="77812" y="99347"/>
                  <a:pt x="75156" y="97391"/>
                  <a:pt x="72500" y="95217"/>
                </a:cubicBezTo>
                <a:cubicBezTo>
                  <a:pt x="70000" y="93260"/>
                  <a:pt x="67343" y="91086"/>
                  <a:pt x="64687" y="89130"/>
                </a:cubicBezTo>
                <a:cubicBezTo>
                  <a:pt x="63906" y="88260"/>
                  <a:pt x="62343" y="86304"/>
                  <a:pt x="61250" y="86956"/>
                </a:cubicBezTo>
                <a:cubicBezTo>
                  <a:pt x="59843" y="87826"/>
                  <a:pt x="60625" y="89130"/>
                  <a:pt x="61250" y="90000"/>
                </a:cubicBezTo>
                <a:cubicBezTo>
                  <a:pt x="63125" y="92391"/>
                  <a:pt x="65937" y="93913"/>
                  <a:pt x="68125" y="95652"/>
                </a:cubicBezTo>
                <a:cubicBezTo>
                  <a:pt x="72187" y="98913"/>
                  <a:pt x="76093" y="101739"/>
                  <a:pt x="80156" y="104347"/>
                </a:cubicBezTo>
                <a:cubicBezTo>
                  <a:pt x="80781" y="104782"/>
                  <a:pt x="82500" y="105434"/>
                  <a:pt x="82812" y="106086"/>
                </a:cubicBezTo>
                <a:cubicBezTo>
                  <a:pt x="83593" y="108043"/>
                  <a:pt x="79843" y="110869"/>
                  <a:pt x="78906" y="111086"/>
                </a:cubicBezTo>
                <a:cubicBezTo>
                  <a:pt x="77812" y="111521"/>
                  <a:pt x="76250" y="111304"/>
                  <a:pt x="75156" y="110869"/>
                </a:cubicBezTo>
                <a:cubicBezTo>
                  <a:pt x="72500" y="109782"/>
                  <a:pt x="69687" y="107391"/>
                  <a:pt x="67343" y="105652"/>
                </a:cubicBezTo>
                <a:cubicBezTo>
                  <a:pt x="65312" y="104130"/>
                  <a:pt x="63281" y="102391"/>
                  <a:pt x="61406" y="100652"/>
                </a:cubicBezTo>
                <a:cubicBezTo>
                  <a:pt x="60156" y="99565"/>
                  <a:pt x="57812" y="96521"/>
                  <a:pt x="56250" y="96304"/>
                </a:cubicBezTo>
                <a:cubicBezTo>
                  <a:pt x="55312" y="96304"/>
                  <a:pt x="54687" y="97391"/>
                  <a:pt x="55156" y="98695"/>
                </a:cubicBezTo>
                <a:cubicBezTo>
                  <a:pt x="55312" y="99565"/>
                  <a:pt x="57031" y="100434"/>
                  <a:pt x="57500" y="101086"/>
                </a:cubicBezTo>
                <a:cubicBezTo>
                  <a:pt x="58750" y="102173"/>
                  <a:pt x="60000" y="103478"/>
                  <a:pt x="61406" y="104782"/>
                </a:cubicBezTo>
                <a:cubicBezTo>
                  <a:pt x="63281" y="106304"/>
                  <a:pt x="65156" y="108043"/>
                  <a:pt x="67187" y="109347"/>
                </a:cubicBezTo>
                <a:cubicBezTo>
                  <a:pt x="68593" y="110434"/>
                  <a:pt x="73281" y="112173"/>
                  <a:pt x="72187" y="114565"/>
                </a:cubicBezTo>
                <a:cubicBezTo>
                  <a:pt x="71406" y="116304"/>
                  <a:pt x="68750" y="116739"/>
                  <a:pt x="67500" y="116739"/>
                </a:cubicBezTo>
                <a:cubicBezTo>
                  <a:pt x="66093" y="116739"/>
                  <a:pt x="64843" y="116086"/>
                  <a:pt x="63437" y="115434"/>
                </a:cubicBezTo>
                <a:cubicBezTo>
                  <a:pt x="61718" y="114565"/>
                  <a:pt x="59843" y="113260"/>
                  <a:pt x="58125" y="111956"/>
                </a:cubicBezTo>
                <a:cubicBezTo>
                  <a:pt x="47343" y="104130"/>
                  <a:pt x="37187" y="94565"/>
                  <a:pt x="28750" y="82391"/>
                </a:cubicBezTo>
                <a:cubicBezTo>
                  <a:pt x="26093" y="78695"/>
                  <a:pt x="23750" y="75000"/>
                  <a:pt x="20937" y="71521"/>
                </a:cubicBezTo>
                <a:cubicBezTo>
                  <a:pt x="20937" y="71521"/>
                  <a:pt x="20937" y="71521"/>
                  <a:pt x="20937" y="71521"/>
                </a:cubicBezTo>
                <a:cubicBezTo>
                  <a:pt x="21250" y="70434"/>
                  <a:pt x="20312" y="69782"/>
                  <a:pt x="19843" y="70217"/>
                </a:cubicBezTo>
                <a:cubicBezTo>
                  <a:pt x="18125" y="68478"/>
                  <a:pt x="16406" y="66739"/>
                  <a:pt x="14375" y="65217"/>
                </a:cubicBezTo>
                <a:cubicBezTo>
                  <a:pt x="13593" y="64782"/>
                  <a:pt x="13281" y="64782"/>
                  <a:pt x="13125" y="64130"/>
                </a:cubicBezTo>
                <a:cubicBezTo>
                  <a:pt x="12812" y="63043"/>
                  <a:pt x="13750" y="60434"/>
                  <a:pt x="13906" y="59565"/>
                </a:cubicBezTo>
                <a:cubicBezTo>
                  <a:pt x="14687" y="55652"/>
                  <a:pt x="15625" y="51739"/>
                  <a:pt x="16406" y="47826"/>
                </a:cubicBezTo>
                <a:cubicBezTo>
                  <a:pt x="17656" y="42173"/>
                  <a:pt x="18750" y="36521"/>
                  <a:pt x="20000" y="30869"/>
                </a:cubicBezTo>
                <a:cubicBezTo>
                  <a:pt x="20625" y="27608"/>
                  <a:pt x="21250" y="24130"/>
                  <a:pt x="22031" y="21086"/>
                </a:cubicBezTo>
                <a:cubicBezTo>
                  <a:pt x="24687" y="22391"/>
                  <a:pt x="28125" y="22391"/>
                  <a:pt x="28281" y="22391"/>
                </a:cubicBezTo>
                <a:cubicBezTo>
                  <a:pt x="28750" y="22391"/>
                  <a:pt x="28750" y="22391"/>
                  <a:pt x="28750" y="22391"/>
                </a:cubicBezTo>
                <a:cubicBezTo>
                  <a:pt x="27187" y="21086"/>
                  <a:pt x="27187" y="21086"/>
                  <a:pt x="27187" y="21086"/>
                </a:cubicBezTo>
                <a:cubicBezTo>
                  <a:pt x="27343" y="21086"/>
                  <a:pt x="27656" y="21086"/>
                  <a:pt x="27812" y="21086"/>
                </a:cubicBezTo>
                <a:cubicBezTo>
                  <a:pt x="32500" y="21304"/>
                  <a:pt x="37656" y="20652"/>
                  <a:pt x="42343" y="20000"/>
                </a:cubicBezTo>
                <a:cubicBezTo>
                  <a:pt x="47500" y="19130"/>
                  <a:pt x="52968" y="17608"/>
                  <a:pt x="58125" y="19347"/>
                </a:cubicBezTo>
                <a:cubicBezTo>
                  <a:pt x="58906" y="19565"/>
                  <a:pt x="59843" y="19782"/>
                  <a:pt x="60781" y="20217"/>
                </a:cubicBezTo>
                <a:cubicBezTo>
                  <a:pt x="58281" y="19565"/>
                  <a:pt x="55781" y="19347"/>
                  <a:pt x="53437" y="19782"/>
                </a:cubicBezTo>
                <a:cubicBezTo>
                  <a:pt x="49687" y="20434"/>
                  <a:pt x="45937" y="23913"/>
                  <a:pt x="42500" y="25869"/>
                </a:cubicBezTo>
                <a:cubicBezTo>
                  <a:pt x="40000" y="27391"/>
                  <a:pt x="35625" y="28695"/>
                  <a:pt x="33906" y="31739"/>
                </a:cubicBezTo>
                <a:cubicBezTo>
                  <a:pt x="33593" y="31956"/>
                  <a:pt x="33281" y="32173"/>
                  <a:pt x="33125" y="32608"/>
                </a:cubicBezTo>
                <a:cubicBezTo>
                  <a:pt x="33125" y="33043"/>
                  <a:pt x="32968" y="33478"/>
                  <a:pt x="32812" y="34130"/>
                </a:cubicBezTo>
                <a:cubicBezTo>
                  <a:pt x="32187" y="35434"/>
                  <a:pt x="31718" y="36956"/>
                  <a:pt x="31250" y="38695"/>
                </a:cubicBezTo>
                <a:cubicBezTo>
                  <a:pt x="29531" y="42826"/>
                  <a:pt x="27500" y="46739"/>
                  <a:pt x="27187" y="51521"/>
                </a:cubicBezTo>
                <a:cubicBezTo>
                  <a:pt x="27031" y="51956"/>
                  <a:pt x="27187" y="52173"/>
                  <a:pt x="27187" y="52173"/>
                </a:cubicBezTo>
                <a:cubicBezTo>
                  <a:pt x="26718" y="54130"/>
                  <a:pt x="26406" y="55869"/>
                  <a:pt x="27343" y="57608"/>
                </a:cubicBezTo>
                <a:cubicBezTo>
                  <a:pt x="30468" y="63260"/>
                  <a:pt x="36406" y="60000"/>
                  <a:pt x="39687" y="56956"/>
                </a:cubicBezTo>
                <a:cubicBezTo>
                  <a:pt x="41250" y="55434"/>
                  <a:pt x="42812" y="53478"/>
                  <a:pt x="44062" y="51739"/>
                </a:cubicBezTo>
                <a:cubicBezTo>
                  <a:pt x="44531" y="50869"/>
                  <a:pt x="44843" y="49782"/>
                  <a:pt x="45468" y="49130"/>
                </a:cubicBezTo>
                <a:cubicBezTo>
                  <a:pt x="46562" y="48043"/>
                  <a:pt x="49062" y="46739"/>
                  <a:pt x="50468" y="46304"/>
                </a:cubicBezTo>
                <a:cubicBezTo>
                  <a:pt x="52343" y="45652"/>
                  <a:pt x="54375" y="45000"/>
                  <a:pt x="55937" y="46739"/>
                </a:cubicBezTo>
                <a:cubicBezTo>
                  <a:pt x="57656" y="48695"/>
                  <a:pt x="58906" y="51521"/>
                  <a:pt x="60781" y="53695"/>
                </a:cubicBezTo>
                <a:cubicBezTo>
                  <a:pt x="63125" y="56521"/>
                  <a:pt x="65781" y="59130"/>
                  <a:pt x="68437" y="61086"/>
                </a:cubicBezTo>
                <a:cubicBezTo>
                  <a:pt x="70156" y="62391"/>
                  <a:pt x="71562" y="63043"/>
                  <a:pt x="72968" y="65000"/>
                </a:cubicBezTo>
                <a:cubicBezTo>
                  <a:pt x="73750" y="66521"/>
                  <a:pt x="74843" y="67608"/>
                  <a:pt x="75781" y="68695"/>
                </a:cubicBezTo>
                <a:cubicBezTo>
                  <a:pt x="78750" y="71956"/>
                  <a:pt x="82187" y="74565"/>
                  <a:pt x="85625" y="76956"/>
                </a:cubicBezTo>
                <a:cubicBezTo>
                  <a:pt x="89218" y="79347"/>
                  <a:pt x="94687" y="80869"/>
                  <a:pt x="92656" y="88043"/>
                </a:cubicBezTo>
                <a:close/>
                <a:moveTo>
                  <a:pt x="33593" y="98260"/>
                </a:moveTo>
                <a:cubicBezTo>
                  <a:pt x="29375" y="98478"/>
                  <a:pt x="26875" y="92391"/>
                  <a:pt x="29218" y="87608"/>
                </a:cubicBezTo>
                <a:cubicBezTo>
                  <a:pt x="30468" y="89347"/>
                  <a:pt x="31875" y="90869"/>
                  <a:pt x="33281" y="92391"/>
                </a:cubicBezTo>
                <a:cubicBezTo>
                  <a:pt x="34218" y="93478"/>
                  <a:pt x="35000" y="94565"/>
                  <a:pt x="35781" y="95434"/>
                </a:cubicBezTo>
                <a:cubicBezTo>
                  <a:pt x="35937" y="95652"/>
                  <a:pt x="36406" y="95869"/>
                  <a:pt x="36406" y="96086"/>
                </a:cubicBezTo>
                <a:cubicBezTo>
                  <a:pt x="36406" y="95869"/>
                  <a:pt x="36093" y="96304"/>
                  <a:pt x="35937" y="96521"/>
                </a:cubicBezTo>
                <a:cubicBezTo>
                  <a:pt x="35156" y="97173"/>
                  <a:pt x="34531" y="98043"/>
                  <a:pt x="33593" y="98260"/>
                </a:cubicBezTo>
                <a:close/>
                <a:moveTo>
                  <a:pt x="24843" y="86739"/>
                </a:moveTo>
                <a:cubicBezTo>
                  <a:pt x="22500" y="86739"/>
                  <a:pt x="20937" y="84565"/>
                  <a:pt x="20312" y="81739"/>
                </a:cubicBezTo>
                <a:cubicBezTo>
                  <a:pt x="19843" y="79565"/>
                  <a:pt x="20312" y="77608"/>
                  <a:pt x="20937" y="75869"/>
                </a:cubicBezTo>
                <a:cubicBezTo>
                  <a:pt x="22031" y="77391"/>
                  <a:pt x="23125" y="78913"/>
                  <a:pt x="24062" y="80434"/>
                </a:cubicBezTo>
                <a:cubicBezTo>
                  <a:pt x="24843" y="81521"/>
                  <a:pt x="25468" y="82391"/>
                  <a:pt x="26250" y="83478"/>
                </a:cubicBezTo>
                <a:cubicBezTo>
                  <a:pt x="26406" y="83695"/>
                  <a:pt x="26875" y="84347"/>
                  <a:pt x="27031" y="84565"/>
                </a:cubicBezTo>
                <a:cubicBezTo>
                  <a:pt x="27187" y="85000"/>
                  <a:pt x="27343" y="84782"/>
                  <a:pt x="27343" y="85000"/>
                </a:cubicBezTo>
                <a:cubicBezTo>
                  <a:pt x="27187" y="85869"/>
                  <a:pt x="25000" y="86739"/>
                  <a:pt x="24843" y="86739"/>
                </a:cubicBezTo>
                <a:close/>
                <a:moveTo>
                  <a:pt x="93593" y="79347"/>
                </a:moveTo>
                <a:cubicBezTo>
                  <a:pt x="91250" y="78043"/>
                  <a:pt x="89062" y="76304"/>
                  <a:pt x="86718" y="74565"/>
                </a:cubicBezTo>
                <a:cubicBezTo>
                  <a:pt x="88593" y="75434"/>
                  <a:pt x="90468" y="75869"/>
                  <a:pt x="92500" y="75652"/>
                </a:cubicBezTo>
                <a:cubicBezTo>
                  <a:pt x="93437" y="75434"/>
                  <a:pt x="93437" y="73260"/>
                  <a:pt x="92500" y="73478"/>
                </a:cubicBezTo>
                <a:cubicBezTo>
                  <a:pt x="86093" y="74130"/>
                  <a:pt x="81250" y="67608"/>
                  <a:pt x="75781" y="64130"/>
                </a:cubicBezTo>
                <a:cubicBezTo>
                  <a:pt x="75625" y="64130"/>
                  <a:pt x="75468" y="63913"/>
                  <a:pt x="75312" y="63913"/>
                </a:cubicBezTo>
                <a:cubicBezTo>
                  <a:pt x="75312" y="63913"/>
                  <a:pt x="75312" y="63913"/>
                  <a:pt x="75156" y="63695"/>
                </a:cubicBezTo>
                <a:cubicBezTo>
                  <a:pt x="77968" y="64565"/>
                  <a:pt x="80625" y="64565"/>
                  <a:pt x="83593" y="63913"/>
                </a:cubicBezTo>
                <a:cubicBezTo>
                  <a:pt x="84062" y="63913"/>
                  <a:pt x="84218" y="63043"/>
                  <a:pt x="83593" y="63043"/>
                </a:cubicBezTo>
                <a:cubicBezTo>
                  <a:pt x="76875" y="63260"/>
                  <a:pt x="70781" y="60217"/>
                  <a:pt x="65468" y="54565"/>
                </a:cubicBezTo>
                <a:cubicBezTo>
                  <a:pt x="63437" y="52608"/>
                  <a:pt x="61562" y="50217"/>
                  <a:pt x="59843" y="47826"/>
                </a:cubicBezTo>
                <a:cubicBezTo>
                  <a:pt x="59375" y="47391"/>
                  <a:pt x="58593" y="46521"/>
                  <a:pt x="58437" y="45869"/>
                </a:cubicBezTo>
                <a:cubicBezTo>
                  <a:pt x="58437" y="45869"/>
                  <a:pt x="58437" y="45652"/>
                  <a:pt x="58437" y="45652"/>
                </a:cubicBezTo>
                <a:cubicBezTo>
                  <a:pt x="58437" y="45652"/>
                  <a:pt x="58593" y="45434"/>
                  <a:pt x="58906" y="45217"/>
                </a:cubicBezTo>
                <a:cubicBezTo>
                  <a:pt x="59218" y="44782"/>
                  <a:pt x="59843" y="44347"/>
                  <a:pt x="60468" y="43913"/>
                </a:cubicBezTo>
                <a:cubicBezTo>
                  <a:pt x="60625" y="43913"/>
                  <a:pt x="60781" y="43695"/>
                  <a:pt x="60937" y="43695"/>
                </a:cubicBezTo>
                <a:cubicBezTo>
                  <a:pt x="61562" y="43260"/>
                  <a:pt x="62031" y="43043"/>
                  <a:pt x="62500" y="42608"/>
                </a:cubicBezTo>
                <a:cubicBezTo>
                  <a:pt x="62968" y="42173"/>
                  <a:pt x="62343" y="41739"/>
                  <a:pt x="62031" y="41956"/>
                </a:cubicBezTo>
                <a:cubicBezTo>
                  <a:pt x="61406" y="42391"/>
                  <a:pt x="56406" y="44782"/>
                  <a:pt x="56406" y="43913"/>
                </a:cubicBezTo>
                <a:cubicBezTo>
                  <a:pt x="56562" y="43478"/>
                  <a:pt x="58281" y="41739"/>
                  <a:pt x="58437" y="41521"/>
                </a:cubicBezTo>
                <a:cubicBezTo>
                  <a:pt x="59375" y="40434"/>
                  <a:pt x="59843" y="39565"/>
                  <a:pt x="60468" y="38043"/>
                </a:cubicBezTo>
                <a:cubicBezTo>
                  <a:pt x="60625" y="37391"/>
                  <a:pt x="59843" y="37608"/>
                  <a:pt x="59531" y="37826"/>
                </a:cubicBezTo>
                <a:cubicBezTo>
                  <a:pt x="58906" y="38913"/>
                  <a:pt x="58125" y="40000"/>
                  <a:pt x="57500" y="40869"/>
                </a:cubicBezTo>
                <a:cubicBezTo>
                  <a:pt x="57500" y="40434"/>
                  <a:pt x="57656" y="40217"/>
                  <a:pt x="57656" y="39782"/>
                </a:cubicBezTo>
                <a:cubicBezTo>
                  <a:pt x="57812" y="39347"/>
                  <a:pt x="56875" y="39565"/>
                  <a:pt x="56718" y="39782"/>
                </a:cubicBezTo>
                <a:cubicBezTo>
                  <a:pt x="55312" y="43043"/>
                  <a:pt x="53906" y="43043"/>
                  <a:pt x="51250" y="43260"/>
                </a:cubicBezTo>
                <a:cubicBezTo>
                  <a:pt x="50156" y="43478"/>
                  <a:pt x="49218" y="43913"/>
                  <a:pt x="48125" y="44565"/>
                </a:cubicBezTo>
                <a:cubicBezTo>
                  <a:pt x="47656" y="45000"/>
                  <a:pt x="45625" y="46739"/>
                  <a:pt x="45468" y="46521"/>
                </a:cubicBezTo>
                <a:cubicBezTo>
                  <a:pt x="45312" y="46304"/>
                  <a:pt x="45937" y="42826"/>
                  <a:pt x="45937" y="42173"/>
                </a:cubicBezTo>
                <a:cubicBezTo>
                  <a:pt x="45937" y="40869"/>
                  <a:pt x="45937" y="39782"/>
                  <a:pt x="45781" y="38478"/>
                </a:cubicBezTo>
                <a:cubicBezTo>
                  <a:pt x="45781" y="37826"/>
                  <a:pt x="45000" y="38260"/>
                  <a:pt x="45000" y="38695"/>
                </a:cubicBezTo>
                <a:cubicBezTo>
                  <a:pt x="44375" y="43913"/>
                  <a:pt x="42968" y="49130"/>
                  <a:pt x="40156" y="53043"/>
                </a:cubicBezTo>
                <a:cubicBezTo>
                  <a:pt x="38593" y="55217"/>
                  <a:pt x="36093" y="57391"/>
                  <a:pt x="33750" y="57608"/>
                </a:cubicBezTo>
                <a:cubicBezTo>
                  <a:pt x="31562" y="57826"/>
                  <a:pt x="28437" y="56956"/>
                  <a:pt x="29062" y="53260"/>
                </a:cubicBezTo>
                <a:cubicBezTo>
                  <a:pt x="30000" y="48043"/>
                  <a:pt x="32500" y="42391"/>
                  <a:pt x="34375" y="37391"/>
                </a:cubicBezTo>
                <a:cubicBezTo>
                  <a:pt x="35000" y="35652"/>
                  <a:pt x="35468" y="33695"/>
                  <a:pt x="36718" y="32391"/>
                </a:cubicBezTo>
                <a:cubicBezTo>
                  <a:pt x="38281" y="30869"/>
                  <a:pt x="40468" y="29782"/>
                  <a:pt x="42343" y="28695"/>
                </a:cubicBezTo>
                <a:cubicBezTo>
                  <a:pt x="45625" y="26739"/>
                  <a:pt x="49218" y="23478"/>
                  <a:pt x="52812" y="22391"/>
                </a:cubicBezTo>
                <a:cubicBezTo>
                  <a:pt x="54843" y="21739"/>
                  <a:pt x="57500" y="22391"/>
                  <a:pt x="59531" y="22608"/>
                </a:cubicBezTo>
                <a:cubicBezTo>
                  <a:pt x="61718" y="22826"/>
                  <a:pt x="64062" y="23043"/>
                  <a:pt x="66406" y="23478"/>
                </a:cubicBezTo>
                <a:cubicBezTo>
                  <a:pt x="72187" y="24565"/>
                  <a:pt x="78125" y="26739"/>
                  <a:pt x="84062" y="26739"/>
                </a:cubicBezTo>
                <a:cubicBezTo>
                  <a:pt x="84062" y="26739"/>
                  <a:pt x="84062" y="26739"/>
                  <a:pt x="84218" y="26739"/>
                </a:cubicBezTo>
                <a:cubicBezTo>
                  <a:pt x="83906" y="27391"/>
                  <a:pt x="84062" y="28260"/>
                  <a:pt x="84843" y="28260"/>
                </a:cubicBezTo>
                <a:cubicBezTo>
                  <a:pt x="88281" y="28478"/>
                  <a:pt x="91718" y="28260"/>
                  <a:pt x="94843" y="26521"/>
                </a:cubicBezTo>
                <a:cubicBezTo>
                  <a:pt x="95468" y="26304"/>
                  <a:pt x="95937" y="26086"/>
                  <a:pt x="96406" y="25869"/>
                </a:cubicBezTo>
                <a:cubicBezTo>
                  <a:pt x="96875" y="26956"/>
                  <a:pt x="97187" y="28478"/>
                  <a:pt x="97656" y="29565"/>
                </a:cubicBezTo>
                <a:cubicBezTo>
                  <a:pt x="100156" y="36304"/>
                  <a:pt x="102656" y="43478"/>
                  <a:pt x="103750" y="51086"/>
                </a:cubicBezTo>
                <a:cubicBezTo>
                  <a:pt x="104218" y="54565"/>
                  <a:pt x="104843" y="58260"/>
                  <a:pt x="105312" y="61956"/>
                </a:cubicBezTo>
                <a:cubicBezTo>
                  <a:pt x="105625" y="63913"/>
                  <a:pt x="105937" y="65869"/>
                  <a:pt x="106093" y="67826"/>
                </a:cubicBezTo>
                <a:cubicBezTo>
                  <a:pt x="106250" y="68695"/>
                  <a:pt x="106875" y="71304"/>
                  <a:pt x="106562" y="72173"/>
                </a:cubicBezTo>
                <a:cubicBezTo>
                  <a:pt x="106093" y="73695"/>
                  <a:pt x="101406" y="74347"/>
                  <a:pt x="100312" y="75000"/>
                </a:cubicBezTo>
                <a:cubicBezTo>
                  <a:pt x="99218" y="75434"/>
                  <a:pt x="98125" y="76086"/>
                  <a:pt x="97031" y="76739"/>
                </a:cubicBezTo>
                <a:cubicBezTo>
                  <a:pt x="95781" y="77608"/>
                  <a:pt x="94687" y="78478"/>
                  <a:pt x="93593" y="79347"/>
                </a:cubicBezTo>
                <a:close/>
              </a:path>
            </a:pathLst>
          </a:custGeom>
          <a:solidFill>
            <a:srgbClr val="01010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499" name="Google Shape;1499;p64"/>
          <p:cNvGrpSpPr/>
          <p:nvPr/>
        </p:nvGrpSpPr>
        <p:grpSpPr>
          <a:xfrm rot="10800000">
            <a:off x="2400013" y="2493303"/>
            <a:ext cx="959764" cy="296112"/>
            <a:chOff x="0" y="0"/>
            <a:chExt cx="2147483647" cy="2147483647"/>
          </a:xfrm>
        </p:grpSpPr>
        <p:sp>
          <p:nvSpPr>
            <p:cNvPr id="1500" name="Google Shape;1500;p64"/>
            <p:cNvSpPr/>
            <p:nvPr/>
          </p:nvSpPr>
          <p:spPr>
            <a:xfrm rot="-10740000">
              <a:off x="1532510" y="682229452"/>
              <a:ext cx="2022446492" cy="501131449"/>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1" name="Google Shape;1501;p64"/>
            <p:cNvSpPr/>
            <p:nvPr/>
          </p:nvSpPr>
          <p:spPr>
            <a:xfrm rot="-10739999">
              <a:off x="1517015008" y="13943945"/>
              <a:ext cx="623383036" cy="2119595756"/>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502" name="Google Shape;1502;p64"/>
          <p:cNvGrpSpPr/>
          <p:nvPr/>
        </p:nvGrpSpPr>
        <p:grpSpPr>
          <a:xfrm>
            <a:off x="5784824" y="2493309"/>
            <a:ext cx="959764" cy="296112"/>
            <a:chOff x="0" y="0"/>
            <a:chExt cx="2147483647" cy="2147483647"/>
          </a:xfrm>
        </p:grpSpPr>
        <p:sp>
          <p:nvSpPr>
            <p:cNvPr id="1503" name="Google Shape;1503;p64"/>
            <p:cNvSpPr/>
            <p:nvPr/>
          </p:nvSpPr>
          <p:spPr>
            <a:xfrm rot="-10740000">
              <a:off x="1532510" y="682229452"/>
              <a:ext cx="2022446492" cy="501131449"/>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4" name="Google Shape;1504;p64"/>
            <p:cNvSpPr/>
            <p:nvPr/>
          </p:nvSpPr>
          <p:spPr>
            <a:xfrm rot="-10739999">
              <a:off x="1517015008" y="13943945"/>
              <a:ext cx="623383036" cy="2119595756"/>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505" name="Google Shape;1505;p64"/>
          <p:cNvGrpSpPr/>
          <p:nvPr/>
        </p:nvGrpSpPr>
        <p:grpSpPr>
          <a:xfrm>
            <a:off x="4508169" y="1409878"/>
            <a:ext cx="339648" cy="600681"/>
            <a:chOff x="0" y="0"/>
            <a:chExt cx="645884890" cy="2147483647"/>
          </a:xfrm>
        </p:grpSpPr>
        <p:sp>
          <p:nvSpPr>
            <p:cNvPr id="1506" name="Google Shape;1506;p64"/>
            <p:cNvSpPr/>
            <p:nvPr/>
          </p:nvSpPr>
          <p:spPr>
            <a:xfrm rot="5460000">
              <a:off x="-800722413" y="1069813029"/>
              <a:ext cx="2147483647" cy="134657697"/>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07" name="Google Shape;1507;p64"/>
            <p:cNvSpPr/>
            <p:nvPr/>
          </p:nvSpPr>
          <p:spPr>
            <a:xfrm rot="5459999">
              <a:off x="79862821" y="-65934767"/>
              <a:ext cx="486159245" cy="599249438"/>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1508" name="Google Shape;1508;p64"/>
          <p:cNvGrpSpPr/>
          <p:nvPr/>
        </p:nvGrpSpPr>
        <p:grpSpPr>
          <a:xfrm rot="10800000">
            <a:off x="4433719" y="3141669"/>
            <a:ext cx="339648" cy="600681"/>
            <a:chOff x="0" y="0"/>
            <a:chExt cx="645884890" cy="2147483647"/>
          </a:xfrm>
        </p:grpSpPr>
        <p:sp>
          <p:nvSpPr>
            <p:cNvPr id="1509" name="Google Shape;1509;p64"/>
            <p:cNvSpPr/>
            <p:nvPr/>
          </p:nvSpPr>
          <p:spPr>
            <a:xfrm rot="5460000">
              <a:off x="-800722413" y="1069813029"/>
              <a:ext cx="2147483647" cy="134657697"/>
            </a:xfrm>
            <a:custGeom>
              <a:avLst/>
              <a:gdLst/>
              <a:ahLst/>
              <a:cxnLst/>
              <a:rect l="l" t="t" r="r" b="b"/>
              <a:pathLst>
                <a:path w="120000" h="120000" extrusionOk="0">
                  <a:moveTo>
                    <a:pt x="114936" y="91636"/>
                  </a:moveTo>
                  <a:cubicBezTo>
                    <a:pt x="114430" y="91636"/>
                    <a:pt x="113924" y="91636"/>
                    <a:pt x="113417" y="89454"/>
                  </a:cubicBezTo>
                  <a:cubicBezTo>
                    <a:pt x="104810" y="82909"/>
                    <a:pt x="95696" y="87272"/>
                    <a:pt x="85569" y="85090"/>
                  </a:cubicBezTo>
                  <a:cubicBezTo>
                    <a:pt x="78481" y="80727"/>
                    <a:pt x="70379" y="85090"/>
                    <a:pt x="63291" y="87272"/>
                  </a:cubicBezTo>
                  <a:cubicBezTo>
                    <a:pt x="80000" y="87272"/>
                    <a:pt x="97721" y="82909"/>
                    <a:pt x="113417" y="98181"/>
                  </a:cubicBezTo>
                  <a:cubicBezTo>
                    <a:pt x="111898" y="102545"/>
                    <a:pt x="109873" y="106909"/>
                    <a:pt x="107848" y="106909"/>
                  </a:cubicBezTo>
                  <a:cubicBezTo>
                    <a:pt x="102784" y="106909"/>
                    <a:pt x="97215" y="104727"/>
                    <a:pt x="92151" y="104727"/>
                  </a:cubicBezTo>
                  <a:cubicBezTo>
                    <a:pt x="92151" y="102545"/>
                    <a:pt x="91645" y="98181"/>
                    <a:pt x="91645" y="96000"/>
                  </a:cubicBezTo>
                  <a:cubicBezTo>
                    <a:pt x="76962" y="104727"/>
                    <a:pt x="62784" y="89454"/>
                    <a:pt x="47594" y="104727"/>
                  </a:cubicBezTo>
                  <a:cubicBezTo>
                    <a:pt x="48101" y="106909"/>
                    <a:pt x="47594" y="109090"/>
                    <a:pt x="47594" y="109090"/>
                  </a:cubicBezTo>
                  <a:cubicBezTo>
                    <a:pt x="47594" y="109090"/>
                    <a:pt x="47594" y="109090"/>
                    <a:pt x="47594" y="109090"/>
                  </a:cubicBezTo>
                  <a:cubicBezTo>
                    <a:pt x="47594" y="109090"/>
                    <a:pt x="47594" y="109090"/>
                    <a:pt x="47594" y="109090"/>
                  </a:cubicBezTo>
                  <a:cubicBezTo>
                    <a:pt x="47594" y="111272"/>
                    <a:pt x="47594" y="111272"/>
                    <a:pt x="48607" y="111272"/>
                  </a:cubicBezTo>
                  <a:cubicBezTo>
                    <a:pt x="47594" y="111272"/>
                    <a:pt x="47594" y="111272"/>
                    <a:pt x="47594" y="109090"/>
                  </a:cubicBezTo>
                  <a:cubicBezTo>
                    <a:pt x="62784" y="104727"/>
                    <a:pt x="76455" y="102545"/>
                    <a:pt x="91139" y="104727"/>
                  </a:cubicBezTo>
                  <a:cubicBezTo>
                    <a:pt x="68354" y="104727"/>
                    <a:pt x="46075" y="115636"/>
                    <a:pt x="22278" y="120000"/>
                  </a:cubicBezTo>
                  <a:cubicBezTo>
                    <a:pt x="21265" y="120000"/>
                    <a:pt x="19240" y="120000"/>
                    <a:pt x="18227" y="120000"/>
                  </a:cubicBezTo>
                  <a:cubicBezTo>
                    <a:pt x="13670" y="113454"/>
                    <a:pt x="9620" y="111272"/>
                    <a:pt x="5569" y="111272"/>
                  </a:cubicBezTo>
                  <a:cubicBezTo>
                    <a:pt x="6582" y="98181"/>
                    <a:pt x="2531" y="76363"/>
                    <a:pt x="10632" y="80727"/>
                  </a:cubicBezTo>
                  <a:cubicBezTo>
                    <a:pt x="10632" y="78545"/>
                    <a:pt x="10632" y="74181"/>
                    <a:pt x="10632" y="72000"/>
                  </a:cubicBezTo>
                  <a:cubicBezTo>
                    <a:pt x="2531" y="58909"/>
                    <a:pt x="0" y="26181"/>
                    <a:pt x="7594" y="17454"/>
                  </a:cubicBezTo>
                  <a:cubicBezTo>
                    <a:pt x="16202" y="6545"/>
                    <a:pt x="28354" y="15272"/>
                    <a:pt x="39493" y="8727"/>
                  </a:cubicBezTo>
                  <a:cubicBezTo>
                    <a:pt x="47088" y="4363"/>
                    <a:pt x="55189" y="0"/>
                    <a:pt x="63291" y="2181"/>
                  </a:cubicBezTo>
                  <a:cubicBezTo>
                    <a:pt x="74936" y="6545"/>
                    <a:pt x="87088" y="2181"/>
                    <a:pt x="98227" y="10909"/>
                  </a:cubicBezTo>
                  <a:cubicBezTo>
                    <a:pt x="102278" y="10909"/>
                    <a:pt x="109367" y="4363"/>
                    <a:pt x="111392" y="10909"/>
                  </a:cubicBezTo>
                  <a:cubicBezTo>
                    <a:pt x="112911" y="15272"/>
                    <a:pt x="112911" y="19636"/>
                    <a:pt x="112911" y="24000"/>
                  </a:cubicBezTo>
                  <a:cubicBezTo>
                    <a:pt x="106329" y="24000"/>
                    <a:pt x="99240" y="24000"/>
                    <a:pt x="92658" y="26181"/>
                  </a:cubicBezTo>
                  <a:cubicBezTo>
                    <a:pt x="84556" y="24000"/>
                    <a:pt x="76455" y="21818"/>
                    <a:pt x="68354" y="19636"/>
                  </a:cubicBezTo>
                  <a:cubicBezTo>
                    <a:pt x="76455" y="24000"/>
                    <a:pt x="84556" y="26181"/>
                    <a:pt x="92658" y="26181"/>
                  </a:cubicBezTo>
                  <a:cubicBezTo>
                    <a:pt x="99240" y="26181"/>
                    <a:pt x="105822" y="28363"/>
                    <a:pt x="112911" y="28363"/>
                  </a:cubicBezTo>
                  <a:cubicBezTo>
                    <a:pt x="112405" y="34909"/>
                    <a:pt x="112405" y="39272"/>
                    <a:pt x="112405" y="43636"/>
                  </a:cubicBezTo>
                  <a:cubicBezTo>
                    <a:pt x="112405" y="43636"/>
                    <a:pt x="114430" y="43636"/>
                    <a:pt x="115443" y="43636"/>
                  </a:cubicBezTo>
                  <a:cubicBezTo>
                    <a:pt x="120000" y="54545"/>
                    <a:pt x="118481" y="72000"/>
                    <a:pt x="116962" y="82909"/>
                  </a:cubicBezTo>
                  <a:cubicBezTo>
                    <a:pt x="116455" y="87272"/>
                    <a:pt x="115443" y="89454"/>
                    <a:pt x="114936" y="916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0" name="Google Shape;1510;p64"/>
            <p:cNvSpPr/>
            <p:nvPr/>
          </p:nvSpPr>
          <p:spPr>
            <a:xfrm rot="5459999">
              <a:off x="79862821" y="-65934767"/>
              <a:ext cx="486159245" cy="599249438"/>
            </a:xfrm>
            <a:custGeom>
              <a:avLst/>
              <a:gdLst/>
              <a:ahLst/>
              <a:cxnLst/>
              <a:rect l="l" t="t" r="r" b="b"/>
              <a:pathLst>
                <a:path w="120000" h="120000" extrusionOk="0">
                  <a:moveTo>
                    <a:pt x="89117" y="120000"/>
                  </a:moveTo>
                  <a:cubicBezTo>
                    <a:pt x="88235" y="120000"/>
                    <a:pt x="88235" y="119325"/>
                    <a:pt x="88235" y="118651"/>
                  </a:cubicBezTo>
                  <a:cubicBezTo>
                    <a:pt x="85588" y="114606"/>
                    <a:pt x="79411" y="110561"/>
                    <a:pt x="72352" y="107191"/>
                  </a:cubicBezTo>
                  <a:cubicBezTo>
                    <a:pt x="65294" y="103820"/>
                    <a:pt x="56470" y="101123"/>
                    <a:pt x="47647" y="97078"/>
                  </a:cubicBezTo>
                  <a:cubicBezTo>
                    <a:pt x="44117" y="95730"/>
                    <a:pt x="41470" y="93707"/>
                    <a:pt x="37941" y="92359"/>
                  </a:cubicBezTo>
                  <a:cubicBezTo>
                    <a:pt x="34411" y="91011"/>
                    <a:pt x="34411" y="91011"/>
                    <a:pt x="34411" y="91011"/>
                  </a:cubicBezTo>
                  <a:cubicBezTo>
                    <a:pt x="33529" y="90337"/>
                    <a:pt x="31764" y="89662"/>
                    <a:pt x="30882" y="88988"/>
                  </a:cubicBezTo>
                  <a:cubicBezTo>
                    <a:pt x="27352" y="87640"/>
                    <a:pt x="27352" y="87640"/>
                    <a:pt x="27352" y="87640"/>
                  </a:cubicBezTo>
                  <a:cubicBezTo>
                    <a:pt x="26470" y="86966"/>
                    <a:pt x="24705" y="86292"/>
                    <a:pt x="23823" y="85617"/>
                  </a:cubicBezTo>
                  <a:cubicBezTo>
                    <a:pt x="22058" y="84269"/>
                    <a:pt x="19411" y="82921"/>
                    <a:pt x="17647" y="81573"/>
                  </a:cubicBezTo>
                  <a:cubicBezTo>
                    <a:pt x="15882" y="80224"/>
                    <a:pt x="15000" y="78202"/>
                    <a:pt x="13235" y="76853"/>
                  </a:cubicBezTo>
                  <a:cubicBezTo>
                    <a:pt x="10588" y="73483"/>
                    <a:pt x="8823" y="70112"/>
                    <a:pt x="8823" y="66067"/>
                  </a:cubicBezTo>
                  <a:cubicBezTo>
                    <a:pt x="8823" y="74831"/>
                    <a:pt x="16764" y="82247"/>
                    <a:pt x="26470" y="88314"/>
                  </a:cubicBezTo>
                  <a:cubicBezTo>
                    <a:pt x="29117" y="89662"/>
                    <a:pt x="31764" y="91011"/>
                    <a:pt x="35294" y="92359"/>
                  </a:cubicBezTo>
                  <a:cubicBezTo>
                    <a:pt x="38823" y="93707"/>
                    <a:pt x="38823" y="93707"/>
                    <a:pt x="38823" y="93707"/>
                  </a:cubicBezTo>
                  <a:cubicBezTo>
                    <a:pt x="41470" y="95056"/>
                    <a:pt x="41470" y="95056"/>
                    <a:pt x="41470" y="95056"/>
                  </a:cubicBezTo>
                  <a:cubicBezTo>
                    <a:pt x="45882" y="97078"/>
                    <a:pt x="49411" y="98426"/>
                    <a:pt x="52941" y="99775"/>
                  </a:cubicBezTo>
                  <a:cubicBezTo>
                    <a:pt x="60882" y="103146"/>
                    <a:pt x="67941" y="105842"/>
                    <a:pt x="74117" y="109213"/>
                  </a:cubicBezTo>
                  <a:cubicBezTo>
                    <a:pt x="80294" y="112584"/>
                    <a:pt x="84705" y="116629"/>
                    <a:pt x="85588" y="120000"/>
                  </a:cubicBezTo>
                  <a:cubicBezTo>
                    <a:pt x="82941" y="120000"/>
                    <a:pt x="80294" y="120000"/>
                    <a:pt x="78529" y="118651"/>
                  </a:cubicBezTo>
                  <a:cubicBezTo>
                    <a:pt x="73235" y="114606"/>
                    <a:pt x="64411" y="110561"/>
                    <a:pt x="55588" y="107191"/>
                  </a:cubicBezTo>
                  <a:cubicBezTo>
                    <a:pt x="55588" y="106516"/>
                    <a:pt x="56470" y="105168"/>
                    <a:pt x="57352" y="104494"/>
                  </a:cubicBezTo>
                  <a:cubicBezTo>
                    <a:pt x="50294" y="102471"/>
                    <a:pt x="42352" y="100449"/>
                    <a:pt x="35294" y="97078"/>
                  </a:cubicBezTo>
                  <a:cubicBezTo>
                    <a:pt x="34411" y="96404"/>
                    <a:pt x="30882" y="95056"/>
                    <a:pt x="28235" y="93707"/>
                  </a:cubicBezTo>
                  <a:cubicBezTo>
                    <a:pt x="20294" y="89662"/>
                    <a:pt x="20294" y="89662"/>
                    <a:pt x="20294" y="89662"/>
                  </a:cubicBezTo>
                  <a:cubicBezTo>
                    <a:pt x="14117" y="84943"/>
                    <a:pt x="14117" y="84943"/>
                    <a:pt x="14117" y="84943"/>
                  </a:cubicBezTo>
                  <a:cubicBezTo>
                    <a:pt x="12352" y="82921"/>
                    <a:pt x="10588" y="81573"/>
                    <a:pt x="8823" y="79550"/>
                  </a:cubicBezTo>
                  <a:cubicBezTo>
                    <a:pt x="6176" y="75505"/>
                    <a:pt x="4411" y="72134"/>
                    <a:pt x="4411" y="67415"/>
                  </a:cubicBezTo>
                  <a:cubicBezTo>
                    <a:pt x="4411" y="63370"/>
                    <a:pt x="6176" y="59325"/>
                    <a:pt x="8823" y="55955"/>
                  </a:cubicBezTo>
                  <a:cubicBezTo>
                    <a:pt x="10588" y="54606"/>
                    <a:pt x="12352" y="53258"/>
                    <a:pt x="14117" y="51910"/>
                  </a:cubicBezTo>
                  <a:cubicBezTo>
                    <a:pt x="16764" y="50561"/>
                    <a:pt x="19411" y="49213"/>
                    <a:pt x="21176" y="47865"/>
                  </a:cubicBezTo>
                  <a:cubicBezTo>
                    <a:pt x="23823" y="46516"/>
                    <a:pt x="26470" y="45168"/>
                    <a:pt x="29117" y="43820"/>
                  </a:cubicBezTo>
                  <a:cubicBezTo>
                    <a:pt x="30882" y="43146"/>
                    <a:pt x="30882" y="43146"/>
                    <a:pt x="30882" y="43146"/>
                  </a:cubicBezTo>
                  <a:cubicBezTo>
                    <a:pt x="31764" y="42471"/>
                    <a:pt x="31764" y="42471"/>
                    <a:pt x="31764" y="42471"/>
                  </a:cubicBezTo>
                  <a:cubicBezTo>
                    <a:pt x="32647" y="41797"/>
                    <a:pt x="32647" y="41797"/>
                    <a:pt x="32647" y="41797"/>
                  </a:cubicBezTo>
                  <a:cubicBezTo>
                    <a:pt x="32647" y="41797"/>
                    <a:pt x="33529" y="41123"/>
                    <a:pt x="34411" y="40449"/>
                  </a:cubicBezTo>
                  <a:cubicBezTo>
                    <a:pt x="33529" y="41123"/>
                    <a:pt x="33529" y="39775"/>
                    <a:pt x="32647" y="39775"/>
                  </a:cubicBezTo>
                  <a:cubicBezTo>
                    <a:pt x="33529" y="39775"/>
                    <a:pt x="33529" y="39775"/>
                    <a:pt x="33529" y="39775"/>
                  </a:cubicBezTo>
                  <a:cubicBezTo>
                    <a:pt x="32647" y="39775"/>
                    <a:pt x="32647" y="39775"/>
                    <a:pt x="32647" y="39775"/>
                  </a:cubicBezTo>
                  <a:cubicBezTo>
                    <a:pt x="32647" y="39101"/>
                    <a:pt x="32647" y="39101"/>
                    <a:pt x="30882" y="39775"/>
                  </a:cubicBezTo>
                  <a:cubicBezTo>
                    <a:pt x="32647" y="39101"/>
                    <a:pt x="32647" y="39101"/>
                    <a:pt x="32647" y="39775"/>
                  </a:cubicBezTo>
                  <a:cubicBezTo>
                    <a:pt x="30882" y="40449"/>
                    <a:pt x="30882" y="40449"/>
                    <a:pt x="30882" y="40449"/>
                  </a:cubicBezTo>
                  <a:cubicBezTo>
                    <a:pt x="30882" y="41123"/>
                    <a:pt x="30882" y="41123"/>
                    <a:pt x="30882" y="41123"/>
                  </a:cubicBezTo>
                  <a:cubicBezTo>
                    <a:pt x="29117" y="41797"/>
                    <a:pt x="29117" y="41797"/>
                    <a:pt x="29117" y="41797"/>
                  </a:cubicBezTo>
                  <a:cubicBezTo>
                    <a:pt x="27352" y="42471"/>
                    <a:pt x="27352" y="42471"/>
                    <a:pt x="27352" y="42471"/>
                  </a:cubicBezTo>
                  <a:cubicBezTo>
                    <a:pt x="24705" y="43820"/>
                    <a:pt x="22058" y="45168"/>
                    <a:pt x="19411" y="46516"/>
                  </a:cubicBezTo>
                  <a:cubicBezTo>
                    <a:pt x="16764" y="47865"/>
                    <a:pt x="14117" y="49213"/>
                    <a:pt x="11470" y="50561"/>
                  </a:cubicBezTo>
                  <a:cubicBezTo>
                    <a:pt x="9705" y="51910"/>
                    <a:pt x="7941" y="53258"/>
                    <a:pt x="6176" y="55280"/>
                  </a:cubicBezTo>
                  <a:cubicBezTo>
                    <a:pt x="3529" y="58651"/>
                    <a:pt x="1764" y="62696"/>
                    <a:pt x="1764" y="67415"/>
                  </a:cubicBezTo>
                  <a:cubicBezTo>
                    <a:pt x="1764" y="71460"/>
                    <a:pt x="3529" y="75505"/>
                    <a:pt x="6176" y="79550"/>
                  </a:cubicBezTo>
                  <a:cubicBezTo>
                    <a:pt x="7058" y="81573"/>
                    <a:pt x="8823" y="83595"/>
                    <a:pt x="11470" y="84943"/>
                  </a:cubicBezTo>
                  <a:cubicBezTo>
                    <a:pt x="13235" y="86966"/>
                    <a:pt x="15882" y="88314"/>
                    <a:pt x="17647" y="89662"/>
                  </a:cubicBezTo>
                  <a:cubicBezTo>
                    <a:pt x="20294" y="91685"/>
                    <a:pt x="22941" y="93033"/>
                    <a:pt x="25588" y="94382"/>
                  </a:cubicBezTo>
                  <a:cubicBezTo>
                    <a:pt x="27352" y="95056"/>
                    <a:pt x="28235" y="95730"/>
                    <a:pt x="30000" y="96404"/>
                  </a:cubicBezTo>
                  <a:cubicBezTo>
                    <a:pt x="33529" y="98426"/>
                    <a:pt x="33529" y="98426"/>
                    <a:pt x="33529" y="98426"/>
                  </a:cubicBezTo>
                  <a:cubicBezTo>
                    <a:pt x="40588" y="101123"/>
                    <a:pt x="47647" y="103820"/>
                    <a:pt x="54705" y="106516"/>
                  </a:cubicBezTo>
                  <a:cubicBezTo>
                    <a:pt x="49411" y="105168"/>
                    <a:pt x="44117" y="103146"/>
                    <a:pt x="37941" y="100449"/>
                  </a:cubicBezTo>
                  <a:cubicBezTo>
                    <a:pt x="35294" y="99101"/>
                    <a:pt x="33529" y="98426"/>
                    <a:pt x="28235" y="96404"/>
                  </a:cubicBezTo>
                  <a:cubicBezTo>
                    <a:pt x="25588" y="95056"/>
                    <a:pt x="23823" y="93707"/>
                    <a:pt x="21176" y="92359"/>
                  </a:cubicBezTo>
                  <a:cubicBezTo>
                    <a:pt x="17647" y="91011"/>
                    <a:pt x="17647" y="91011"/>
                    <a:pt x="17647" y="91011"/>
                  </a:cubicBezTo>
                  <a:cubicBezTo>
                    <a:pt x="15000" y="88988"/>
                    <a:pt x="15000" y="88988"/>
                    <a:pt x="15000" y="88988"/>
                  </a:cubicBezTo>
                  <a:cubicBezTo>
                    <a:pt x="13235" y="87640"/>
                    <a:pt x="11470" y="86292"/>
                    <a:pt x="9705" y="84943"/>
                  </a:cubicBezTo>
                  <a:cubicBezTo>
                    <a:pt x="7941" y="83595"/>
                    <a:pt x="7058" y="82247"/>
                    <a:pt x="5294" y="80898"/>
                  </a:cubicBezTo>
                  <a:cubicBezTo>
                    <a:pt x="2647" y="77528"/>
                    <a:pt x="882" y="74157"/>
                    <a:pt x="882" y="70786"/>
                  </a:cubicBezTo>
                  <a:cubicBezTo>
                    <a:pt x="0" y="67415"/>
                    <a:pt x="0" y="64044"/>
                    <a:pt x="882" y="60674"/>
                  </a:cubicBezTo>
                  <a:cubicBezTo>
                    <a:pt x="2647" y="57303"/>
                    <a:pt x="4411" y="54606"/>
                    <a:pt x="7941" y="51910"/>
                  </a:cubicBezTo>
                  <a:cubicBezTo>
                    <a:pt x="8823" y="50561"/>
                    <a:pt x="10588" y="49213"/>
                    <a:pt x="13235" y="48539"/>
                  </a:cubicBezTo>
                  <a:cubicBezTo>
                    <a:pt x="19411" y="45168"/>
                    <a:pt x="19411" y="45168"/>
                    <a:pt x="19411" y="45168"/>
                  </a:cubicBezTo>
                  <a:cubicBezTo>
                    <a:pt x="21176" y="43820"/>
                    <a:pt x="23823" y="43146"/>
                    <a:pt x="25588" y="41797"/>
                  </a:cubicBezTo>
                  <a:cubicBezTo>
                    <a:pt x="29117" y="40449"/>
                    <a:pt x="29117" y="40449"/>
                    <a:pt x="29117" y="40449"/>
                  </a:cubicBezTo>
                  <a:cubicBezTo>
                    <a:pt x="30000" y="39775"/>
                    <a:pt x="30000" y="39775"/>
                    <a:pt x="30000" y="39775"/>
                  </a:cubicBezTo>
                  <a:cubicBezTo>
                    <a:pt x="30882" y="39101"/>
                    <a:pt x="30882" y="39101"/>
                    <a:pt x="30882" y="39101"/>
                  </a:cubicBezTo>
                  <a:cubicBezTo>
                    <a:pt x="35294" y="37078"/>
                    <a:pt x="38823" y="34382"/>
                    <a:pt x="43235" y="32359"/>
                  </a:cubicBezTo>
                  <a:cubicBezTo>
                    <a:pt x="51176" y="26966"/>
                    <a:pt x="59117" y="20224"/>
                    <a:pt x="68823" y="14157"/>
                  </a:cubicBezTo>
                  <a:cubicBezTo>
                    <a:pt x="70588" y="13483"/>
                    <a:pt x="74117" y="10786"/>
                    <a:pt x="75882" y="10112"/>
                  </a:cubicBezTo>
                  <a:cubicBezTo>
                    <a:pt x="84705" y="7415"/>
                    <a:pt x="91764" y="4044"/>
                    <a:pt x="100588" y="0"/>
                  </a:cubicBezTo>
                  <a:cubicBezTo>
                    <a:pt x="100588" y="2022"/>
                    <a:pt x="104117" y="4044"/>
                    <a:pt x="105000" y="6067"/>
                  </a:cubicBezTo>
                  <a:cubicBezTo>
                    <a:pt x="105882" y="7415"/>
                    <a:pt x="105000" y="9438"/>
                    <a:pt x="97941" y="12808"/>
                  </a:cubicBezTo>
                  <a:cubicBezTo>
                    <a:pt x="97941" y="13483"/>
                    <a:pt x="98823" y="14157"/>
                    <a:pt x="99705" y="14831"/>
                  </a:cubicBezTo>
                  <a:cubicBezTo>
                    <a:pt x="107647" y="12808"/>
                    <a:pt x="114705" y="14157"/>
                    <a:pt x="118235" y="16853"/>
                  </a:cubicBezTo>
                  <a:cubicBezTo>
                    <a:pt x="120000" y="18202"/>
                    <a:pt x="120000" y="19550"/>
                    <a:pt x="120000" y="20898"/>
                  </a:cubicBezTo>
                  <a:cubicBezTo>
                    <a:pt x="120000" y="22921"/>
                    <a:pt x="119117" y="24943"/>
                    <a:pt x="116470" y="26966"/>
                  </a:cubicBezTo>
                  <a:cubicBezTo>
                    <a:pt x="111176" y="31011"/>
                    <a:pt x="104117" y="35056"/>
                    <a:pt x="96176" y="40449"/>
                  </a:cubicBezTo>
                  <a:cubicBezTo>
                    <a:pt x="87352" y="45842"/>
                    <a:pt x="78529" y="51910"/>
                    <a:pt x="69705" y="57977"/>
                  </a:cubicBezTo>
                  <a:cubicBezTo>
                    <a:pt x="67058" y="60674"/>
                    <a:pt x="63529" y="62696"/>
                    <a:pt x="60000" y="65393"/>
                  </a:cubicBezTo>
                  <a:cubicBezTo>
                    <a:pt x="54705" y="68089"/>
                    <a:pt x="54705" y="68089"/>
                    <a:pt x="54705" y="68089"/>
                  </a:cubicBezTo>
                  <a:cubicBezTo>
                    <a:pt x="53823" y="68089"/>
                    <a:pt x="53823" y="68764"/>
                    <a:pt x="53823" y="68764"/>
                  </a:cubicBezTo>
                  <a:cubicBezTo>
                    <a:pt x="53823" y="68764"/>
                    <a:pt x="53823" y="68089"/>
                    <a:pt x="52058" y="68764"/>
                  </a:cubicBezTo>
                  <a:cubicBezTo>
                    <a:pt x="51176" y="68764"/>
                    <a:pt x="51176" y="69438"/>
                    <a:pt x="51176" y="69438"/>
                  </a:cubicBezTo>
                  <a:cubicBezTo>
                    <a:pt x="51176" y="70112"/>
                    <a:pt x="51176" y="70112"/>
                    <a:pt x="52058" y="70112"/>
                  </a:cubicBezTo>
                  <a:cubicBezTo>
                    <a:pt x="52058" y="70786"/>
                    <a:pt x="52058" y="70786"/>
                    <a:pt x="52058" y="70786"/>
                  </a:cubicBezTo>
                  <a:cubicBezTo>
                    <a:pt x="52941" y="71460"/>
                    <a:pt x="53823" y="71460"/>
                    <a:pt x="55588" y="72134"/>
                  </a:cubicBezTo>
                  <a:cubicBezTo>
                    <a:pt x="64411" y="76179"/>
                    <a:pt x="75000" y="80224"/>
                    <a:pt x="84705" y="85617"/>
                  </a:cubicBezTo>
                  <a:cubicBezTo>
                    <a:pt x="86470" y="86966"/>
                    <a:pt x="89117" y="87640"/>
                    <a:pt x="91764" y="88988"/>
                  </a:cubicBezTo>
                  <a:cubicBezTo>
                    <a:pt x="94411" y="90337"/>
                    <a:pt x="97058" y="91011"/>
                    <a:pt x="99705" y="92359"/>
                  </a:cubicBezTo>
                  <a:cubicBezTo>
                    <a:pt x="100588" y="93033"/>
                    <a:pt x="102352" y="93707"/>
                    <a:pt x="103235" y="94382"/>
                  </a:cubicBezTo>
                  <a:cubicBezTo>
                    <a:pt x="104117" y="95056"/>
                    <a:pt x="105882" y="95730"/>
                    <a:pt x="106764" y="96404"/>
                  </a:cubicBezTo>
                  <a:cubicBezTo>
                    <a:pt x="108529" y="97752"/>
                    <a:pt x="109411" y="99775"/>
                    <a:pt x="110294" y="100449"/>
                  </a:cubicBezTo>
                  <a:cubicBezTo>
                    <a:pt x="112058" y="103820"/>
                    <a:pt x="110294" y="104494"/>
                    <a:pt x="107647" y="105168"/>
                  </a:cubicBezTo>
                  <a:cubicBezTo>
                    <a:pt x="103235" y="100449"/>
                    <a:pt x="97058" y="97078"/>
                    <a:pt x="90882" y="93707"/>
                  </a:cubicBezTo>
                  <a:cubicBezTo>
                    <a:pt x="84705" y="91011"/>
                    <a:pt x="78529" y="88314"/>
                    <a:pt x="72352" y="86292"/>
                  </a:cubicBezTo>
                  <a:cubicBezTo>
                    <a:pt x="65294" y="82921"/>
                    <a:pt x="57352" y="80224"/>
                    <a:pt x="51176" y="76853"/>
                  </a:cubicBezTo>
                  <a:cubicBezTo>
                    <a:pt x="50294" y="76853"/>
                    <a:pt x="50294" y="76179"/>
                    <a:pt x="49411" y="75505"/>
                  </a:cubicBezTo>
                  <a:cubicBezTo>
                    <a:pt x="48529" y="75505"/>
                    <a:pt x="48529" y="75505"/>
                    <a:pt x="48529" y="75505"/>
                  </a:cubicBezTo>
                  <a:cubicBezTo>
                    <a:pt x="47647" y="74831"/>
                    <a:pt x="47647" y="74831"/>
                    <a:pt x="47647" y="74831"/>
                  </a:cubicBezTo>
                  <a:cubicBezTo>
                    <a:pt x="47647" y="74831"/>
                    <a:pt x="46764" y="74157"/>
                    <a:pt x="45882" y="73483"/>
                  </a:cubicBezTo>
                  <a:cubicBezTo>
                    <a:pt x="45000" y="72808"/>
                    <a:pt x="44117" y="72134"/>
                    <a:pt x="44117" y="70786"/>
                  </a:cubicBezTo>
                  <a:cubicBezTo>
                    <a:pt x="44117" y="72134"/>
                    <a:pt x="45000" y="72808"/>
                    <a:pt x="45882" y="74157"/>
                  </a:cubicBezTo>
                  <a:cubicBezTo>
                    <a:pt x="45882" y="74157"/>
                    <a:pt x="46764" y="74831"/>
                    <a:pt x="47647" y="75505"/>
                  </a:cubicBezTo>
                  <a:cubicBezTo>
                    <a:pt x="47647" y="75505"/>
                    <a:pt x="48529" y="75505"/>
                    <a:pt x="48529" y="76179"/>
                  </a:cubicBezTo>
                  <a:cubicBezTo>
                    <a:pt x="49411" y="76179"/>
                    <a:pt x="50294" y="76853"/>
                    <a:pt x="51176" y="77528"/>
                  </a:cubicBezTo>
                  <a:cubicBezTo>
                    <a:pt x="57352" y="80224"/>
                    <a:pt x="64411" y="82921"/>
                    <a:pt x="72352" y="86292"/>
                  </a:cubicBezTo>
                  <a:cubicBezTo>
                    <a:pt x="77647" y="88314"/>
                    <a:pt x="83823" y="91011"/>
                    <a:pt x="90000" y="94382"/>
                  </a:cubicBezTo>
                  <a:cubicBezTo>
                    <a:pt x="96176" y="97752"/>
                    <a:pt x="101470" y="101123"/>
                    <a:pt x="106764" y="105842"/>
                  </a:cubicBezTo>
                  <a:cubicBezTo>
                    <a:pt x="104117" y="106516"/>
                    <a:pt x="102352" y="107191"/>
                    <a:pt x="101470" y="108539"/>
                  </a:cubicBezTo>
                  <a:cubicBezTo>
                    <a:pt x="101470" y="108539"/>
                    <a:pt x="104117" y="111235"/>
                    <a:pt x="105882" y="112584"/>
                  </a:cubicBezTo>
                  <a:cubicBezTo>
                    <a:pt x="105882" y="116629"/>
                    <a:pt x="103235" y="118651"/>
                    <a:pt x="101470" y="119325"/>
                  </a:cubicBezTo>
                  <a:cubicBezTo>
                    <a:pt x="98823" y="120000"/>
                    <a:pt x="95294" y="120000"/>
                    <a:pt x="92647" y="120000"/>
                  </a:cubicBezTo>
                  <a:cubicBezTo>
                    <a:pt x="91764" y="120000"/>
                    <a:pt x="90000" y="120000"/>
                    <a:pt x="89117" y="12000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1511" name="Google Shape;1511;p64"/>
          <p:cNvSpPr/>
          <p:nvPr/>
        </p:nvSpPr>
        <p:spPr>
          <a:xfrm rot="1490677">
            <a:off x="2499213" y="1900777"/>
            <a:ext cx="1295938" cy="301860"/>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2" name="Google Shape;1512;p64"/>
          <p:cNvSpPr/>
          <p:nvPr/>
        </p:nvSpPr>
        <p:spPr>
          <a:xfrm rot="-2947815" flipH="1">
            <a:off x="5023807" y="1483881"/>
            <a:ext cx="659747" cy="419188"/>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3" name="Google Shape;1513;p64"/>
          <p:cNvSpPr/>
          <p:nvPr/>
        </p:nvSpPr>
        <p:spPr>
          <a:xfrm rot="-1490677" flipH="1">
            <a:off x="5557386" y="1807666"/>
            <a:ext cx="1295938" cy="284252"/>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4" name="Google Shape;1514;p64"/>
          <p:cNvSpPr/>
          <p:nvPr/>
        </p:nvSpPr>
        <p:spPr>
          <a:xfrm rot="7853505" flipH="1">
            <a:off x="3263461" y="3315921"/>
            <a:ext cx="994910" cy="350629"/>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5" name="Google Shape;1515;p64"/>
          <p:cNvSpPr/>
          <p:nvPr/>
        </p:nvSpPr>
        <p:spPr>
          <a:xfrm rot="-8393536">
            <a:off x="4943897" y="3318136"/>
            <a:ext cx="1318324" cy="346078"/>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6" name="Google Shape;1516;p64"/>
          <p:cNvSpPr/>
          <p:nvPr/>
        </p:nvSpPr>
        <p:spPr>
          <a:xfrm rot="8941230" flipH="1">
            <a:off x="2529366" y="3107340"/>
            <a:ext cx="1310781" cy="266297"/>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7" name="Google Shape;1517;p64"/>
          <p:cNvSpPr/>
          <p:nvPr/>
        </p:nvSpPr>
        <p:spPr>
          <a:xfrm rot="2500804">
            <a:off x="3428526" y="1462402"/>
            <a:ext cx="981698" cy="265345"/>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18" name="Google Shape;1518;p64"/>
          <p:cNvSpPr txBox="1"/>
          <p:nvPr/>
        </p:nvSpPr>
        <p:spPr>
          <a:xfrm>
            <a:off x="3841450" y="512750"/>
            <a:ext cx="16731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600" b="0" i="0" u="none">
                <a:solidFill>
                  <a:schemeClr val="dk1"/>
                </a:solidFill>
                <a:latin typeface="Arial"/>
                <a:ea typeface="Arial"/>
                <a:cs typeface="Arial"/>
                <a:sym typeface="Arial"/>
              </a:rPr>
              <a:t>Department of Education</a:t>
            </a:r>
            <a:endParaRPr sz="1200"/>
          </a:p>
        </p:txBody>
      </p:sp>
      <p:sp>
        <p:nvSpPr>
          <p:cNvPr id="1519" name="Google Shape;1519;p64"/>
          <p:cNvSpPr txBox="1"/>
          <p:nvPr/>
        </p:nvSpPr>
        <p:spPr>
          <a:xfrm>
            <a:off x="1663627" y="4052325"/>
            <a:ext cx="2257500" cy="92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b="0" i="0" u="none">
                <a:solidFill>
                  <a:schemeClr val="dk1"/>
                </a:solidFill>
                <a:latin typeface="Arial"/>
                <a:ea typeface="Arial"/>
                <a:cs typeface="Arial"/>
                <a:sym typeface="Arial"/>
              </a:rPr>
              <a:t>National Highway Traffic Safety Administration</a:t>
            </a:r>
            <a:endParaRPr sz="1000"/>
          </a:p>
          <a:p>
            <a:pPr marL="0" marR="0" lvl="0" indent="0" algn="ctr" rtl="0">
              <a:lnSpc>
                <a:spcPct val="100000"/>
              </a:lnSpc>
              <a:spcBef>
                <a:spcPts val="0"/>
              </a:spcBef>
              <a:spcAft>
                <a:spcPts val="0"/>
              </a:spcAft>
              <a:buClr>
                <a:schemeClr val="dk1"/>
              </a:buClr>
              <a:buFont typeface="Arial"/>
              <a:buNone/>
            </a:pPr>
            <a:r>
              <a:rPr lang="en" b="0" i="0" u="none">
                <a:solidFill>
                  <a:schemeClr val="dk1"/>
                </a:solidFill>
                <a:latin typeface="Arial"/>
                <a:ea typeface="Arial"/>
                <a:cs typeface="Arial"/>
                <a:sym typeface="Arial"/>
              </a:rPr>
              <a:t>(NHTSA)</a:t>
            </a:r>
            <a:endParaRPr sz="1000"/>
          </a:p>
        </p:txBody>
      </p:sp>
      <p:sp>
        <p:nvSpPr>
          <p:cNvPr id="1520" name="Google Shape;1520;p64"/>
          <p:cNvSpPr txBox="1"/>
          <p:nvPr/>
        </p:nvSpPr>
        <p:spPr>
          <a:xfrm>
            <a:off x="6005450" y="3953112"/>
            <a:ext cx="24114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500" b="0" i="0" u="none">
                <a:solidFill>
                  <a:schemeClr val="dk1"/>
                </a:solidFill>
                <a:latin typeface="Arial"/>
                <a:ea typeface="Arial"/>
                <a:cs typeface="Arial"/>
                <a:sym typeface="Arial"/>
              </a:rPr>
              <a:t>Drug Enforcement Administration (DEA)</a:t>
            </a:r>
            <a:endParaRPr sz="1100"/>
          </a:p>
        </p:txBody>
      </p:sp>
      <p:sp>
        <p:nvSpPr>
          <p:cNvPr id="1521" name="Google Shape;1521;p64"/>
          <p:cNvSpPr txBox="1"/>
          <p:nvPr/>
        </p:nvSpPr>
        <p:spPr>
          <a:xfrm>
            <a:off x="6664950" y="3145553"/>
            <a:ext cx="1841400" cy="82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300" b="0" i="0" u="none">
                <a:solidFill>
                  <a:schemeClr val="dk1"/>
                </a:solidFill>
                <a:latin typeface="Arial"/>
                <a:ea typeface="Arial"/>
                <a:cs typeface="Arial"/>
                <a:sym typeface="Arial"/>
              </a:rPr>
              <a:t>Immigration and Customs Enforcement (ICE)</a:t>
            </a:r>
            <a:endParaRPr sz="900"/>
          </a:p>
        </p:txBody>
      </p:sp>
      <p:sp>
        <p:nvSpPr>
          <p:cNvPr id="1522" name="Google Shape;1522;p64"/>
          <p:cNvSpPr txBox="1"/>
          <p:nvPr/>
        </p:nvSpPr>
        <p:spPr>
          <a:xfrm>
            <a:off x="6749850" y="2110200"/>
            <a:ext cx="1671600" cy="92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600" b="0" i="0" u="none">
                <a:solidFill>
                  <a:schemeClr val="dk1"/>
                </a:solidFill>
                <a:latin typeface="Arial"/>
                <a:ea typeface="Arial"/>
                <a:cs typeface="Arial"/>
                <a:sym typeface="Arial"/>
              </a:rPr>
              <a:t>Internal Revenue Service (IRS)</a:t>
            </a:r>
            <a:endParaRPr sz="1200"/>
          </a:p>
        </p:txBody>
      </p:sp>
      <p:sp>
        <p:nvSpPr>
          <p:cNvPr id="1523" name="Google Shape;1523;p64"/>
          <p:cNvSpPr txBox="1"/>
          <p:nvPr/>
        </p:nvSpPr>
        <p:spPr>
          <a:xfrm>
            <a:off x="721200" y="3072000"/>
            <a:ext cx="1808100" cy="1031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300" b="0" i="0" u="none">
                <a:solidFill>
                  <a:schemeClr val="dk1"/>
                </a:solidFill>
                <a:latin typeface="Arial"/>
                <a:ea typeface="Arial"/>
                <a:cs typeface="Arial"/>
                <a:sym typeface="Arial"/>
              </a:rPr>
              <a:t>National Archives &amp; Records Administration (NARA)</a:t>
            </a:r>
            <a:endParaRPr sz="900"/>
          </a:p>
        </p:txBody>
      </p:sp>
      <p:sp>
        <p:nvSpPr>
          <p:cNvPr id="1524" name="Google Shape;1524;p64"/>
          <p:cNvSpPr txBox="1"/>
          <p:nvPr/>
        </p:nvSpPr>
        <p:spPr>
          <a:xfrm>
            <a:off x="857700" y="2352698"/>
            <a:ext cx="1671600" cy="78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b="0" i="0" u="none">
                <a:solidFill>
                  <a:schemeClr val="dk1"/>
                </a:solidFill>
                <a:latin typeface="Arial"/>
                <a:ea typeface="Arial"/>
                <a:cs typeface="Arial"/>
                <a:sym typeface="Arial"/>
              </a:rPr>
              <a:t>Bureau of Engraving and Printing</a:t>
            </a:r>
            <a:endParaRPr sz="1000"/>
          </a:p>
        </p:txBody>
      </p:sp>
      <p:sp>
        <p:nvSpPr>
          <p:cNvPr id="1525" name="Google Shape;1525;p64"/>
          <p:cNvSpPr txBox="1"/>
          <p:nvPr/>
        </p:nvSpPr>
        <p:spPr>
          <a:xfrm>
            <a:off x="886612" y="1300350"/>
            <a:ext cx="1671600" cy="92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b="0" i="0" u="none">
                <a:solidFill>
                  <a:schemeClr val="dk1"/>
                </a:solidFill>
                <a:latin typeface="Arial"/>
                <a:ea typeface="Arial"/>
                <a:cs typeface="Arial"/>
                <a:sym typeface="Arial"/>
              </a:rPr>
              <a:t>Central Intelligence Agency (CIA)</a:t>
            </a:r>
            <a:endParaRPr sz="1000"/>
          </a:p>
        </p:txBody>
      </p:sp>
      <p:sp>
        <p:nvSpPr>
          <p:cNvPr id="1526" name="Google Shape;1526;p64"/>
          <p:cNvSpPr txBox="1"/>
          <p:nvPr/>
        </p:nvSpPr>
        <p:spPr>
          <a:xfrm>
            <a:off x="2248037" y="765712"/>
            <a:ext cx="1673100" cy="92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b="0" i="0" u="none">
                <a:solidFill>
                  <a:schemeClr val="dk1"/>
                </a:solidFill>
                <a:latin typeface="Arial"/>
                <a:ea typeface="Arial"/>
                <a:cs typeface="Arial"/>
                <a:sym typeface="Arial"/>
              </a:rPr>
              <a:t>Department of Defense (DOD)</a:t>
            </a:r>
            <a:endParaRPr sz="1000"/>
          </a:p>
        </p:txBody>
      </p:sp>
      <p:sp>
        <p:nvSpPr>
          <p:cNvPr id="1527" name="Google Shape;1527;p64"/>
          <p:cNvSpPr txBox="1"/>
          <p:nvPr/>
        </p:nvSpPr>
        <p:spPr>
          <a:xfrm>
            <a:off x="3921125" y="3953112"/>
            <a:ext cx="1673100" cy="92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500" b="0" i="0" u="none">
                <a:solidFill>
                  <a:schemeClr val="dk1"/>
                </a:solidFill>
                <a:latin typeface="Arial"/>
                <a:ea typeface="Arial"/>
                <a:cs typeface="Arial"/>
                <a:sym typeface="Arial"/>
              </a:rPr>
              <a:t>Office of Management and Budget</a:t>
            </a:r>
            <a:endParaRPr sz="1100"/>
          </a:p>
        </p:txBody>
      </p:sp>
      <p:sp>
        <p:nvSpPr>
          <p:cNvPr id="1528" name="Google Shape;1528;p64"/>
          <p:cNvSpPr txBox="1"/>
          <p:nvPr/>
        </p:nvSpPr>
        <p:spPr>
          <a:xfrm>
            <a:off x="5315688" y="758612"/>
            <a:ext cx="1673100" cy="64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600" b="0" i="0" u="none">
                <a:solidFill>
                  <a:schemeClr val="dk1"/>
                </a:solidFill>
                <a:latin typeface="Arial"/>
                <a:ea typeface="Arial"/>
                <a:cs typeface="Arial"/>
                <a:sym typeface="Arial"/>
              </a:rPr>
              <a:t>Department of Justice</a:t>
            </a:r>
            <a:endParaRPr sz="1200"/>
          </a:p>
        </p:txBody>
      </p:sp>
      <p:sp>
        <p:nvSpPr>
          <p:cNvPr id="1529" name="Google Shape;1529;p64"/>
          <p:cNvSpPr txBox="1"/>
          <p:nvPr/>
        </p:nvSpPr>
        <p:spPr>
          <a:xfrm>
            <a:off x="6912775" y="901450"/>
            <a:ext cx="1671600" cy="109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500" b="0" i="0" u="none">
                <a:solidFill>
                  <a:schemeClr val="dk1"/>
                </a:solidFill>
                <a:latin typeface="Arial"/>
                <a:ea typeface="Arial"/>
                <a:cs typeface="Arial"/>
                <a:sym typeface="Arial"/>
              </a:rPr>
              <a:t>Centers for Medicare &amp; Medicaid Services (CMS)</a:t>
            </a:r>
            <a:endParaRPr sz="1100"/>
          </a:p>
        </p:txBody>
      </p:sp>
      <p:sp>
        <p:nvSpPr>
          <p:cNvPr id="1530" name="Google Shape;1530;p64"/>
          <p:cNvSpPr/>
          <p:nvPr/>
        </p:nvSpPr>
        <p:spPr>
          <a:xfrm rot="-9125593">
            <a:off x="5609376" y="3172621"/>
            <a:ext cx="1220423" cy="265383"/>
          </a:xfrm>
          <a:custGeom>
            <a:avLst/>
            <a:gdLst/>
            <a:ahLst/>
            <a:cxnLst/>
            <a:rect l="l" t="t" r="r" b="b"/>
            <a:pathLst>
              <a:path w="120000" h="120000" extrusionOk="0">
                <a:moveTo>
                  <a:pt x="119999" y="116213"/>
                </a:moveTo>
                <a:cubicBezTo>
                  <a:pt x="119915" y="115922"/>
                  <a:pt x="119915" y="115922"/>
                  <a:pt x="119915" y="115922"/>
                </a:cubicBezTo>
                <a:cubicBezTo>
                  <a:pt x="119915" y="115922"/>
                  <a:pt x="119830" y="115631"/>
                  <a:pt x="119661" y="115339"/>
                </a:cubicBezTo>
                <a:cubicBezTo>
                  <a:pt x="119576" y="115048"/>
                  <a:pt x="119491" y="114757"/>
                  <a:pt x="119068" y="113883"/>
                </a:cubicBezTo>
                <a:cubicBezTo>
                  <a:pt x="119068" y="113883"/>
                  <a:pt x="119153" y="113883"/>
                  <a:pt x="119237" y="113883"/>
                </a:cubicBezTo>
                <a:cubicBezTo>
                  <a:pt x="119322" y="113883"/>
                  <a:pt x="119322" y="113883"/>
                  <a:pt x="118814" y="111844"/>
                </a:cubicBezTo>
                <a:cubicBezTo>
                  <a:pt x="118814" y="111844"/>
                  <a:pt x="118560" y="110970"/>
                  <a:pt x="118052" y="109805"/>
                </a:cubicBezTo>
                <a:cubicBezTo>
                  <a:pt x="117374" y="108349"/>
                  <a:pt x="117374" y="108349"/>
                  <a:pt x="116612" y="106893"/>
                </a:cubicBezTo>
                <a:cubicBezTo>
                  <a:pt x="116612" y="106893"/>
                  <a:pt x="116527" y="106601"/>
                  <a:pt x="116189" y="106019"/>
                </a:cubicBezTo>
                <a:cubicBezTo>
                  <a:pt x="116019" y="105436"/>
                  <a:pt x="116019" y="105145"/>
                  <a:pt x="115850" y="104854"/>
                </a:cubicBezTo>
                <a:cubicBezTo>
                  <a:pt x="115850" y="104854"/>
                  <a:pt x="115850" y="104854"/>
                  <a:pt x="115850" y="104854"/>
                </a:cubicBezTo>
                <a:cubicBezTo>
                  <a:pt x="116019" y="105145"/>
                  <a:pt x="116104" y="105436"/>
                  <a:pt x="116273" y="105436"/>
                </a:cubicBezTo>
                <a:cubicBezTo>
                  <a:pt x="116612" y="106019"/>
                  <a:pt x="116697" y="106019"/>
                  <a:pt x="116443" y="105436"/>
                </a:cubicBezTo>
                <a:cubicBezTo>
                  <a:pt x="116866" y="105728"/>
                  <a:pt x="116697" y="104854"/>
                  <a:pt x="116358" y="103398"/>
                </a:cubicBezTo>
                <a:cubicBezTo>
                  <a:pt x="116527" y="103689"/>
                  <a:pt x="116612" y="103398"/>
                  <a:pt x="116612" y="103398"/>
                </a:cubicBezTo>
                <a:cubicBezTo>
                  <a:pt x="117205" y="103980"/>
                  <a:pt x="117628" y="104271"/>
                  <a:pt x="117882" y="104271"/>
                </a:cubicBezTo>
                <a:cubicBezTo>
                  <a:pt x="117967" y="103980"/>
                  <a:pt x="117967" y="103980"/>
                  <a:pt x="117967" y="103980"/>
                </a:cubicBezTo>
                <a:cubicBezTo>
                  <a:pt x="117882" y="103106"/>
                  <a:pt x="117459" y="101941"/>
                  <a:pt x="116781" y="100485"/>
                </a:cubicBezTo>
                <a:cubicBezTo>
                  <a:pt x="116612" y="99902"/>
                  <a:pt x="116612" y="99902"/>
                  <a:pt x="116612" y="99902"/>
                </a:cubicBezTo>
                <a:cubicBezTo>
                  <a:pt x="116866" y="99902"/>
                  <a:pt x="116866" y="99902"/>
                  <a:pt x="116866" y="99902"/>
                </a:cubicBezTo>
                <a:cubicBezTo>
                  <a:pt x="116527" y="98737"/>
                  <a:pt x="115935" y="96990"/>
                  <a:pt x="115342" y="95242"/>
                </a:cubicBezTo>
                <a:cubicBezTo>
                  <a:pt x="114664" y="93495"/>
                  <a:pt x="114071" y="91747"/>
                  <a:pt x="113563" y="90291"/>
                </a:cubicBezTo>
                <a:cubicBezTo>
                  <a:pt x="112801" y="88252"/>
                  <a:pt x="112801" y="88252"/>
                  <a:pt x="112801" y="88252"/>
                </a:cubicBezTo>
                <a:cubicBezTo>
                  <a:pt x="112293" y="86796"/>
                  <a:pt x="111362" y="84757"/>
                  <a:pt x="110261" y="82427"/>
                </a:cubicBezTo>
                <a:cubicBezTo>
                  <a:pt x="109075" y="80097"/>
                  <a:pt x="109075" y="80097"/>
                  <a:pt x="109075" y="80097"/>
                </a:cubicBezTo>
                <a:cubicBezTo>
                  <a:pt x="108906" y="79805"/>
                  <a:pt x="108652" y="79223"/>
                  <a:pt x="108398" y="78640"/>
                </a:cubicBezTo>
                <a:cubicBezTo>
                  <a:pt x="109668" y="80679"/>
                  <a:pt x="110430" y="81262"/>
                  <a:pt x="110345" y="80388"/>
                </a:cubicBezTo>
                <a:cubicBezTo>
                  <a:pt x="110261" y="79514"/>
                  <a:pt x="109498" y="77475"/>
                  <a:pt x="108398" y="75145"/>
                </a:cubicBezTo>
                <a:cubicBezTo>
                  <a:pt x="107297" y="72524"/>
                  <a:pt x="105857" y="69902"/>
                  <a:pt x="104248" y="67281"/>
                </a:cubicBezTo>
                <a:cubicBezTo>
                  <a:pt x="103740" y="66407"/>
                  <a:pt x="103232" y="65533"/>
                  <a:pt x="102724" y="64660"/>
                </a:cubicBezTo>
                <a:cubicBezTo>
                  <a:pt x="102215" y="63786"/>
                  <a:pt x="101707" y="62912"/>
                  <a:pt x="101115" y="62038"/>
                </a:cubicBezTo>
                <a:cubicBezTo>
                  <a:pt x="100098" y="60291"/>
                  <a:pt x="98997" y="58543"/>
                  <a:pt x="97981" y="57087"/>
                </a:cubicBezTo>
                <a:cubicBezTo>
                  <a:pt x="95864" y="53592"/>
                  <a:pt x="93747" y="50679"/>
                  <a:pt x="91630" y="47475"/>
                </a:cubicBezTo>
                <a:cubicBezTo>
                  <a:pt x="91037" y="46893"/>
                  <a:pt x="90529" y="46019"/>
                  <a:pt x="90021" y="45436"/>
                </a:cubicBezTo>
                <a:cubicBezTo>
                  <a:pt x="89428" y="44563"/>
                  <a:pt x="88920" y="43980"/>
                  <a:pt x="88327" y="43398"/>
                </a:cubicBezTo>
                <a:cubicBezTo>
                  <a:pt x="87226" y="41941"/>
                  <a:pt x="86125" y="40485"/>
                  <a:pt x="85024" y="39320"/>
                </a:cubicBezTo>
                <a:cubicBezTo>
                  <a:pt x="83923" y="38155"/>
                  <a:pt x="82738" y="36990"/>
                  <a:pt x="81637" y="35533"/>
                </a:cubicBezTo>
                <a:cubicBezTo>
                  <a:pt x="81044" y="34951"/>
                  <a:pt x="80451" y="34368"/>
                  <a:pt x="79858" y="33786"/>
                </a:cubicBezTo>
                <a:cubicBezTo>
                  <a:pt x="79266" y="33495"/>
                  <a:pt x="78757" y="32912"/>
                  <a:pt x="78165" y="32330"/>
                </a:cubicBezTo>
                <a:cubicBezTo>
                  <a:pt x="77233" y="31747"/>
                  <a:pt x="76386" y="30873"/>
                  <a:pt x="75539" y="30291"/>
                </a:cubicBezTo>
                <a:cubicBezTo>
                  <a:pt x="74693" y="29708"/>
                  <a:pt x="73846" y="29126"/>
                  <a:pt x="72999" y="28543"/>
                </a:cubicBezTo>
                <a:cubicBezTo>
                  <a:pt x="72575" y="28252"/>
                  <a:pt x="72152" y="27961"/>
                  <a:pt x="71729" y="27669"/>
                </a:cubicBezTo>
                <a:cubicBezTo>
                  <a:pt x="71220" y="27378"/>
                  <a:pt x="70797" y="27087"/>
                  <a:pt x="70374" y="26796"/>
                </a:cubicBezTo>
                <a:cubicBezTo>
                  <a:pt x="69527" y="26504"/>
                  <a:pt x="68680" y="25922"/>
                  <a:pt x="67833" y="25631"/>
                </a:cubicBezTo>
                <a:cubicBezTo>
                  <a:pt x="64446" y="24174"/>
                  <a:pt x="61058" y="23592"/>
                  <a:pt x="57501" y="23300"/>
                </a:cubicBezTo>
                <a:cubicBezTo>
                  <a:pt x="56654" y="23592"/>
                  <a:pt x="55892" y="23592"/>
                  <a:pt x="55045" y="23592"/>
                </a:cubicBezTo>
                <a:cubicBezTo>
                  <a:pt x="54199" y="23592"/>
                  <a:pt x="53352" y="23883"/>
                  <a:pt x="52589" y="24174"/>
                </a:cubicBezTo>
                <a:cubicBezTo>
                  <a:pt x="50980" y="24466"/>
                  <a:pt x="49371" y="24757"/>
                  <a:pt x="47762" y="25048"/>
                </a:cubicBezTo>
                <a:cubicBezTo>
                  <a:pt x="44544" y="25631"/>
                  <a:pt x="41411" y="26796"/>
                  <a:pt x="38193" y="27961"/>
                </a:cubicBezTo>
                <a:cubicBezTo>
                  <a:pt x="35483" y="29126"/>
                  <a:pt x="33112" y="30582"/>
                  <a:pt x="30825" y="32330"/>
                </a:cubicBezTo>
                <a:cubicBezTo>
                  <a:pt x="28539" y="34077"/>
                  <a:pt x="26422" y="36116"/>
                  <a:pt x="24050" y="38155"/>
                </a:cubicBezTo>
                <a:cubicBezTo>
                  <a:pt x="23966" y="38446"/>
                  <a:pt x="23966" y="38446"/>
                  <a:pt x="23966" y="38446"/>
                </a:cubicBezTo>
                <a:cubicBezTo>
                  <a:pt x="24135" y="38446"/>
                  <a:pt x="24304" y="38155"/>
                  <a:pt x="24389" y="38155"/>
                </a:cubicBezTo>
                <a:cubicBezTo>
                  <a:pt x="28115" y="34951"/>
                  <a:pt x="31841" y="32621"/>
                  <a:pt x="35737" y="30873"/>
                </a:cubicBezTo>
                <a:cubicBezTo>
                  <a:pt x="39548" y="29126"/>
                  <a:pt x="43528" y="28252"/>
                  <a:pt x="47593" y="27378"/>
                </a:cubicBezTo>
                <a:cubicBezTo>
                  <a:pt x="48525" y="27378"/>
                  <a:pt x="49371" y="27378"/>
                  <a:pt x="50303" y="27087"/>
                </a:cubicBezTo>
                <a:cubicBezTo>
                  <a:pt x="50388" y="27087"/>
                  <a:pt x="50472" y="27087"/>
                  <a:pt x="50642" y="27087"/>
                </a:cubicBezTo>
                <a:cubicBezTo>
                  <a:pt x="51404" y="27087"/>
                  <a:pt x="52251" y="27087"/>
                  <a:pt x="53098" y="27087"/>
                </a:cubicBezTo>
                <a:cubicBezTo>
                  <a:pt x="52759" y="27087"/>
                  <a:pt x="52505" y="27087"/>
                  <a:pt x="52251" y="27087"/>
                </a:cubicBezTo>
                <a:cubicBezTo>
                  <a:pt x="51658" y="27087"/>
                  <a:pt x="51150" y="27378"/>
                  <a:pt x="51150" y="27669"/>
                </a:cubicBezTo>
                <a:cubicBezTo>
                  <a:pt x="51150" y="27669"/>
                  <a:pt x="51235" y="27669"/>
                  <a:pt x="51319" y="27961"/>
                </a:cubicBezTo>
                <a:cubicBezTo>
                  <a:pt x="49287" y="28252"/>
                  <a:pt x="47170" y="28834"/>
                  <a:pt x="45137" y="29417"/>
                </a:cubicBezTo>
                <a:cubicBezTo>
                  <a:pt x="44544" y="29417"/>
                  <a:pt x="43952" y="29708"/>
                  <a:pt x="43528" y="30000"/>
                </a:cubicBezTo>
                <a:cubicBezTo>
                  <a:pt x="41157" y="30291"/>
                  <a:pt x="38786" y="30582"/>
                  <a:pt x="36330" y="31456"/>
                </a:cubicBezTo>
                <a:cubicBezTo>
                  <a:pt x="35737" y="31456"/>
                  <a:pt x="35737" y="31456"/>
                  <a:pt x="35737" y="31456"/>
                </a:cubicBezTo>
                <a:cubicBezTo>
                  <a:pt x="34975" y="31747"/>
                  <a:pt x="34213" y="32330"/>
                  <a:pt x="33874" y="32621"/>
                </a:cubicBezTo>
                <a:cubicBezTo>
                  <a:pt x="33705" y="32621"/>
                  <a:pt x="33705" y="32912"/>
                  <a:pt x="33620" y="32912"/>
                </a:cubicBezTo>
                <a:cubicBezTo>
                  <a:pt x="28200" y="35533"/>
                  <a:pt x="22780" y="39611"/>
                  <a:pt x="17953" y="45145"/>
                </a:cubicBezTo>
                <a:cubicBezTo>
                  <a:pt x="17699" y="45436"/>
                  <a:pt x="17529" y="45728"/>
                  <a:pt x="17614" y="45728"/>
                </a:cubicBezTo>
                <a:cubicBezTo>
                  <a:pt x="17529" y="45728"/>
                  <a:pt x="17360" y="45728"/>
                  <a:pt x="17275" y="46019"/>
                </a:cubicBezTo>
                <a:cubicBezTo>
                  <a:pt x="17191" y="46019"/>
                  <a:pt x="17191" y="46019"/>
                  <a:pt x="17106" y="46019"/>
                </a:cubicBezTo>
                <a:cubicBezTo>
                  <a:pt x="17106" y="46019"/>
                  <a:pt x="17106" y="46019"/>
                  <a:pt x="17106" y="46019"/>
                </a:cubicBezTo>
                <a:cubicBezTo>
                  <a:pt x="17191" y="46019"/>
                  <a:pt x="17191" y="46019"/>
                  <a:pt x="17275" y="45728"/>
                </a:cubicBezTo>
                <a:cubicBezTo>
                  <a:pt x="18292" y="43106"/>
                  <a:pt x="19393" y="39611"/>
                  <a:pt x="20409" y="36407"/>
                </a:cubicBezTo>
                <a:cubicBezTo>
                  <a:pt x="20324" y="36407"/>
                  <a:pt x="20324" y="36407"/>
                  <a:pt x="20324" y="36407"/>
                </a:cubicBezTo>
                <a:cubicBezTo>
                  <a:pt x="20494" y="35825"/>
                  <a:pt x="20663" y="35533"/>
                  <a:pt x="20832" y="34951"/>
                </a:cubicBezTo>
                <a:cubicBezTo>
                  <a:pt x="20748" y="34951"/>
                  <a:pt x="20663" y="35242"/>
                  <a:pt x="20663" y="35242"/>
                </a:cubicBezTo>
                <a:cubicBezTo>
                  <a:pt x="20663" y="35242"/>
                  <a:pt x="20663" y="35242"/>
                  <a:pt x="20663" y="35242"/>
                </a:cubicBezTo>
                <a:cubicBezTo>
                  <a:pt x="20917" y="34660"/>
                  <a:pt x="21171" y="33786"/>
                  <a:pt x="21425" y="32912"/>
                </a:cubicBezTo>
                <a:cubicBezTo>
                  <a:pt x="22103" y="31165"/>
                  <a:pt x="22865" y="28834"/>
                  <a:pt x="23627" y="26213"/>
                </a:cubicBezTo>
                <a:cubicBezTo>
                  <a:pt x="23627" y="26213"/>
                  <a:pt x="23712" y="25922"/>
                  <a:pt x="23712" y="25922"/>
                </a:cubicBezTo>
                <a:cubicBezTo>
                  <a:pt x="23796" y="25631"/>
                  <a:pt x="23966" y="25048"/>
                  <a:pt x="24135" y="24466"/>
                </a:cubicBezTo>
                <a:cubicBezTo>
                  <a:pt x="24220" y="24174"/>
                  <a:pt x="24304" y="23883"/>
                  <a:pt x="24389" y="23883"/>
                </a:cubicBezTo>
                <a:cubicBezTo>
                  <a:pt x="24982" y="22427"/>
                  <a:pt x="25659" y="20388"/>
                  <a:pt x="26337" y="17184"/>
                </a:cubicBezTo>
                <a:cubicBezTo>
                  <a:pt x="26252" y="17766"/>
                  <a:pt x="26083" y="18349"/>
                  <a:pt x="25913" y="18932"/>
                </a:cubicBezTo>
                <a:cubicBezTo>
                  <a:pt x="26083" y="18058"/>
                  <a:pt x="26337" y="17184"/>
                  <a:pt x="26506" y="16310"/>
                </a:cubicBezTo>
                <a:cubicBezTo>
                  <a:pt x="26506" y="16310"/>
                  <a:pt x="26422" y="16310"/>
                  <a:pt x="26422" y="16310"/>
                </a:cubicBezTo>
                <a:cubicBezTo>
                  <a:pt x="26760" y="14854"/>
                  <a:pt x="27184" y="13106"/>
                  <a:pt x="27438" y="10776"/>
                </a:cubicBezTo>
                <a:cubicBezTo>
                  <a:pt x="27692" y="8737"/>
                  <a:pt x="27861" y="6407"/>
                  <a:pt x="27861" y="4660"/>
                </a:cubicBezTo>
                <a:cubicBezTo>
                  <a:pt x="27861" y="2912"/>
                  <a:pt x="27776" y="2330"/>
                  <a:pt x="27607" y="2912"/>
                </a:cubicBezTo>
                <a:cubicBezTo>
                  <a:pt x="27438" y="3203"/>
                  <a:pt x="27268" y="4368"/>
                  <a:pt x="27014" y="6407"/>
                </a:cubicBezTo>
                <a:cubicBezTo>
                  <a:pt x="27014" y="6407"/>
                  <a:pt x="27014" y="6407"/>
                  <a:pt x="26930" y="6699"/>
                </a:cubicBezTo>
                <a:cubicBezTo>
                  <a:pt x="27099" y="4660"/>
                  <a:pt x="27184" y="2912"/>
                  <a:pt x="27099" y="1747"/>
                </a:cubicBezTo>
                <a:cubicBezTo>
                  <a:pt x="27099" y="1165"/>
                  <a:pt x="26930" y="1747"/>
                  <a:pt x="26845" y="1747"/>
                </a:cubicBezTo>
                <a:cubicBezTo>
                  <a:pt x="26760" y="1456"/>
                  <a:pt x="26591" y="2912"/>
                  <a:pt x="26422" y="4951"/>
                </a:cubicBezTo>
                <a:cubicBezTo>
                  <a:pt x="26337" y="5242"/>
                  <a:pt x="26252" y="5825"/>
                  <a:pt x="26252" y="6407"/>
                </a:cubicBezTo>
                <a:cubicBezTo>
                  <a:pt x="25998" y="8446"/>
                  <a:pt x="25659" y="10485"/>
                  <a:pt x="25236" y="12233"/>
                </a:cubicBezTo>
                <a:cubicBezTo>
                  <a:pt x="25151" y="12524"/>
                  <a:pt x="25151" y="12815"/>
                  <a:pt x="25067" y="13106"/>
                </a:cubicBezTo>
                <a:cubicBezTo>
                  <a:pt x="25067" y="13398"/>
                  <a:pt x="25151" y="13398"/>
                  <a:pt x="25236" y="12815"/>
                </a:cubicBezTo>
                <a:cubicBezTo>
                  <a:pt x="25490" y="11650"/>
                  <a:pt x="25744" y="10485"/>
                  <a:pt x="25998" y="9320"/>
                </a:cubicBezTo>
                <a:cubicBezTo>
                  <a:pt x="25998" y="9029"/>
                  <a:pt x="26083" y="9029"/>
                  <a:pt x="26083" y="8737"/>
                </a:cubicBezTo>
                <a:cubicBezTo>
                  <a:pt x="26083" y="9029"/>
                  <a:pt x="26083" y="9029"/>
                  <a:pt x="26083" y="9029"/>
                </a:cubicBezTo>
                <a:cubicBezTo>
                  <a:pt x="26083" y="9029"/>
                  <a:pt x="26083" y="8737"/>
                  <a:pt x="26083" y="8737"/>
                </a:cubicBezTo>
                <a:cubicBezTo>
                  <a:pt x="26083" y="8737"/>
                  <a:pt x="26083" y="9029"/>
                  <a:pt x="26083" y="9029"/>
                </a:cubicBezTo>
                <a:cubicBezTo>
                  <a:pt x="26083" y="9029"/>
                  <a:pt x="26083" y="9320"/>
                  <a:pt x="26083" y="9320"/>
                </a:cubicBezTo>
                <a:cubicBezTo>
                  <a:pt x="25998" y="9611"/>
                  <a:pt x="25998" y="9902"/>
                  <a:pt x="25998" y="9902"/>
                </a:cubicBezTo>
                <a:cubicBezTo>
                  <a:pt x="25575" y="12524"/>
                  <a:pt x="25151" y="14563"/>
                  <a:pt x="24643" y="16310"/>
                </a:cubicBezTo>
                <a:cubicBezTo>
                  <a:pt x="24643" y="16310"/>
                  <a:pt x="24643" y="16019"/>
                  <a:pt x="24558" y="16310"/>
                </a:cubicBezTo>
                <a:cubicBezTo>
                  <a:pt x="24558" y="16310"/>
                  <a:pt x="24474" y="16310"/>
                  <a:pt x="24474" y="16601"/>
                </a:cubicBezTo>
                <a:cubicBezTo>
                  <a:pt x="24558" y="16019"/>
                  <a:pt x="24643" y="15728"/>
                  <a:pt x="24728" y="15436"/>
                </a:cubicBezTo>
                <a:cubicBezTo>
                  <a:pt x="24982" y="13689"/>
                  <a:pt x="25067" y="13106"/>
                  <a:pt x="25151" y="12815"/>
                </a:cubicBezTo>
                <a:cubicBezTo>
                  <a:pt x="25151" y="12815"/>
                  <a:pt x="25151" y="12815"/>
                  <a:pt x="25151" y="12815"/>
                </a:cubicBezTo>
                <a:cubicBezTo>
                  <a:pt x="25151" y="12815"/>
                  <a:pt x="25151" y="12815"/>
                  <a:pt x="25151" y="12524"/>
                </a:cubicBezTo>
                <a:cubicBezTo>
                  <a:pt x="25151" y="12524"/>
                  <a:pt x="25151" y="12233"/>
                  <a:pt x="25236" y="11941"/>
                </a:cubicBezTo>
                <a:cubicBezTo>
                  <a:pt x="25236" y="11941"/>
                  <a:pt x="25236" y="11941"/>
                  <a:pt x="25236" y="11941"/>
                </a:cubicBezTo>
                <a:cubicBezTo>
                  <a:pt x="25236" y="11941"/>
                  <a:pt x="25236" y="11941"/>
                  <a:pt x="25236" y="11650"/>
                </a:cubicBezTo>
                <a:cubicBezTo>
                  <a:pt x="25405" y="11067"/>
                  <a:pt x="25405" y="11067"/>
                  <a:pt x="25405" y="11067"/>
                </a:cubicBezTo>
                <a:cubicBezTo>
                  <a:pt x="25405" y="10776"/>
                  <a:pt x="25490" y="10485"/>
                  <a:pt x="25490" y="10485"/>
                </a:cubicBezTo>
                <a:cubicBezTo>
                  <a:pt x="25490" y="10194"/>
                  <a:pt x="25490" y="10194"/>
                  <a:pt x="25575" y="10194"/>
                </a:cubicBezTo>
                <a:cubicBezTo>
                  <a:pt x="25829" y="8737"/>
                  <a:pt x="25829" y="8737"/>
                  <a:pt x="25998" y="6990"/>
                </a:cubicBezTo>
                <a:cubicBezTo>
                  <a:pt x="25998" y="6990"/>
                  <a:pt x="25998" y="6990"/>
                  <a:pt x="25998" y="7281"/>
                </a:cubicBezTo>
                <a:cubicBezTo>
                  <a:pt x="25998" y="6990"/>
                  <a:pt x="26083" y="6407"/>
                  <a:pt x="26083" y="5825"/>
                </a:cubicBezTo>
                <a:cubicBezTo>
                  <a:pt x="26167" y="5242"/>
                  <a:pt x="26167" y="5242"/>
                  <a:pt x="26337" y="3786"/>
                </a:cubicBezTo>
                <a:cubicBezTo>
                  <a:pt x="26337" y="3786"/>
                  <a:pt x="26337" y="3786"/>
                  <a:pt x="26252" y="4368"/>
                </a:cubicBezTo>
                <a:cubicBezTo>
                  <a:pt x="26252" y="4368"/>
                  <a:pt x="26252" y="4368"/>
                  <a:pt x="26337" y="3786"/>
                </a:cubicBezTo>
                <a:cubicBezTo>
                  <a:pt x="26337" y="3786"/>
                  <a:pt x="26337" y="3786"/>
                  <a:pt x="26252" y="3786"/>
                </a:cubicBezTo>
                <a:cubicBezTo>
                  <a:pt x="26252" y="3786"/>
                  <a:pt x="26252" y="3786"/>
                  <a:pt x="26337" y="3786"/>
                </a:cubicBezTo>
                <a:cubicBezTo>
                  <a:pt x="26337" y="3786"/>
                  <a:pt x="26337" y="3786"/>
                  <a:pt x="26337" y="3203"/>
                </a:cubicBezTo>
                <a:cubicBezTo>
                  <a:pt x="26337" y="3203"/>
                  <a:pt x="26337" y="3495"/>
                  <a:pt x="26591" y="2038"/>
                </a:cubicBezTo>
                <a:cubicBezTo>
                  <a:pt x="26591" y="2038"/>
                  <a:pt x="26591" y="1747"/>
                  <a:pt x="26591" y="1165"/>
                </a:cubicBezTo>
                <a:cubicBezTo>
                  <a:pt x="26591" y="1165"/>
                  <a:pt x="26591" y="873"/>
                  <a:pt x="26591" y="582"/>
                </a:cubicBezTo>
                <a:cubicBezTo>
                  <a:pt x="26591" y="582"/>
                  <a:pt x="26591" y="582"/>
                  <a:pt x="26506" y="0"/>
                </a:cubicBezTo>
                <a:cubicBezTo>
                  <a:pt x="26506" y="0"/>
                  <a:pt x="26506" y="0"/>
                  <a:pt x="26506" y="0"/>
                </a:cubicBezTo>
                <a:cubicBezTo>
                  <a:pt x="26422" y="291"/>
                  <a:pt x="26422" y="291"/>
                  <a:pt x="26422" y="291"/>
                </a:cubicBezTo>
                <a:cubicBezTo>
                  <a:pt x="26422" y="291"/>
                  <a:pt x="26337" y="582"/>
                  <a:pt x="26337" y="873"/>
                </a:cubicBezTo>
                <a:cubicBezTo>
                  <a:pt x="26337" y="873"/>
                  <a:pt x="26337" y="1165"/>
                  <a:pt x="26252" y="2038"/>
                </a:cubicBezTo>
                <a:cubicBezTo>
                  <a:pt x="26167" y="2038"/>
                  <a:pt x="26167" y="1747"/>
                  <a:pt x="26167" y="1747"/>
                </a:cubicBezTo>
                <a:cubicBezTo>
                  <a:pt x="26083" y="1456"/>
                  <a:pt x="26083" y="1456"/>
                  <a:pt x="25829" y="2330"/>
                </a:cubicBezTo>
                <a:cubicBezTo>
                  <a:pt x="25829" y="2330"/>
                  <a:pt x="25659" y="2912"/>
                  <a:pt x="25575" y="4077"/>
                </a:cubicBezTo>
                <a:cubicBezTo>
                  <a:pt x="25405" y="4951"/>
                  <a:pt x="25405" y="4951"/>
                  <a:pt x="25236" y="6116"/>
                </a:cubicBezTo>
                <a:cubicBezTo>
                  <a:pt x="25236" y="6116"/>
                  <a:pt x="25236" y="6407"/>
                  <a:pt x="25151" y="6990"/>
                </a:cubicBezTo>
                <a:cubicBezTo>
                  <a:pt x="25067" y="7281"/>
                  <a:pt x="25067" y="7281"/>
                  <a:pt x="24982" y="7572"/>
                </a:cubicBezTo>
                <a:cubicBezTo>
                  <a:pt x="24982" y="7572"/>
                  <a:pt x="24982" y="7572"/>
                  <a:pt x="24982" y="7572"/>
                </a:cubicBezTo>
                <a:cubicBezTo>
                  <a:pt x="24982" y="7281"/>
                  <a:pt x="25067" y="6990"/>
                  <a:pt x="25067" y="6699"/>
                </a:cubicBezTo>
                <a:cubicBezTo>
                  <a:pt x="25067" y="6116"/>
                  <a:pt x="25067" y="6116"/>
                  <a:pt x="24982" y="6407"/>
                </a:cubicBezTo>
                <a:cubicBezTo>
                  <a:pt x="24897" y="5533"/>
                  <a:pt x="24728" y="5825"/>
                  <a:pt x="24474" y="6407"/>
                </a:cubicBezTo>
                <a:cubicBezTo>
                  <a:pt x="24474" y="6116"/>
                  <a:pt x="24474" y="5825"/>
                  <a:pt x="24389" y="5825"/>
                </a:cubicBezTo>
                <a:cubicBezTo>
                  <a:pt x="24389" y="4660"/>
                  <a:pt x="24304" y="4077"/>
                  <a:pt x="24135" y="3786"/>
                </a:cubicBezTo>
                <a:cubicBezTo>
                  <a:pt x="24050" y="3495"/>
                  <a:pt x="24050" y="3495"/>
                  <a:pt x="24050" y="3495"/>
                </a:cubicBezTo>
                <a:cubicBezTo>
                  <a:pt x="23966" y="3495"/>
                  <a:pt x="23796" y="4077"/>
                  <a:pt x="23542" y="4951"/>
                </a:cubicBezTo>
                <a:cubicBezTo>
                  <a:pt x="23458" y="4951"/>
                  <a:pt x="23458" y="4951"/>
                  <a:pt x="23458" y="4951"/>
                </a:cubicBezTo>
                <a:cubicBezTo>
                  <a:pt x="23458" y="4660"/>
                  <a:pt x="23458" y="4660"/>
                  <a:pt x="23458" y="4660"/>
                </a:cubicBezTo>
                <a:cubicBezTo>
                  <a:pt x="23034" y="5242"/>
                  <a:pt x="22441" y="6990"/>
                  <a:pt x="22018" y="7572"/>
                </a:cubicBezTo>
                <a:cubicBezTo>
                  <a:pt x="21679" y="8155"/>
                  <a:pt x="21679" y="8155"/>
                  <a:pt x="21679" y="8155"/>
                </a:cubicBezTo>
                <a:cubicBezTo>
                  <a:pt x="21425" y="8737"/>
                  <a:pt x="21086" y="9611"/>
                  <a:pt x="20748" y="10776"/>
                </a:cubicBezTo>
                <a:cubicBezTo>
                  <a:pt x="20409" y="11941"/>
                  <a:pt x="20409" y="11941"/>
                  <a:pt x="20409" y="11941"/>
                </a:cubicBezTo>
                <a:cubicBezTo>
                  <a:pt x="20239" y="12815"/>
                  <a:pt x="20239" y="12815"/>
                  <a:pt x="20239" y="12815"/>
                </a:cubicBezTo>
                <a:cubicBezTo>
                  <a:pt x="20494" y="11067"/>
                  <a:pt x="20494" y="9902"/>
                  <a:pt x="20239" y="9611"/>
                </a:cubicBezTo>
                <a:cubicBezTo>
                  <a:pt x="19901" y="9320"/>
                  <a:pt x="18969" y="11941"/>
                  <a:pt x="18038" y="15436"/>
                </a:cubicBezTo>
                <a:cubicBezTo>
                  <a:pt x="16852" y="20097"/>
                  <a:pt x="15666" y="24174"/>
                  <a:pt x="14396" y="28543"/>
                </a:cubicBezTo>
                <a:cubicBezTo>
                  <a:pt x="13719" y="30582"/>
                  <a:pt x="13126" y="32621"/>
                  <a:pt x="12448" y="34660"/>
                </a:cubicBezTo>
                <a:cubicBezTo>
                  <a:pt x="11771" y="36699"/>
                  <a:pt x="11771" y="36699"/>
                  <a:pt x="11771" y="36699"/>
                </a:cubicBezTo>
                <a:cubicBezTo>
                  <a:pt x="11432" y="37864"/>
                  <a:pt x="11093" y="38737"/>
                  <a:pt x="10755" y="39902"/>
                </a:cubicBezTo>
                <a:cubicBezTo>
                  <a:pt x="10416" y="40776"/>
                  <a:pt x="9992" y="41650"/>
                  <a:pt x="9654" y="42815"/>
                </a:cubicBezTo>
                <a:cubicBezTo>
                  <a:pt x="9315" y="43689"/>
                  <a:pt x="8892" y="44854"/>
                  <a:pt x="8553" y="45728"/>
                </a:cubicBezTo>
                <a:cubicBezTo>
                  <a:pt x="8129" y="46893"/>
                  <a:pt x="7791" y="47766"/>
                  <a:pt x="7452" y="48640"/>
                </a:cubicBezTo>
                <a:cubicBezTo>
                  <a:pt x="7113" y="49514"/>
                  <a:pt x="6690" y="50679"/>
                  <a:pt x="6351" y="51553"/>
                </a:cubicBezTo>
                <a:cubicBezTo>
                  <a:pt x="5589" y="53300"/>
                  <a:pt x="4827" y="55048"/>
                  <a:pt x="4149" y="56796"/>
                </a:cubicBezTo>
                <a:cubicBezTo>
                  <a:pt x="2709" y="60291"/>
                  <a:pt x="1354" y="63786"/>
                  <a:pt x="0" y="67281"/>
                </a:cubicBezTo>
                <a:cubicBezTo>
                  <a:pt x="931" y="67572"/>
                  <a:pt x="1863" y="67864"/>
                  <a:pt x="2794" y="68446"/>
                </a:cubicBezTo>
                <a:cubicBezTo>
                  <a:pt x="3810" y="68737"/>
                  <a:pt x="4742" y="69029"/>
                  <a:pt x="5758" y="69611"/>
                </a:cubicBezTo>
                <a:cubicBezTo>
                  <a:pt x="7113" y="69902"/>
                  <a:pt x="8468" y="70485"/>
                  <a:pt x="9823" y="70776"/>
                </a:cubicBezTo>
                <a:cubicBezTo>
                  <a:pt x="11093" y="71359"/>
                  <a:pt x="12364" y="71941"/>
                  <a:pt x="13465" y="72524"/>
                </a:cubicBezTo>
                <a:cubicBezTo>
                  <a:pt x="15158" y="73398"/>
                  <a:pt x="15158" y="73398"/>
                  <a:pt x="15158" y="73398"/>
                </a:cubicBezTo>
                <a:cubicBezTo>
                  <a:pt x="16090" y="73689"/>
                  <a:pt x="16090" y="73689"/>
                  <a:pt x="16090" y="73689"/>
                </a:cubicBezTo>
                <a:cubicBezTo>
                  <a:pt x="16767" y="73980"/>
                  <a:pt x="17360" y="74271"/>
                  <a:pt x="17953" y="74563"/>
                </a:cubicBezTo>
                <a:cubicBezTo>
                  <a:pt x="20070" y="75728"/>
                  <a:pt x="21764" y="76019"/>
                  <a:pt x="23627" y="77184"/>
                </a:cubicBezTo>
                <a:cubicBezTo>
                  <a:pt x="23712" y="77184"/>
                  <a:pt x="23712" y="77184"/>
                  <a:pt x="23627" y="76893"/>
                </a:cubicBezTo>
                <a:cubicBezTo>
                  <a:pt x="23627" y="76893"/>
                  <a:pt x="23542" y="76893"/>
                  <a:pt x="23542" y="76893"/>
                </a:cubicBezTo>
                <a:cubicBezTo>
                  <a:pt x="22018" y="75728"/>
                  <a:pt x="20578" y="74563"/>
                  <a:pt x="19054" y="73689"/>
                </a:cubicBezTo>
                <a:cubicBezTo>
                  <a:pt x="18292" y="73106"/>
                  <a:pt x="17529" y="72524"/>
                  <a:pt x="16767" y="71941"/>
                </a:cubicBezTo>
                <a:cubicBezTo>
                  <a:pt x="15836" y="71359"/>
                  <a:pt x="14904" y="70776"/>
                  <a:pt x="13973" y="70194"/>
                </a:cubicBezTo>
                <a:cubicBezTo>
                  <a:pt x="13380" y="69902"/>
                  <a:pt x="12787" y="69611"/>
                  <a:pt x="12194" y="69320"/>
                </a:cubicBezTo>
                <a:cubicBezTo>
                  <a:pt x="12194" y="69320"/>
                  <a:pt x="12110" y="69029"/>
                  <a:pt x="12025" y="69029"/>
                </a:cubicBezTo>
                <a:cubicBezTo>
                  <a:pt x="11517" y="68737"/>
                  <a:pt x="11009" y="68446"/>
                  <a:pt x="10501" y="68155"/>
                </a:cubicBezTo>
                <a:cubicBezTo>
                  <a:pt x="11009" y="68446"/>
                  <a:pt x="11009" y="68446"/>
                  <a:pt x="11009" y="68446"/>
                </a:cubicBezTo>
                <a:cubicBezTo>
                  <a:pt x="11347" y="68737"/>
                  <a:pt x="11771" y="68737"/>
                  <a:pt x="11856" y="68446"/>
                </a:cubicBezTo>
                <a:cubicBezTo>
                  <a:pt x="11856" y="68446"/>
                  <a:pt x="11771" y="68446"/>
                  <a:pt x="11771" y="68155"/>
                </a:cubicBezTo>
                <a:cubicBezTo>
                  <a:pt x="12448" y="68446"/>
                  <a:pt x="13126" y="68737"/>
                  <a:pt x="13719" y="69029"/>
                </a:cubicBezTo>
                <a:cubicBezTo>
                  <a:pt x="14311" y="69320"/>
                  <a:pt x="14904" y="69611"/>
                  <a:pt x="15497" y="69611"/>
                </a:cubicBezTo>
                <a:cubicBezTo>
                  <a:pt x="15751" y="69902"/>
                  <a:pt x="15920" y="69902"/>
                  <a:pt x="16175" y="69902"/>
                </a:cubicBezTo>
                <a:cubicBezTo>
                  <a:pt x="16598" y="70485"/>
                  <a:pt x="17106" y="70776"/>
                  <a:pt x="17529" y="71359"/>
                </a:cubicBezTo>
                <a:cubicBezTo>
                  <a:pt x="17953" y="71650"/>
                  <a:pt x="18461" y="72233"/>
                  <a:pt x="18884" y="72815"/>
                </a:cubicBezTo>
                <a:cubicBezTo>
                  <a:pt x="19139" y="72815"/>
                  <a:pt x="19139" y="72815"/>
                  <a:pt x="19139" y="72815"/>
                </a:cubicBezTo>
                <a:cubicBezTo>
                  <a:pt x="19393" y="73106"/>
                  <a:pt x="19731" y="73398"/>
                  <a:pt x="19901" y="73398"/>
                </a:cubicBezTo>
                <a:cubicBezTo>
                  <a:pt x="19901" y="73398"/>
                  <a:pt x="19985" y="73106"/>
                  <a:pt x="19985" y="73106"/>
                </a:cubicBezTo>
                <a:cubicBezTo>
                  <a:pt x="22103" y="74563"/>
                  <a:pt x="24220" y="76601"/>
                  <a:pt x="26167" y="78349"/>
                </a:cubicBezTo>
                <a:cubicBezTo>
                  <a:pt x="26337" y="78349"/>
                  <a:pt x="26337" y="78349"/>
                  <a:pt x="26337" y="78349"/>
                </a:cubicBezTo>
                <a:cubicBezTo>
                  <a:pt x="26422" y="78349"/>
                  <a:pt x="26422" y="78349"/>
                  <a:pt x="26506" y="78349"/>
                </a:cubicBezTo>
                <a:cubicBezTo>
                  <a:pt x="26760" y="78640"/>
                  <a:pt x="27014" y="78932"/>
                  <a:pt x="27268" y="79223"/>
                </a:cubicBezTo>
                <a:cubicBezTo>
                  <a:pt x="27353" y="79223"/>
                  <a:pt x="27353" y="79223"/>
                  <a:pt x="27353" y="78932"/>
                </a:cubicBezTo>
                <a:cubicBezTo>
                  <a:pt x="27353" y="78932"/>
                  <a:pt x="27268" y="78932"/>
                  <a:pt x="27184" y="78640"/>
                </a:cubicBezTo>
                <a:cubicBezTo>
                  <a:pt x="26930" y="78640"/>
                  <a:pt x="26676" y="78349"/>
                  <a:pt x="26337" y="78058"/>
                </a:cubicBezTo>
                <a:cubicBezTo>
                  <a:pt x="26337" y="78058"/>
                  <a:pt x="26337" y="78058"/>
                  <a:pt x="26337" y="78058"/>
                </a:cubicBezTo>
                <a:cubicBezTo>
                  <a:pt x="26252" y="78058"/>
                  <a:pt x="26167" y="77766"/>
                  <a:pt x="26083" y="77766"/>
                </a:cubicBezTo>
                <a:cubicBezTo>
                  <a:pt x="24050" y="75728"/>
                  <a:pt x="22103" y="73980"/>
                  <a:pt x="19985" y="72233"/>
                </a:cubicBezTo>
                <a:cubicBezTo>
                  <a:pt x="21002" y="72815"/>
                  <a:pt x="22103" y="73689"/>
                  <a:pt x="23203" y="74563"/>
                </a:cubicBezTo>
                <a:cubicBezTo>
                  <a:pt x="24474" y="75728"/>
                  <a:pt x="25744" y="76601"/>
                  <a:pt x="27014" y="78058"/>
                </a:cubicBezTo>
                <a:cubicBezTo>
                  <a:pt x="27099" y="78058"/>
                  <a:pt x="27184" y="78058"/>
                  <a:pt x="27184" y="78058"/>
                </a:cubicBezTo>
                <a:cubicBezTo>
                  <a:pt x="27184" y="78058"/>
                  <a:pt x="27099" y="77766"/>
                  <a:pt x="27014" y="77766"/>
                </a:cubicBezTo>
                <a:cubicBezTo>
                  <a:pt x="24389" y="74854"/>
                  <a:pt x="21933" y="73398"/>
                  <a:pt x="19139" y="71067"/>
                </a:cubicBezTo>
                <a:cubicBezTo>
                  <a:pt x="18969" y="70776"/>
                  <a:pt x="18884" y="70776"/>
                  <a:pt x="18800" y="70776"/>
                </a:cubicBezTo>
                <a:cubicBezTo>
                  <a:pt x="19647" y="71067"/>
                  <a:pt x="20578" y="71359"/>
                  <a:pt x="21425" y="71650"/>
                </a:cubicBezTo>
                <a:cubicBezTo>
                  <a:pt x="24050" y="73980"/>
                  <a:pt x="26591" y="76601"/>
                  <a:pt x="29047" y="79805"/>
                </a:cubicBezTo>
                <a:cubicBezTo>
                  <a:pt x="29216" y="79805"/>
                  <a:pt x="29301" y="79805"/>
                  <a:pt x="29301" y="79805"/>
                </a:cubicBezTo>
                <a:cubicBezTo>
                  <a:pt x="29301" y="79805"/>
                  <a:pt x="29216" y="79514"/>
                  <a:pt x="29131" y="79223"/>
                </a:cubicBezTo>
                <a:cubicBezTo>
                  <a:pt x="27692" y="77184"/>
                  <a:pt x="26337" y="75145"/>
                  <a:pt x="24897" y="73398"/>
                </a:cubicBezTo>
                <a:cubicBezTo>
                  <a:pt x="25236" y="73689"/>
                  <a:pt x="25236" y="73689"/>
                  <a:pt x="25236" y="73689"/>
                </a:cubicBezTo>
                <a:cubicBezTo>
                  <a:pt x="25490" y="73980"/>
                  <a:pt x="25490" y="73980"/>
                  <a:pt x="25490" y="73980"/>
                </a:cubicBezTo>
                <a:cubicBezTo>
                  <a:pt x="26422" y="75145"/>
                  <a:pt x="27353" y="76310"/>
                  <a:pt x="28285" y="77475"/>
                </a:cubicBezTo>
                <a:cubicBezTo>
                  <a:pt x="28623" y="77766"/>
                  <a:pt x="28962" y="78058"/>
                  <a:pt x="28962" y="77766"/>
                </a:cubicBezTo>
                <a:cubicBezTo>
                  <a:pt x="29047" y="77475"/>
                  <a:pt x="28793" y="76893"/>
                  <a:pt x="28454" y="76310"/>
                </a:cubicBezTo>
                <a:cubicBezTo>
                  <a:pt x="28623" y="76601"/>
                  <a:pt x="28623" y="76601"/>
                  <a:pt x="28623" y="76601"/>
                </a:cubicBezTo>
                <a:cubicBezTo>
                  <a:pt x="28708" y="76601"/>
                  <a:pt x="28708" y="76601"/>
                  <a:pt x="28708" y="76601"/>
                </a:cubicBezTo>
                <a:cubicBezTo>
                  <a:pt x="28708" y="76601"/>
                  <a:pt x="28623" y="76310"/>
                  <a:pt x="28623" y="76310"/>
                </a:cubicBezTo>
                <a:cubicBezTo>
                  <a:pt x="28369" y="76019"/>
                  <a:pt x="28200" y="76019"/>
                  <a:pt x="28031" y="75728"/>
                </a:cubicBezTo>
                <a:cubicBezTo>
                  <a:pt x="26252" y="73398"/>
                  <a:pt x="24474" y="71359"/>
                  <a:pt x="22695" y="69611"/>
                </a:cubicBezTo>
                <a:cubicBezTo>
                  <a:pt x="24643" y="71067"/>
                  <a:pt x="26591" y="73106"/>
                  <a:pt x="28539" y="75728"/>
                </a:cubicBezTo>
                <a:cubicBezTo>
                  <a:pt x="28454" y="75728"/>
                  <a:pt x="28454" y="75728"/>
                  <a:pt x="28539" y="75728"/>
                </a:cubicBezTo>
                <a:cubicBezTo>
                  <a:pt x="28539" y="76019"/>
                  <a:pt x="28623" y="76019"/>
                  <a:pt x="28708" y="76019"/>
                </a:cubicBezTo>
                <a:cubicBezTo>
                  <a:pt x="28708" y="76019"/>
                  <a:pt x="28708" y="76019"/>
                  <a:pt x="28708" y="76019"/>
                </a:cubicBezTo>
                <a:cubicBezTo>
                  <a:pt x="28708" y="75728"/>
                  <a:pt x="28708" y="75728"/>
                  <a:pt x="28708" y="75728"/>
                </a:cubicBezTo>
                <a:cubicBezTo>
                  <a:pt x="29724" y="77184"/>
                  <a:pt x="30741" y="78640"/>
                  <a:pt x="31757" y="80097"/>
                </a:cubicBezTo>
                <a:cubicBezTo>
                  <a:pt x="31841" y="80388"/>
                  <a:pt x="31926" y="80388"/>
                  <a:pt x="31926" y="80388"/>
                </a:cubicBezTo>
                <a:cubicBezTo>
                  <a:pt x="31926" y="80097"/>
                  <a:pt x="31841" y="80097"/>
                  <a:pt x="31757" y="80097"/>
                </a:cubicBezTo>
                <a:cubicBezTo>
                  <a:pt x="28454" y="74854"/>
                  <a:pt x="24897" y="71067"/>
                  <a:pt x="21425" y="68446"/>
                </a:cubicBezTo>
                <a:cubicBezTo>
                  <a:pt x="21256" y="68155"/>
                  <a:pt x="21086" y="67864"/>
                  <a:pt x="20917" y="67864"/>
                </a:cubicBezTo>
                <a:cubicBezTo>
                  <a:pt x="20917" y="67864"/>
                  <a:pt x="20917" y="67864"/>
                  <a:pt x="20917" y="67864"/>
                </a:cubicBezTo>
                <a:cubicBezTo>
                  <a:pt x="20832" y="67572"/>
                  <a:pt x="20748" y="67281"/>
                  <a:pt x="20578" y="66699"/>
                </a:cubicBezTo>
                <a:cubicBezTo>
                  <a:pt x="21848" y="67864"/>
                  <a:pt x="23034" y="69029"/>
                  <a:pt x="24220" y="70194"/>
                </a:cubicBezTo>
                <a:cubicBezTo>
                  <a:pt x="25236" y="71359"/>
                  <a:pt x="26252" y="72524"/>
                  <a:pt x="27184" y="73689"/>
                </a:cubicBezTo>
                <a:cubicBezTo>
                  <a:pt x="27353" y="73980"/>
                  <a:pt x="27438" y="73980"/>
                  <a:pt x="27522" y="73980"/>
                </a:cubicBezTo>
                <a:cubicBezTo>
                  <a:pt x="27522" y="73689"/>
                  <a:pt x="27438" y="73398"/>
                  <a:pt x="27268" y="73398"/>
                </a:cubicBezTo>
                <a:cubicBezTo>
                  <a:pt x="26506" y="72524"/>
                  <a:pt x="26506" y="72524"/>
                  <a:pt x="26506" y="72524"/>
                </a:cubicBezTo>
                <a:cubicBezTo>
                  <a:pt x="26760" y="72524"/>
                  <a:pt x="26930" y="72524"/>
                  <a:pt x="26930" y="72233"/>
                </a:cubicBezTo>
                <a:cubicBezTo>
                  <a:pt x="27014" y="71941"/>
                  <a:pt x="26930" y="71650"/>
                  <a:pt x="26760" y="71359"/>
                </a:cubicBezTo>
                <a:cubicBezTo>
                  <a:pt x="27861" y="72233"/>
                  <a:pt x="28962" y="73398"/>
                  <a:pt x="29978" y="74563"/>
                </a:cubicBezTo>
                <a:cubicBezTo>
                  <a:pt x="30063" y="74563"/>
                  <a:pt x="30148" y="74563"/>
                  <a:pt x="30063" y="74563"/>
                </a:cubicBezTo>
                <a:cubicBezTo>
                  <a:pt x="30063" y="74563"/>
                  <a:pt x="29978" y="74271"/>
                  <a:pt x="29978" y="74271"/>
                </a:cubicBezTo>
                <a:cubicBezTo>
                  <a:pt x="28454" y="72524"/>
                  <a:pt x="26930" y="70776"/>
                  <a:pt x="25405" y="69029"/>
                </a:cubicBezTo>
                <a:cubicBezTo>
                  <a:pt x="24220" y="67572"/>
                  <a:pt x="23119" y="65825"/>
                  <a:pt x="21764" y="64368"/>
                </a:cubicBezTo>
                <a:cubicBezTo>
                  <a:pt x="19901" y="62330"/>
                  <a:pt x="18038" y="61165"/>
                  <a:pt x="16175" y="60291"/>
                </a:cubicBezTo>
                <a:cubicBezTo>
                  <a:pt x="16005" y="60000"/>
                  <a:pt x="15751" y="59708"/>
                  <a:pt x="15497" y="59708"/>
                </a:cubicBezTo>
                <a:cubicBezTo>
                  <a:pt x="15497" y="59417"/>
                  <a:pt x="15412" y="59417"/>
                  <a:pt x="15412" y="59417"/>
                </a:cubicBezTo>
                <a:cubicBezTo>
                  <a:pt x="15497" y="59417"/>
                  <a:pt x="15582" y="59126"/>
                  <a:pt x="15666" y="59126"/>
                </a:cubicBezTo>
                <a:cubicBezTo>
                  <a:pt x="15836" y="59126"/>
                  <a:pt x="16005" y="59417"/>
                  <a:pt x="16175" y="59417"/>
                </a:cubicBezTo>
                <a:cubicBezTo>
                  <a:pt x="21510" y="63495"/>
                  <a:pt x="26591" y="67864"/>
                  <a:pt x="31587" y="74271"/>
                </a:cubicBezTo>
                <a:cubicBezTo>
                  <a:pt x="31926" y="74854"/>
                  <a:pt x="32180" y="74854"/>
                  <a:pt x="32180" y="74563"/>
                </a:cubicBezTo>
                <a:cubicBezTo>
                  <a:pt x="32180" y="74271"/>
                  <a:pt x="31926" y="73689"/>
                  <a:pt x="31587" y="73106"/>
                </a:cubicBezTo>
                <a:cubicBezTo>
                  <a:pt x="29216" y="69611"/>
                  <a:pt x="26930" y="67281"/>
                  <a:pt x="24474" y="64951"/>
                </a:cubicBezTo>
                <a:cubicBezTo>
                  <a:pt x="22695" y="63495"/>
                  <a:pt x="21086" y="62330"/>
                  <a:pt x="19308" y="60873"/>
                </a:cubicBezTo>
                <a:cubicBezTo>
                  <a:pt x="18207" y="60000"/>
                  <a:pt x="17191" y="59417"/>
                  <a:pt x="16175" y="58543"/>
                </a:cubicBezTo>
                <a:cubicBezTo>
                  <a:pt x="16175" y="58543"/>
                  <a:pt x="16175" y="58543"/>
                  <a:pt x="16175" y="58543"/>
                </a:cubicBezTo>
                <a:cubicBezTo>
                  <a:pt x="16344" y="58252"/>
                  <a:pt x="16598" y="58252"/>
                  <a:pt x="16767" y="57961"/>
                </a:cubicBezTo>
                <a:cubicBezTo>
                  <a:pt x="17699" y="58543"/>
                  <a:pt x="18715" y="59417"/>
                  <a:pt x="19647" y="60291"/>
                </a:cubicBezTo>
                <a:cubicBezTo>
                  <a:pt x="19647" y="60582"/>
                  <a:pt x="19731" y="60582"/>
                  <a:pt x="19731" y="60291"/>
                </a:cubicBezTo>
                <a:cubicBezTo>
                  <a:pt x="19731" y="60291"/>
                  <a:pt x="19731" y="60291"/>
                  <a:pt x="19647" y="60291"/>
                </a:cubicBezTo>
                <a:cubicBezTo>
                  <a:pt x="18715" y="59417"/>
                  <a:pt x="17784" y="58543"/>
                  <a:pt x="16937" y="57669"/>
                </a:cubicBezTo>
                <a:cubicBezTo>
                  <a:pt x="16937" y="57669"/>
                  <a:pt x="16937" y="57669"/>
                  <a:pt x="16937" y="57669"/>
                </a:cubicBezTo>
                <a:cubicBezTo>
                  <a:pt x="19731" y="54757"/>
                  <a:pt x="22526" y="52135"/>
                  <a:pt x="25490" y="49805"/>
                </a:cubicBezTo>
                <a:cubicBezTo>
                  <a:pt x="29724" y="46601"/>
                  <a:pt x="33450" y="44271"/>
                  <a:pt x="37769" y="42815"/>
                </a:cubicBezTo>
                <a:cubicBezTo>
                  <a:pt x="42851" y="40776"/>
                  <a:pt x="47678" y="40485"/>
                  <a:pt x="52759" y="39902"/>
                </a:cubicBezTo>
                <a:cubicBezTo>
                  <a:pt x="53267" y="39902"/>
                  <a:pt x="53775" y="39902"/>
                  <a:pt x="54283" y="39902"/>
                </a:cubicBezTo>
                <a:cubicBezTo>
                  <a:pt x="54791" y="39611"/>
                  <a:pt x="55215" y="39611"/>
                  <a:pt x="55723" y="39611"/>
                </a:cubicBezTo>
                <a:cubicBezTo>
                  <a:pt x="59703" y="39611"/>
                  <a:pt x="63429" y="40485"/>
                  <a:pt x="67240" y="42524"/>
                </a:cubicBezTo>
                <a:cubicBezTo>
                  <a:pt x="66055" y="41941"/>
                  <a:pt x="64954" y="41650"/>
                  <a:pt x="63853" y="41359"/>
                </a:cubicBezTo>
                <a:cubicBezTo>
                  <a:pt x="62752" y="41067"/>
                  <a:pt x="61566" y="40776"/>
                  <a:pt x="60465" y="40776"/>
                </a:cubicBezTo>
                <a:cubicBezTo>
                  <a:pt x="59364" y="40485"/>
                  <a:pt x="58179" y="40485"/>
                  <a:pt x="57078" y="40485"/>
                </a:cubicBezTo>
                <a:cubicBezTo>
                  <a:pt x="55977" y="40776"/>
                  <a:pt x="54791" y="40776"/>
                  <a:pt x="53690" y="41067"/>
                </a:cubicBezTo>
                <a:cubicBezTo>
                  <a:pt x="53352" y="41067"/>
                  <a:pt x="53182" y="41067"/>
                  <a:pt x="53182" y="41359"/>
                </a:cubicBezTo>
                <a:cubicBezTo>
                  <a:pt x="53267" y="41359"/>
                  <a:pt x="53521" y="41359"/>
                  <a:pt x="53860" y="41359"/>
                </a:cubicBezTo>
                <a:cubicBezTo>
                  <a:pt x="56993" y="41067"/>
                  <a:pt x="60127" y="41067"/>
                  <a:pt x="63175" y="41941"/>
                </a:cubicBezTo>
                <a:cubicBezTo>
                  <a:pt x="66309" y="42815"/>
                  <a:pt x="69357" y="43980"/>
                  <a:pt x="72406" y="46310"/>
                </a:cubicBezTo>
                <a:cubicBezTo>
                  <a:pt x="73253" y="47475"/>
                  <a:pt x="74523" y="48640"/>
                  <a:pt x="75963" y="50388"/>
                </a:cubicBezTo>
                <a:cubicBezTo>
                  <a:pt x="76640" y="51262"/>
                  <a:pt x="77402" y="52135"/>
                  <a:pt x="78165" y="52718"/>
                </a:cubicBezTo>
                <a:cubicBezTo>
                  <a:pt x="78588" y="53300"/>
                  <a:pt x="79011" y="53592"/>
                  <a:pt x="79350" y="54174"/>
                </a:cubicBezTo>
                <a:cubicBezTo>
                  <a:pt x="79774" y="54466"/>
                  <a:pt x="80112" y="55048"/>
                  <a:pt x="80536" y="55339"/>
                </a:cubicBezTo>
                <a:cubicBezTo>
                  <a:pt x="81129" y="56213"/>
                  <a:pt x="81637" y="56796"/>
                  <a:pt x="82145" y="57087"/>
                </a:cubicBezTo>
                <a:cubicBezTo>
                  <a:pt x="82738" y="57669"/>
                  <a:pt x="83246" y="58252"/>
                  <a:pt x="83754" y="58834"/>
                </a:cubicBezTo>
                <a:cubicBezTo>
                  <a:pt x="83330" y="58252"/>
                  <a:pt x="82822" y="57669"/>
                  <a:pt x="82314" y="57087"/>
                </a:cubicBezTo>
                <a:cubicBezTo>
                  <a:pt x="82653" y="57378"/>
                  <a:pt x="83076" y="57669"/>
                  <a:pt x="83415" y="58252"/>
                </a:cubicBezTo>
                <a:cubicBezTo>
                  <a:pt x="83754" y="58543"/>
                  <a:pt x="84093" y="58834"/>
                  <a:pt x="84347" y="59417"/>
                </a:cubicBezTo>
                <a:cubicBezTo>
                  <a:pt x="85024" y="60000"/>
                  <a:pt x="85617" y="60582"/>
                  <a:pt x="86294" y="61165"/>
                </a:cubicBezTo>
                <a:cubicBezTo>
                  <a:pt x="86379" y="61456"/>
                  <a:pt x="86464" y="61456"/>
                  <a:pt x="86633" y="61747"/>
                </a:cubicBezTo>
                <a:cubicBezTo>
                  <a:pt x="87988" y="63786"/>
                  <a:pt x="89513" y="66116"/>
                  <a:pt x="91037" y="68446"/>
                </a:cubicBezTo>
                <a:cubicBezTo>
                  <a:pt x="91799" y="69320"/>
                  <a:pt x="92561" y="70485"/>
                  <a:pt x="93323" y="71650"/>
                </a:cubicBezTo>
                <a:cubicBezTo>
                  <a:pt x="94086" y="72815"/>
                  <a:pt x="94848" y="74271"/>
                  <a:pt x="95525" y="75436"/>
                </a:cubicBezTo>
                <a:cubicBezTo>
                  <a:pt x="95525" y="75145"/>
                  <a:pt x="95441" y="74854"/>
                  <a:pt x="95441" y="74854"/>
                </a:cubicBezTo>
                <a:cubicBezTo>
                  <a:pt x="95949" y="75728"/>
                  <a:pt x="96203" y="76310"/>
                  <a:pt x="96796" y="77475"/>
                </a:cubicBezTo>
                <a:cubicBezTo>
                  <a:pt x="96711" y="77184"/>
                  <a:pt x="96541" y="76893"/>
                  <a:pt x="96372" y="76310"/>
                </a:cubicBezTo>
                <a:cubicBezTo>
                  <a:pt x="96372" y="76601"/>
                  <a:pt x="96372" y="76601"/>
                  <a:pt x="96372" y="76601"/>
                </a:cubicBezTo>
                <a:cubicBezTo>
                  <a:pt x="97050" y="77766"/>
                  <a:pt x="97812" y="78932"/>
                  <a:pt x="98574" y="80388"/>
                </a:cubicBezTo>
                <a:cubicBezTo>
                  <a:pt x="98997" y="80970"/>
                  <a:pt x="99421" y="81844"/>
                  <a:pt x="99929" y="83009"/>
                </a:cubicBezTo>
                <a:cubicBezTo>
                  <a:pt x="100352" y="83883"/>
                  <a:pt x="100860" y="84757"/>
                  <a:pt x="101369" y="85631"/>
                </a:cubicBezTo>
                <a:cubicBezTo>
                  <a:pt x="102385" y="87669"/>
                  <a:pt x="103401" y="89708"/>
                  <a:pt x="104502" y="91747"/>
                </a:cubicBezTo>
                <a:cubicBezTo>
                  <a:pt x="104587" y="91747"/>
                  <a:pt x="104671" y="92038"/>
                  <a:pt x="104756" y="92038"/>
                </a:cubicBezTo>
                <a:cubicBezTo>
                  <a:pt x="104756" y="92038"/>
                  <a:pt x="104756" y="92038"/>
                  <a:pt x="104756" y="92038"/>
                </a:cubicBezTo>
                <a:cubicBezTo>
                  <a:pt x="105095" y="92912"/>
                  <a:pt x="105434" y="93786"/>
                  <a:pt x="105942" y="94660"/>
                </a:cubicBezTo>
                <a:cubicBezTo>
                  <a:pt x="106196" y="94951"/>
                  <a:pt x="106450" y="95533"/>
                  <a:pt x="106534" y="95825"/>
                </a:cubicBezTo>
                <a:cubicBezTo>
                  <a:pt x="107889" y="99029"/>
                  <a:pt x="109583" y="102815"/>
                  <a:pt x="111362" y="106601"/>
                </a:cubicBezTo>
                <a:cubicBezTo>
                  <a:pt x="111023" y="105728"/>
                  <a:pt x="110684" y="104854"/>
                  <a:pt x="110345" y="103980"/>
                </a:cubicBezTo>
                <a:cubicBezTo>
                  <a:pt x="110853" y="105145"/>
                  <a:pt x="111446" y="106310"/>
                  <a:pt x="112039" y="107475"/>
                </a:cubicBezTo>
                <a:cubicBezTo>
                  <a:pt x="111954" y="107184"/>
                  <a:pt x="111870" y="107184"/>
                  <a:pt x="111870" y="106893"/>
                </a:cubicBezTo>
                <a:cubicBezTo>
                  <a:pt x="113648" y="110970"/>
                  <a:pt x="116189" y="115922"/>
                  <a:pt x="117544" y="117961"/>
                </a:cubicBezTo>
                <a:cubicBezTo>
                  <a:pt x="118983" y="120000"/>
                  <a:pt x="118729" y="117961"/>
                  <a:pt x="116866" y="113883"/>
                </a:cubicBezTo>
                <a:cubicBezTo>
                  <a:pt x="116612" y="113300"/>
                  <a:pt x="116612" y="113300"/>
                  <a:pt x="116612" y="113300"/>
                </a:cubicBezTo>
                <a:cubicBezTo>
                  <a:pt x="117628" y="115048"/>
                  <a:pt x="118475" y="116504"/>
                  <a:pt x="118983" y="117087"/>
                </a:cubicBezTo>
                <a:cubicBezTo>
                  <a:pt x="119322" y="117378"/>
                  <a:pt x="119153" y="116796"/>
                  <a:pt x="119153" y="116213"/>
                </a:cubicBezTo>
                <a:cubicBezTo>
                  <a:pt x="119237" y="116213"/>
                  <a:pt x="118560" y="114466"/>
                  <a:pt x="117544" y="112427"/>
                </a:cubicBezTo>
                <a:cubicBezTo>
                  <a:pt x="117290" y="111844"/>
                  <a:pt x="117035" y="111262"/>
                  <a:pt x="116781" y="110679"/>
                </a:cubicBezTo>
                <a:cubicBezTo>
                  <a:pt x="115681" y="108349"/>
                  <a:pt x="114495" y="105728"/>
                  <a:pt x="113394" y="103398"/>
                </a:cubicBezTo>
                <a:cubicBezTo>
                  <a:pt x="113140" y="103106"/>
                  <a:pt x="112886" y="102524"/>
                  <a:pt x="112801" y="102233"/>
                </a:cubicBezTo>
                <a:cubicBezTo>
                  <a:pt x="112632" y="102233"/>
                  <a:pt x="112717" y="102524"/>
                  <a:pt x="112971" y="103106"/>
                </a:cubicBezTo>
                <a:cubicBezTo>
                  <a:pt x="113733" y="104854"/>
                  <a:pt x="114495" y="106601"/>
                  <a:pt x="115257" y="108349"/>
                </a:cubicBezTo>
                <a:cubicBezTo>
                  <a:pt x="115342" y="108349"/>
                  <a:pt x="115342" y="108349"/>
                  <a:pt x="115426" y="108640"/>
                </a:cubicBezTo>
                <a:cubicBezTo>
                  <a:pt x="115426" y="108640"/>
                  <a:pt x="115342" y="108640"/>
                  <a:pt x="115342" y="108349"/>
                </a:cubicBezTo>
                <a:cubicBezTo>
                  <a:pt x="115426" y="108640"/>
                  <a:pt x="115426" y="108932"/>
                  <a:pt x="115511" y="108932"/>
                </a:cubicBezTo>
                <a:cubicBezTo>
                  <a:pt x="115511" y="108932"/>
                  <a:pt x="115426" y="108640"/>
                  <a:pt x="115342" y="108640"/>
                </a:cubicBezTo>
                <a:cubicBezTo>
                  <a:pt x="115342" y="108640"/>
                  <a:pt x="115257" y="108349"/>
                  <a:pt x="115172" y="108349"/>
                </a:cubicBezTo>
                <a:cubicBezTo>
                  <a:pt x="115088" y="108058"/>
                  <a:pt x="115003" y="108058"/>
                  <a:pt x="114834" y="107766"/>
                </a:cubicBezTo>
                <a:cubicBezTo>
                  <a:pt x="113479" y="104854"/>
                  <a:pt x="112124" y="101941"/>
                  <a:pt x="110769" y="99320"/>
                </a:cubicBezTo>
                <a:cubicBezTo>
                  <a:pt x="110769" y="99029"/>
                  <a:pt x="110853" y="99029"/>
                  <a:pt x="110769" y="98737"/>
                </a:cubicBezTo>
                <a:cubicBezTo>
                  <a:pt x="110684" y="98737"/>
                  <a:pt x="110599" y="98446"/>
                  <a:pt x="110515" y="98446"/>
                </a:cubicBezTo>
                <a:cubicBezTo>
                  <a:pt x="110769" y="98737"/>
                  <a:pt x="111023" y="99320"/>
                  <a:pt x="111277" y="99902"/>
                </a:cubicBezTo>
                <a:cubicBezTo>
                  <a:pt x="112378" y="101650"/>
                  <a:pt x="112717" y="102233"/>
                  <a:pt x="112971" y="102524"/>
                </a:cubicBezTo>
                <a:cubicBezTo>
                  <a:pt x="112971" y="102524"/>
                  <a:pt x="112971" y="102524"/>
                  <a:pt x="112971" y="102524"/>
                </a:cubicBezTo>
                <a:cubicBezTo>
                  <a:pt x="112971" y="102524"/>
                  <a:pt x="113055" y="102524"/>
                  <a:pt x="113055" y="102815"/>
                </a:cubicBezTo>
                <a:cubicBezTo>
                  <a:pt x="113225" y="103106"/>
                  <a:pt x="113309" y="103106"/>
                  <a:pt x="113479" y="103398"/>
                </a:cubicBezTo>
                <a:cubicBezTo>
                  <a:pt x="113479" y="103398"/>
                  <a:pt x="113479" y="103398"/>
                  <a:pt x="113479" y="103398"/>
                </a:cubicBezTo>
                <a:cubicBezTo>
                  <a:pt x="113479" y="103398"/>
                  <a:pt x="113563" y="103689"/>
                  <a:pt x="113563" y="103689"/>
                </a:cubicBezTo>
                <a:cubicBezTo>
                  <a:pt x="113733" y="103980"/>
                  <a:pt x="113902" y="104271"/>
                  <a:pt x="114071" y="104563"/>
                </a:cubicBezTo>
                <a:cubicBezTo>
                  <a:pt x="114241" y="104854"/>
                  <a:pt x="114410" y="105145"/>
                  <a:pt x="114495" y="105436"/>
                </a:cubicBezTo>
                <a:cubicBezTo>
                  <a:pt x="114495" y="105436"/>
                  <a:pt x="114580" y="105728"/>
                  <a:pt x="114664" y="105728"/>
                </a:cubicBezTo>
                <a:cubicBezTo>
                  <a:pt x="115511" y="107766"/>
                  <a:pt x="115511" y="107766"/>
                  <a:pt x="116358" y="109514"/>
                </a:cubicBezTo>
                <a:cubicBezTo>
                  <a:pt x="116358" y="109514"/>
                  <a:pt x="116358" y="109514"/>
                  <a:pt x="116358" y="109223"/>
                </a:cubicBezTo>
                <a:cubicBezTo>
                  <a:pt x="116358" y="109223"/>
                  <a:pt x="116697" y="109805"/>
                  <a:pt x="117035" y="110679"/>
                </a:cubicBezTo>
                <a:cubicBezTo>
                  <a:pt x="117374" y="111262"/>
                  <a:pt x="117374" y="111262"/>
                  <a:pt x="118136" y="113009"/>
                </a:cubicBezTo>
                <a:cubicBezTo>
                  <a:pt x="118136" y="113009"/>
                  <a:pt x="118136" y="113009"/>
                  <a:pt x="117798" y="112135"/>
                </a:cubicBezTo>
                <a:cubicBezTo>
                  <a:pt x="117798" y="112135"/>
                  <a:pt x="117798" y="112135"/>
                  <a:pt x="118136" y="112718"/>
                </a:cubicBezTo>
                <a:cubicBezTo>
                  <a:pt x="118136" y="112718"/>
                  <a:pt x="118136" y="112718"/>
                  <a:pt x="118052" y="112427"/>
                </a:cubicBezTo>
                <a:cubicBezTo>
                  <a:pt x="118052" y="112427"/>
                  <a:pt x="118052" y="112427"/>
                  <a:pt x="118136" y="113009"/>
                </a:cubicBezTo>
                <a:cubicBezTo>
                  <a:pt x="118136" y="113009"/>
                  <a:pt x="118136" y="113009"/>
                  <a:pt x="118390" y="113009"/>
                </a:cubicBezTo>
                <a:cubicBezTo>
                  <a:pt x="118390" y="113009"/>
                  <a:pt x="118390" y="113009"/>
                  <a:pt x="118983" y="115048"/>
                </a:cubicBezTo>
                <a:cubicBezTo>
                  <a:pt x="118983" y="115048"/>
                  <a:pt x="119153" y="115339"/>
                  <a:pt x="119491" y="115922"/>
                </a:cubicBezTo>
                <a:cubicBezTo>
                  <a:pt x="119491" y="115922"/>
                  <a:pt x="119576" y="115922"/>
                  <a:pt x="119661" y="116213"/>
                </a:cubicBezTo>
                <a:cubicBezTo>
                  <a:pt x="119661" y="115922"/>
                  <a:pt x="119661" y="115922"/>
                  <a:pt x="119999" y="116504"/>
                </a:cubicBezTo>
                <a:cubicBezTo>
                  <a:pt x="119999" y="116504"/>
                  <a:pt x="119999" y="116504"/>
                  <a:pt x="119999" y="116213"/>
                </a:cubicBezTo>
                <a:close/>
                <a:moveTo>
                  <a:pt x="25744" y="6116"/>
                </a:moveTo>
                <a:cubicBezTo>
                  <a:pt x="25659" y="6407"/>
                  <a:pt x="25659" y="6407"/>
                  <a:pt x="25659" y="6699"/>
                </a:cubicBezTo>
                <a:cubicBezTo>
                  <a:pt x="25659" y="6699"/>
                  <a:pt x="25659" y="6699"/>
                  <a:pt x="25744" y="6116"/>
                </a:cubicBezTo>
                <a:close/>
                <a:moveTo>
                  <a:pt x="23881" y="13106"/>
                </a:moveTo>
                <a:cubicBezTo>
                  <a:pt x="23881" y="13106"/>
                  <a:pt x="23966" y="12815"/>
                  <a:pt x="23966" y="12815"/>
                </a:cubicBezTo>
                <a:cubicBezTo>
                  <a:pt x="23966" y="12815"/>
                  <a:pt x="23966" y="12815"/>
                  <a:pt x="23881" y="13106"/>
                </a:cubicBezTo>
                <a:close/>
                <a:moveTo>
                  <a:pt x="23542" y="5242"/>
                </a:moveTo>
                <a:cubicBezTo>
                  <a:pt x="23542" y="5242"/>
                  <a:pt x="23627" y="5533"/>
                  <a:pt x="23627" y="6116"/>
                </a:cubicBezTo>
                <a:cubicBezTo>
                  <a:pt x="23712" y="6407"/>
                  <a:pt x="23712" y="6699"/>
                  <a:pt x="23712" y="6699"/>
                </a:cubicBezTo>
                <a:cubicBezTo>
                  <a:pt x="23712" y="6699"/>
                  <a:pt x="23712" y="6407"/>
                  <a:pt x="23627" y="6116"/>
                </a:cubicBezTo>
                <a:cubicBezTo>
                  <a:pt x="23627" y="5825"/>
                  <a:pt x="23542" y="5242"/>
                  <a:pt x="23542" y="5242"/>
                </a:cubicBezTo>
                <a:close/>
                <a:moveTo>
                  <a:pt x="21594" y="26213"/>
                </a:moveTo>
                <a:cubicBezTo>
                  <a:pt x="21679" y="25922"/>
                  <a:pt x="21764" y="25631"/>
                  <a:pt x="21679" y="25631"/>
                </a:cubicBezTo>
                <a:cubicBezTo>
                  <a:pt x="22103" y="24466"/>
                  <a:pt x="22441" y="23009"/>
                  <a:pt x="22865" y="21553"/>
                </a:cubicBezTo>
                <a:cubicBezTo>
                  <a:pt x="22949" y="20970"/>
                  <a:pt x="23119" y="20388"/>
                  <a:pt x="23203" y="19805"/>
                </a:cubicBezTo>
                <a:cubicBezTo>
                  <a:pt x="23458" y="19514"/>
                  <a:pt x="23627" y="18932"/>
                  <a:pt x="23881" y="18349"/>
                </a:cubicBezTo>
                <a:cubicBezTo>
                  <a:pt x="23542" y="19514"/>
                  <a:pt x="23119" y="20970"/>
                  <a:pt x="22780" y="22427"/>
                </a:cubicBezTo>
                <a:cubicBezTo>
                  <a:pt x="22357" y="23883"/>
                  <a:pt x="21933" y="25339"/>
                  <a:pt x="21510" y="26504"/>
                </a:cubicBezTo>
                <a:lnTo>
                  <a:pt x="21594" y="26213"/>
                </a:lnTo>
                <a:close/>
                <a:moveTo>
                  <a:pt x="21256" y="31165"/>
                </a:moveTo>
                <a:cubicBezTo>
                  <a:pt x="21594" y="30291"/>
                  <a:pt x="21594" y="30291"/>
                  <a:pt x="21594" y="30291"/>
                </a:cubicBezTo>
                <a:cubicBezTo>
                  <a:pt x="21510" y="30582"/>
                  <a:pt x="21510" y="30582"/>
                  <a:pt x="21510" y="30582"/>
                </a:cubicBezTo>
                <a:cubicBezTo>
                  <a:pt x="21848" y="29126"/>
                  <a:pt x="22272" y="27961"/>
                  <a:pt x="22611" y="26504"/>
                </a:cubicBezTo>
                <a:cubicBezTo>
                  <a:pt x="23203" y="24757"/>
                  <a:pt x="23796" y="22718"/>
                  <a:pt x="24389" y="20388"/>
                </a:cubicBezTo>
                <a:cubicBezTo>
                  <a:pt x="24304" y="21262"/>
                  <a:pt x="24135" y="21844"/>
                  <a:pt x="24050" y="22427"/>
                </a:cubicBezTo>
                <a:cubicBezTo>
                  <a:pt x="23288" y="25339"/>
                  <a:pt x="22441" y="27669"/>
                  <a:pt x="21679" y="30291"/>
                </a:cubicBezTo>
                <a:cubicBezTo>
                  <a:pt x="21510" y="30873"/>
                  <a:pt x="21510" y="30873"/>
                  <a:pt x="21510" y="30873"/>
                </a:cubicBezTo>
                <a:cubicBezTo>
                  <a:pt x="21256" y="31456"/>
                  <a:pt x="21256" y="31456"/>
                  <a:pt x="21256" y="31456"/>
                </a:cubicBezTo>
                <a:lnTo>
                  <a:pt x="21256" y="31165"/>
                </a:lnTo>
                <a:close/>
                <a:moveTo>
                  <a:pt x="36160" y="33203"/>
                </a:moveTo>
                <a:cubicBezTo>
                  <a:pt x="36499" y="33203"/>
                  <a:pt x="36753" y="33203"/>
                  <a:pt x="37007" y="32912"/>
                </a:cubicBezTo>
                <a:cubicBezTo>
                  <a:pt x="34805" y="34077"/>
                  <a:pt x="32688" y="35533"/>
                  <a:pt x="30486" y="37281"/>
                </a:cubicBezTo>
                <a:cubicBezTo>
                  <a:pt x="25744" y="39902"/>
                  <a:pt x="21086" y="43689"/>
                  <a:pt x="16513" y="48349"/>
                </a:cubicBezTo>
                <a:cubicBezTo>
                  <a:pt x="16598" y="48058"/>
                  <a:pt x="16683" y="48058"/>
                  <a:pt x="16683" y="47766"/>
                </a:cubicBezTo>
                <a:cubicBezTo>
                  <a:pt x="23203" y="41067"/>
                  <a:pt x="29131" y="35825"/>
                  <a:pt x="36160" y="33203"/>
                </a:cubicBezTo>
                <a:close/>
                <a:moveTo>
                  <a:pt x="17191" y="51844"/>
                </a:moveTo>
                <a:cubicBezTo>
                  <a:pt x="17784" y="51553"/>
                  <a:pt x="18376" y="50679"/>
                  <a:pt x="18969" y="50388"/>
                </a:cubicBezTo>
                <a:cubicBezTo>
                  <a:pt x="18546" y="50970"/>
                  <a:pt x="18207" y="51553"/>
                  <a:pt x="18207" y="51844"/>
                </a:cubicBezTo>
                <a:cubicBezTo>
                  <a:pt x="18207" y="52135"/>
                  <a:pt x="18461" y="51844"/>
                  <a:pt x="18884" y="51844"/>
                </a:cubicBezTo>
                <a:cubicBezTo>
                  <a:pt x="17529" y="53009"/>
                  <a:pt x="16259" y="54466"/>
                  <a:pt x="14989" y="55922"/>
                </a:cubicBezTo>
                <a:cubicBezTo>
                  <a:pt x="14904" y="55922"/>
                  <a:pt x="14904" y="56213"/>
                  <a:pt x="14820" y="56213"/>
                </a:cubicBezTo>
                <a:cubicBezTo>
                  <a:pt x="14227" y="55922"/>
                  <a:pt x="14227" y="55922"/>
                  <a:pt x="14227" y="55922"/>
                </a:cubicBezTo>
                <a:cubicBezTo>
                  <a:pt x="13803" y="55922"/>
                  <a:pt x="13803" y="55922"/>
                  <a:pt x="13803" y="55922"/>
                </a:cubicBezTo>
                <a:cubicBezTo>
                  <a:pt x="13634" y="55922"/>
                  <a:pt x="13634" y="55922"/>
                  <a:pt x="13634" y="55922"/>
                </a:cubicBezTo>
                <a:cubicBezTo>
                  <a:pt x="13465" y="55922"/>
                  <a:pt x="13465" y="55922"/>
                  <a:pt x="13465" y="55922"/>
                </a:cubicBezTo>
                <a:cubicBezTo>
                  <a:pt x="13465" y="55922"/>
                  <a:pt x="13465" y="55922"/>
                  <a:pt x="13465" y="55922"/>
                </a:cubicBezTo>
                <a:cubicBezTo>
                  <a:pt x="13465" y="55631"/>
                  <a:pt x="13380" y="55631"/>
                  <a:pt x="13465" y="55631"/>
                </a:cubicBezTo>
                <a:cubicBezTo>
                  <a:pt x="13549" y="55631"/>
                  <a:pt x="13634" y="55339"/>
                  <a:pt x="13719" y="55048"/>
                </a:cubicBezTo>
                <a:cubicBezTo>
                  <a:pt x="15328" y="53300"/>
                  <a:pt x="16852" y="51844"/>
                  <a:pt x="18461" y="50097"/>
                </a:cubicBezTo>
                <a:cubicBezTo>
                  <a:pt x="20663" y="48058"/>
                  <a:pt x="22780" y="46310"/>
                  <a:pt x="24897" y="44563"/>
                </a:cubicBezTo>
                <a:cubicBezTo>
                  <a:pt x="27014" y="42815"/>
                  <a:pt x="29131" y="41359"/>
                  <a:pt x="31333" y="40194"/>
                </a:cubicBezTo>
                <a:cubicBezTo>
                  <a:pt x="31757" y="39902"/>
                  <a:pt x="32265" y="39611"/>
                  <a:pt x="32688" y="39320"/>
                </a:cubicBezTo>
                <a:cubicBezTo>
                  <a:pt x="32688" y="39320"/>
                  <a:pt x="32688" y="39320"/>
                  <a:pt x="32688" y="39320"/>
                </a:cubicBezTo>
                <a:cubicBezTo>
                  <a:pt x="32858" y="39611"/>
                  <a:pt x="33196" y="39611"/>
                  <a:pt x="33620" y="39611"/>
                </a:cubicBezTo>
                <a:cubicBezTo>
                  <a:pt x="30571" y="41067"/>
                  <a:pt x="27607" y="42815"/>
                  <a:pt x="24558" y="45145"/>
                </a:cubicBezTo>
                <a:cubicBezTo>
                  <a:pt x="22103" y="46893"/>
                  <a:pt x="19647" y="49223"/>
                  <a:pt x="17191" y="51553"/>
                </a:cubicBezTo>
                <a:cubicBezTo>
                  <a:pt x="16767" y="51844"/>
                  <a:pt x="16513" y="52135"/>
                  <a:pt x="16513" y="52427"/>
                </a:cubicBezTo>
                <a:cubicBezTo>
                  <a:pt x="16513" y="52427"/>
                  <a:pt x="16852" y="52427"/>
                  <a:pt x="17191" y="51844"/>
                </a:cubicBezTo>
                <a:close/>
                <a:moveTo>
                  <a:pt x="15920" y="50388"/>
                </a:moveTo>
                <a:cubicBezTo>
                  <a:pt x="16005" y="50388"/>
                  <a:pt x="16090" y="50097"/>
                  <a:pt x="16175" y="49805"/>
                </a:cubicBezTo>
                <a:cubicBezTo>
                  <a:pt x="16175" y="49805"/>
                  <a:pt x="16175" y="49805"/>
                  <a:pt x="16175" y="49805"/>
                </a:cubicBezTo>
                <a:cubicBezTo>
                  <a:pt x="16090" y="50097"/>
                  <a:pt x="16005" y="50388"/>
                  <a:pt x="15920" y="50388"/>
                </a:cubicBezTo>
                <a:cubicBezTo>
                  <a:pt x="15920" y="50388"/>
                  <a:pt x="15920" y="50388"/>
                  <a:pt x="15920" y="50388"/>
                </a:cubicBezTo>
                <a:close/>
                <a:moveTo>
                  <a:pt x="13211" y="55339"/>
                </a:moveTo>
                <a:cubicBezTo>
                  <a:pt x="13211" y="55339"/>
                  <a:pt x="13211" y="55339"/>
                  <a:pt x="13211" y="55339"/>
                </a:cubicBezTo>
                <a:cubicBezTo>
                  <a:pt x="13126" y="55339"/>
                  <a:pt x="13126" y="55339"/>
                  <a:pt x="13126" y="55339"/>
                </a:cubicBezTo>
                <a:cubicBezTo>
                  <a:pt x="13211" y="55339"/>
                  <a:pt x="13211" y="55339"/>
                  <a:pt x="13211" y="55339"/>
                </a:cubicBezTo>
                <a:close/>
                <a:moveTo>
                  <a:pt x="14227" y="53592"/>
                </a:moveTo>
                <a:cubicBezTo>
                  <a:pt x="14481" y="53300"/>
                  <a:pt x="14650" y="53009"/>
                  <a:pt x="14904" y="52718"/>
                </a:cubicBezTo>
                <a:cubicBezTo>
                  <a:pt x="19308" y="48349"/>
                  <a:pt x="23712" y="44563"/>
                  <a:pt x="28200" y="41941"/>
                </a:cubicBezTo>
                <a:cubicBezTo>
                  <a:pt x="25744" y="43398"/>
                  <a:pt x="23373" y="45436"/>
                  <a:pt x="21002" y="47475"/>
                </a:cubicBezTo>
                <a:cubicBezTo>
                  <a:pt x="18546" y="49805"/>
                  <a:pt x="16175" y="52135"/>
                  <a:pt x="13803" y="54757"/>
                </a:cubicBezTo>
                <a:cubicBezTo>
                  <a:pt x="13973" y="54466"/>
                  <a:pt x="14057" y="53883"/>
                  <a:pt x="14227" y="53592"/>
                </a:cubicBezTo>
                <a:close/>
                <a:moveTo>
                  <a:pt x="21425" y="45436"/>
                </a:moveTo>
                <a:cubicBezTo>
                  <a:pt x="20663" y="46019"/>
                  <a:pt x="20663" y="46019"/>
                  <a:pt x="20663" y="46019"/>
                </a:cubicBezTo>
                <a:cubicBezTo>
                  <a:pt x="19139" y="47475"/>
                  <a:pt x="17614" y="48932"/>
                  <a:pt x="16090" y="50388"/>
                </a:cubicBezTo>
                <a:cubicBezTo>
                  <a:pt x="16175" y="50097"/>
                  <a:pt x="16259" y="49805"/>
                  <a:pt x="16259" y="49514"/>
                </a:cubicBezTo>
                <a:cubicBezTo>
                  <a:pt x="18207" y="47766"/>
                  <a:pt x="20239" y="46019"/>
                  <a:pt x="22187" y="44563"/>
                </a:cubicBezTo>
                <a:cubicBezTo>
                  <a:pt x="21933" y="44854"/>
                  <a:pt x="21679" y="45145"/>
                  <a:pt x="21425" y="45436"/>
                </a:cubicBezTo>
                <a:close/>
                <a:moveTo>
                  <a:pt x="13973" y="57087"/>
                </a:moveTo>
                <a:cubicBezTo>
                  <a:pt x="13719" y="57087"/>
                  <a:pt x="13549" y="57087"/>
                  <a:pt x="13380" y="56796"/>
                </a:cubicBezTo>
                <a:cubicBezTo>
                  <a:pt x="12956" y="56504"/>
                  <a:pt x="12956" y="56504"/>
                  <a:pt x="12956" y="56504"/>
                </a:cubicBezTo>
                <a:cubicBezTo>
                  <a:pt x="12787" y="56504"/>
                  <a:pt x="12787" y="56504"/>
                  <a:pt x="12787" y="56504"/>
                </a:cubicBezTo>
                <a:cubicBezTo>
                  <a:pt x="12787" y="56504"/>
                  <a:pt x="12787" y="56504"/>
                  <a:pt x="12787" y="56504"/>
                </a:cubicBezTo>
                <a:cubicBezTo>
                  <a:pt x="12702" y="56504"/>
                  <a:pt x="12702" y="56504"/>
                  <a:pt x="12702" y="56504"/>
                </a:cubicBezTo>
                <a:cubicBezTo>
                  <a:pt x="12702" y="56504"/>
                  <a:pt x="12702" y="56504"/>
                  <a:pt x="12702" y="56504"/>
                </a:cubicBezTo>
                <a:cubicBezTo>
                  <a:pt x="12702" y="56504"/>
                  <a:pt x="12702" y="56504"/>
                  <a:pt x="12702" y="56213"/>
                </a:cubicBezTo>
                <a:cubicBezTo>
                  <a:pt x="12787" y="56213"/>
                  <a:pt x="12872" y="56213"/>
                  <a:pt x="12872" y="55922"/>
                </a:cubicBezTo>
                <a:cubicBezTo>
                  <a:pt x="12956" y="55922"/>
                  <a:pt x="12956" y="55922"/>
                  <a:pt x="13041" y="55922"/>
                </a:cubicBezTo>
                <a:cubicBezTo>
                  <a:pt x="12872" y="56213"/>
                  <a:pt x="12872" y="56213"/>
                  <a:pt x="12872" y="56213"/>
                </a:cubicBezTo>
                <a:cubicBezTo>
                  <a:pt x="12872" y="56213"/>
                  <a:pt x="12872" y="56213"/>
                  <a:pt x="12956" y="56213"/>
                </a:cubicBezTo>
                <a:cubicBezTo>
                  <a:pt x="12956" y="56213"/>
                  <a:pt x="12956" y="56213"/>
                  <a:pt x="12956" y="56213"/>
                </a:cubicBezTo>
                <a:cubicBezTo>
                  <a:pt x="13126" y="56213"/>
                  <a:pt x="13126" y="56213"/>
                  <a:pt x="13126" y="56213"/>
                </a:cubicBezTo>
                <a:cubicBezTo>
                  <a:pt x="13380" y="56213"/>
                  <a:pt x="13380" y="56213"/>
                  <a:pt x="13380" y="56213"/>
                </a:cubicBezTo>
                <a:cubicBezTo>
                  <a:pt x="13888" y="56504"/>
                  <a:pt x="13888" y="56504"/>
                  <a:pt x="13888" y="56504"/>
                </a:cubicBezTo>
                <a:cubicBezTo>
                  <a:pt x="14142" y="56504"/>
                  <a:pt x="14311" y="56504"/>
                  <a:pt x="14481" y="56504"/>
                </a:cubicBezTo>
                <a:cubicBezTo>
                  <a:pt x="14311" y="56796"/>
                  <a:pt x="14142" y="57087"/>
                  <a:pt x="13973" y="57087"/>
                </a:cubicBezTo>
                <a:close/>
                <a:moveTo>
                  <a:pt x="17614" y="45728"/>
                </a:moveTo>
                <a:cubicBezTo>
                  <a:pt x="17699" y="45728"/>
                  <a:pt x="17699" y="45728"/>
                  <a:pt x="17699" y="45728"/>
                </a:cubicBezTo>
                <a:cubicBezTo>
                  <a:pt x="17868" y="45436"/>
                  <a:pt x="18122" y="45436"/>
                  <a:pt x="18292" y="45145"/>
                </a:cubicBezTo>
                <a:cubicBezTo>
                  <a:pt x="23373" y="40194"/>
                  <a:pt x="28454" y="36116"/>
                  <a:pt x="33789" y="33786"/>
                </a:cubicBezTo>
                <a:cubicBezTo>
                  <a:pt x="31164" y="35242"/>
                  <a:pt x="28539" y="36990"/>
                  <a:pt x="25744" y="39029"/>
                </a:cubicBezTo>
                <a:cubicBezTo>
                  <a:pt x="22695" y="41359"/>
                  <a:pt x="19816" y="44271"/>
                  <a:pt x="16767" y="47475"/>
                </a:cubicBezTo>
                <a:cubicBezTo>
                  <a:pt x="16852" y="47184"/>
                  <a:pt x="16937" y="46893"/>
                  <a:pt x="17021" y="46601"/>
                </a:cubicBezTo>
                <a:cubicBezTo>
                  <a:pt x="17191" y="46310"/>
                  <a:pt x="17445" y="46019"/>
                  <a:pt x="17614" y="45728"/>
                </a:cubicBezTo>
                <a:close/>
                <a:moveTo>
                  <a:pt x="49541" y="39320"/>
                </a:moveTo>
                <a:cubicBezTo>
                  <a:pt x="48101" y="39611"/>
                  <a:pt x="46746" y="39611"/>
                  <a:pt x="45306" y="39902"/>
                </a:cubicBezTo>
                <a:cubicBezTo>
                  <a:pt x="38701" y="40776"/>
                  <a:pt x="32265" y="43398"/>
                  <a:pt x="26167" y="48058"/>
                </a:cubicBezTo>
                <a:cubicBezTo>
                  <a:pt x="23034" y="50097"/>
                  <a:pt x="20070" y="53009"/>
                  <a:pt x="17021" y="56213"/>
                </a:cubicBezTo>
                <a:cubicBezTo>
                  <a:pt x="16767" y="56504"/>
                  <a:pt x="16429" y="56796"/>
                  <a:pt x="16175" y="57087"/>
                </a:cubicBezTo>
                <a:cubicBezTo>
                  <a:pt x="16005" y="57087"/>
                  <a:pt x="16005" y="57087"/>
                  <a:pt x="16005" y="57087"/>
                </a:cubicBezTo>
                <a:cubicBezTo>
                  <a:pt x="15751" y="56796"/>
                  <a:pt x="15751" y="56796"/>
                  <a:pt x="15751" y="56796"/>
                </a:cubicBezTo>
                <a:cubicBezTo>
                  <a:pt x="15243" y="56213"/>
                  <a:pt x="15243" y="56213"/>
                  <a:pt x="15243" y="56213"/>
                </a:cubicBezTo>
                <a:cubicBezTo>
                  <a:pt x="15243" y="56213"/>
                  <a:pt x="15243" y="56504"/>
                  <a:pt x="15158" y="56504"/>
                </a:cubicBezTo>
                <a:cubicBezTo>
                  <a:pt x="15158" y="56504"/>
                  <a:pt x="15158" y="56504"/>
                  <a:pt x="15158" y="56504"/>
                </a:cubicBezTo>
                <a:cubicBezTo>
                  <a:pt x="15751" y="57087"/>
                  <a:pt x="15751" y="57087"/>
                  <a:pt x="15751" y="57087"/>
                </a:cubicBezTo>
                <a:cubicBezTo>
                  <a:pt x="16005" y="57378"/>
                  <a:pt x="16005" y="57378"/>
                  <a:pt x="16005" y="57378"/>
                </a:cubicBezTo>
                <a:cubicBezTo>
                  <a:pt x="16005" y="57378"/>
                  <a:pt x="16005" y="57378"/>
                  <a:pt x="16005" y="57378"/>
                </a:cubicBezTo>
                <a:cubicBezTo>
                  <a:pt x="15836" y="57669"/>
                  <a:pt x="15582" y="57669"/>
                  <a:pt x="15328" y="57961"/>
                </a:cubicBezTo>
                <a:cubicBezTo>
                  <a:pt x="15158" y="57961"/>
                  <a:pt x="14904" y="57669"/>
                  <a:pt x="14735" y="57669"/>
                </a:cubicBezTo>
                <a:cubicBezTo>
                  <a:pt x="14650" y="57669"/>
                  <a:pt x="14565" y="57378"/>
                  <a:pt x="14481" y="57378"/>
                </a:cubicBezTo>
                <a:cubicBezTo>
                  <a:pt x="14227" y="57378"/>
                  <a:pt x="14227" y="57378"/>
                  <a:pt x="14227" y="57378"/>
                </a:cubicBezTo>
                <a:cubicBezTo>
                  <a:pt x="14396" y="57087"/>
                  <a:pt x="14650" y="56796"/>
                  <a:pt x="14904" y="56504"/>
                </a:cubicBezTo>
                <a:cubicBezTo>
                  <a:pt x="14904" y="56504"/>
                  <a:pt x="14904" y="56504"/>
                  <a:pt x="14904" y="56504"/>
                </a:cubicBezTo>
                <a:cubicBezTo>
                  <a:pt x="14989" y="56504"/>
                  <a:pt x="15074" y="56504"/>
                  <a:pt x="15074" y="56504"/>
                </a:cubicBezTo>
                <a:cubicBezTo>
                  <a:pt x="15074" y="56504"/>
                  <a:pt x="15074" y="56504"/>
                  <a:pt x="15074" y="56504"/>
                </a:cubicBezTo>
                <a:cubicBezTo>
                  <a:pt x="15666" y="55631"/>
                  <a:pt x="16259" y="55048"/>
                  <a:pt x="16852" y="54466"/>
                </a:cubicBezTo>
                <a:cubicBezTo>
                  <a:pt x="17784" y="53592"/>
                  <a:pt x="18715" y="52718"/>
                  <a:pt x="19647" y="51844"/>
                </a:cubicBezTo>
                <a:cubicBezTo>
                  <a:pt x="21002" y="50388"/>
                  <a:pt x="21002" y="50388"/>
                  <a:pt x="21002" y="50388"/>
                </a:cubicBezTo>
                <a:cubicBezTo>
                  <a:pt x="22357" y="49223"/>
                  <a:pt x="22357" y="49223"/>
                  <a:pt x="22357" y="49223"/>
                </a:cubicBezTo>
                <a:cubicBezTo>
                  <a:pt x="25321" y="47184"/>
                  <a:pt x="28200" y="45728"/>
                  <a:pt x="31418" y="43980"/>
                </a:cubicBezTo>
                <a:cubicBezTo>
                  <a:pt x="36160" y="41941"/>
                  <a:pt x="40564" y="40485"/>
                  <a:pt x="45052" y="39320"/>
                </a:cubicBezTo>
                <a:cubicBezTo>
                  <a:pt x="46661" y="39029"/>
                  <a:pt x="48270" y="39029"/>
                  <a:pt x="49880" y="38737"/>
                </a:cubicBezTo>
                <a:cubicBezTo>
                  <a:pt x="49625" y="39029"/>
                  <a:pt x="49456" y="39029"/>
                  <a:pt x="49541" y="39320"/>
                </a:cubicBezTo>
                <a:cubicBezTo>
                  <a:pt x="49541" y="39320"/>
                  <a:pt x="49541" y="39320"/>
                  <a:pt x="49541" y="39320"/>
                </a:cubicBezTo>
                <a:close/>
                <a:moveTo>
                  <a:pt x="102470" y="82427"/>
                </a:moveTo>
                <a:cubicBezTo>
                  <a:pt x="102554" y="82427"/>
                  <a:pt x="102893" y="83009"/>
                  <a:pt x="102724" y="82718"/>
                </a:cubicBezTo>
                <a:cubicBezTo>
                  <a:pt x="103909" y="84757"/>
                  <a:pt x="105095" y="86796"/>
                  <a:pt x="106280" y="89126"/>
                </a:cubicBezTo>
                <a:cubicBezTo>
                  <a:pt x="106704" y="90000"/>
                  <a:pt x="107127" y="90582"/>
                  <a:pt x="107635" y="91456"/>
                </a:cubicBezTo>
                <a:cubicBezTo>
                  <a:pt x="108059" y="92621"/>
                  <a:pt x="108482" y="93786"/>
                  <a:pt x="109075" y="95242"/>
                </a:cubicBezTo>
                <a:cubicBezTo>
                  <a:pt x="108059" y="92912"/>
                  <a:pt x="106873" y="90582"/>
                  <a:pt x="105688" y="88543"/>
                </a:cubicBezTo>
                <a:cubicBezTo>
                  <a:pt x="104417" y="86213"/>
                  <a:pt x="103232" y="83883"/>
                  <a:pt x="101961" y="81553"/>
                </a:cubicBezTo>
                <a:cubicBezTo>
                  <a:pt x="102131" y="81844"/>
                  <a:pt x="102300" y="82135"/>
                  <a:pt x="102470" y="82427"/>
                </a:cubicBezTo>
                <a:close/>
                <a:moveTo>
                  <a:pt x="100183" y="81844"/>
                </a:moveTo>
                <a:cubicBezTo>
                  <a:pt x="100014" y="81553"/>
                  <a:pt x="99844" y="81262"/>
                  <a:pt x="99760" y="80970"/>
                </a:cubicBezTo>
                <a:cubicBezTo>
                  <a:pt x="99505" y="80388"/>
                  <a:pt x="99336" y="79805"/>
                  <a:pt x="99082" y="79514"/>
                </a:cubicBezTo>
                <a:cubicBezTo>
                  <a:pt x="99167" y="79514"/>
                  <a:pt x="99167" y="79514"/>
                  <a:pt x="99167" y="79514"/>
                </a:cubicBezTo>
                <a:cubicBezTo>
                  <a:pt x="99505" y="80097"/>
                  <a:pt x="99760" y="80679"/>
                  <a:pt x="100098" y="81262"/>
                </a:cubicBezTo>
                <a:cubicBezTo>
                  <a:pt x="99929" y="80970"/>
                  <a:pt x="99929" y="80970"/>
                  <a:pt x="99929" y="80970"/>
                </a:cubicBezTo>
                <a:cubicBezTo>
                  <a:pt x="101030" y="83009"/>
                  <a:pt x="102215" y="85048"/>
                  <a:pt x="103316" y="87087"/>
                </a:cubicBezTo>
                <a:cubicBezTo>
                  <a:pt x="104925" y="90000"/>
                  <a:pt x="106619" y="93495"/>
                  <a:pt x="108398" y="96990"/>
                </a:cubicBezTo>
                <a:cubicBezTo>
                  <a:pt x="107805" y="96116"/>
                  <a:pt x="107381" y="95242"/>
                  <a:pt x="106873" y="94660"/>
                </a:cubicBezTo>
                <a:cubicBezTo>
                  <a:pt x="106534" y="93786"/>
                  <a:pt x="106196" y="93203"/>
                  <a:pt x="105772" y="92330"/>
                </a:cubicBezTo>
                <a:cubicBezTo>
                  <a:pt x="105179" y="91165"/>
                  <a:pt x="104587" y="90000"/>
                  <a:pt x="103994" y="88834"/>
                </a:cubicBezTo>
                <a:cubicBezTo>
                  <a:pt x="102724" y="86504"/>
                  <a:pt x="101538" y="84174"/>
                  <a:pt x="100183" y="81844"/>
                </a:cubicBezTo>
                <a:close/>
                <a:moveTo>
                  <a:pt x="111870" y="96699"/>
                </a:moveTo>
                <a:cubicBezTo>
                  <a:pt x="111870" y="96699"/>
                  <a:pt x="111870" y="96699"/>
                  <a:pt x="111870" y="96699"/>
                </a:cubicBezTo>
                <a:cubicBezTo>
                  <a:pt x="111954" y="96699"/>
                  <a:pt x="112039" y="96990"/>
                  <a:pt x="112208" y="97572"/>
                </a:cubicBezTo>
                <a:cubicBezTo>
                  <a:pt x="112208" y="97572"/>
                  <a:pt x="112039" y="96990"/>
                  <a:pt x="111870" y="96699"/>
                </a:cubicBezTo>
                <a:close/>
                <a:moveTo>
                  <a:pt x="116443" y="99902"/>
                </a:moveTo>
                <a:cubicBezTo>
                  <a:pt x="116527" y="99902"/>
                  <a:pt x="116527" y="99902"/>
                  <a:pt x="116527" y="99902"/>
                </a:cubicBezTo>
                <a:cubicBezTo>
                  <a:pt x="115681" y="99611"/>
                  <a:pt x="115681" y="99611"/>
                  <a:pt x="115681" y="99611"/>
                </a:cubicBezTo>
                <a:lnTo>
                  <a:pt x="116443" y="99902"/>
                </a:lnTo>
                <a:close/>
                <a:moveTo>
                  <a:pt x="116527" y="108058"/>
                </a:moveTo>
                <a:cubicBezTo>
                  <a:pt x="116527" y="108058"/>
                  <a:pt x="116527" y="108058"/>
                  <a:pt x="116781" y="108640"/>
                </a:cubicBezTo>
                <a:cubicBezTo>
                  <a:pt x="116697" y="108640"/>
                  <a:pt x="116612" y="108349"/>
                  <a:pt x="116527" y="108058"/>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31" name="Google Shape;1531;p64"/>
          <p:cNvSpPr txBox="1"/>
          <p:nvPr/>
        </p:nvSpPr>
        <p:spPr>
          <a:xfrm>
            <a:off x="239437" y="249800"/>
            <a:ext cx="2160600" cy="92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800" b="1" i="0" u="none">
                <a:solidFill>
                  <a:schemeClr val="dk1"/>
                </a:solidFill>
                <a:latin typeface="Arial"/>
                <a:ea typeface="Arial"/>
                <a:cs typeface="Arial"/>
                <a:sym typeface="Arial"/>
              </a:rPr>
              <a:t>Environmental Protection Agency (EPA)</a:t>
            </a:r>
            <a:endParaRPr/>
          </a:p>
        </p:txBody>
      </p:sp>
      <p:sp>
        <p:nvSpPr>
          <p:cNvPr id="1532" name="Google Shape;1532;p64"/>
          <p:cNvSpPr txBox="1"/>
          <p:nvPr/>
        </p:nvSpPr>
        <p:spPr>
          <a:xfrm>
            <a:off x="6130862" y="56450"/>
            <a:ext cx="2160600" cy="64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800" b="1" i="0" u="none">
                <a:solidFill>
                  <a:schemeClr val="dk1"/>
                </a:solidFill>
                <a:latin typeface="Arial"/>
                <a:ea typeface="Arial"/>
                <a:cs typeface="Arial"/>
                <a:sym typeface="Arial"/>
              </a:rPr>
              <a:t>U.S. Geological Survey (USGS)</a:t>
            </a:r>
            <a:endParaRPr/>
          </a:p>
        </p:txBody>
      </p:sp>
      <p:sp>
        <p:nvSpPr>
          <p:cNvPr id="1533" name="Google Shape;1533;p64"/>
          <p:cNvSpPr txBox="1"/>
          <p:nvPr/>
        </p:nvSpPr>
        <p:spPr>
          <a:xfrm>
            <a:off x="4992550" y="4323687"/>
            <a:ext cx="2160600" cy="120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500" b="1" i="0" u="none">
                <a:solidFill>
                  <a:schemeClr val="dk1"/>
                </a:solidFill>
                <a:latin typeface="Arial"/>
                <a:ea typeface="Arial"/>
                <a:cs typeface="Arial"/>
                <a:sym typeface="Arial"/>
              </a:rPr>
              <a:t>Transportation Security Administration (TSA)</a:t>
            </a:r>
            <a:endParaRPr sz="1100"/>
          </a:p>
        </p:txBody>
      </p:sp>
      <p:sp>
        <p:nvSpPr>
          <p:cNvPr id="1534" name="Google Shape;1534;p64"/>
          <p:cNvSpPr txBox="1"/>
          <p:nvPr/>
        </p:nvSpPr>
        <p:spPr>
          <a:xfrm>
            <a:off x="-47063" y="3776175"/>
            <a:ext cx="2160600" cy="147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r>
              <a:rPr lang="en" sz="1800" b="1" i="0" u="none">
                <a:solidFill>
                  <a:schemeClr val="dk1"/>
                </a:solidFill>
                <a:latin typeface="Arial"/>
                <a:ea typeface="Arial"/>
                <a:cs typeface="Arial"/>
                <a:sym typeface="Arial"/>
              </a:rPr>
              <a:t>Equal Employment Opportunity Commission (EEOC)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1"/>
                                        </p:tgtEl>
                                        <p:attrNameLst>
                                          <p:attrName>style.visibility</p:attrName>
                                        </p:attrNameLst>
                                      </p:cBhvr>
                                      <p:to>
                                        <p:strVal val="visible"/>
                                      </p:to>
                                    </p:set>
                                    <p:animEffect transition="in" filter="fade">
                                      <p:cBhvr>
                                        <p:cTn id="7" dur="1000"/>
                                        <p:tgtEl>
                                          <p:spTgt spid="1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2"/>
                                        </p:tgtEl>
                                        <p:attrNameLst>
                                          <p:attrName>style.visibility</p:attrName>
                                        </p:attrNameLst>
                                      </p:cBhvr>
                                      <p:to>
                                        <p:strVal val="visible"/>
                                      </p:to>
                                    </p:set>
                                    <p:animEffect transition="in" filter="fade">
                                      <p:cBhvr>
                                        <p:cTn id="12" dur="1000"/>
                                        <p:tgtEl>
                                          <p:spTgt spid="15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4"/>
                                        </p:tgtEl>
                                        <p:attrNameLst>
                                          <p:attrName>style.visibility</p:attrName>
                                        </p:attrNameLst>
                                      </p:cBhvr>
                                      <p:to>
                                        <p:strVal val="visible"/>
                                      </p:to>
                                    </p:set>
                                    <p:animEffect transition="in" filter="fade">
                                      <p:cBhvr>
                                        <p:cTn id="17" dur="1000"/>
                                        <p:tgtEl>
                                          <p:spTgt spid="15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3"/>
                                        </p:tgtEl>
                                        <p:attrNameLst>
                                          <p:attrName>style.visibility</p:attrName>
                                        </p:attrNameLst>
                                      </p:cBhvr>
                                      <p:to>
                                        <p:strVal val="visible"/>
                                      </p:to>
                                    </p:set>
                                    <p:animEffect transition="in" filter="fade">
                                      <p:cBhvr>
                                        <p:cTn id="22" dur="1000"/>
                                        <p:tgtEl>
                                          <p:spTgt spid="1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65"/>
          <p:cNvSpPr txBox="1">
            <a:spLocks noGrp="1"/>
          </p:cNvSpPr>
          <p:nvPr>
            <p:ph type="title"/>
          </p:nvPr>
        </p:nvSpPr>
        <p:spPr>
          <a:xfrm>
            <a:off x="2065800" y="377561"/>
            <a:ext cx="5012400" cy="114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40" name="Google Shape;1540;p65" descr="This week Craig Benzine discuses bureaucracies. Bureaucracies tend to be associated with unintelligible rules and time-wasting procedures, but they play an important, though controversial, role in governing. From the FDA to the EPA, these agencies were established to help the government manage and carry out laws much more efficiently - to bring the rule making and enforcement closer to the experts. But the federal bureaucracy (which is part of the executive branch) has a lot of power and sometimes acts likes Congress in creating regulations and like the courts through administrative adjudications. It's all a bit problematic for that whole &quot;separation of powers&quot; thing. So we'll talk about that too, and the arguments for and against increased federal bureaucracy. &#10;&#10;Support is provided by Voqal: http://www.voqal.org&#10;--&#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title="Bureaucracy Basics: Crash Course Government and Politics #15">
            <a:hlinkClick r:id="rId3"/>
          </p:cNvPr>
          <p:cNvPicPr preferRelativeResize="0"/>
          <p:nvPr/>
        </p:nvPicPr>
        <p:blipFill>
          <a:blip r:embed="rId4">
            <a:alphaModFix/>
          </a:blip>
          <a:stretch>
            <a:fillRect/>
          </a:stretch>
        </p:blipFill>
        <p:spPr>
          <a:xfrm>
            <a:off x="1077350" y="76200"/>
            <a:ext cx="6654762" cy="4991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0"/>
                                        </p:tgtEl>
                                        <p:attrNameLst>
                                          <p:attrName>style.visibility</p:attrName>
                                        </p:attrNameLst>
                                      </p:cBhvr>
                                      <p:to>
                                        <p:strVal val="visible"/>
                                      </p:to>
                                    </p:set>
                                    <p:animEffect transition="in" filter="fade">
                                      <p:cBhvr>
                                        <p:cTn id="7" dur="1000"/>
                                        <p:tgtEl>
                                          <p:spTgt spid="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9"/>
          <p:cNvSpPr txBox="1">
            <a:spLocks noGrp="1"/>
          </p:cNvSpPr>
          <p:nvPr>
            <p:ph type="title" idx="2"/>
          </p:nvPr>
        </p:nvSpPr>
        <p:spPr>
          <a:xfrm>
            <a:off x="717875" y="1579200"/>
            <a:ext cx="5794200" cy="1590600"/>
          </a:xfrm>
          <a:prstGeom prst="rect">
            <a:avLst/>
          </a:prstGeom>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r>
              <a:rPr lang="en" sz="7269" b="1">
                <a:solidFill>
                  <a:schemeClr val="accent2"/>
                </a:solidFill>
                <a:latin typeface="Anton"/>
                <a:ea typeface="Anton"/>
                <a:cs typeface="Anton"/>
                <a:sym typeface="Anton"/>
              </a:rPr>
              <a:t>So where do</a:t>
            </a:r>
            <a:endParaRPr sz="7269" b="1">
              <a:solidFill>
                <a:schemeClr val="accent2"/>
              </a:solidFill>
              <a:latin typeface="Anton"/>
              <a:ea typeface="Anton"/>
              <a:cs typeface="Anton"/>
              <a:sym typeface="Anton"/>
            </a:endParaRPr>
          </a:p>
          <a:p>
            <a:pPr marL="0" lvl="0" indent="0" algn="l" rtl="0">
              <a:lnSpc>
                <a:spcPct val="80000"/>
              </a:lnSpc>
              <a:spcBef>
                <a:spcPts val="0"/>
              </a:spcBef>
              <a:spcAft>
                <a:spcPts val="0"/>
              </a:spcAft>
              <a:buNone/>
            </a:pPr>
            <a:r>
              <a:rPr lang="en" sz="11090" b="1">
                <a:solidFill>
                  <a:schemeClr val="accent4"/>
                </a:solidFill>
                <a:latin typeface="Anton"/>
                <a:ea typeface="Anton"/>
                <a:cs typeface="Anton"/>
                <a:sym typeface="Anton"/>
              </a:rPr>
              <a:t>LAWS </a:t>
            </a:r>
            <a:endParaRPr sz="11090" b="1">
              <a:solidFill>
                <a:schemeClr val="accent4"/>
              </a:solidFill>
              <a:latin typeface="Anton"/>
              <a:ea typeface="Anton"/>
              <a:cs typeface="Anton"/>
              <a:sym typeface="Anton"/>
            </a:endParaRPr>
          </a:p>
          <a:p>
            <a:pPr marL="0" lvl="0" indent="0" algn="l" rtl="0">
              <a:lnSpc>
                <a:spcPct val="80000"/>
              </a:lnSpc>
              <a:spcBef>
                <a:spcPts val="0"/>
              </a:spcBef>
              <a:spcAft>
                <a:spcPts val="0"/>
              </a:spcAft>
              <a:buNone/>
            </a:pPr>
            <a:r>
              <a:rPr lang="en" sz="5870" b="1">
                <a:solidFill>
                  <a:schemeClr val="accent2"/>
                </a:solidFill>
                <a:latin typeface="Anton"/>
                <a:ea typeface="Anton"/>
                <a:cs typeface="Anton"/>
                <a:sym typeface="Anton"/>
              </a:rPr>
              <a:t>come from?</a:t>
            </a:r>
            <a:endParaRPr sz="2900">
              <a:solidFill>
                <a:schemeClr val="accent2"/>
              </a:solidFill>
              <a:latin typeface="Barlow"/>
              <a:ea typeface="Barlow"/>
              <a:cs typeface="Barlow"/>
              <a:sym typeface="Barlow"/>
            </a:endParaRPr>
          </a:p>
        </p:txBody>
      </p:sp>
      <p:grpSp>
        <p:nvGrpSpPr>
          <p:cNvPr id="543" name="Google Shape;543;p39"/>
          <p:cNvGrpSpPr/>
          <p:nvPr/>
        </p:nvGrpSpPr>
        <p:grpSpPr>
          <a:xfrm>
            <a:off x="5972578" y="781776"/>
            <a:ext cx="3902376" cy="4096161"/>
            <a:chOff x="5972578" y="781776"/>
            <a:chExt cx="3902376" cy="4096161"/>
          </a:xfrm>
        </p:grpSpPr>
        <p:sp>
          <p:nvSpPr>
            <p:cNvPr id="544" name="Google Shape;544;p39"/>
            <p:cNvSpPr/>
            <p:nvPr/>
          </p:nvSpPr>
          <p:spPr>
            <a:xfrm flipH="1">
              <a:off x="6460060" y="3045411"/>
              <a:ext cx="3414893" cy="1832522"/>
            </a:xfrm>
            <a:custGeom>
              <a:avLst/>
              <a:gdLst/>
              <a:ahLst/>
              <a:cxnLst/>
              <a:rect l="l" t="t" r="r" b="b"/>
              <a:pathLst>
                <a:path w="103286" h="55426" extrusionOk="0">
                  <a:moveTo>
                    <a:pt x="53612" y="1"/>
                  </a:moveTo>
                  <a:cubicBezTo>
                    <a:pt x="46959" y="1"/>
                    <a:pt x="34576" y="9882"/>
                    <a:pt x="27120" y="26772"/>
                  </a:cubicBezTo>
                  <a:cubicBezTo>
                    <a:pt x="25290" y="30908"/>
                    <a:pt x="23402" y="32518"/>
                    <a:pt x="21514" y="32518"/>
                  </a:cubicBezTo>
                  <a:cubicBezTo>
                    <a:pt x="14861" y="32518"/>
                    <a:pt x="8219" y="12512"/>
                    <a:pt x="4200" y="12512"/>
                  </a:cubicBezTo>
                  <a:cubicBezTo>
                    <a:pt x="3289" y="12512"/>
                    <a:pt x="2513" y="13540"/>
                    <a:pt x="1902" y="16064"/>
                  </a:cubicBezTo>
                  <a:cubicBezTo>
                    <a:pt x="1" y="23870"/>
                    <a:pt x="1168" y="32943"/>
                    <a:pt x="2970" y="40415"/>
                  </a:cubicBezTo>
                  <a:cubicBezTo>
                    <a:pt x="4971" y="48688"/>
                    <a:pt x="11709" y="55426"/>
                    <a:pt x="18047" y="55426"/>
                  </a:cubicBezTo>
                  <a:lnTo>
                    <a:pt x="94602" y="55392"/>
                  </a:lnTo>
                  <a:cubicBezTo>
                    <a:pt x="97937" y="55392"/>
                    <a:pt x="100706" y="53524"/>
                    <a:pt x="101974" y="50122"/>
                  </a:cubicBezTo>
                  <a:cubicBezTo>
                    <a:pt x="103285" y="46562"/>
                    <a:pt x="101279" y="45458"/>
                    <a:pt x="97877" y="45458"/>
                  </a:cubicBezTo>
                  <a:cubicBezTo>
                    <a:pt x="94011" y="45458"/>
                    <a:pt x="88343" y="46884"/>
                    <a:pt x="83694" y="47754"/>
                  </a:cubicBezTo>
                  <a:cubicBezTo>
                    <a:pt x="83501" y="47789"/>
                    <a:pt x="83321" y="47806"/>
                    <a:pt x="83154" y="47806"/>
                  </a:cubicBezTo>
                  <a:cubicBezTo>
                    <a:pt x="75600" y="47806"/>
                    <a:pt x="93246" y="12626"/>
                    <a:pt x="88021" y="12626"/>
                  </a:cubicBezTo>
                  <a:cubicBezTo>
                    <a:pt x="87128" y="12626"/>
                    <a:pt x="85565" y="13655"/>
                    <a:pt x="83093" y="16064"/>
                  </a:cubicBezTo>
                  <a:cubicBezTo>
                    <a:pt x="72756" y="26127"/>
                    <a:pt x="65253" y="30470"/>
                    <a:pt x="60608" y="30470"/>
                  </a:cubicBezTo>
                  <a:cubicBezTo>
                    <a:pt x="54552" y="30470"/>
                    <a:pt x="53356" y="23085"/>
                    <a:pt x="57075" y="11361"/>
                  </a:cubicBezTo>
                  <a:cubicBezTo>
                    <a:pt x="59544" y="3579"/>
                    <a:pt x="57615" y="1"/>
                    <a:pt x="53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flipH="1">
              <a:off x="5972578" y="3940824"/>
              <a:ext cx="1622752" cy="937112"/>
            </a:xfrm>
            <a:custGeom>
              <a:avLst/>
              <a:gdLst/>
              <a:ahLst/>
              <a:cxnLst/>
              <a:rect l="l" t="t" r="r" b="b"/>
              <a:pathLst>
                <a:path w="54173" h="31284" extrusionOk="0">
                  <a:moveTo>
                    <a:pt x="38199" y="1"/>
                  </a:moveTo>
                  <a:cubicBezTo>
                    <a:pt x="37752" y="1"/>
                    <a:pt x="37263" y="31"/>
                    <a:pt x="36727" y="94"/>
                  </a:cubicBezTo>
                  <a:cubicBezTo>
                    <a:pt x="26887" y="1262"/>
                    <a:pt x="26720" y="8400"/>
                    <a:pt x="26720" y="8400"/>
                  </a:cubicBezTo>
                  <a:cubicBezTo>
                    <a:pt x="26720" y="8400"/>
                    <a:pt x="22279" y="5756"/>
                    <a:pt x="17225" y="5756"/>
                  </a:cubicBezTo>
                  <a:cubicBezTo>
                    <a:pt x="14642" y="5756"/>
                    <a:pt x="11899" y="6446"/>
                    <a:pt x="9508" y="8534"/>
                  </a:cubicBezTo>
                  <a:cubicBezTo>
                    <a:pt x="1836" y="15138"/>
                    <a:pt x="6672" y="19675"/>
                    <a:pt x="6672" y="19675"/>
                  </a:cubicBezTo>
                  <a:lnTo>
                    <a:pt x="6639" y="19675"/>
                  </a:lnTo>
                  <a:cubicBezTo>
                    <a:pt x="1" y="21476"/>
                    <a:pt x="1335" y="31283"/>
                    <a:pt x="8207" y="31283"/>
                  </a:cubicBezTo>
                  <a:lnTo>
                    <a:pt x="46367" y="31283"/>
                  </a:lnTo>
                  <a:cubicBezTo>
                    <a:pt x="46396" y="31284"/>
                    <a:pt x="46425" y="31284"/>
                    <a:pt x="46454" y="31284"/>
                  </a:cubicBezTo>
                  <a:cubicBezTo>
                    <a:pt x="48623" y="31284"/>
                    <a:pt x="50617" y="30056"/>
                    <a:pt x="51604" y="28114"/>
                  </a:cubicBezTo>
                  <a:cubicBezTo>
                    <a:pt x="53573" y="24078"/>
                    <a:pt x="48102" y="22310"/>
                    <a:pt x="48102" y="22310"/>
                  </a:cubicBezTo>
                  <a:cubicBezTo>
                    <a:pt x="48102" y="22310"/>
                    <a:pt x="54173" y="18841"/>
                    <a:pt x="51738" y="13737"/>
                  </a:cubicBezTo>
                  <a:cubicBezTo>
                    <a:pt x="51126" y="12476"/>
                    <a:pt x="50163" y="12009"/>
                    <a:pt x="49068" y="12009"/>
                  </a:cubicBezTo>
                  <a:cubicBezTo>
                    <a:pt x="48193" y="12009"/>
                    <a:pt x="47234" y="12307"/>
                    <a:pt x="46301" y="12737"/>
                  </a:cubicBezTo>
                  <a:cubicBezTo>
                    <a:pt x="47508" y="10491"/>
                    <a:pt x="48470" y="7687"/>
                    <a:pt x="45711" y="7687"/>
                  </a:cubicBezTo>
                  <a:cubicBezTo>
                    <a:pt x="44658" y="7687"/>
                    <a:pt x="43062" y="8096"/>
                    <a:pt x="40730" y="9101"/>
                  </a:cubicBezTo>
                  <a:cubicBezTo>
                    <a:pt x="40730" y="9101"/>
                    <a:pt x="45981" y="1"/>
                    <a:pt x="38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flipH="1">
              <a:off x="7311546" y="1554620"/>
              <a:ext cx="456664" cy="532600"/>
            </a:xfrm>
            <a:custGeom>
              <a:avLst/>
              <a:gdLst/>
              <a:ahLst/>
              <a:cxnLst/>
              <a:rect l="l" t="t" r="r" b="b"/>
              <a:pathLst>
                <a:path w="15245" h="17780" extrusionOk="0">
                  <a:moveTo>
                    <a:pt x="5104" y="1"/>
                  </a:moveTo>
                  <a:lnTo>
                    <a:pt x="1" y="534"/>
                  </a:lnTo>
                  <a:cubicBezTo>
                    <a:pt x="201" y="2602"/>
                    <a:pt x="468" y="4637"/>
                    <a:pt x="835" y="6705"/>
                  </a:cubicBezTo>
                  <a:cubicBezTo>
                    <a:pt x="1168" y="8807"/>
                    <a:pt x="1635" y="10875"/>
                    <a:pt x="2236" y="12910"/>
                  </a:cubicBezTo>
                  <a:cubicBezTo>
                    <a:pt x="2302" y="13177"/>
                    <a:pt x="2402" y="13444"/>
                    <a:pt x="2502" y="13710"/>
                  </a:cubicBezTo>
                  <a:cubicBezTo>
                    <a:pt x="2603" y="14077"/>
                    <a:pt x="2736" y="14411"/>
                    <a:pt x="2903" y="14744"/>
                  </a:cubicBezTo>
                  <a:cubicBezTo>
                    <a:pt x="3303" y="15545"/>
                    <a:pt x="3903" y="16179"/>
                    <a:pt x="4637" y="16679"/>
                  </a:cubicBezTo>
                  <a:cubicBezTo>
                    <a:pt x="5271" y="17113"/>
                    <a:pt x="6005" y="17413"/>
                    <a:pt x="6739" y="17580"/>
                  </a:cubicBezTo>
                  <a:cubicBezTo>
                    <a:pt x="7373" y="17713"/>
                    <a:pt x="8040" y="17780"/>
                    <a:pt x="8707" y="17780"/>
                  </a:cubicBezTo>
                  <a:cubicBezTo>
                    <a:pt x="9841" y="17747"/>
                    <a:pt x="11009" y="17613"/>
                    <a:pt x="12109" y="17280"/>
                  </a:cubicBezTo>
                  <a:cubicBezTo>
                    <a:pt x="13210" y="17013"/>
                    <a:pt x="14244" y="16612"/>
                    <a:pt x="15245" y="16145"/>
                  </a:cubicBezTo>
                  <a:lnTo>
                    <a:pt x="14444" y="13744"/>
                  </a:lnTo>
                  <a:cubicBezTo>
                    <a:pt x="13306" y="13886"/>
                    <a:pt x="12118" y="13991"/>
                    <a:pt x="10993" y="13991"/>
                  </a:cubicBezTo>
                  <a:cubicBezTo>
                    <a:pt x="10273" y="13991"/>
                    <a:pt x="9579" y="13948"/>
                    <a:pt x="8940" y="13844"/>
                  </a:cubicBezTo>
                  <a:cubicBezTo>
                    <a:pt x="8340" y="13777"/>
                    <a:pt x="7740" y="13544"/>
                    <a:pt x="7239" y="13143"/>
                  </a:cubicBezTo>
                  <a:cubicBezTo>
                    <a:pt x="7139" y="13043"/>
                    <a:pt x="7072" y="12910"/>
                    <a:pt x="7039" y="12743"/>
                  </a:cubicBezTo>
                  <a:lnTo>
                    <a:pt x="6806" y="11709"/>
                  </a:lnTo>
                  <a:cubicBezTo>
                    <a:pt x="6405" y="9874"/>
                    <a:pt x="6138" y="7873"/>
                    <a:pt x="5872" y="5938"/>
                  </a:cubicBezTo>
                  <a:lnTo>
                    <a:pt x="5104"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flipH="1">
              <a:off x="7556335" y="1378698"/>
              <a:ext cx="323784" cy="415775"/>
            </a:xfrm>
            <a:custGeom>
              <a:avLst/>
              <a:gdLst/>
              <a:ahLst/>
              <a:cxnLst/>
              <a:rect l="l" t="t" r="r" b="b"/>
              <a:pathLst>
                <a:path w="10809" h="13880" extrusionOk="0">
                  <a:moveTo>
                    <a:pt x="4511" y="1"/>
                  </a:moveTo>
                  <a:cubicBezTo>
                    <a:pt x="3442" y="1"/>
                    <a:pt x="2411" y="564"/>
                    <a:pt x="1669" y="1737"/>
                  </a:cubicBezTo>
                  <a:cubicBezTo>
                    <a:pt x="1" y="4339"/>
                    <a:pt x="3703" y="13879"/>
                    <a:pt x="3703" y="13879"/>
                  </a:cubicBezTo>
                  <a:lnTo>
                    <a:pt x="10808" y="11711"/>
                  </a:lnTo>
                  <a:cubicBezTo>
                    <a:pt x="10375" y="8909"/>
                    <a:pt x="9674" y="6140"/>
                    <a:pt x="8674" y="3505"/>
                  </a:cubicBezTo>
                  <a:cubicBezTo>
                    <a:pt x="7740" y="1221"/>
                    <a:pt x="6085" y="1"/>
                    <a:pt x="4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flipH="1">
              <a:off x="7620281" y="1345419"/>
              <a:ext cx="610543" cy="888705"/>
            </a:xfrm>
            <a:custGeom>
              <a:avLst/>
              <a:gdLst/>
              <a:ahLst/>
              <a:cxnLst/>
              <a:rect l="l" t="t" r="r" b="b"/>
              <a:pathLst>
                <a:path w="20382" h="29668" extrusionOk="0">
                  <a:moveTo>
                    <a:pt x="7864" y="0"/>
                  </a:moveTo>
                  <a:cubicBezTo>
                    <a:pt x="7099" y="0"/>
                    <a:pt x="6335" y="15"/>
                    <a:pt x="5571" y="46"/>
                  </a:cubicBezTo>
                  <a:cubicBezTo>
                    <a:pt x="4770" y="46"/>
                    <a:pt x="3970" y="113"/>
                    <a:pt x="3203" y="180"/>
                  </a:cubicBezTo>
                  <a:cubicBezTo>
                    <a:pt x="1335" y="346"/>
                    <a:pt x="0" y="2048"/>
                    <a:pt x="267" y="3916"/>
                  </a:cubicBezTo>
                  <a:cubicBezTo>
                    <a:pt x="1835" y="15591"/>
                    <a:pt x="1034" y="27266"/>
                    <a:pt x="1301" y="29667"/>
                  </a:cubicBezTo>
                  <a:lnTo>
                    <a:pt x="18680" y="28500"/>
                  </a:lnTo>
                  <a:cubicBezTo>
                    <a:pt x="20382" y="15124"/>
                    <a:pt x="19247" y="6851"/>
                    <a:pt x="18480" y="3315"/>
                  </a:cubicBezTo>
                  <a:cubicBezTo>
                    <a:pt x="18213" y="2014"/>
                    <a:pt x="17246" y="1014"/>
                    <a:pt x="15945" y="747"/>
                  </a:cubicBezTo>
                  <a:cubicBezTo>
                    <a:pt x="14978" y="513"/>
                    <a:pt x="13977" y="346"/>
                    <a:pt x="12976" y="213"/>
                  </a:cubicBezTo>
                  <a:cubicBezTo>
                    <a:pt x="11272" y="75"/>
                    <a:pt x="9568" y="0"/>
                    <a:pt x="7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flipH="1">
              <a:off x="7785487" y="1097997"/>
              <a:ext cx="278492" cy="324862"/>
            </a:xfrm>
            <a:custGeom>
              <a:avLst/>
              <a:gdLst/>
              <a:ahLst/>
              <a:cxnLst/>
              <a:rect l="l" t="t" r="r" b="b"/>
              <a:pathLst>
                <a:path w="9297" h="10845" extrusionOk="0">
                  <a:moveTo>
                    <a:pt x="935" y="0"/>
                  </a:moveTo>
                  <a:lnTo>
                    <a:pt x="935" y="0"/>
                  </a:lnTo>
                  <a:cubicBezTo>
                    <a:pt x="1369" y="2402"/>
                    <a:pt x="1702" y="6772"/>
                    <a:pt x="1" y="8306"/>
                  </a:cubicBezTo>
                  <a:cubicBezTo>
                    <a:pt x="1" y="8306"/>
                    <a:pt x="902" y="10741"/>
                    <a:pt x="5338" y="10841"/>
                  </a:cubicBezTo>
                  <a:cubicBezTo>
                    <a:pt x="5418" y="10843"/>
                    <a:pt x="5496" y="10844"/>
                    <a:pt x="5572" y="10844"/>
                  </a:cubicBezTo>
                  <a:cubicBezTo>
                    <a:pt x="9297" y="10844"/>
                    <a:pt x="7406" y="8473"/>
                    <a:pt x="7406" y="8473"/>
                  </a:cubicBezTo>
                  <a:cubicBezTo>
                    <a:pt x="4771" y="7806"/>
                    <a:pt x="4871" y="5838"/>
                    <a:pt x="5405" y="3970"/>
                  </a:cubicBezTo>
                  <a:lnTo>
                    <a:pt x="935"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flipH="1">
              <a:off x="7903062" y="1146942"/>
              <a:ext cx="82975" cy="114278"/>
            </a:xfrm>
            <a:custGeom>
              <a:avLst/>
              <a:gdLst/>
              <a:ahLst/>
              <a:cxnLst/>
              <a:rect l="l" t="t" r="r" b="b"/>
              <a:pathLst>
                <a:path w="2770" h="3815" extrusionOk="0">
                  <a:moveTo>
                    <a:pt x="168" y="1"/>
                  </a:moveTo>
                  <a:cubicBezTo>
                    <a:pt x="34" y="401"/>
                    <a:pt x="1" y="835"/>
                    <a:pt x="68" y="1268"/>
                  </a:cubicBezTo>
                  <a:cubicBezTo>
                    <a:pt x="124" y="2171"/>
                    <a:pt x="1207" y="3815"/>
                    <a:pt x="2085" y="3815"/>
                  </a:cubicBezTo>
                  <a:cubicBezTo>
                    <a:pt x="2244" y="3815"/>
                    <a:pt x="2397" y="3760"/>
                    <a:pt x="2536" y="3637"/>
                  </a:cubicBezTo>
                  <a:cubicBezTo>
                    <a:pt x="2569" y="3203"/>
                    <a:pt x="2669" y="2769"/>
                    <a:pt x="2769" y="2336"/>
                  </a:cubicBezTo>
                  <a:lnTo>
                    <a:pt x="168" y="1"/>
                  </a:lnTo>
                  <a:close/>
                </a:path>
              </a:pathLst>
            </a:custGeom>
            <a:solidFill>
              <a:srgbClr val="802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p:nvPr/>
          </p:nvSpPr>
          <p:spPr>
            <a:xfrm flipH="1">
              <a:off x="7923035" y="1332748"/>
              <a:ext cx="356764" cy="848415"/>
            </a:xfrm>
            <a:custGeom>
              <a:avLst/>
              <a:gdLst/>
              <a:ahLst/>
              <a:cxnLst/>
              <a:rect l="l" t="t" r="r" b="b"/>
              <a:pathLst>
                <a:path w="11910" h="28323" extrusionOk="0">
                  <a:moveTo>
                    <a:pt x="5914" y="0"/>
                  </a:moveTo>
                  <a:cubicBezTo>
                    <a:pt x="5086" y="0"/>
                    <a:pt x="4068" y="147"/>
                    <a:pt x="3103" y="336"/>
                  </a:cubicBezTo>
                  <a:cubicBezTo>
                    <a:pt x="1268" y="669"/>
                    <a:pt x="1" y="2371"/>
                    <a:pt x="201" y="4205"/>
                  </a:cubicBezTo>
                  <a:cubicBezTo>
                    <a:pt x="735" y="9509"/>
                    <a:pt x="1669" y="20183"/>
                    <a:pt x="1335" y="24787"/>
                  </a:cubicBezTo>
                  <a:cubicBezTo>
                    <a:pt x="4037" y="27455"/>
                    <a:pt x="9207" y="28323"/>
                    <a:pt x="9207" y="28323"/>
                  </a:cubicBezTo>
                  <a:cubicBezTo>
                    <a:pt x="9207" y="28323"/>
                    <a:pt x="11909" y="3571"/>
                    <a:pt x="7373" y="302"/>
                  </a:cubicBezTo>
                  <a:cubicBezTo>
                    <a:pt x="7069" y="86"/>
                    <a:pt x="6547" y="0"/>
                    <a:pt x="5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flipH="1">
              <a:off x="7595307" y="1340417"/>
              <a:ext cx="251832" cy="809055"/>
            </a:xfrm>
            <a:custGeom>
              <a:avLst/>
              <a:gdLst/>
              <a:ahLst/>
              <a:cxnLst/>
              <a:rect l="l" t="t" r="r" b="b"/>
              <a:pathLst>
                <a:path w="8407" h="27009" extrusionOk="0">
                  <a:moveTo>
                    <a:pt x="1063" y="1"/>
                  </a:moveTo>
                  <a:cubicBezTo>
                    <a:pt x="920" y="1"/>
                    <a:pt x="777" y="5"/>
                    <a:pt x="634" y="13"/>
                  </a:cubicBezTo>
                  <a:cubicBezTo>
                    <a:pt x="234" y="46"/>
                    <a:pt x="0" y="480"/>
                    <a:pt x="167" y="814"/>
                  </a:cubicBezTo>
                  <a:cubicBezTo>
                    <a:pt x="3103" y="6751"/>
                    <a:pt x="2802" y="26966"/>
                    <a:pt x="2802" y="26966"/>
                  </a:cubicBezTo>
                  <a:cubicBezTo>
                    <a:pt x="2802" y="26966"/>
                    <a:pt x="2928" y="27009"/>
                    <a:pt x="3170" y="27009"/>
                  </a:cubicBezTo>
                  <a:cubicBezTo>
                    <a:pt x="3781" y="27009"/>
                    <a:pt x="5135" y="26734"/>
                    <a:pt x="7072" y="24798"/>
                  </a:cubicBezTo>
                  <a:cubicBezTo>
                    <a:pt x="8406" y="14323"/>
                    <a:pt x="6905" y="6251"/>
                    <a:pt x="6071" y="2949"/>
                  </a:cubicBezTo>
                  <a:cubicBezTo>
                    <a:pt x="5805" y="1848"/>
                    <a:pt x="5004" y="947"/>
                    <a:pt x="3970" y="580"/>
                  </a:cubicBezTo>
                  <a:cubicBezTo>
                    <a:pt x="3037" y="201"/>
                    <a:pt x="2053" y="1"/>
                    <a:pt x="1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flipH="1">
              <a:off x="7295559" y="1941299"/>
              <a:ext cx="92950" cy="116076"/>
            </a:xfrm>
            <a:custGeom>
              <a:avLst/>
              <a:gdLst/>
              <a:ahLst/>
              <a:cxnLst/>
              <a:rect l="l" t="t" r="r" b="b"/>
              <a:pathLst>
                <a:path w="3103" h="3875" extrusionOk="0">
                  <a:moveTo>
                    <a:pt x="3103" y="1"/>
                  </a:moveTo>
                  <a:lnTo>
                    <a:pt x="968" y="1068"/>
                  </a:lnTo>
                  <a:lnTo>
                    <a:pt x="0" y="2703"/>
                  </a:lnTo>
                  <a:cubicBezTo>
                    <a:pt x="360" y="3646"/>
                    <a:pt x="1038" y="3875"/>
                    <a:pt x="1611" y="3875"/>
                  </a:cubicBezTo>
                  <a:cubicBezTo>
                    <a:pt x="2153" y="3875"/>
                    <a:pt x="2602" y="3670"/>
                    <a:pt x="2602" y="3670"/>
                  </a:cubicBezTo>
                  <a:lnTo>
                    <a:pt x="3103" y="1"/>
                  </a:ln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flipH="1">
              <a:off x="7742056" y="906979"/>
              <a:ext cx="126800" cy="161038"/>
            </a:xfrm>
            <a:custGeom>
              <a:avLst/>
              <a:gdLst/>
              <a:ahLst/>
              <a:cxnLst/>
              <a:rect l="l" t="t" r="r" b="b"/>
              <a:pathLst>
                <a:path w="4233" h="5376" extrusionOk="0">
                  <a:moveTo>
                    <a:pt x="2540" y="1"/>
                  </a:moveTo>
                  <a:cubicBezTo>
                    <a:pt x="1443" y="1"/>
                    <a:pt x="1" y="3657"/>
                    <a:pt x="1793" y="5110"/>
                  </a:cubicBezTo>
                  <a:cubicBezTo>
                    <a:pt x="2021" y="5294"/>
                    <a:pt x="2232" y="5375"/>
                    <a:pt x="2424" y="5375"/>
                  </a:cubicBezTo>
                  <a:cubicBezTo>
                    <a:pt x="3836" y="5375"/>
                    <a:pt x="4232" y="954"/>
                    <a:pt x="2794" y="73"/>
                  </a:cubicBezTo>
                  <a:cubicBezTo>
                    <a:pt x="2713" y="24"/>
                    <a:pt x="2628" y="1"/>
                    <a:pt x="2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flipH="1">
              <a:off x="7753166" y="851623"/>
              <a:ext cx="292031" cy="382795"/>
            </a:xfrm>
            <a:custGeom>
              <a:avLst/>
              <a:gdLst/>
              <a:ahLst/>
              <a:cxnLst/>
              <a:rect l="l" t="t" r="r" b="b"/>
              <a:pathLst>
                <a:path w="9749" h="12779" extrusionOk="0">
                  <a:moveTo>
                    <a:pt x="4521" y="1"/>
                  </a:moveTo>
                  <a:cubicBezTo>
                    <a:pt x="2126" y="1"/>
                    <a:pt x="1" y="2001"/>
                    <a:pt x="108" y="4623"/>
                  </a:cubicBezTo>
                  <a:cubicBezTo>
                    <a:pt x="241" y="7858"/>
                    <a:pt x="141" y="9760"/>
                    <a:pt x="1742" y="11461"/>
                  </a:cubicBezTo>
                  <a:cubicBezTo>
                    <a:pt x="2592" y="12371"/>
                    <a:pt x="3657" y="12778"/>
                    <a:pt x="4712" y="12778"/>
                  </a:cubicBezTo>
                  <a:cubicBezTo>
                    <a:pt x="6596" y="12778"/>
                    <a:pt x="8446" y="11479"/>
                    <a:pt x="8981" y="9426"/>
                  </a:cubicBezTo>
                  <a:cubicBezTo>
                    <a:pt x="9748" y="6557"/>
                    <a:pt x="9414" y="1754"/>
                    <a:pt x="6312" y="386"/>
                  </a:cubicBezTo>
                  <a:cubicBezTo>
                    <a:pt x="5718" y="122"/>
                    <a:pt x="5111" y="1"/>
                    <a:pt x="4521"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flipH="1">
              <a:off x="7725292" y="781776"/>
              <a:ext cx="377733" cy="296569"/>
            </a:xfrm>
            <a:custGeom>
              <a:avLst/>
              <a:gdLst/>
              <a:ahLst/>
              <a:cxnLst/>
              <a:rect l="l" t="t" r="r" b="b"/>
              <a:pathLst>
                <a:path w="12610" h="7349" extrusionOk="0">
                  <a:moveTo>
                    <a:pt x="8081" y="1"/>
                  </a:moveTo>
                  <a:cubicBezTo>
                    <a:pt x="4989" y="1"/>
                    <a:pt x="624" y="2218"/>
                    <a:pt x="1168" y="3279"/>
                  </a:cubicBezTo>
                  <a:cubicBezTo>
                    <a:pt x="1" y="4647"/>
                    <a:pt x="468" y="5414"/>
                    <a:pt x="1769" y="7349"/>
                  </a:cubicBezTo>
                  <a:cubicBezTo>
                    <a:pt x="2836" y="7015"/>
                    <a:pt x="3703" y="6181"/>
                    <a:pt x="4070" y="5114"/>
                  </a:cubicBezTo>
                  <a:cubicBezTo>
                    <a:pt x="4370" y="4126"/>
                    <a:pt x="5287" y="3487"/>
                    <a:pt x="6292" y="3487"/>
                  </a:cubicBezTo>
                  <a:cubicBezTo>
                    <a:pt x="6407" y="3487"/>
                    <a:pt x="6522" y="3496"/>
                    <a:pt x="6639" y="3513"/>
                  </a:cubicBezTo>
                  <a:cubicBezTo>
                    <a:pt x="7179" y="3617"/>
                    <a:pt x="7729" y="3667"/>
                    <a:pt x="8283" y="3667"/>
                  </a:cubicBezTo>
                  <a:cubicBezTo>
                    <a:pt x="8789" y="3667"/>
                    <a:pt x="9298" y="3626"/>
                    <a:pt x="9808" y="3546"/>
                  </a:cubicBezTo>
                  <a:cubicBezTo>
                    <a:pt x="11009" y="3246"/>
                    <a:pt x="12610" y="1811"/>
                    <a:pt x="9908" y="377"/>
                  </a:cubicBezTo>
                  <a:cubicBezTo>
                    <a:pt x="9411" y="113"/>
                    <a:pt x="8778" y="1"/>
                    <a:pt x="8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flipH="1">
              <a:off x="7999005" y="1008044"/>
              <a:ext cx="108916" cy="111942"/>
            </a:xfrm>
            <a:custGeom>
              <a:avLst/>
              <a:gdLst/>
              <a:ahLst/>
              <a:cxnLst/>
              <a:rect l="l" t="t" r="r" b="b"/>
              <a:pathLst>
                <a:path w="3636" h="3737" extrusionOk="0">
                  <a:moveTo>
                    <a:pt x="1574" y="1"/>
                  </a:moveTo>
                  <a:cubicBezTo>
                    <a:pt x="1561" y="1"/>
                    <a:pt x="1548" y="1"/>
                    <a:pt x="1535" y="1"/>
                  </a:cubicBezTo>
                  <a:cubicBezTo>
                    <a:pt x="467" y="68"/>
                    <a:pt x="0" y="1102"/>
                    <a:pt x="401" y="2036"/>
                  </a:cubicBezTo>
                  <a:cubicBezTo>
                    <a:pt x="701" y="2770"/>
                    <a:pt x="1301" y="3337"/>
                    <a:pt x="2068" y="3637"/>
                  </a:cubicBezTo>
                  <a:cubicBezTo>
                    <a:pt x="2239" y="3706"/>
                    <a:pt x="2399" y="3737"/>
                    <a:pt x="2545" y="3737"/>
                  </a:cubicBezTo>
                  <a:cubicBezTo>
                    <a:pt x="3251" y="3737"/>
                    <a:pt x="3635" y="2999"/>
                    <a:pt x="3469" y="2169"/>
                  </a:cubicBezTo>
                  <a:cubicBezTo>
                    <a:pt x="3305" y="1280"/>
                    <a:pt x="2587" y="1"/>
                    <a:pt x="1574" y="1"/>
                  </a:cubicBez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flipH="1">
              <a:off x="7134655" y="2199085"/>
              <a:ext cx="879359" cy="2346195"/>
            </a:xfrm>
            <a:custGeom>
              <a:avLst/>
              <a:gdLst/>
              <a:ahLst/>
              <a:cxnLst/>
              <a:rect l="l" t="t" r="r" b="b"/>
              <a:pathLst>
                <a:path w="29356" h="78324" extrusionOk="0">
                  <a:moveTo>
                    <a:pt x="11442" y="1"/>
                  </a:moveTo>
                  <a:lnTo>
                    <a:pt x="1" y="768"/>
                  </a:lnTo>
                  <a:cubicBezTo>
                    <a:pt x="1" y="768"/>
                    <a:pt x="9341" y="27554"/>
                    <a:pt x="12210" y="38195"/>
                  </a:cubicBezTo>
                  <a:cubicBezTo>
                    <a:pt x="14845" y="48002"/>
                    <a:pt x="24418" y="78324"/>
                    <a:pt x="24418" y="78324"/>
                  </a:cubicBezTo>
                  <a:lnTo>
                    <a:pt x="29355" y="76389"/>
                  </a:lnTo>
                  <a:cubicBezTo>
                    <a:pt x="29355" y="76389"/>
                    <a:pt x="23751" y="45200"/>
                    <a:pt x="21683" y="35093"/>
                  </a:cubicBezTo>
                  <a:cubicBezTo>
                    <a:pt x="19682" y="25352"/>
                    <a:pt x="11442" y="1"/>
                    <a:pt x="1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flipH="1">
              <a:off x="7750173" y="2272054"/>
              <a:ext cx="183894" cy="735425"/>
            </a:xfrm>
            <a:custGeom>
              <a:avLst/>
              <a:gdLst/>
              <a:ahLst/>
              <a:cxnLst/>
              <a:rect l="l" t="t" r="r" b="b"/>
              <a:pathLst>
                <a:path w="6139" h="24551" extrusionOk="0">
                  <a:moveTo>
                    <a:pt x="1101" y="0"/>
                  </a:moveTo>
                  <a:lnTo>
                    <a:pt x="0" y="6004"/>
                  </a:lnTo>
                  <a:cubicBezTo>
                    <a:pt x="1768" y="11208"/>
                    <a:pt x="4137" y="18213"/>
                    <a:pt x="6138" y="24551"/>
                  </a:cubicBezTo>
                  <a:cubicBezTo>
                    <a:pt x="5738" y="16145"/>
                    <a:pt x="4003" y="7872"/>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flipH="1">
              <a:off x="7846108" y="2211097"/>
              <a:ext cx="530593" cy="2320194"/>
            </a:xfrm>
            <a:custGeom>
              <a:avLst/>
              <a:gdLst/>
              <a:ahLst/>
              <a:cxnLst/>
              <a:rect l="l" t="t" r="r" b="b"/>
              <a:pathLst>
                <a:path w="17713" h="77456" extrusionOk="0">
                  <a:moveTo>
                    <a:pt x="17379" y="0"/>
                  </a:moveTo>
                  <a:lnTo>
                    <a:pt x="6171" y="767"/>
                  </a:lnTo>
                  <a:cubicBezTo>
                    <a:pt x="6171" y="767"/>
                    <a:pt x="7272" y="26653"/>
                    <a:pt x="6672" y="37661"/>
                  </a:cubicBezTo>
                  <a:cubicBezTo>
                    <a:pt x="6105" y="47835"/>
                    <a:pt x="0" y="77456"/>
                    <a:pt x="0" y="77456"/>
                  </a:cubicBezTo>
                  <a:lnTo>
                    <a:pt x="5938" y="77456"/>
                  </a:lnTo>
                  <a:cubicBezTo>
                    <a:pt x="5938" y="77456"/>
                    <a:pt x="14811" y="46400"/>
                    <a:pt x="16345" y="36093"/>
                  </a:cubicBezTo>
                  <a:cubicBezTo>
                    <a:pt x="17713" y="26653"/>
                    <a:pt x="17379" y="0"/>
                    <a:pt x="17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flipH="1">
              <a:off x="7689238" y="1329813"/>
              <a:ext cx="522595" cy="997232"/>
            </a:xfrm>
            <a:custGeom>
              <a:avLst/>
              <a:gdLst/>
              <a:ahLst/>
              <a:cxnLst/>
              <a:rect l="l" t="t" r="r" b="b"/>
              <a:pathLst>
                <a:path w="17446" h="33291" extrusionOk="0">
                  <a:moveTo>
                    <a:pt x="14410" y="0"/>
                  </a:moveTo>
                  <a:cubicBezTo>
                    <a:pt x="14410" y="1"/>
                    <a:pt x="16078" y="14044"/>
                    <a:pt x="0" y="31456"/>
                  </a:cubicBezTo>
                  <a:lnTo>
                    <a:pt x="0" y="33291"/>
                  </a:lnTo>
                  <a:cubicBezTo>
                    <a:pt x="0" y="33291"/>
                    <a:pt x="6905" y="28654"/>
                    <a:pt x="11909" y="17646"/>
                  </a:cubicBezTo>
                  <a:cubicBezTo>
                    <a:pt x="17446" y="5504"/>
                    <a:pt x="15845" y="701"/>
                    <a:pt x="15845" y="701"/>
                  </a:cubicBezTo>
                  <a:lnTo>
                    <a:pt x="14410"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flipH="1">
              <a:off x="7689238" y="1329813"/>
              <a:ext cx="522595" cy="997232"/>
            </a:xfrm>
            <a:custGeom>
              <a:avLst/>
              <a:gdLst/>
              <a:ahLst/>
              <a:cxnLst/>
              <a:rect l="l" t="t" r="r" b="b"/>
              <a:pathLst>
                <a:path w="17446" h="33291" extrusionOk="0">
                  <a:moveTo>
                    <a:pt x="14410" y="0"/>
                  </a:moveTo>
                  <a:cubicBezTo>
                    <a:pt x="14410" y="1"/>
                    <a:pt x="16078" y="14044"/>
                    <a:pt x="0" y="31456"/>
                  </a:cubicBezTo>
                  <a:lnTo>
                    <a:pt x="0" y="33291"/>
                  </a:lnTo>
                  <a:cubicBezTo>
                    <a:pt x="0" y="33291"/>
                    <a:pt x="6905" y="28654"/>
                    <a:pt x="11909" y="17646"/>
                  </a:cubicBezTo>
                  <a:cubicBezTo>
                    <a:pt x="17446" y="5504"/>
                    <a:pt x="15845" y="701"/>
                    <a:pt x="15845" y="701"/>
                  </a:cubicBezTo>
                  <a:lnTo>
                    <a:pt x="14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flipH="1">
              <a:off x="8015175" y="2224517"/>
              <a:ext cx="304582" cy="279929"/>
            </a:xfrm>
            <a:custGeom>
              <a:avLst/>
              <a:gdLst/>
              <a:ahLst/>
              <a:cxnLst/>
              <a:rect l="l" t="t" r="r" b="b"/>
              <a:pathLst>
                <a:path w="10168" h="9345" extrusionOk="0">
                  <a:moveTo>
                    <a:pt x="4978" y="0"/>
                  </a:moveTo>
                  <a:cubicBezTo>
                    <a:pt x="4484" y="0"/>
                    <a:pt x="3928" y="38"/>
                    <a:pt x="3303" y="119"/>
                  </a:cubicBezTo>
                  <a:cubicBezTo>
                    <a:pt x="2202" y="253"/>
                    <a:pt x="1735" y="1520"/>
                    <a:pt x="1435" y="3388"/>
                  </a:cubicBezTo>
                  <a:cubicBezTo>
                    <a:pt x="1135" y="5256"/>
                    <a:pt x="1" y="7525"/>
                    <a:pt x="3470" y="8859"/>
                  </a:cubicBezTo>
                  <a:cubicBezTo>
                    <a:pt x="4333" y="9194"/>
                    <a:pt x="5043" y="9344"/>
                    <a:pt x="5626" y="9344"/>
                  </a:cubicBezTo>
                  <a:cubicBezTo>
                    <a:pt x="7362" y="9344"/>
                    <a:pt x="7973" y="8014"/>
                    <a:pt x="8173" y="6290"/>
                  </a:cubicBezTo>
                  <a:cubicBezTo>
                    <a:pt x="8447" y="4189"/>
                    <a:pt x="10168" y="0"/>
                    <a:pt x="4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flipH="1">
              <a:off x="8075925" y="2293022"/>
              <a:ext cx="210853" cy="68897"/>
            </a:xfrm>
            <a:custGeom>
              <a:avLst/>
              <a:gdLst/>
              <a:ahLst/>
              <a:cxnLst/>
              <a:rect l="l" t="t" r="r" b="b"/>
              <a:pathLst>
                <a:path w="7039" h="2300" extrusionOk="0">
                  <a:moveTo>
                    <a:pt x="634" y="1"/>
                  </a:moveTo>
                  <a:lnTo>
                    <a:pt x="634" y="1"/>
                  </a:lnTo>
                  <a:cubicBezTo>
                    <a:pt x="634" y="1"/>
                    <a:pt x="1" y="1602"/>
                    <a:pt x="2602" y="2202"/>
                  </a:cubicBezTo>
                  <a:cubicBezTo>
                    <a:pt x="2878" y="2269"/>
                    <a:pt x="3146" y="2299"/>
                    <a:pt x="3403" y="2299"/>
                  </a:cubicBezTo>
                  <a:cubicBezTo>
                    <a:pt x="5573" y="2299"/>
                    <a:pt x="7038" y="168"/>
                    <a:pt x="7039" y="167"/>
                  </a:cubicBezTo>
                  <a:lnTo>
                    <a:pt x="7039" y="167"/>
                  </a:lnTo>
                  <a:cubicBezTo>
                    <a:pt x="7038" y="168"/>
                    <a:pt x="5357" y="1684"/>
                    <a:pt x="3372" y="1684"/>
                  </a:cubicBezTo>
                  <a:cubicBezTo>
                    <a:pt x="3174" y="1684"/>
                    <a:pt x="2972" y="1668"/>
                    <a:pt x="2769" y="1635"/>
                  </a:cubicBezTo>
                  <a:cubicBezTo>
                    <a:pt x="534" y="1268"/>
                    <a:pt x="634"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flipH="1">
              <a:off x="8213809" y="2292033"/>
              <a:ext cx="14019" cy="31003"/>
            </a:xfrm>
            <a:custGeom>
              <a:avLst/>
              <a:gdLst/>
              <a:ahLst/>
              <a:cxnLst/>
              <a:rect l="l" t="t" r="r" b="b"/>
              <a:pathLst>
                <a:path w="468" h="1035" extrusionOk="0">
                  <a:moveTo>
                    <a:pt x="234" y="0"/>
                  </a:moveTo>
                  <a:cubicBezTo>
                    <a:pt x="100" y="0"/>
                    <a:pt x="0" y="234"/>
                    <a:pt x="0" y="501"/>
                  </a:cubicBezTo>
                  <a:cubicBezTo>
                    <a:pt x="0" y="801"/>
                    <a:pt x="100" y="1034"/>
                    <a:pt x="234" y="1034"/>
                  </a:cubicBezTo>
                  <a:cubicBezTo>
                    <a:pt x="367" y="1034"/>
                    <a:pt x="467" y="801"/>
                    <a:pt x="467" y="501"/>
                  </a:cubicBezTo>
                  <a:cubicBezTo>
                    <a:pt x="467" y="234"/>
                    <a:pt x="3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flipH="1">
              <a:off x="7134653" y="1408742"/>
              <a:ext cx="998250" cy="1123133"/>
            </a:xfrm>
            <a:custGeom>
              <a:avLst/>
              <a:gdLst/>
              <a:ahLst/>
              <a:cxnLst/>
              <a:rect l="l" t="t" r="r" b="b"/>
              <a:pathLst>
                <a:path w="33325" h="37494" extrusionOk="0">
                  <a:moveTo>
                    <a:pt x="8373" y="0"/>
                  </a:moveTo>
                  <a:lnTo>
                    <a:pt x="4003" y="19181"/>
                  </a:lnTo>
                  <a:lnTo>
                    <a:pt x="0" y="37294"/>
                  </a:lnTo>
                  <a:lnTo>
                    <a:pt x="10708" y="37494"/>
                  </a:lnTo>
                  <a:lnTo>
                    <a:pt x="22016" y="36893"/>
                  </a:lnTo>
                  <a:lnTo>
                    <a:pt x="26953" y="34225"/>
                  </a:lnTo>
                  <a:lnTo>
                    <a:pt x="27487" y="18247"/>
                  </a:lnTo>
                  <a:lnTo>
                    <a:pt x="33324" y="1368"/>
                  </a:lnTo>
                  <a:lnTo>
                    <a:pt x="26586" y="4337"/>
                  </a:lnTo>
                  <a:lnTo>
                    <a:pt x="17546" y="3036"/>
                  </a:lnTo>
                  <a:lnTo>
                    <a:pt x="8373"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flipH="1">
              <a:off x="7134653" y="1408742"/>
              <a:ext cx="998250" cy="1123133"/>
            </a:xfrm>
            <a:custGeom>
              <a:avLst/>
              <a:gdLst/>
              <a:ahLst/>
              <a:cxnLst/>
              <a:rect l="l" t="t" r="r" b="b"/>
              <a:pathLst>
                <a:path w="33325" h="37494" extrusionOk="0">
                  <a:moveTo>
                    <a:pt x="8373" y="0"/>
                  </a:moveTo>
                  <a:lnTo>
                    <a:pt x="4003" y="19181"/>
                  </a:lnTo>
                  <a:lnTo>
                    <a:pt x="0" y="37294"/>
                  </a:lnTo>
                  <a:lnTo>
                    <a:pt x="10708" y="37494"/>
                  </a:lnTo>
                  <a:lnTo>
                    <a:pt x="22016" y="36893"/>
                  </a:lnTo>
                  <a:lnTo>
                    <a:pt x="26953" y="34225"/>
                  </a:lnTo>
                  <a:lnTo>
                    <a:pt x="27487" y="18247"/>
                  </a:lnTo>
                  <a:lnTo>
                    <a:pt x="33324" y="1368"/>
                  </a:lnTo>
                  <a:lnTo>
                    <a:pt x="26586" y="4337"/>
                  </a:lnTo>
                  <a:lnTo>
                    <a:pt x="17546" y="3036"/>
                  </a:lnTo>
                  <a:lnTo>
                    <a:pt x="8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flipH="1">
              <a:off x="7557321" y="1433724"/>
              <a:ext cx="447677" cy="599549"/>
            </a:xfrm>
            <a:custGeom>
              <a:avLst/>
              <a:gdLst/>
              <a:ahLst/>
              <a:cxnLst/>
              <a:rect l="l" t="t" r="r" b="b"/>
              <a:pathLst>
                <a:path w="14945" h="20015" extrusionOk="0">
                  <a:moveTo>
                    <a:pt x="5904" y="0"/>
                  </a:moveTo>
                  <a:lnTo>
                    <a:pt x="0" y="18047"/>
                  </a:lnTo>
                  <a:lnTo>
                    <a:pt x="8473" y="20015"/>
                  </a:lnTo>
                  <a:lnTo>
                    <a:pt x="14944" y="3369"/>
                  </a:lnTo>
                  <a:lnTo>
                    <a:pt x="59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flipH="1">
              <a:off x="7287552" y="1534640"/>
              <a:ext cx="463673" cy="520618"/>
            </a:xfrm>
            <a:custGeom>
              <a:avLst/>
              <a:gdLst/>
              <a:ahLst/>
              <a:cxnLst/>
              <a:rect l="l" t="t" r="r" b="b"/>
              <a:pathLst>
                <a:path w="15479" h="17380" extrusionOk="0">
                  <a:moveTo>
                    <a:pt x="6472" y="0"/>
                  </a:moveTo>
                  <a:lnTo>
                    <a:pt x="1" y="16646"/>
                  </a:lnTo>
                  <a:lnTo>
                    <a:pt x="9441" y="17380"/>
                  </a:lnTo>
                  <a:lnTo>
                    <a:pt x="15478" y="1668"/>
                  </a:lnTo>
                  <a:lnTo>
                    <a:pt x="6472"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flipH="1">
              <a:off x="7082726" y="1503667"/>
              <a:ext cx="385731" cy="551591"/>
            </a:xfrm>
            <a:custGeom>
              <a:avLst/>
              <a:gdLst/>
              <a:ahLst/>
              <a:cxnLst/>
              <a:rect l="l" t="t" r="r" b="b"/>
              <a:pathLst>
                <a:path w="12877" h="18414" extrusionOk="0">
                  <a:moveTo>
                    <a:pt x="12877" y="0"/>
                  </a:moveTo>
                  <a:lnTo>
                    <a:pt x="6038" y="2702"/>
                  </a:lnTo>
                  <a:lnTo>
                    <a:pt x="1" y="18414"/>
                  </a:lnTo>
                  <a:lnTo>
                    <a:pt x="6372" y="16646"/>
                  </a:lnTo>
                  <a:lnTo>
                    <a:pt x="128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flipH="1">
              <a:off x="7751187" y="1974279"/>
              <a:ext cx="338761" cy="584572"/>
            </a:xfrm>
            <a:custGeom>
              <a:avLst/>
              <a:gdLst/>
              <a:ahLst/>
              <a:cxnLst/>
              <a:rect l="l" t="t" r="r" b="b"/>
              <a:pathLst>
                <a:path w="11309" h="19515" extrusionOk="0">
                  <a:moveTo>
                    <a:pt x="2836" y="1"/>
                  </a:moveTo>
                  <a:lnTo>
                    <a:pt x="1" y="18947"/>
                  </a:lnTo>
                  <a:lnTo>
                    <a:pt x="9641" y="19515"/>
                  </a:lnTo>
                  <a:lnTo>
                    <a:pt x="11309" y="1969"/>
                  </a:lnTo>
                  <a:lnTo>
                    <a:pt x="28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flipH="1">
              <a:off x="7461410" y="2033229"/>
              <a:ext cx="339780" cy="525620"/>
            </a:xfrm>
            <a:custGeom>
              <a:avLst/>
              <a:gdLst/>
              <a:ahLst/>
              <a:cxnLst/>
              <a:rect l="l" t="t" r="r" b="b"/>
              <a:pathLst>
                <a:path w="11343" h="17547" extrusionOk="0">
                  <a:moveTo>
                    <a:pt x="1669" y="1"/>
                  </a:moveTo>
                  <a:lnTo>
                    <a:pt x="1" y="17547"/>
                  </a:lnTo>
                  <a:lnTo>
                    <a:pt x="1" y="17547"/>
                  </a:lnTo>
                  <a:lnTo>
                    <a:pt x="11342" y="17380"/>
                  </a:lnTo>
                  <a:lnTo>
                    <a:pt x="11109" y="735"/>
                  </a:lnTo>
                  <a:lnTo>
                    <a:pt x="1669"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flipH="1">
              <a:off x="7461410" y="2033229"/>
              <a:ext cx="339780" cy="525620"/>
            </a:xfrm>
            <a:custGeom>
              <a:avLst/>
              <a:gdLst/>
              <a:ahLst/>
              <a:cxnLst/>
              <a:rect l="l" t="t" r="r" b="b"/>
              <a:pathLst>
                <a:path w="11343" h="17547" extrusionOk="0">
                  <a:moveTo>
                    <a:pt x="1669" y="1"/>
                  </a:moveTo>
                  <a:lnTo>
                    <a:pt x="1" y="17547"/>
                  </a:lnTo>
                  <a:lnTo>
                    <a:pt x="1" y="17547"/>
                  </a:lnTo>
                  <a:lnTo>
                    <a:pt x="11342" y="17380"/>
                  </a:lnTo>
                  <a:lnTo>
                    <a:pt x="11109" y="735"/>
                  </a:lnTo>
                  <a:lnTo>
                    <a:pt x="16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flipH="1">
              <a:off x="7277554" y="2002256"/>
              <a:ext cx="190903" cy="551591"/>
            </a:xfrm>
            <a:custGeom>
              <a:avLst/>
              <a:gdLst/>
              <a:ahLst/>
              <a:cxnLst/>
              <a:rect l="l" t="t" r="r" b="b"/>
              <a:pathLst>
                <a:path w="6373" h="18414" extrusionOk="0">
                  <a:moveTo>
                    <a:pt x="6372" y="1"/>
                  </a:moveTo>
                  <a:lnTo>
                    <a:pt x="1" y="1769"/>
                  </a:lnTo>
                  <a:lnTo>
                    <a:pt x="234" y="18414"/>
                  </a:lnTo>
                  <a:lnTo>
                    <a:pt x="5772" y="13143"/>
                  </a:lnTo>
                  <a:lnTo>
                    <a:pt x="6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flipH="1">
              <a:off x="7877093" y="1007056"/>
              <a:ext cx="19021" cy="28008"/>
            </a:xfrm>
            <a:custGeom>
              <a:avLst/>
              <a:gdLst/>
              <a:ahLst/>
              <a:cxnLst/>
              <a:rect l="l" t="t" r="r" b="b"/>
              <a:pathLst>
                <a:path w="635" h="935" extrusionOk="0">
                  <a:moveTo>
                    <a:pt x="335" y="1"/>
                  </a:moveTo>
                  <a:cubicBezTo>
                    <a:pt x="168" y="1"/>
                    <a:pt x="1" y="201"/>
                    <a:pt x="1" y="468"/>
                  </a:cubicBezTo>
                  <a:cubicBezTo>
                    <a:pt x="1" y="735"/>
                    <a:pt x="134" y="935"/>
                    <a:pt x="301" y="935"/>
                  </a:cubicBezTo>
                  <a:cubicBezTo>
                    <a:pt x="468" y="935"/>
                    <a:pt x="635" y="735"/>
                    <a:pt x="635" y="468"/>
                  </a:cubicBezTo>
                  <a:cubicBezTo>
                    <a:pt x="635" y="201"/>
                    <a:pt x="501" y="1"/>
                    <a:pt x="3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flipH="1">
              <a:off x="7788159" y="1009063"/>
              <a:ext cx="19021" cy="28996"/>
            </a:xfrm>
            <a:custGeom>
              <a:avLst/>
              <a:gdLst/>
              <a:ahLst/>
              <a:cxnLst/>
              <a:rect l="l" t="t" r="r" b="b"/>
              <a:pathLst>
                <a:path w="635" h="968" extrusionOk="0">
                  <a:moveTo>
                    <a:pt x="334" y="1"/>
                  </a:moveTo>
                  <a:cubicBezTo>
                    <a:pt x="168" y="1"/>
                    <a:pt x="1" y="201"/>
                    <a:pt x="1" y="468"/>
                  </a:cubicBezTo>
                  <a:cubicBezTo>
                    <a:pt x="1" y="734"/>
                    <a:pt x="134" y="935"/>
                    <a:pt x="301" y="968"/>
                  </a:cubicBezTo>
                  <a:cubicBezTo>
                    <a:pt x="468" y="968"/>
                    <a:pt x="635" y="734"/>
                    <a:pt x="635" y="468"/>
                  </a:cubicBezTo>
                  <a:cubicBezTo>
                    <a:pt x="635" y="234"/>
                    <a:pt x="501" y="1"/>
                    <a:pt x="3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9"/>
            <p:cNvSpPr/>
            <p:nvPr/>
          </p:nvSpPr>
          <p:spPr>
            <a:xfrm flipH="1">
              <a:off x="7799151" y="1026047"/>
              <a:ext cx="37983" cy="76325"/>
            </a:xfrm>
            <a:custGeom>
              <a:avLst/>
              <a:gdLst/>
              <a:ahLst/>
              <a:cxnLst/>
              <a:rect l="l" t="t" r="r" b="b"/>
              <a:pathLst>
                <a:path w="1268" h="2548" extrusionOk="0">
                  <a:moveTo>
                    <a:pt x="67" y="1"/>
                  </a:moveTo>
                  <a:lnTo>
                    <a:pt x="0" y="2502"/>
                  </a:lnTo>
                  <a:cubicBezTo>
                    <a:pt x="130" y="2532"/>
                    <a:pt x="263" y="2547"/>
                    <a:pt x="396" y="2547"/>
                  </a:cubicBezTo>
                  <a:cubicBezTo>
                    <a:pt x="705" y="2547"/>
                    <a:pt x="1011" y="2466"/>
                    <a:pt x="1268" y="2302"/>
                  </a:cubicBezTo>
                  <a:cubicBezTo>
                    <a:pt x="767" y="1602"/>
                    <a:pt x="367" y="835"/>
                    <a:pt x="67" y="1"/>
                  </a:cubicBezTo>
                  <a:close/>
                </a:path>
              </a:pathLst>
            </a:custGeom>
            <a:solidFill>
              <a:srgbClr val="802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flipH="1">
              <a:off x="7858101" y="1090988"/>
              <a:ext cx="56974" cy="31003"/>
            </a:xfrm>
            <a:custGeom>
              <a:avLst/>
              <a:gdLst/>
              <a:ahLst/>
              <a:cxnLst/>
              <a:rect l="l" t="t" r="r" b="b"/>
              <a:pathLst>
                <a:path w="1902" h="1035" extrusionOk="0">
                  <a:moveTo>
                    <a:pt x="34" y="1"/>
                  </a:moveTo>
                  <a:cubicBezTo>
                    <a:pt x="0" y="34"/>
                    <a:pt x="0" y="68"/>
                    <a:pt x="34" y="134"/>
                  </a:cubicBezTo>
                  <a:cubicBezTo>
                    <a:pt x="434" y="701"/>
                    <a:pt x="1101" y="1035"/>
                    <a:pt x="1835" y="1035"/>
                  </a:cubicBezTo>
                  <a:cubicBezTo>
                    <a:pt x="1896" y="1035"/>
                    <a:pt x="1901" y="864"/>
                    <a:pt x="1849" y="864"/>
                  </a:cubicBezTo>
                  <a:cubicBezTo>
                    <a:pt x="1845" y="864"/>
                    <a:pt x="1840" y="866"/>
                    <a:pt x="1835" y="868"/>
                  </a:cubicBezTo>
                  <a:cubicBezTo>
                    <a:pt x="1168" y="868"/>
                    <a:pt x="534" y="568"/>
                    <a:pt x="167" y="34"/>
                  </a:cubicBezTo>
                  <a:cubicBezTo>
                    <a:pt x="134" y="1"/>
                    <a:pt x="67" y="1"/>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9"/>
            <p:cNvSpPr/>
            <p:nvPr/>
          </p:nvSpPr>
          <p:spPr>
            <a:xfrm flipH="1">
              <a:off x="7883083" y="966018"/>
              <a:ext cx="44004" cy="26091"/>
            </a:xfrm>
            <a:custGeom>
              <a:avLst/>
              <a:gdLst/>
              <a:ahLst/>
              <a:cxnLst/>
              <a:rect l="l" t="t" r="r" b="b"/>
              <a:pathLst>
                <a:path w="1469" h="871" extrusionOk="0">
                  <a:moveTo>
                    <a:pt x="1241" y="0"/>
                  </a:moveTo>
                  <a:cubicBezTo>
                    <a:pt x="776" y="0"/>
                    <a:pt x="349" y="229"/>
                    <a:pt x="68" y="604"/>
                  </a:cubicBezTo>
                  <a:cubicBezTo>
                    <a:pt x="1" y="670"/>
                    <a:pt x="1" y="770"/>
                    <a:pt x="68" y="804"/>
                  </a:cubicBezTo>
                  <a:cubicBezTo>
                    <a:pt x="101" y="837"/>
                    <a:pt x="134" y="837"/>
                    <a:pt x="168" y="870"/>
                  </a:cubicBezTo>
                  <a:cubicBezTo>
                    <a:pt x="234" y="870"/>
                    <a:pt x="268" y="837"/>
                    <a:pt x="301" y="804"/>
                  </a:cubicBezTo>
                  <a:cubicBezTo>
                    <a:pt x="535" y="470"/>
                    <a:pt x="902" y="303"/>
                    <a:pt x="1302" y="303"/>
                  </a:cubicBezTo>
                  <a:cubicBezTo>
                    <a:pt x="1369" y="303"/>
                    <a:pt x="1469" y="237"/>
                    <a:pt x="1469" y="170"/>
                  </a:cubicBezTo>
                  <a:cubicBezTo>
                    <a:pt x="1469" y="70"/>
                    <a:pt x="1402" y="3"/>
                    <a:pt x="1335" y="3"/>
                  </a:cubicBezTo>
                  <a:cubicBezTo>
                    <a:pt x="1304" y="1"/>
                    <a:pt x="1272" y="0"/>
                    <a:pt x="12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9"/>
            <p:cNvSpPr/>
            <p:nvPr/>
          </p:nvSpPr>
          <p:spPr>
            <a:xfrm flipH="1">
              <a:off x="7761169" y="961106"/>
              <a:ext cx="41008" cy="31992"/>
            </a:xfrm>
            <a:custGeom>
              <a:avLst/>
              <a:gdLst/>
              <a:ahLst/>
              <a:cxnLst/>
              <a:rect l="l" t="t" r="r" b="b"/>
              <a:pathLst>
                <a:path w="1369" h="1068" extrusionOk="0">
                  <a:moveTo>
                    <a:pt x="201" y="0"/>
                  </a:moveTo>
                  <a:cubicBezTo>
                    <a:pt x="101" y="0"/>
                    <a:pt x="34" y="67"/>
                    <a:pt x="34" y="167"/>
                  </a:cubicBezTo>
                  <a:cubicBezTo>
                    <a:pt x="1" y="234"/>
                    <a:pt x="67" y="301"/>
                    <a:pt x="167" y="334"/>
                  </a:cubicBezTo>
                  <a:cubicBezTo>
                    <a:pt x="534" y="367"/>
                    <a:pt x="868" y="634"/>
                    <a:pt x="1068" y="968"/>
                  </a:cubicBezTo>
                  <a:cubicBezTo>
                    <a:pt x="1068" y="1034"/>
                    <a:pt x="1135" y="1068"/>
                    <a:pt x="1201" y="1068"/>
                  </a:cubicBezTo>
                  <a:lnTo>
                    <a:pt x="1268" y="1068"/>
                  </a:lnTo>
                  <a:cubicBezTo>
                    <a:pt x="1335" y="1001"/>
                    <a:pt x="1368" y="934"/>
                    <a:pt x="1335" y="834"/>
                  </a:cubicBezTo>
                  <a:cubicBezTo>
                    <a:pt x="1101" y="401"/>
                    <a:pt x="668" y="67"/>
                    <a:pt x="2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flipH="1">
              <a:off x="8032936" y="1492674"/>
              <a:ext cx="396724" cy="604911"/>
            </a:xfrm>
            <a:custGeom>
              <a:avLst/>
              <a:gdLst/>
              <a:ahLst/>
              <a:cxnLst/>
              <a:rect l="l" t="t" r="r" b="b"/>
              <a:pathLst>
                <a:path w="13244" h="20194" extrusionOk="0">
                  <a:moveTo>
                    <a:pt x="3236" y="0"/>
                  </a:moveTo>
                  <a:cubicBezTo>
                    <a:pt x="2502" y="2169"/>
                    <a:pt x="1902" y="4337"/>
                    <a:pt x="1335" y="6572"/>
                  </a:cubicBezTo>
                  <a:cubicBezTo>
                    <a:pt x="767" y="8840"/>
                    <a:pt x="334" y="11142"/>
                    <a:pt x="67" y="13477"/>
                  </a:cubicBezTo>
                  <a:lnTo>
                    <a:pt x="34" y="13977"/>
                  </a:lnTo>
                  <a:lnTo>
                    <a:pt x="34" y="14211"/>
                  </a:lnTo>
                  <a:lnTo>
                    <a:pt x="34" y="14311"/>
                  </a:lnTo>
                  <a:lnTo>
                    <a:pt x="34" y="14511"/>
                  </a:lnTo>
                  <a:cubicBezTo>
                    <a:pt x="0" y="15045"/>
                    <a:pt x="100" y="15578"/>
                    <a:pt x="234" y="16079"/>
                  </a:cubicBezTo>
                  <a:cubicBezTo>
                    <a:pt x="401" y="16612"/>
                    <a:pt x="667" y="17079"/>
                    <a:pt x="1001" y="17513"/>
                  </a:cubicBezTo>
                  <a:cubicBezTo>
                    <a:pt x="1268" y="17880"/>
                    <a:pt x="1635" y="18213"/>
                    <a:pt x="2002" y="18514"/>
                  </a:cubicBezTo>
                  <a:cubicBezTo>
                    <a:pt x="2635" y="18981"/>
                    <a:pt x="3336" y="19314"/>
                    <a:pt x="4103" y="19548"/>
                  </a:cubicBezTo>
                  <a:cubicBezTo>
                    <a:pt x="4737" y="19748"/>
                    <a:pt x="5371" y="19915"/>
                    <a:pt x="6038" y="20015"/>
                  </a:cubicBezTo>
                  <a:cubicBezTo>
                    <a:pt x="6969" y="20144"/>
                    <a:pt x="7920" y="20193"/>
                    <a:pt x="8875" y="20193"/>
                  </a:cubicBezTo>
                  <a:cubicBezTo>
                    <a:pt x="9152" y="20193"/>
                    <a:pt x="9430" y="20189"/>
                    <a:pt x="9707" y="20182"/>
                  </a:cubicBezTo>
                  <a:cubicBezTo>
                    <a:pt x="10875" y="20115"/>
                    <a:pt x="12076" y="20015"/>
                    <a:pt x="13243" y="19781"/>
                  </a:cubicBezTo>
                  <a:lnTo>
                    <a:pt x="13076" y="17246"/>
                  </a:lnTo>
                  <a:cubicBezTo>
                    <a:pt x="10975" y="17079"/>
                    <a:pt x="8907" y="16712"/>
                    <a:pt x="6872" y="16179"/>
                  </a:cubicBezTo>
                  <a:cubicBezTo>
                    <a:pt x="6438" y="16045"/>
                    <a:pt x="6005" y="15878"/>
                    <a:pt x="5604" y="15678"/>
                  </a:cubicBezTo>
                  <a:cubicBezTo>
                    <a:pt x="5304" y="15512"/>
                    <a:pt x="5004" y="15345"/>
                    <a:pt x="4770" y="15111"/>
                  </a:cubicBezTo>
                  <a:cubicBezTo>
                    <a:pt x="4604" y="14911"/>
                    <a:pt x="4637" y="14844"/>
                    <a:pt x="4637" y="14844"/>
                  </a:cubicBezTo>
                  <a:cubicBezTo>
                    <a:pt x="4670" y="14811"/>
                    <a:pt x="4670" y="14811"/>
                    <a:pt x="4670" y="14744"/>
                  </a:cubicBezTo>
                  <a:lnTo>
                    <a:pt x="4804" y="14077"/>
                  </a:lnTo>
                  <a:cubicBezTo>
                    <a:pt x="4970" y="13110"/>
                    <a:pt x="5204" y="12076"/>
                    <a:pt x="5471" y="11042"/>
                  </a:cubicBezTo>
                  <a:cubicBezTo>
                    <a:pt x="5771" y="9974"/>
                    <a:pt x="6038" y="8940"/>
                    <a:pt x="6338" y="7873"/>
                  </a:cubicBezTo>
                  <a:lnTo>
                    <a:pt x="8206" y="1568"/>
                  </a:lnTo>
                  <a:lnTo>
                    <a:pt x="3236"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9"/>
            <p:cNvSpPr/>
            <p:nvPr/>
          </p:nvSpPr>
          <p:spPr>
            <a:xfrm flipH="1">
              <a:off x="8079217" y="1377021"/>
              <a:ext cx="341457" cy="445431"/>
            </a:xfrm>
            <a:custGeom>
              <a:avLst/>
              <a:gdLst/>
              <a:ahLst/>
              <a:cxnLst/>
              <a:rect l="l" t="t" r="r" b="b"/>
              <a:pathLst>
                <a:path w="11399" h="14870" extrusionOk="0">
                  <a:moveTo>
                    <a:pt x="6971" y="1"/>
                  </a:moveTo>
                  <a:cubicBezTo>
                    <a:pt x="6609" y="1"/>
                    <a:pt x="6229" y="42"/>
                    <a:pt x="5838" y="125"/>
                  </a:cubicBezTo>
                  <a:cubicBezTo>
                    <a:pt x="2802" y="793"/>
                    <a:pt x="0" y="11667"/>
                    <a:pt x="0" y="11667"/>
                  </a:cubicBezTo>
                  <a:lnTo>
                    <a:pt x="6705" y="14869"/>
                  </a:lnTo>
                  <a:cubicBezTo>
                    <a:pt x="6705" y="14869"/>
                    <a:pt x="9207" y="9632"/>
                    <a:pt x="10341" y="5763"/>
                  </a:cubicBezTo>
                  <a:cubicBezTo>
                    <a:pt x="11398" y="2210"/>
                    <a:pt x="9638" y="1"/>
                    <a:pt x="69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9"/>
            <p:cNvSpPr/>
            <p:nvPr/>
          </p:nvSpPr>
          <p:spPr>
            <a:xfrm flipH="1">
              <a:off x="7980014" y="1954299"/>
              <a:ext cx="109935" cy="138871"/>
            </a:xfrm>
            <a:custGeom>
              <a:avLst/>
              <a:gdLst/>
              <a:ahLst/>
              <a:cxnLst/>
              <a:rect l="l" t="t" r="r" b="b"/>
              <a:pathLst>
                <a:path w="3670" h="4636" extrusionOk="0">
                  <a:moveTo>
                    <a:pt x="2836" y="0"/>
                  </a:moveTo>
                  <a:lnTo>
                    <a:pt x="568" y="2135"/>
                  </a:lnTo>
                  <a:lnTo>
                    <a:pt x="1" y="4137"/>
                  </a:lnTo>
                  <a:cubicBezTo>
                    <a:pt x="448" y="4502"/>
                    <a:pt x="926" y="4635"/>
                    <a:pt x="1384" y="4635"/>
                  </a:cubicBezTo>
                  <a:cubicBezTo>
                    <a:pt x="2597" y="4635"/>
                    <a:pt x="3670" y="3703"/>
                    <a:pt x="3670" y="3703"/>
                  </a:cubicBezTo>
                  <a:lnTo>
                    <a:pt x="2836" y="0"/>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9"/>
            <p:cNvSpPr/>
            <p:nvPr/>
          </p:nvSpPr>
          <p:spPr>
            <a:xfrm flipH="1">
              <a:off x="7899077" y="1944295"/>
              <a:ext cx="105921" cy="120958"/>
            </a:xfrm>
            <a:custGeom>
              <a:avLst/>
              <a:gdLst/>
              <a:ahLst/>
              <a:cxnLst/>
              <a:rect l="l" t="t" r="r" b="b"/>
              <a:pathLst>
                <a:path w="3536" h="4038" extrusionOk="0">
                  <a:moveTo>
                    <a:pt x="2935" y="1"/>
                  </a:moveTo>
                  <a:lnTo>
                    <a:pt x="0" y="334"/>
                  </a:lnTo>
                  <a:lnTo>
                    <a:pt x="834" y="4037"/>
                  </a:lnTo>
                  <a:lnTo>
                    <a:pt x="3536" y="3370"/>
                  </a:lnTo>
                  <a:lnTo>
                    <a:pt x="2935"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9"/>
            <p:cNvSpPr/>
            <p:nvPr/>
          </p:nvSpPr>
          <p:spPr>
            <a:xfrm flipH="1">
              <a:off x="7083717" y="4260927"/>
              <a:ext cx="291792" cy="408197"/>
            </a:xfrm>
            <a:custGeom>
              <a:avLst/>
              <a:gdLst/>
              <a:ahLst/>
              <a:cxnLst/>
              <a:rect l="l" t="t" r="r" b="b"/>
              <a:pathLst>
                <a:path w="9741" h="13627" extrusionOk="0">
                  <a:moveTo>
                    <a:pt x="6810" y="0"/>
                  </a:moveTo>
                  <a:cubicBezTo>
                    <a:pt x="6764" y="0"/>
                    <a:pt x="6717" y="6"/>
                    <a:pt x="6671" y="17"/>
                  </a:cubicBezTo>
                  <a:lnTo>
                    <a:pt x="434" y="1952"/>
                  </a:lnTo>
                  <a:cubicBezTo>
                    <a:pt x="133" y="2052"/>
                    <a:pt x="0" y="2352"/>
                    <a:pt x="100" y="2619"/>
                  </a:cubicBezTo>
                  <a:lnTo>
                    <a:pt x="4136" y="13627"/>
                  </a:lnTo>
                  <a:lnTo>
                    <a:pt x="9740" y="11759"/>
                  </a:lnTo>
                  <a:lnTo>
                    <a:pt x="7305" y="351"/>
                  </a:lnTo>
                  <a:cubicBezTo>
                    <a:pt x="7250" y="130"/>
                    <a:pt x="7034" y="0"/>
                    <a:pt x="68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flipH="1">
              <a:off x="8123880" y="4300257"/>
              <a:ext cx="276814" cy="376864"/>
            </a:xfrm>
            <a:custGeom>
              <a:avLst/>
              <a:gdLst/>
              <a:ahLst/>
              <a:cxnLst/>
              <a:rect l="l" t="t" r="r" b="b"/>
              <a:pathLst>
                <a:path w="9241" h="12581" extrusionOk="0">
                  <a:moveTo>
                    <a:pt x="1709" y="1"/>
                  </a:moveTo>
                  <a:cubicBezTo>
                    <a:pt x="1497" y="1"/>
                    <a:pt x="1302" y="159"/>
                    <a:pt x="1302" y="372"/>
                  </a:cubicBezTo>
                  <a:lnTo>
                    <a:pt x="1" y="11780"/>
                  </a:lnTo>
                  <a:lnTo>
                    <a:pt x="5805" y="12581"/>
                  </a:lnTo>
                  <a:lnTo>
                    <a:pt x="9174" y="1239"/>
                  </a:lnTo>
                  <a:cubicBezTo>
                    <a:pt x="9241" y="906"/>
                    <a:pt x="9007" y="606"/>
                    <a:pt x="8707" y="572"/>
                  </a:cubicBezTo>
                  <a:lnTo>
                    <a:pt x="1769" y="5"/>
                  </a:lnTo>
                  <a:cubicBezTo>
                    <a:pt x="1749" y="2"/>
                    <a:pt x="1728"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9"/>
            <p:cNvSpPr/>
            <p:nvPr/>
          </p:nvSpPr>
          <p:spPr>
            <a:xfrm flipH="1">
              <a:off x="8016970" y="4602166"/>
              <a:ext cx="401697" cy="161997"/>
            </a:xfrm>
            <a:custGeom>
              <a:avLst/>
              <a:gdLst/>
              <a:ahLst/>
              <a:cxnLst/>
              <a:rect l="l" t="t" r="r" b="b"/>
              <a:pathLst>
                <a:path w="13410" h="5408" extrusionOk="0">
                  <a:moveTo>
                    <a:pt x="5904" y="0"/>
                  </a:moveTo>
                  <a:lnTo>
                    <a:pt x="901" y="667"/>
                  </a:lnTo>
                  <a:cubicBezTo>
                    <a:pt x="734" y="667"/>
                    <a:pt x="601" y="801"/>
                    <a:pt x="567" y="967"/>
                  </a:cubicBezTo>
                  <a:lnTo>
                    <a:pt x="34" y="4570"/>
                  </a:lnTo>
                  <a:cubicBezTo>
                    <a:pt x="0" y="4937"/>
                    <a:pt x="300" y="5271"/>
                    <a:pt x="701" y="5271"/>
                  </a:cubicBezTo>
                  <a:cubicBezTo>
                    <a:pt x="1021" y="5277"/>
                    <a:pt x="1310" y="5280"/>
                    <a:pt x="1585" y="5280"/>
                  </a:cubicBezTo>
                  <a:cubicBezTo>
                    <a:pt x="2683" y="5280"/>
                    <a:pt x="3543" y="5237"/>
                    <a:pt x="5171" y="5237"/>
                  </a:cubicBezTo>
                  <a:cubicBezTo>
                    <a:pt x="6158" y="5237"/>
                    <a:pt x="8661" y="5408"/>
                    <a:pt x="10494" y="5408"/>
                  </a:cubicBezTo>
                  <a:cubicBezTo>
                    <a:pt x="10952" y="5408"/>
                    <a:pt x="11368" y="5397"/>
                    <a:pt x="11709" y="5371"/>
                  </a:cubicBezTo>
                  <a:cubicBezTo>
                    <a:pt x="13410" y="5237"/>
                    <a:pt x="13376" y="3569"/>
                    <a:pt x="12676" y="3469"/>
                  </a:cubicBezTo>
                  <a:cubicBezTo>
                    <a:pt x="9474" y="3002"/>
                    <a:pt x="7706" y="1034"/>
                    <a:pt x="6572" y="234"/>
                  </a:cubicBezTo>
                  <a:cubicBezTo>
                    <a:pt x="6371" y="67"/>
                    <a:pt x="6138" y="0"/>
                    <a:pt x="5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9"/>
            <p:cNvSpPr/>
            <p:nvPr/>
          </p:nvSpPr>
          <p:spPr>
            <a:xfrm flipH="1">
              <a:off x="6847225" y="4539951"/>
              <a:ext cx="426379" cy="208247"/>
            </a:xfrm>
            <a:custGeom>
              <a:avLst/>
              <a:gdLst/>
              <a:ahLst/>
              <a:cxnLst/>
              <a:rect l="l" t="t" r="r" b="b"/>
              <a:pathLst>
                <a:path w="14234" h="6952" extrusionOk="0">
                  <a:moveTo>
                    <a:pt x="4954" y="1"/>
                  </a:moveTo>
                  <a:cubicBezTo>
                    <a:pt x="4779" y="1"/>
                    <a:pt x="4604" y="26"/>
                    <a:pt x="4437" y="76"/>
                  </a:cubicBezTo>
                  <a:lnTo>
                    <a:pt x="267" y="1577"/>
                  </a:lnTo>
                  <a:cubicBezTo>
                    <a:pt x="101" y="1643"/>
                    <a:pt x="0" y="1810"/>
                    <a:pt x="34" y="1977"/>
                  </a:cubicBezTo>
                  <a:lnTo>
                    <a:pt x="834" y="6447"/>
                  </a:lnTo>
                  <a:cubicBezTo>
                    <a:pt x="861" y="6743"/>
                    <a:pt x="1127" y="6952"/>
                    <a:pt x="1403" y="6952"/>
                  </a:cubicBezTo>
                  <a:cubicBezTo>
                    <a:pt x="1470" y="6952"/>
                    <a:pt x="1537" y="6940"/>
                    <a:pt x="1602" y="6914"/>
                  </a:cubicBezTo>
                  <a:cubicBezTo>
                    <a:pt x="3103" y="6347"/>
                    <a:pt x="5271" y="5480"/>
                    <a:pt x="7139" y="4812"/>
                  </a:cubicBezTo>
                  <a:cubicBezTo>
                    <a:pt x="9374" y="4012"/>
                    <a:pt x="10108" y="3845"/>
                    <a:pt x="12710" y="2911"/>
                  </a:cubicBezTo>
                  <a:cubicBezTo>
                    <a:pt x="14234" y="2360"/>
                    <a:pt x="14150" y="705"/>
                    <a:pt x="13501" y="705"/>
                  </a:cubicBezTo>
                  <a:cubicBezTo>
                    <a:pt x="13482" y="705"/>
                    <a:pt x="13463" y="707"/>
                    <a:pt x="13443" y="709"/>
                  </a:cubicBezTo>
                  <a:cubicBezTo>
                    <a:pt x="12519" y="824"/>
                    <a:pt x="11728" y="876"/>
                    <a:pt x="10996" y="876"/>
                  </a:cubicBezTo>
                  <a:cubicBezTo>
                    <a:pt x="9168" y="876"/>
                    <a:pt x="7711" y="552"/>
                    <a:pt x="5471" y="76"/>
                  </a:cubicBezTo>
                  <a:cubicBezTo>
                    <a:pt x="5304" y="26"/>
                    <a:pt x="5129" y="1"/>
                    <a:pt x="4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9"/>
            <p:cNvSpPr/>
            <p:nvPr/>
          </p:nvSpPr>
          <p:spPr>
            <a:xfrm flipH="1">
              <a:off x="7233613" y="1941299"/>
              <a:ext cx="76954" cy="121947"/>
            </a:xfrm>
            <a:custGeom>
              <a:avLst/>
              <a:gdLst/>
              <a:ahLst/>
              <a:cxnLst/>
              <a:rect l="l" t="t" r="r" b="b"/>
              <a:pathLst>
                <a:path w="2569" h="4071" extrusionOk="0">
                  <a:moveTo>
                    <a:pt x="501" y="1"/>
                  </a:moveTo>
                  <a:lnTo>
                    <a:pt x="0" y="3670"/>
                  </a:lnTo>
                  <a:lnTo>
                    <a:pt x="2002" y="4070"/>
                  </a:lnTo>
                  <a:lnTo>
                    <a:pt x="2569" y="768"/>
                  </a:lnTo>
                  <a:lnTo>
                    <a:pt x="501" y="1"/>
                  </a:lnTo>
                  <a:close/>
                </a:path>
              </a:pathLst>
            </a:custGeom>
            <a:solidFill>
              <a:srgbClr val="B55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39"/>
          <p:cNvSpPr txBox="1">
            <a:spLocks noGrp="1"/>
          </p:cNvSpPr>
          <p:nvPr>
            <p:ph type="subTitle" idx="4294967295"/>
          </p:nvPr>
        </p:nvSpPr>
        <p:spPr>
          <a:xfrm>
            <a:off x="717875" y="3898175"/>
            <a:ext cx="4487400" cy="923400"/>
          </a:xfrm>
          <a:prstGeom prst="rect">
            <a:avLst/>
          </a:prstGeom>
          <a:solidFill>
            <a:srgbClr val="F8A53F"/>
          </a:solidFill>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Arvo"/>
                <a:ea typeface="Arvo"/>
                <a:cs typeface="Arvo"/>
                <a:sym typeface="Arvo"/>
              </a:rPr>
              <a:t>Why do we have them?</a:t>
            </a:r>
            <a:endParaRPr sz="2400">
              <a:latin typeface="Arvo"/>
              <a:ea typeface="Arvo"/>
              <a:cs typeface="Arvo"/>
              <a:sym typeface="Arvo"/>
            </a:endParaRPr>
          </a:p>
          <a:p>
            <a:pPr marL="0" lvl="0" indent="0" algn="l" rtl="0">
              <a:spcBef>
                <a:spcPts val="0"/>
              </a:spcBef>
              <a:spcAft>
                <a:spcPts val="0"/>
              </a:spcAft>
              <a:buNone/>
            </a:pPr>
            <a:r>
              <a:rPr lang="en" sz="2400">
                <a:latin typeface="Arvo"/>
                <a:ea typeface="Arvo"/>
                <a:cs typeface="Arvo"/>
                <a:sym typeface="Arvo"/>
              </a:rPr>
              <a:t>What is their purpose?</a:t>
            </a:r>
            <a:endParaRPr sz="2400">
              <a:latin typeface="Arvo"/>
              <a:ea typeface="Arvo"/>
              <a:cs typeface="Arvo"/>
              <a:sym typeface="Ar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0"/>
                                        </p:tgtEl>
                                        <p:attrNameLst>
                                          <p:attrName>style.visibility</p:attrName>
                                        </p:attrNameLst>
                                      </p:cBhvr>
                                      <p:to>
                                        <p:strVal val="visible"/>
                                      </p:to>
                                    </p:set>
                                    <p:animEffect transition="in" filter="fade">
                                      <p:cBhvr>
                                        <p:cTn id="7" dur="1000"/>
                                        <p:tgtEl>
                                          <p:spTgt spid="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grpSp>
        <p:nvGrpSpPr>
          <p:cNvPr id="1545" name="Google Shape;1545;p66"/>
          <p:cNvGrpSpPr/>
          <p:nvPr/>
        </p:nvGrpSpPr>
        <p:grpSpPr>
          <a:xfrm rot="739025">
            <a:off x="5548880" y="1805147"/>
            <a:ext cx="3073568" cy="2448122"/>
            <a:chOff x="6644304" y="3073628"/>
            <a:chExt cx="576302" cy="511871"/>
          </a:xfrm>
        </p:grpSpPr>
        <p:sp>
          <p:nvSpPr>
            <p:cNvPr id="1546" name="Google Shape;1546;p66"/>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66"/>
            <p:cNvGrpSpPr/>
            <p:nvPr/>
          </p:nvGrpSpPr>
          <p:grpSpPr>
            <a:xfrm>
              <a:off x="6712169" y="3085440"/>
              <a:ext cx="481622" cy="494913"/>
              <a:chOff x="6712169" y="3085440"/>
              <a:chExt cx="481622" cy="494913"/>
            </a:xfrm>
          </p:grpSpPr>
          <p:sp>
            <p:nvSpPr>
              <p:cNvPr id="1548" name="Google Shape;1548;p66"/>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6"/>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6"/>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6"/>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6"/>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3" name="Google Shape;1553;p66"/>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6"/>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6"/>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66"/>
          <p:cNvGrpSpPr/>
          <p:nvPr/>
        </p:nvGrpSpPr>
        <p:grpSpPr>
          <a:xfrm rot="435192">
            <a:off x="6932124" y="378564"/>
            <a:ext cx="1494323" cy="2067620"/>
            <a:chOff x="7562675" y="1025590"/>
            <a:chExt cx="2011350" cy="3596258"/>
          </a:xfrm>
        </p:grpSpPr>
        <p:sp>
          <p:nvSpPr>
            <p:cNvPr id="1557" name="Google Shape;1557;p66"/>
            <p:cNvSpPr/>
            <p:nvPr/>
          </p:nvSpPr>
          <p:spPr>
            <a:xfrm rot="-5400000">
              <a:off x="7079327" y="3075798"/>
              <a:ext cx="2977800" cy="114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6"/>
            <p:cNvSpPr/>
            <p:nvPr/>
          </p:nvSpPr>
          <p:spPr>
            <a:xfrm flipH="1">
              <a:off x="7562675" y="2532094"/>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6"/>
            <p:cNvSpPr/>
            <p:nvPr/>
          </p:nvSpPr>
          <p:spPr>
            <a:xfrm flipH="1">
              <a:off x="7626693" y="2577529"/>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chemeClr val="lt1"/>
                  </a:solidFill>
                  <a:latin typeface="Exo 2"/>
                  <a:ea typeface="Exo 2"/>
                  <a:cs typeface="Exo 2"/>
                  <a:sym typeface="Exo 2"/>
                </a:rPr>
                <a:t>ORDERS</a:t>
              </a:r>
              <a:endParaRPr sz="900" b="1">
                <a:solidFill>
                  <a:schemeClr val="lt1"/>
                </a:solidFill>
                <a:latin typeface="Exo 2"/>
                <a:ea typeface="Exo 2"/>
                <a:cs typeface="Exo 2"/>
                <a:sym typeface="Exo 2"/>
              </a:endParaRPr>
            </a:p>
          </p:txBody>
        </p:sp>
        <p:sp>
          <p:nvSpPr>
            <p:cNvPr id="1560" name="Google Shape;1560;p66"/>
            <p:cNvSpPr/>
            <p:nvPr/>
          </p:nvSpPr>
          <p:spPr>
            <a:xfrm>
              <a:off x="7791425" y="1939170"/>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6"/>
            <p:cNvSpPr/>
            <p:nvPr/>
          </p:nvSpPr>
          <p:spPr>
            <a:xfrm>
              <a:off x="7843507" y="1984605"/>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chemeClr val="lt1"/>
                  </a:solidFill>
                  <a:latin typeface="Exo 2"/>
                  <a:ea typeface="Exo 2"/>
                  <a:cs typeface="Exo 2"/>
                  <a:sym typeface="Exo 2"/>
                </a:rPr>
                <a:t>EXECUTIVE</a:t>
              </a:r>
              <a:endParaRPr sz="900" b="1">
                <a:solidFill>
                  <a:schemeClr val="lt1"/>
                </a:solidFill>
                <a:latin typeface="Exo 2"/>
                <a:ea typeface="Exo 2"/>
                <a:cs typeface="Exo 2"/>
                <a:sym typeface="Exo 2"/>
              </a:endParaRPr>
            </a:p>
          </p:txBody>
        </p:sp>
        <p:grpSp>
          <p:nvGrpSpPr>
            <p:cNvPr id="1562" name="Google Shape;1562;p66"/>
            <p:cNvGrpSpPr/>
            <p:nvPr/>
          </p:nvGrpSpPr>
          <p:grpSpPr>
            <a:xfrm rot="2700277">
              <a:off x="8276311" y="1146590"/>
              <a:ext cx="584079" cy="584079"/>
              <a:chOff x="1662975" y="1078284"/>
              <a:chExt cx="666300" cy="666300"/>
            </a:xfrm>
          </p:grpSpPr>
          <p:sp>
            <p:nvSpPr>
              <p:cNvPr id="1563" name="Google Shape;1563;p6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6"/>
              <p:cNvSpPr/>
              <p:nvPr/>
            </p:nvSpPr>
            <p:spPr>
              <a:xfrm>
                <a:off x="1701454" y="1116751"/>
                <a:ext cx="589500" cy="589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66"/>
            <p:cNvGrpSpPr/>
            <p:nvPr/>
          </p:nvGrpSpPr>
          <p:grpSpPr>
            <a:xfrm>
              <a:off x="8398753" y="1269005"/>
              <a:ext cx="339200" cy="339271"/>
              <a:chOff x="5049725" y="2027900"/>
              <a:chExt cx="481750" cy="481850"/>
            </a:xfrm>
          </p:grpSpPr>
          <p:sp>
            <p:nvSpPr>
              <p:cNvPr id="1566" name="Google Shape;1566;p66"/>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7" name="Google Shape;1567;p66"/>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8" name="Google Shape;1568;p66"/>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69" name="Google Shape;1569;p66"/>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70" name="Google Shape;1570;p66"/>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71" name="Google Shape;1571;p66"/>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72" name="Google Shape;1572;p66"/>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73" name="Google Shape;1573;p66"/>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1574" name="Google Shape;1574;p66"/>
          <p:cNvSpPr txBox="1">
            <a:spLocks noGrp="1"/>
          </p:cNvSpPr>
          <p:nvPr>
            <p:ph type="title"/>
          </p:nvPr>
        </p:nvSpPr>
        <p:spPr>
          <a:xfrm>
            <a:off x="264250" y="540975"/>
            <a:ext cx="5113800" cy="38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Executive Orders:</a:t>
            </a:r>
            <a:endParaRPr/>
          </a:p>
          <a:p>
            <a:pPr marL="0" lvl="0" indent="0" algn="ctr" rtl="0">
              <a:spcBef>
                <a:spcPts val="0"/>
              </a:spcBef>
              <a:spcAft>
                <a:spcPts val="0"/>
              </a:spcAft>
              <a:buNone/>
            </a:pPr>
            <a:endParaRPr/>
          </a:p>
          <a:p>
            <a:pPr marL="0" lvl="0" indent="0" algn="ctr" rtl="0">
              <a:spcBef>
                <a:spcPts val="0"/>
              </a:spcBef>
              <a:spcAft>
                <a:spcPts val="0"/>
              </a:spcAft>
              <a:buNone/>
            </a:pPr>
            <a:r>
              <a:rPr lang="en" sz="3800"/>
              <a:t>A.K.A. the </a:t>
            </a:r>
            <a:r>
              <a:rPr lang="en" sz="3800">
                <a:solidFill>
                  <a:srgbClr val="F8A53F"/>
                </a:solidFill>
              </a:rPr>
              <a:t>other</a:t>
            </a:r>
            <a:r>
              <a:rPr lang="en" sz="3800"/>
              <a:t> way the Executive Branch can make laws</a:t>
            </a:r>
            <a:endParaRPr sz="3800"/>
          </a:p>
          <a:p>
            <a:pPr marL="0" lvl="0" indent="0" algn="ctr" rtl="0">
              <a:spcBef>
                <a:spcPts val="0"/>
              </a:spcBef>
              <a:spcAft>
                <a:spcPts val="0"/>
              </a:spcAft>
              <a:buNone/>
            </a:pPr>
            <a:r>
              <a:rPr lang="en"/>
              <a:t> </a:t>
            </a:r>
            <a:endParaRPr/>
          </a:p>
        </p:txBody>
      </p:sp>
      <p:sp>
        <p:nvSpPr>
          <p:cNvPr id="1575" name="Google Shape;1575;p66"/>
          <p:cNvSpPr txBox="1">
            <a:spLocks noGrp="1"/>
          </p:cNvSpPr>
          <p:nvPr>
            <p:ph type="subTitle" idx="5"/>
          </p:nvPr>
        </p:nvSpPr>
        <p:spPr>
          <a:xfrm>
            <a:off x="387250" y="1302075"/>
            <a:ext cx="4867800" cy="5694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2500"/>
              <a:t>You’ve probably heard of them.</a:t>
            </a:r>
            <a:endParaRPr sz="2500"/>
          </a:p>
        </p:txBody>
      </p:sp>
      <p:sp>
        <p:nvSpPr>
          <p:cNvPr id="1576" name="Google Shape;1576;p66"/>
          <p:cNvSpPr/>
          <p:nvPr/>
        </p:nvSpPr>
        <p:spPr>
          <a:xfrm>
            <a:off x="8204600" y="4126725"/>
            <a:ext cx="27550" cy="28375"/>
          </a:xfrm>
          <a:custGeom>
            <a:avLst/>
            <a:gdLst/>
            <a:ahLst/>
            <a:cxnLst/>
            <a:rect l="l" t="t" r="r" b="b"/>
            <a:pathLst>
              <a:path w="1102" h="1135" extrusionOk="0">
                <a:moveTo>
                  <a:pt x="567" y="1"/>
                </a:moveTo>
                <a:cubicBezTo>
                  <a:pt x="234" y="1"/>
                  <a:pt x="0" y="268"/>
                  <a:pt x="0" y="568"/>
                </a:cubicBezTo>
                <a:cubicBezTo>
                  <a:pt x="0" y="868"/>
                  <a:pt x="234" y="1135"/>
                  <a:pt x="567" y="1135"/>
                </a:cubicBezTo>
                <a:cubicBezTo>
                  <a:pt x="868" y="1135"/>
                  <a:pt x="1101" y="868"/>
                  <a:pt x="1101" y="568"/>
                </a:cubicBezTo>
                <a:cubicBezTo>
                  <a:pt x="1101" y="268"/>
                  <a:pt x="868" y="1"/>
                  <a:pt x="56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6"/>
          <p:cNvSpPr/>
          <p:nvPr/>
        </p:nvSpPr>
        <p:spPr>
          <a:xfrm>
            <a:off x="5574238" y="4663775"/>
            <a:ext cx="2149900" cy="125950"/>
          </a:xfrm>
          <a:custGeom>
            <a:avLst/>
            <a:gdLst/>
            <a:ahLst/>
            <a:cxnLst/>
            <a:rect l="l" t="t" r="r" b="b"/>
            <a:pathLst>
              <a:path w="85996" h="5038" extrusionOk="0">
                <a:moveTo>
                  <a:pt x="42998" y="1"/>
                </a:moveTo>
                <a:cubicBezTo>
                  <a:pt x="19248" y="1"/>
                  <a:pt x="1" y="1135"/>
                  <a:pt x="1" y="2503"/>
                </a:cubicBezTo>
                <a:cubicBezTo>
                  <a:pt x="1" y="3904"/>
                  <a:pt x="19248" y="5038"/>
                  <a:pt x="42998" y="5038"/>
                </a:cubicBezTo>
                <a:cubicBezTo>
                  <a:pt x="66748" y="5038"/>
                  <a:pt x="85995" y="3904"/>
                  <a:pt x="85995" y="2503"/>
                </a:cubicBezTo>
                <a:cubicBezTo>
                  <a:pt x="85995" y="1135"/>
                  <a:pt x="66748" y="1"/>
                  <a:pt x="4299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66"/>
          <p:cNvGrpSpPr/>
          <p:nvPr/>
        </p:nvGrpSpPr>
        <p:grpSpPr>
          <a:xfrm rot="-260223">
            <a:off x="5679734" y="737219"/>
            <a:ext cx="1423162" cy="2779068"/>
            <a:chOff x="6145025" y="1172775"/>
            <a:chExt cx="960075" cy="2116825"/>
          </a:xfrm>
        </p:grpSpPr>
        <p:sp>
          <p:nvSpPr>
            <p:cNvPr id="1579" name="Google Shape;1579;p66"/>
            <p:cNvSpPr/>
            <p:nvPr/>
          </p:nvSpPr>
          <p:spPr>
            <a:xfrm>
              <a:off x="6222350" y="2172825"/>
              <a:ext cx="388625" cy="291075"/>
            </a:xfrm>
            <a:custGeom>
              <a:avLst/>
              <a:gdLst/>
              <a:ahLst/>
              <a:cxnLst/>
              <a:rect l="l" t="t" r="r" b="b"/>
              <a:pathLst>
                <a:path w="15545" h="11643" extrusionOk="0">
                  <a:moveTo>
                    <a:pt x="15545" y="1"/>
                  </a:moveTo>
                  <a:lnTo>
                    <a:pt x="15545" y="1"/>
                  </a:lnTo>
                  <a:cubicBezTo>
                    <a:pt x="9841" y="1869"/>
                    <a:pt x="4537" y="4871"/>
                    <a:pt x="0" y="8807"/>
                  </a:cubicBezTo>
                  <a:cubicBezTo>
                    <a:pt x="0" y="9474"/>
                    <a:pt x="34" y="10175"/>
                    <a:pt x="34" y="10909"/>
                  </a:cubicBezTo>
                  <a:lnTo>
                    <a:pt x="1635" y="11642"/>
                  </a:lnTo>
                  <a:cubicBezTo>
                    <a:pt x="2669" y="9774"/>
                    <a:pt x="3770" y="7973"/>
                    <a:pt x="4837" y="6339"/>
                  </a:cubicBezTo>
                  <a:cubicBezTo>
                    <a:pt x="8040" y="4871"/>
                    <a:pt x="11242" y="3537"/>
                    <a:pt x="14377" y="2336"/>
                  </a:cubicBezTo>
                  <a:cubicBezTo>
                    <a:pt x="14778" y="1502"/>
                    <a:pt x="15178" y="735"/>
                    <a:pt x="15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6"/>
            <p:cNvSpPr/>
            <p:nvPr/>
          </p:nvSpPr>
          <p:spPr>
            <a:xfrm>
              <a:off x="6535475" y="2299600"/>
              <a:ext cx="138900" cy="89450"/>
            </a:xfrm>
            <a:custGeom>
              <a:avLst/>
              <a:gdLst/>
              <a:ahLst/>
              <a:cxnLst/>
              <a:rect l="l" t="t" r="r" b="b"/>
              <a:pathLst>
                <a:path w="5556" h="3578" extrusionOk="0">
                  <a:moveTo>
                    <a:pt x="5555" y="1467"/>
                  </a:moveTo>
                  <a:cubicBezTo>
                    <a:pt x="5555" y="1468"/>
                    <a:pt x="5555" y="1468"/>
                    <a:pt x="5555" y="1468"/>
                  </a:cubicBezTo>
                  <a:cubicBezTo>
                    <a:pt x="5555" y="1468"/>
                    <a:pt x="5555" y="1467"/>
                    <a:pt x="5555" y="1467"/>
                  </a:cubicBezTo>
                  <a:close/>
                  <a:moveTo>
                    <a:pt x="4821" y="0"/>
                  </a:moveTo>
                  <a:cubicBezTo>
                    <a:pt x="3220" y="467"/>
                    <a:pt x="1619" y="967"/>
                    <a:pt x="18" y="1468"/>
                  </a:cubicBezTo>
                  <a:cubicBezTo>
                    <a:pt x="17" y="1467"/>
                    <a:pt x="17" y="1467"/>
                    <a:pt x="17" y="1467"/>
                  </a:cubicBezTo>
                  <a:lnTo>
                    <a:pt x="17" y="1467"/>
                  </a:lnTo>
                  <a:cubicBezTo>
                    <a:pt x="1" y="1467"/>
                    <a:pt x="967" y="3371"/>
                    <a:pt x="2686" y="3569"/>
                  </a:cubicBezTo>
                  <a:cubicBezTo>
                    <a:pt x="2746" y="3575"/>
                    <a:pt x="2805" y="3578"/>
                    <a:pt x="2863" y="3578"/>
                  </a:cubicBezTo>
                  <a:cubicBezTo>
                    <a:pt x="4456" y="3578"/>
                    <a:pt x="5539" y="1467"/>
                    <a:pt x="5555" y="1467"/>
                  </a:cubicBezTo>
                  <a:cubicBezTo>
                    <a:pt x="5555" y="1467"/>
                    <a:pt x="5555" y="1467"/>
                    <a:pt x="5555" y="1467"/>
                  </a:cubicBezTo>
                  <a:lnTo>
                    <a:pt x="5555" y="1467"/>
                  </a:lnTo>
                  <a:cubicBezTo>
                    <a:pt x="5321" y="967"/>
                    <a:pt x="5055" y="467"/>
                    <a:pt x="4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6"/>
            <p:cNvSpPr/>
            <p:nvPr/>
          </p:nvSpPr>
          <p:spPr>
            <a:xfrm>
              <a:off x="6205675" y="2178075"/>
              <a:ext cx="394775" cy="295825"/>
            </a:xfrm>
            <a:custGeom>
              <a:avLst/>
              <a:gdLst/>
              <a:ahLst/>
              <a:cxnLst/>
              <a:rect l="l" t="t" r="r" b="b"/>
              <a:pathLst>
                <a:path w="15791" h="11833" extrusionOk="0">
                  <a:moveTo>
                    <a:pt x="15644" y="1"/>
                  </a:moveTo>
                  <a:cubicBezTo>
                    <a:pt x="15615" y="1"/>
                    <a:pt x="15588" y="16"/>
                    <a:pt x="15578" y="58"/>
                  </a:cubicBezTo>
                  <a:cubicBezTo>
                    <a:pt x="15178" y="758"/>
                    <a:pt x="14778" y="1525"/>
                    <a:pt x="14411" y="2359"/>
                  </a:cubicBezTo>
                  <a:cubicBezTo>
                    <a:pt x="11275" y="3560"/>
                    <a:pt x="8073" y="4894"/>
                    <a:pt x="4904" y="6329"/>
                  </a:cubicBezTo>
                  <a:cubicBezTo>
                    <a:pt x="4870" y="6329"/>
                    <a:pt x="4870" y="6362"/>
                    <a:pt x="4870" y="6362"/>
                  </a:cubicBezTo>
                  <a:cubicBezTo>
                    <a:pt x="3803" y="7963"/>
                    <a:pt x="2736" y="9731"/>
                    <a:pt x="1668" y="11599"/>
                  </a:cubicBezTo>
                  <a:lnTo>
                    <a:pt x="234" y="10932"/>
                  </a:lnTo>
                  <a:cubicBezTo>
                    <a:pt x="234" y="10298"/>
                    <a:pt x="200" y="9664"/>
                    <a:pt x="200" y="8897"/>
                  </a:cubicBezTo>
                  <a:cubicBezTo>
                    <a:pt x="200" y="8831"/>
                    <a:pt x="134" y="8797"/>
                    <a:pt x="100" y="8797"/>
                  </a:cubicBezTo>
                  <a:cubicBezTo>
                    <a:pt x="34" y="8797"/>
                    <a:pt x="0" y="8831"/>
                    <a:pt x="0" y="8897"/>
                  </a:cubicBezTo>
                  <a:cubicBezTo>
                    <a:pt x="0" y="9698"/>
                    <a:pt x="34" y="10365"/>
                    <a:pt x="67" y="10999"/>
                  </a:cubicBezTo>
                  <a:cubicBezTo>
                    <a:pt x="67" y="11032"/>
                    <a:pt x="67" y="11065"/>
                    <a:pt x="100" y="11065"/>
                  </a:cubicBezTo>
                  <a:lnTo>
                    <a:pt x="1668" y="11833"/>
                  </a:lnTo>
                  <a:lnTo>
                    <a:pt x="1735" y="11833"/>
                  </a:lnTo>
                  <a:cubicBezTo>
                    <a:pt x="1768" y="11833"/>
                    <a:pt x="1768" y="11799"/>
                    <a:pt x="1802" y="11799"/>
                  </a:cubicBezTo>
                  <a:cubicBezTo>
                    <a:pt x="2869" y="9898"/>
                    <a:pt x="3970" y="8097"/>
                    <a:pt x="5004" y="6496"/>
                  </a:cubicBezTo>
                  <a:cubicBezTo>
                    <a:pt x="8173" y="5061"/>
                    <a:pt x="11375" y="3727"/>
                    <a:pt x="14511" y="2526"/>
                  </a:cubicBezTo>
                  <a:cubicBezTo>
                    <a:pt x="14544" y="2526"/>
                    <a:pt x="14544" y="2526"/>
                    <a:pt x="14577" y="2493"/>
                  </a:cubicBezTo>
                  <a:cubicBezTo>
                    <a:pt x="14944" y="1659"/>
                    <a:pt x="15345" y="858"/>
                    <a:pt x="15745" y="124"/>
                  </a:cubicBezTo>
                  <a:cubicBezTo>
                    <a:pt x="15791" y="78"/>
                    <a:pt x="15710" y="1"/>
                    <a:pt x="15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6"/>
            <p:cNvSpPr/>
            <p:nvPr/>
          </p:nvSpPr>
          <p:spPr>
            <a:xfrm>
              <a:off x="6519225" y="2304600"/>
              <a:ext cx="144300" cy="94250"/>
            </a:xfrm>
            <a:custGeom>
              <a:avLst/>
              <a:gdLst/>
              <a:ahLst/>
              <a:cxnLst/>
              <a:rect l="l" t="t" r="r" b="b"/>
              <a:pathLst>
                <a:path w="5772" h="3770" extrusionOk="0">
                  <a:moveTo>
                    <a:pt x="4871" y="200"/>
                  </a:moveTo>
                  <a:cubicBezTo>
                    <a:pt x="5104" y="634"/>
                    <a:pt x="5304" y="1068"/>
                    <a:pt x="5538" y="1535"/>
                  </a:cubicBezTo>
                  <a:cubicBezTo>
                    <a:pt x="5250" y="2047"/>
                    <a:pt x="4254" y="3544"/>
                    <a:pt x="2935" y="3544"/>
                  </a:cubicBezTo>
                  <a:cubicBezTo>
                    <a:pt x="2880" y="3544"/>
                    <a:pt x="2825" y="3541"/>
                    <a:pt x="2769" y="3536"/>
                  </a:cubicBezTo>
                  <a:cubicBezTo>
                    <a:pt x="1368" y="3403"/>
                    <a:pt x="468" y="2035"/>
                    <a:pt x="234" y="1601"/>
                  </a:cubicBezTo>
                  <a:cubicBezTo>
                    <a:pt x="1769" y="1134"/>
                    <a:pt x="3336" y="634"/>
                    <a:pt x="4871" y="200"/>
                  </a:cubicBezTo>
                  <a:close/>
                  <a:moveTo>
                    <a:pt x="4904" y="0"/>
                  </a:moveTo>
                  <a:cubicBezTo>
                    <a:pt x="3303" y="467"/>
                    <a:pt x="1668" y="968"/>
                    <a:pt x="67" y="1468"/>
                  </a:cubicBezTo>
                  <a:cubicBezTo>
                    <a:pt x="1" y="1501"/>
                    <a:pt x="1" y="1568"/>
                    <a:pt x="1" y="1601"/>
                  </a:cubicBezTo>
                  <a:cubicBezTo>
                    <a:pt x="101" y="1801"/>
                    <a:pt x="1101" y="3569"/>
                    <a:pt x="2769" y="3770"/>
                  </a:cubicBezTo>
                  <a:lnTo>
                    <a:pt x="2936" y="3770"/>
                  </a:lnTo>
                  <a:cubicBezTo>
                    <a:pt x="4370" y="3770"/>
                    <a:pt x="5438" y="2135"/>
                    <a:pt x="5738" y="1601"/>
                  </a:cubicBezTo>
                  <a:cubicBezTo>
                    <a:pt x="5771" y="1568"/>
                    <a:pt x="5771" y="1535"/>
                    <a:pt x="5738" y="1501"/>
                  </a:cubicBezTo>
                  <a:cubicBezTo>
                    <a:pt x="5505" y="1001"/>
                    <a:pt x="5238" y="534"/>
                    <a:pt x="5004" y="67"/>
                  </a:cubicBezTo>
                  <a:cubicBezTo>
                    <a:pt x="4971" y="0"/>
                    <a:pt x="4937" y="0"/>
                    <a:pt x="4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6"/>
            <p:cNvSpPr/>
            <p:nvPr/>
          </p:nvSpPr>
          <p:spPr>
            <a:xfrm>
              <a:off x="6379125" y="1172775"/>
              <a:ext cx="725975" cy="898575"/>
            </a:xfrm>
            <a:custGeom>
              <a:avLst/>
              <a:gdLst/>
              <a:ahLst/>
              <a:cxnLst/>
              <a:rect l="l" t="t" r="r" b="b"/>
              <a:pathLst>
                <a:path w="29039" h="35943" extrusionOk="0">
                  <a:moveTo>
                    <a:pt x="11262" y="1"/>
                  </a:moveTo>
                  <a:cubicBezTo>
                    <a:pt x="9700" y="1"/>
                    <a:pt x="8520" y="718"/>
                    <a:pt x="8673" y="2576"/>
                  </a:cubicBezTo>
                  <a:cubicBezTo>
                    <a:pt x="1" y="9781"/>
                    <a:pt x="10942" y="10715"/>
                    <a:pt x="7339" y="26793"/>
                  </a:cubicBezTo>
                  <a:cubicBezTo>
                    <a:pt x="5847" y="33487"/>
                    <a:pt x="9062" y="35943"/>
                    <a:pt x="13284" y="35943"/>
                  </a:cubicBezTo>
                  <a:cubicBezTo>
                    <a:pt x="19918" y="35943"/>
                    <a:pt x="29038" y="29877"/>
                    <a:pt x="26286" y="24658"/>
                  </a:cubicBezTo>
                  <a:cubicBezTo>
                    <a:pt x="23251" y="18854"/>
                    <a:pt x="27320" y="15252"/>
                    <a:pt x="21549" y="13384"/>
                  </a:cubicBezTo>
                  <a:cubicBezTo>
                    <a:pt x="15779" y="11482"/>
                    <a:pt x="19314" y="5778"/>
                    <a:pt x="17413" y="3010"/>
                  </a:cubicBezTo>
                  <a:cubicBezTo>
                    <a:pt x="16327" y="1381"/>
                    <a:pt x="13428" y="1"/>
                    <a:pt x="1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6"/>
            <p:cNvSpPr/>
            <p:nvPr/>
          </p:nvSpPr>
          <p:spPr>
            <a:xfrm>
              <a:off x="6783250" y="1233250"/>
              <a:ext cx="216350" cy="276700"/>
            </a:xfrm>
            <a:custGeom>
              <a:avLst/>
              <a:gdLst/>
              <a:ahLst/>
              <a:cxnLst/>
              <a:rect l="l" t="t" r="r" b="b"/>
              <a:pathLst>
                <a:path w="8654" h="11068" extrusionOk="0">
                  <a:moveTo>
                    <a:pt x="568" y="0"/>
                  </a:moveTo>
                  <a:cubicBezTo>
                    <a:pt x="265" y="0"/>
                    <a:pt x="1" y="377"/>
                    <a:pt x="281" y="657"/>
                  </a:cubicBezTo>
                  <a:cubicBezTo>
                    <a:pt x="1348" y="1825"/>
                    <a:pt x="1548" y="3326"/>
                    <a:pt x="1715" y="4960"/>
                  </a:cubicBezTo>
                  <a:cubicBezTo>
                    <a:pt x="2015" y="7462"/>
                    <a:pt x="2282" y="10031"/>
                    <a:pt x="6085" y="10998"/>
                  </a:cubicBezTo>
                  <a:cubicBezTo>
                    <a:pt x="6285" y="11031"/>
                    <a:pt x="6485" y="11065"/>
                    <a:pt x="6719" y="11065"/>
                  </a:cubicBezTo>
                  <a:cubicBezTo>
                    <a:pt x="6752" y="11067"/>
                    <a:pt x="6786" y="11068"/>
                    <a:pt x="6819" y="11068"/>
                  </a:cubicBezTo>
                  <a:cubicBezTo>
                    <a:pt x="7382" y="11068"/>
                    <a:pt x="7905" y="10803"/>
                    <a:pt x="8220" y="10331"/>
                  </a:cubicBezTo>
                  <a:cubicBezTo>
                    <a:pt x="8386" y="10031"/>
                    <a:pt x="8653" y="9297"/>
                    <a:pt x="7686" y="8229"/>
                  </a:cubicBezTo>
                  <a:cubicBezTo>
                    <a:pt x="7600" y="8143"/>
                    <a:pt x="7502" y="8106"/>
                    <a:pt x="7408" y="8106"/>
                  </a:cubicBezTo>
                  <a:cubicBezTo>
                    <a:pt x="7104" y="8106"/>
                    <a:pt x="6838" y="8490"/>
                    <a:pt x="7119" y="8796"/>
                  </a:cubicBezTo>
                  <a:cubicBezTo>
                    <a:pt x="7553" y="9230"/>
                    <a:pt x="7719" y="9630"/>
                    <a:pt x="7553" y="9931"/>
                  </a:cubicBezTo>
                  <a:cubicBezTo>
                    <a:pt x="7430" y="10152"/>
                    <a:pt x="7089" y="10283"/>
                    <a:pt x="6692" y="10283"/>
                  </a:cubicBezTo>
                  <a:cubicBezTo>
                    <a:pt x="6550" y="10283"/>
                    <a:pt x="6401" y="10266"/>
                    <a:pt x="6252" y="10231"/>
                  </a:cubicBezTo>
                  <a:cubicBezTo>
                    <a:pt x="3016" y="9430"/>
                    <a:pt x="2782" y="7329"/>
                    <a:pt x="2516" y="4894"/>
                  </a:cubicBezTo>
                  <a:cubicBezTo>
                    <a:pt x="2315" y="3192"/>
                    <a:pt x="2115" y="1458"/>
                    <a:pt x="848" y="124"/>
                  </a:cubicBezTo>
                  <a:cubicBezTo>
                    <a:pt x="761" y="37"/>
                    <a:pt x="663"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6"/>
            <p:cNvSpPr/>
            <p:nvPr/>
          </p:nvSpPr>
          <p:spPr>
            <a:xfrm>
              <a:off x="6376625" y="1657450"/>
              <a:ext cx="189325" cy="483725"/>
            </a:xfrm>
            <a:custGeom>
              <a:avLst/>
              <a:gdLst/>
              <a:ahLst/>
              <a:cxnLst/>
              <a:rect l="l" t="t" r="r" b="b"/>
              <a:pathLst>
                <a:path w="7573" h="19349" extrusionOk="0">
                  <a:moveTo>
                    <a:pt x="7506" y="1"/>
                  </a:moveTo>
                  <a:lnTo>
                    <a:pt x="4637" y="134"/>
                  </a:lnTo>
                  <a:cubicBezTo>
                    <a:pt x="4671" y="1035"/>
                    <a:pt x="4671" y="1969"/>
                    <a:pt x="4671" y="2903"/>
                  </a:cubicBezTo>
                  <a:cubicBezTo>
                    <a:pt x="4671" y="3837"/>
                    <a:pt x="4637" y="4771"/>
                    <a:pt x="4604" y="5705"/>
                  </a:cubicBezTo>
                  <a:cubicBezTo>
                    <a:pt x="4571" y="7555"/>
                    <a:pt x="4472" y="9404"/>
                    <a:pt x="4308" y="11222"/>
                  </a:cubicBezTo>
                  <a:lnTo>
                    <a:pt x="4308" y="11222"/>
                  </a:lnTo>
                  <a:cubicBezTo>
                    <a:pt x="4116" y="11762"/>
                    <a:pt x="3870" y="12300"/>
                    <a:pt x="3570" y="12810"/>
                  </a:cubicBezTo>
                  <a:cubicBezTo>
                    <a:pt x="3236" y="13444"/>
                    <a:pt x="2836" y="14078"/>
                    <a:pt x="2469" y="14678"/>
                  </a:cubicBezTo>
                  <a:cubicBezTo>
                    <a:pt x="2069" y="15312"/>
                    <a:pt x="1668" y="15946"/>
                    <a:pt x="1268" y="16580"/>
                  </a:cubicBezTo>
                  <a:lnTo>
                    <a:pt x="1" y="18414"/>
                  </a:lnTo>
                  <a:lnTo>
                    <a:pt x="1101" y="19348"/>
                  </a:lnTo>
                  <a:cubicBezTo>
                    <a:pt x="1668" y="18814"/>
                    <a:pt x="2202" y="18247"/>
                    <a:pt x="2702" y="17680"/>
                  </a:cubicBezTo>
                  <a:cubicBezTo>
                    <a:pt x="3203" y="17113"/>
                    <a:pt x="3737" y="16546"/>
                    <a:pt x="4204" y="15946"/>
                  </a:cubicBezTo>
                  <a:cubicBezTo>
                    <a:pt x="4704" y="15345"/>
                    <a:pt x="5138" y="14712"/>
                    <a:pt x="5605" y="14044"/>
                  </a:cubicBezTo>
                  <a:cubicBezTo>
                    <a:pt x="6105" y="13344"/>
                    <a:pt x="6505" y="12610"/>
                    <a:pt x="6805" y="11809"/>
                  </a:cubicBezTo>
                  <a:lnTo>
                    <a:pt x="6839" y="11743"/>
                  </a:lnTo>
                  <a:lnTo>
                    <a:pt x="6872" y="11576"/>
                  </a:lnTo>
                  <a:cubicBezTo>
                    <a:pt x="7006" y="10609"/>
                    <a:pt x="7139" y="9641"/>
                    <a:pt x="7239" y="8707"/>
                  </a:cubicBezTo>
                  <a:cubicBezTo>
                    <a:pt x="7339" y="7740"/>
                    <a:pt x="7406" y="6772"/>
                    <a:pt x="7439" y="5805"/>
                  </a:cubicBezTo>
                  <a:cubicBezTo>
                    <a:pt x="7506" y="4838"/>
                    <a:pt x="7539" y="3870"/>
                    <a:pt x="7539" y="2903"/>
                  </a:cubicBezTo>
                  <a:cubicBezTo>
                    <a:pt x="7573" y="1936"/>
                    <a:pt x="7573" y="1002"/>
                    <a:pt x="750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6"/>
            <p:cNvSpPr/>
            <p:nvPr/>
          </p:nvSpPr>
          <p:spPr>
            <a:xfrm>
              <a:off x="6349950" y="2101125"/>
              <a:ext cx="67575" cy="65900"/>
            </a:xfrm>
            <a:custGeom>
              <a:avLst/>
              <a:gdLst/>
              <a:ahLst/>
              <a:cxnLst/>
              <a:rect l="l" t="t" r="r" b="b"/>
              <a:pathLst>
                <a:path w="2703" h="2636" extrusionOk="0">
                  <a:moveTo>
                    <a:pt x="1768" y="0"/>
                  </a:moveTo>
                  <a:lnTo>
                    <a:pt x="0" y="1334"/>
                  </a:lnTo>
                  <a:lnTo>
                    <a:pt x="1535" y="2635"/>
                  </a:lnTo>
                  <a:cubicBezTo>
                    <a:pt x="2168" y="2302"/>
                    <a:pt x="2602" y="1701"/>
                    <a:pt x="2702" y="1001"/>
                  </a:cubicBezTo>
                  <a:lnTo>
                    <a:pt x="1768"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6"/>
            <p:cNvSpPr/>
            <p:nvPr/>
          </p:nvSpPr>
          <p:spPr>
            <a:xfrm>
              <a:off x="6470850" y="1563675"/>
              <a:ext cx="144300" cy="168025"/>
            </a:xfrm>
            <a:custGeom>
              <a:avLst/>
              <a:gdLst/>
              <a:ahLst/>
              <a:cxnLst/>
              <a:rect l="l" t="t" r="r" b="b"/>
              <a:pathLst>
                <a:path w="5772" h="6721" extrusionOk="0">
                  <a:moveTo>
                    <a:pt x="2897" y="0"/>
                  </a:moveTo>
                  <a:cubicBezTo>
                    <a:pt x="2176" y="0"/>
                    <a:pt x="1462" y="313"/>
                    <a:pt x="968" y="917"/>
                  </a:cubicBezTo>
                  <a:cubicBezTo>
                    <a:pt x="134" y="1851"/>
                    <a:pt x="1" y="5086"/>
                    <a:pt x="1" y="5086"/>
                  </a:cubicBezTo>
                  <a:lnTo>
                    <a:pt x="5238" y="6721"/>
                  </a:lnTo>
                  <a:cubicBezTo>
                    <a:pt x="5238" y="6721"/>
                    <a:pt x="5772" y="1617"/>
                    <a:pt x="4571" y="650"/>
                  </a:cubicBezTo>
                  <a:cubicBezTo>
                    <a:pt x="4089" y="213"/>
                    <a:pt x="3491" y="0"/>
                    <a:pt x="2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6"/>
            <p:cNvSpPr/>
            <p:nvPr/>
          </p:nvSpPr>
          <p:spPr>
            <a:xfrm>
              <a:off x="6332425" y="2134475"/>
              <a:ext cx="55900" cy="74250"/>
            </a:xfrm>
            <a:custGeom>
              <a:avLst/>
              <a:gdLst/>
              <a:ahLst/>
              <a:cxnLst/>
              <a:rect l="l" t="t" r="r" b="b"/>
              <a:pathLst>
                <a:path w="2236" h="2970" extrusionOk="0">
                  <a:moveTo>
                    <a:pt x="701" y="0"/>
                  </a:moveTo>
                  <a:lnTo>
                    <a:pt x="1" y="1401"/>
                  </a:lnTo>
                  <a:lnTo>
                    <a:pt x="668" y="2969"/>
                  </a:lnTo>
                  <a:lnTo>
                    <a:pt x="2236" y="1301"/>
                  </a:lnTo>
                  <a:lnTo>
                    <a:pt x="70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6"/>
            <p:cNvSpPr/>
            <p:nvPr/>
          </p:nvSpPr>
          <p:spPr>
            <a:xfrm>
              <a:off x="6488375" y="1548225"/>
              <a:ext cx="389475" cy="447000"/>
            </a:xfrm>
            <a:custGeom>
              <a:avLst/>
              <a:gdLst/>
              <a:ahLst/>
              <a:cxnLst/>
              <a:rect l="l" t="t" r="r" b="b"/>
              <a:pathLst>
                <a:path w="15579" h="17880" extrusionOk="0">
                  <a:moveTo>
                    <a:pt x="8206" y="0"/>
                  </a:moveTo>
                  <a:cubicBezTo>
                    <a:pt x="7339" y="0"/>
                    <a:pt x="6472" y="34"/>
                    <a:pt x="5604" y="100"/>
                  </a:cubicBezTo>
                  <a:cubicBezTo>
                    <a:pt x="4270" y="234"/>
                    <a:pt x="2802" y="467"/>
                    <a:pt x="1868" y="634"/>
                  </a:cubicBezTo>
                  <a:cubicBezTo>
                    <a:pt x="1135" y="734"/>
                    <a:pt x="601" y="1334"/>
                    <a:pt x="534" y="2068"/>
                  </a:cubicBezTo>
                  <a:cubicBezTo>
                    <a:pt x="401" y="3836"/>
                    <a:pt x="0" y="8106"/>
                    <a:pt x="2169" y="17880"/>
                  </a:cubicBezTo>
                  <a:lnTo>
                    <a:pt x="13610" y="17246"/>
                  </a:lnTo>
                  <a:cubicBezTo>
                    <a:pt x="13176" y="12743"/>
                    <a:pt x="13443" y="10541"/>
                    <a:pt x="15445" y="1768"/>
                  </a:cubicBezTo>
                  <a:cubicBezTo>
                    <a:pt x="15578" y="1201"/>
                    <a:pt x="15211" y="667"/>
                    <a:pt x="14644" y="567"/>
                  </a:cubicBezTo>
                  <a:cubicBezTo>
                    <a:pt x="13377" y="334"/>
                    <a:pt x="12109" y="167"/>
                    <a:pt x="10808" y="100"/>
                  </a:cubicBezTo>
                  <a:cubicBezTo>
                    <a:pt x="9941" y="34"/>
                    <a:pt x="9074" y="0"/>
                    <a:pt x="8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6"/>
            <p:cNvSpPr/>
            <p:nvPr/>
          </p:nvSpPr>
          <p:spPr>
            <a:xfrm>
              <a:off x="6646825" y="1542375"/>
              <a:ext cx="136775" cy="125950"/>
            </a:xfrm>
            <a:custGeom>
              <a:avLst/>
              <a:gdLst/>
              <a:ahLst/>
              <a:cxnLst/>
              <a:rect l="l" t="t" r="r" b="b"/>
              <a:pathLst>
                <a:path w="5471" h="5038" extrusionOk="0">
                  <a:moveTo>
                    <a:pt x="3703" y="1"/>
                  </a:moveTo>
                  <a:lnTo>
                    <a:pt x="0" y="3236"/>
                  </a:lnTo>
                  <a:cubicBezTo>
                    <a:pt x="734" y="3603"/>
                    <a:pt x="1301" y="4237"/>
                    <a:pt x="1468" y="5038"/>
                  </a:cubicBezTo>
                  <a:cubicBezTo>
                    <a:pt x="2802" y="4771"/>
                    <a:pt x="5471" y="2569"/>
                    <a:pt x="5037" y="201"/>
                  </a:cubicBezTo>
                  <a:cubicBezTo>
                    <a:pt x="4604" y="67"/>
                    <a:pt x="4137" y="1"/>
                    <a:pt x="3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6"/>
            <p:cNvSpPr/>
            <p:nvPr/>
          </p:nvSpPr>
          <p:spPr>
            <a:xfrm>
              <a:off x="6584275" y="1542375"/>
              <a:ext cx="78425" cy="110950"/>
            </a:xfrm>
            <a:custGeom>
              <a:avLst/>
              <a:gdLst/>
              <a:ahLst/>
              <a:cxnLst/>
              <a:rect l="l" t="t" r="r" b="b"/>
              <a:pathLst>
                <a:path w="3137" h="4438" extrusionOk="0">
                  <a:moveTo>
                    <a:pt x="3136" y="1"/>
                  </a:moveTo>
                  <a:cubicBezTo>
                    <a:pt x="2469" y="34"/>
                    <a:pt x="1802" y="134"/>
                    <a:pt x="1168" y="301"/>
                  </a:cubicBezTo>
                  <a:cubicBezTo>
                    <a:pt x="267" y="1468"/>
                    <a:pt x="0" y="3036"/>
                    <a:pt x="467" y="4437"/>
                  </a:cubicBezTo>
                  <a:cubicBezTo>
                    <a:pt x="734" y="3770"/>
                    <a:pt x="1268" y="3303"/>
                    <a:pt x="1969" y="3136"/>
                  </a:cubicBezTo>
                  <a:lnTo>
                    <a:pt x="31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6"/>
            <p:cNvSpPr/>
            <p:nvPr/>
          </p:nvSpPr>
          <p:spPr>
            <a:xfrm>
              <a:off x="6223175" y="2863325"/>
              <a:ext cx="79250" cy="170975"/>
            </a:xfrm>
            <a:custGeom>
              <a:avLst/>
              <a:gdLst/>
              <a:ahLst/>
              <a:cxnLst/>
              <a:rect l="l" t="t" r="r" b="b"/>
              <a:pathLst>
                <a:path w="3170" h="6839" extrusionOk="0">
                  <a:moveTo>
                    <a:pt x="1" y="1"/>
                  </a:moveTo>
                  <a:lnTo>
                    <a:pt x="334" y="6605"/>
                  </a:lnTo>
                  <a:lnTo>
                    <a:pt x="3170" y="6839"/>
                  </a:lnTo>
                  <a:lnTo>
                    <a:pt x="2803" y="234"/>
                  </a:lnTo>
                  <a:lnTo>
                    <a:pt x="1"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6"/>
            <p:cNvSpPr/>
            <p:nvPr/>
          </p:nvSpPr>
          <p:spPr>
            <a:xfrm>
              <a:off x="6145025" y="2983925"/>
              <a:ext cx="199925" cy="149650"/>
            </a:xfrm>
            <a:custGeom>
              <a:avLst/>
              <a:gdLst/>
              <a:ahLst/>
              <a:cxnLst/>
              <a:rect l="l" t="t" r="r" b="b"/>
              <a:pathLst>
                <a:path w="7997" h="5986" extrusionOk="0">
                  <a:moveTo>
                    <a:pt x="6309" y="1"/>
                  </a:moveTo>
                  <a:cubicBezTo>
                    <a:pt x="6281" y="1"/>
                    <a:pt x="6254" y="5"/>
                    <a:pt x="6229" y="13"/>
                  </a:cubicBezTo>
                  <a:lnTo>
                    <a:pt x="3360" y="1314"/>
                  </a:lnTo>
                  <a:cubicBezTo>
                    <a:pt x="3194" y="1381"/>
                    <a:pt x="3060" y="1514"/>
                    <a:pt x="2960" y="1681"/>
                  </a:cubicBezTo>
                  <a:cubicBezTo>
                    <a:pt x="2426" y="3015"/>
                    <a:pt x="1526" y="4183"/>
                    <a:pt x="325" y="5017"/>
                  </a:cubicBezTo>
                  <a:cubicBezTo>
                    <a:pt x="0" y="5260"/>
                    <a:pt x="289" y="5985"/>
                    <a:pt x="979" y="5985"/>
                  </a:cubicBezTo>
                  <a:cubicBezTo>
                    <a:pt x="1140" y="5985"/>
                    <a:pt x="1323" y="5946"/>
                    <a:pt x="1526" y="5851"/>
                  </a:cubicBezTo>
                  <a:cubicBezTo>
                    <a:pt x="2626" y="5384"/>
                    <a:pt x="4094" y="4416"/>
                    <a:pt x="4861" y="4050"/>
                  </a:cubicBezTo>
                  <a:cubicBezTo>
                    <a:pt x="6129" y="3482"/>
                    <a:pt x="6663" y="3316"/>
                    <a:pt x="7663" y="2882"/>
                  </a:cubicBezTo>
                  <a:cubicBezTo>
                    <a:pt x="7930" y="2782"/>
                    <a:pt x="7997" y="2482"/>
                    <a:pt x="7864" y="2248"/>
                  </a:cubicBezTo>
                  <a:lnTo>
                    <a:pt x="6529" y="113"/>
                  </a:lnTo>
                  <a:cubicBezTo>
                    <a:pt x="6479" y="38"/>
                    <a:pt x="6392" y="1"/>
                    <a:pt x="6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6"/>
            <p:cNvSpPr/>
            <p:nvPr/>
          </p:nvSpPr>
          <p:spPr>
            <a:xfrm>
              <a:off x="6174825" y="1982700"/>
              <a:ext cx="632975" cy="955700"/>
            </a:xfrm>
            <a:custGeom>
              <a:avLst/>
              <a:gdLst/>
              <a:ahLst/>
              <a:cxnLst/>
              <a:rect l="l" t="t" r="r" b="b"/>
              <a:pathLst>
                <a:path w="25319" h="38228" extrusionOk="0">
                  <a:moveTo>
                    <a:pt x="23550" y="0"/>
                  </a:moveTo>
                  <a:lnTo>
                    <a:pt x="14677" y="367"/>
                  </a:lnTo>
                  <a:cubicBezTo>
                    <a:pt x="14677" y="367"/>
                    <a:pt x="4236" y="10007"/>
                    <a:pt x="2368" y="14544"/>
                  </a:cubicBezTo>
                  <a:cubicBezTo>
                    <a:pt x="0" y="20315"/>
                    <a:pt x="1501" y="37894"/>
                    <a:pt x="1501" y="37894"/>
                  </a:cubicBezTo>
                  <a:lnTo>
                    <a:pt x="5337" y="38228"/>
                  </a:lnTo>
                  <a:cubicBezTo>
                    <a:pt x="5337" y="38228"/>
                    <a:pt x="5571" y="25852"/>
                    <a:pt x="7339" y="18147"/>
                  </a:cubicBezTo>
                  <a:cubicBezTo>
                    <a:pt x="11041" y="13243"/>
                    <a:pt x="25318" y="6772"/>
                    <a:pt x="23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6"/>
            <p:cNvSpPr/>
            <p:nvPr/>
          </p:nvSpPr>
          <p:spPr>
            <a:xfrm>
              <a:off x="6416650" y="2121575"/>
              <a:ext cx="293575" cy="257250"/>
            </a:xfrm>
            <a:custGeom>
              <a:avLst/>
              <a:gdLst/>
              <a:ahLst/>
              <a:cxnLst/>
              <a:rect l="l" t="t" r="r" b="b"/>
              <a:pathLst>
                <a:path w="11743" h="10290" extrusionOk="0">
                  <a:moveTo>
                    <a:pt x="9499" y="1"/>
                  </a:moveTo>
                  <a:cubicBezTo>
                    <a:pt x="9348" y="1"/>
                    <a:pt x="9194" y="16"/>
                    <a:pt x="9040" y="49"/>
                  </a:cubicBezTo>
                  <a:cubicBezTo>
                    <a:pt x="4004" y="1150"/>
                    <a:pt x="1035" y="6821"/>
                    <a:pt x="1" y="10290"/>
                  </a:cubicBezTo>
                  <a:cubicBezTo>
                    <a:pt x="3436" y="7421"/>
                    <a:pt x="8774" y="4252"/>
                    <a:pt x="11742" y="783"/>
                  </a:cubicBezTo>
                  <a:cubicBezTo>
                    <a:pt x="11229" y="526"/>
                    <a:pt x="10397" y="1"/>
                    <a:pt x="9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6"/>
            <p:cNvSpPr/>
            <p:nvPr/>
          </p:nvSpPr>
          <p:spPr>
            <a:xfrm>
              <a:off x="6198175" y="2869175"/>
              <a:ext cx="116775" cy="75075"/>
            </a:xfrm>
            <a:custGeom>
              <a:avLst/>
              <a:gdLst/>
              <a:ahLst/>
              <a:cxnLst/>
              <a:rect l="l" t="t" r="r" b="b"/>
              <a:pathLst>
                <a:path w="4671" h="3003" extrusionOk="0">
                  <a:moveTo>
                    <a:pt x="4670" y="0"/>
                  </a:moveTo>
                  <a:lnTo>
                    <a:pt x="0" y="334"/>
                  </a:lnTo>
                  <a:lnTo>
                    <a:pt x="167" y="2635"/>
                  </a:lnTo>
                  <a:lnTo>
                    <a:pt x="4670" y="3002"/>
                  </a:lnTo>
                  <a:lnTo>
                    <a:pt x="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6"/>
            <p:cNvSpPr/>
            <p:nvPr/>
          </p:nvSpPr>
          <p:spPr>
            <a:xfrm>
              <a:off x="6190650" y="3023825"/>
              <a:ext cx="37550" cy="16750"/>
            </a:xfrm>
            <a:custGeom>
              <a:avLst/>
              <a:gdLst/>
              <a:ahLst/>
              <a:cxnLst/>
              <a:rect l="l" t="t" r="r" b="b"/>
              <a:pathLst>
                <a:path w="1502" h="670" extrusionOk="0">
                  <a:moveTo>
                    <a:pt x="714" y="125"/>
                  </a:moveTo>
                  <a:cubicBezTo>
                    <a:pt x="886" y="125"/>
                    <a:pt x="1072" y="138"/>
                    <a:pt x="1235" y="152"/>
                  </a:cubicBezTo>
                  <a:cubicBezTo>
                    <a:pt x="902" y="401"/>
                    <a:pt x="616" y="536"/>
                    <a:pt x="433" y="536"/>
                  </a:cubicBezTo>
                  <a:cubicBezTo>
                    <a:pt x="396" y="536"/>
                    <a:pt x="363" y="530"/>
                    <a:pt x="334" y="519"/>
                  </a:cubicBezTo>
                  <a:cubicBezTo>
                    <a:pt x="234" y="485"/>
                    <a:pt x="201" y="419"/>
                    <a:pt x="168" y="352"/>
                  </a:cubicBezTo>
                  <a:cubicBezTo>
                    <a:pt x="134" y="285"/>
                    <a:pt x="168" y="252"/>
                    <a:pt x="168" y="252"/>
                  </a:cubicBezTo>
                  <a:cubicBezTo>
                    <a:pt x="247" y="153"/>
                    <a:pt x="466" y="125"/>
                    <a:pt x="714" y="125"/>
                  </a:cubicBezTo>
                  <a:close/>
                  <a:moveTo>
                    <a:pt x="701" y="0"/>
                  </a:moveTo>
                  <a:cubicBezTo>
                    <a:pt x="433" y="0"/>
                    <a:pt x="171" y="33"/>
                    <a:pt x="68" y="152"/>
                  </a:cubicBezTo>
                  <a:cubicBezTo>
                    <a:pt x="1" y="219"/>
                    <a:pt x="1" y="319"/>
                    <a:pt x="34" y="385"/>
                  </a:cubicBezTo>
                  <a:cubicBezTo>
                    <a:pt x="34" y="519"/>
                    <a:pt x="134" y="619"/>
                    <a:pt x="268" y="652"/>
                  </a:cubicBezTo>
                  <a:lnTo>
                    <a:pt x="301" y="652"/>
                  </a:lnTo>
                  <a:cubicBezTo>
                    <a:pt x="340" y="664"/>
                    <a:pt x="381" y="669"/>
                    <a:pt x="425" y="669"/>
                  </a:cubicBezTo>
                  <a:cubicBezTo>
                    <a:pt x="756" y="669"/>
                    <a:pt x="1203" y="362"/>
                    <a:pt x="1469" y="185"/>
                  </a:cubicBezTo>
                  <a:cubicBezTo>
                    <a:pt x="1469" y="152"/>
                    <a:pt x="1502" y="152"/>
                    <a:pt x="1502" y="119"/>
                  </a:cubicBezTo>
                  <a:cubicBezTo>
                    <a:pt x="1469" y="85"/>
                    <a:pt x="1469" y="85"/>
                    <a:pt x="1435" y="52"/>
                  </a:cubicBezTo>
                  <a:cubicBezTo>
                    <a:pt x="1380" y="52"/>
                    <a:pt x="1036"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6"/>
            <p:cNvSpPr/>
            <p:nvPr/>
          </p:nvSpPr>
          <p:spPr>
            <a:xfrm>
              <a:off x="6198175" y="3003300"/>
              <a:ext cx="30025" cy="25175"/>
            </a:xfrm>
            <a:custGeom>
              <a:avLst/>
              <a:gdLst/>
              <a:ahLst/>
              <a:cxnLst/>
              <a:rect l="l" t="t" r="r" b="b"/>
              <a:pathLst>
                <a:path w="1201" h="1007" extrusionOk="0">
                  <a:moveTo>
                    <a:pt x="296" y="147"/>
                  </a:moveTo>
                  <a:cubicBezTo>
                    <a:pt x="325" y="147"/>
                    <a:pt x="350" y="156"/>
                    <a:pt x="367" y="172"/>
                  </a:cubicBezTo>
                  <a:lnTo>
                    <a:pt x="400" y="172"/>
                  </a:lnTo>
                  <a:cubicBezTo>
                    <a:pt x="634" y="239"/>
                    <a:pt x="867" y="639"/>
                    <a:pt x="1001" y="873"/>
                  </a:cubicBezTo>
                  <a:cubicBezTo>
                    <a:pt x="667" y="773"/>
                    <a:pt x="200" y="506"/>
                    <a:pt x="134" y="306"/>
                  </a:cubicBezTo>
                  <a:cubicBezTo>
                    <a:pt x="134" y="272"/>
                    <a:pt x="134" y="239"/>
                    <a:pt x="200" y="172"/>
                  </a:cubicBezTo>
                  <a:cubicBezTo>
                    <a:pt x="234" y="156"/>
                    <a:pt x="267" y="147"/>
                    <a:pt x="296" y="147"/>
                  </a:cubicBezTo>
                  <a:close/>
                  <a:moveTo>
                    <a:pt x="307" y="0"/>
                  </a:moveTo>
                  <a:cubicBezTo>
                    <a:pt x="249" y="0"/>
                    <a:pt x="191" y="20"/>
                    <a:pt x="134" y="39"/>
                  </a:cubicBezTo>
                  <a:cubicBezTo>
                    <a:pt x="33" y="106"/>
                    <a:pt x="0" y="206"/>
                    <a:pt x="0" y="306"/>
                  </a:cubicBezTo>
                  <a:cubicBezTo>
                    <a:pt x="67" y="606"/>
                    <a:pt x="667" y="906"/>
                    <a:pt x="1001" y="1006"/>
                  </a:cubicBezTo>
                  <a:lnTo>
                    <a:pt x="1134" y="1006"/>
                  </a:lnTo>
                  <a:cubicBezTo>
                    <a:pt x="1134" y="1006"/>
                    <a:pt x="1168" y="1006"/>
                    <a:pt x="1168" y="973"/>
                  </a:cubicBezTo>
                  <a:cubicBezTo>
                    <a:pt x="1201" y="973"/>
                    <a:pt x="1201" y="940"/>
                    <a:pt x="1168" y="906"/>
                  </a:cubicBezTo>
                  <a:cubicBezTo>
                    <a:pt x="1168" y="873"/>
                    <a:pt x="834" y="139"/>
                    <a:pt x="434" y="39"/>
                  </a:cubicBezTo>
                  <a:cubicBezTo>
                    <a:pt x="391" y="11"/>
                    <a:pt x="34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6"/>
            <p:cNvSpPr/>
            <p:nvPr/>
          </p:nvSpPr>
          <p:spPr>
            <a:xfrm>
              <a:off x="6805275" y="1604100"/>
              <a:ext cx="66725" cy="165125"/>
            </a:xfrm>
            <a:custGeom>
              <a:avLst/>
              <a:gdLst/>
              <a:ahLst/>
              <a:cxnLst/>
              <a:rect l="l" t="t" r="r" b="b"/>
              <a:pathLst>
                <a:path w="2669" h="6605" extrusionOk="0">
                  <a:moveTo>
                    <a:pt x="2669" y="0"/>
                  </a:moveTo>
                  <a:cubicBezTo>
                    <a:pt x="1334" y="567"/>
                    <a:pt x="400" y="1801"/>
                    <a:pt x="200" y="3236"/>
                  </a:cubicBezTo>
                  <a:cubicBezTo>
                    <a:pt x="0" y="4603"/>
                    <a:pt x="1068" y="6038"/>
                    <a:pt x="1368" y="6605"/>
                  </a:cubicBezTo>
                  <a:cubicBezTo>
                    <a:pt x="1635" y="4837"/>
                    <a:pt x="2068" y="2702"/>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6"/>
            <p:cNvSpPr/>
            <p:nvPr/>
          </p:nvSpPr>
          <p:spPr>
            <a:xfrm>
              <a:off x="6595950" y="1419800"/>
              <a:ext cx="162650" cy="219350"/>
            </a:xfrm>
            <a:custGeom>
              <a:avLst/>
              <a:gdLst/>
              <a:ahLst/>
              <a:cxnLst/>
              <a:rect l="l" t="t" r="r" b="b"/>
              <a:pathLst>
                <a:path w="6506" h="8774" extrusionOk="0">
                  <a:moveTo>
                    <a:pt x="6005" y="0"/>
                  </a:moveTo>
                  <a:lnTo>
                    <a:pt x="2802" y="2735"/>
                  </a:lnTo>
                  <a:cubicBezTo>
                    <a:pt x="3136" y="4036"/>
                    <a:pt x="3169" y="4770"/>
                    <a:pt x="1301" y="5237"/>
                  </a:cubicBezTo>
                  <a:cubicBezTo>
                    <a:pt x="1301" y="5237"/>
                    <a:pt x="0" y="6338"/>
                    <a:pt x="1702" y="8773"/>
                  </a:cubicBezTo>
                  <a:cubicBezTo>
                    <a:pt x="6438" y="6938"/>
                    <a:pt x="6505" y="5237"/>
                    <a:pt x="6505" y="5237"/>
                  </a:cubicBezTo>
                  <a:cubicBezTo>
                    <a:pt x="5338" y="4136"/>
                    <a:pt x="5671" y="1668"/>
                    <a:pt x="600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6"/>
            <p:cNvSpPr/>
            <p:nvPr/>
          </p:nvSpPr>
          <p:spPr>
            <a:xfrm>
              <a:off x="6666825" y="1447300"/>
              <a:ext cx="53400" cy="63425"/>
            </a:xfrm>
            <a:custGeom>
              <a:avLst/>
              <a:gdLst/>
              <a:ahLst/>
              <a:cxnLst/>
              <a:rect l="l" t="t" r="r" b="b"/>
              <a:pathLst>
                <a:path w="2136" h="2537" extrusionOk="0">
                  <a:moveTo>
                    <a:pt x="1869" y="1"/>
                  </a:moveTo>
                  <a:lnTo>
                    <a:pt x="1" y="1635"/>
                  </a:lnTo>
                  <a:cubicBezTo>
                    <a:pt x="68" y="1936"/>
                    <a:pt x="101" y="2236"/>
                    <a:pt x="134" y="2536"/>
                  </a:cubicBezTo>
                  <a:cubicBezTo>
                    <a:pt x="868" y="2436"/>
                    <a:pt x="1969" y="1836"/>
                    <a:pt x="2136" y="1068"/>
                  </a:cubicBezTo>
                  <a:cubicBezTo>
                    <a:pt x="2136" y="701"/>
                    <a:pt x="2036" y="335"/>
                    <a:pt x="186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6"/>
            <p:cNvSpPr/>
            <p:nvPr/>
          </p:nvSpPr>
          <p:spPr>
            <a:xfrm>
              <a:off x="6585100" y="1224575"/>
              <a:ext cx="234275" cy="267175"/>
            </a:xfrm>
            <a:custGeom>
              <a:avLst/>
              <a:gdLst/>
              <a:ahLst/>
              <a:cxnLst/>
              <a:rect l="l" t="t" r="r" b="b"/>
              <a:pathLst>
                <a:path w="9371" h="10687" extrusionOk="0">
                  <a:moveTo>
                    <a:pt x="4940" y="1"/>
                  </a:moveTo>
                  <a:cubicBezTo>
                    <a:pt x="4699" y="1"/>
                    <a:pt x="4453" y="23"/>
                    <a:pt x="4204" y="70"/>
                  </a:cubicBezTo>
                  <a:cubicBezTo>
                    <a:pt x="1268" y="571"/>
                    <a:pt x="1" y="4640"/>
                    <a:pt x="68" y="7242"/>
                  </a:cubicBezTo>
                  <a:cubicBezTo>
                    <a:pt x="115" y="9312"/>
                    <a:pt x="1759" y="10687"/>
                    <a:pt x="3629" y="10687"/>
                  </a:cubicBezTo>
                  <a:cubicBezTo>
                    <a:pt x="4381" y="10687"/>
                    <a:pt x="5169" y="10465"/>
                    <a:pt x="5905" y="9977"/>
                  </a:cubicBezTo>
                  <a:cubicBezTo>
                    <a:pt x="7606" y="8877"/>
                    <a:pt x="7873" y="7676"/>
                    <a:pt x="8640" y="4940"/>
                  </a:cubicBezTo>
                  <a:cubicBezTo>
                    <a:pt x="9371" y="2415"/>
                    <a:pt x="7437" y="1"/>
                    <a:pt x="494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6"/>
            <p:cNvSpPr/>
            <p:nvPr/>
          </p:nvSpPr>
          <p:spPr>
            <a:xfrm>
              <a:off x="6612850" y="1205075"/>
              <a:ext cx="216625" cy="191650"/>
            </a:xfrm>
            <a:custGeom>
              <a:avLst/>
              <a:gdLst/>
              <a:ahLst/>
              <a:cxnLst/>
              <a:rect l="l" t="t" r="r" b="b"/>
              <a:pathLst>
                <a:path w="8665" h="7666" extrusionOk="0">
                  <a:moveTo>
                    <a:pt x="3284" y="0"/>
                  </a:moveTo>
                  <a:cubicBezTo>
                    <a:pt x="2497" y="0"/>
                    <a:pt x="1754" y="204"/>
                    <a:pt x="1192" y="717"/>
                  </a:cubicBezTo>
                  <a:cubicBezTo>
                    <a:pt x="1" y="1843"/>
                    <a:pt x="4493" y="4020"/>
                    <a:pt x="5930" y="4020"/>
                  </a:cubicBezTo>
                  <a:cubicBezTo>
                    <a:pt x="5941" y="4020"/>
                    <a:pt x="5952" y="4019"/>
                    <a:pt x="5963" y="4019"/>
                  </a:cubicBezTo>
                  <a:lnTo>
                    <a:pt x="5963" y="4019"/>
                  </a:lnTo>
                  <a:cubicBezTo>
                    <a:pt x="4297" y="5298"/>
                    <a:pt x="5417" y="7666"/>
                    <a:pt x="6719" y="7666"/>
                  </a:cubicBezTo>
                  <a:cubicBezTo>
                    <a:pt x="6877" y="7666"/>
                    <a:pt x="7038" y="7631"/>
                    <a:pt x="7197" y="7555"/>
                  </a:cubicBezTo>
                  <a:cubicBezTo>
                    <a:pt x="8664" y="6888"/>
                    <a:pt x="8598" y="3319"/>
                    <a:pt x="7831" y="2051"/>
                  </a:cubicBezTo>
                  <a:cubicBezTo>
                    <a:pt x="7290" y="1158"/>
                    <a:pt x="5160" y="0"/>
                    <a:pt x="32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6"/>
            <p:cNvSpPr/>
            <p:nvPr/>
          </p:nvSpPr>
          <p:spPr>
            <a:xfrm>
              <a:off x="6597925" y="1215600"/>
              <a:ext cx="105125" cy="58275"/>
            </a:xfrm>
            <a:custGeom>
              <a:avLst/>
              <a:gdLst/>
              <a:ahLst/>
              <a:cxnLst/>
              <a:rect l="l" t="t" r="r" b="b"/>
              <a:pathLst>
                <a:path w="4205" h="2331" extrusionOk="0">
                  <a:moveTo>
                    <a:pt x="2004" y="1"/>
                  </a:moveTo>
                  <a:cubicBezTo>
                    <a:pt x="1286" y="1"/>
                    <a:pt x="567" y="443"/>
                    <a:pt x="188" y="1597"/>
                  </a:cubicBezTo>
                  <a:cubicBezTo>
                    <a:pt x="1" y="2126"/>
                    <a:pt x="407" y="2331"/>
                    <a:pt x="1004" y="2331"/>
                  </a:cubicBezTo>
                  <a:cubicBezTo>
                    <a:pt x="2213" y="2331"/>
                    <a:pt x="4205" y="1489"/>
                    <a:pt x="3624" y="796"/>
                  </a:cubicBezTo>
                  <a:cubicBezTo>
                    <a:pt x="3225" y="321"/>
                    <a:pt x="2615" y="1"/>
                    <a:pt x="20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6"/>
            <p:cNvSpPr/>
            <p:nvPr/>
          </p:nvSpPr>
          <p:spPr>
            <a:xfrm>
              <a:off x="6671825" y="1331300"/>
              <a:ext cx="15875" cy="21075"/>
            </a:xfrm>
            <a:custGeom>
              <a:avLst/>
              <a:gdLst/>
              <a:ahLst/>
              <a:cxnLst/>
              <a:rect l="l" t="t" r="r" b="b"/>
              <a:pathLst>
                <a:path w="635" h="843" extrusionOk="0">
                  <a:moveTo>
                    <a:pt x="366" y="0"/>
                  </a:moveTo>
                  <a:cubicBezTo>
                    <a:pt x="240" y="0"/>
                    <a:pt x="95" y="158"/>
                    <a:pt x="34" y="371"/>
                  </a:cubicBezTo>
                  <a:cubicBezTo>
                    <a:pt x="1" y="571"/>
                    <a:pt x="101" y="805"/>
                    <a:pt x="234" y="838"/>
                  </a:cubicBezTo>
                  <a:cubicBezTo>
                    <a:pt x="246" y="841"/>
                    <a:pt x="258" y="842"/>
                    <a:pt x="269" y="842"/>
                  </a:cubicBezTo>
                  <a:cubicBezTo>
                    <a:pt x="396" y="842"/>
                    <a:pt x="540" y="685"/>
                    <a:pt x="601" y="471"/>
                  </a:cubicBezTo>
                  <a:cubicBezTo>
                    <a:pt x="635" y="271"/>
                    <a:pt x="535" y="38"/>
                    <a:pt x="401" y="4"/>
                  </a:cubicBezTo>
                  <a:cubicBezTo>
                    <a:pt x="390" y="1"/>
                    <a:pt x="378" y="0"/>
                    <a:pt x="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6"/>
            <p:cNvSpPr/>
            <p:nvPr/>
          </p:nvSpPr>
          <p:spPr>
            <a:xfrm>
              <a:off x="6608450" y="1317950"/>
              <a:ext cx="15050" cy="21075"/>
            </a:xfrm>
            <a:custGeom>
              <a:avLst/>
              <a:gdLst/>
              <a:ahLst/>
              <a:cxnLst/>
              <a:rect l="l" t="t" r="r" b="b"/>
              <a:pathLst>
                <a:path w="602" h="843" extrusionOk="0">
                  <a:moveTo>
                    <a:pt x="358" y="0"/>
                  </a:moveTo>
                  <a:cubicBezTo>
                    <a:pt x="207" y="0"/>
                    <a:pt x="65" y="158"/>
                    <a:pt x="34" y="372"/>
                  </a:cubicBezTo>
                  <a:cubicBezTo>
                    <a:pt x="1" y="572"/>
                    <a:pt x="68" y="805"/>
                    <a:pt x="201" y="839"/>
                  </a:cubicBezTo>
                  <a:cubicBezTo>
                    <a:pt x="215" y="841"/>
                    <a:pt x="230" y="843"/>
                    <a:pt x="244" y="843"/>
                  </a:cubicBezTo>
                  <a:cubicBezTo>
                    <a:pt x="395" y="843"/>
                    <a:pt x="537" y="685"/>
                    <a:pt x="568" y="472"/>
                  </a:cubicBezTo>
                  <a:cubicBezTo>
                    <a:pt x="601" y="238"/>
                    <a:pt x="535" y="38"/>
                    <a:pt x="401" y="5"/>
                  </a:cubicBezTo>
                  <a:cubicBezTo>
                    <a:pt x="387" y="2"/>
                    <a:pt x="372" y="0"/>
                    <a:pt x="3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6"/>
            <p:cNvSpPr/>
            <p:nvPr/>
          </p:nvSpPr>
          <p:spPr>
            <a:xfrm>
              <a:off x="6606800" y="1312225"/>
              <a:ext cx="12525" cy="7925"/>
            </a:xfrm>
            <a:custGeom>
              <a:avLst/>
              <a:gdLst/>
              <a:ahLst/>
              <a:cxnLst/>
              <a:rect l="l" t="t" r="r" b="b"/>
              <a:pathLst>
                <a:path w="501" h="317" extrusionOk="0">
                  <a:moveTo>
                    <a:pt x="0" y="0"/>
                  </a:moveTo>
                  <a:cubicBezTo>
                    <a:pt x="0" y="0"/>
                    <a:pt x="136" y="317"/>
                    <a:pt x="351" y="317"/>
                  </a:cubicBezTo>
                  <a:cubicBezTo>
                    <a:pt x="398" y="317"/>
                    <a:pt x="447" y="302"/>
                    <a:pt x="500" y="26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6"/>
            <p:cNvSpPr/>
            <p:nvPr/>
          </p:nvSpPr>
          <p:spPr>
            <a:xfrm>
              <a:off x="6612625" y="1343900"/>
              <a:ext cx="27550" cy="40050"/>
            </a:xfrm>
            <a:custGeom>
              <a:avLst/>
              <a:gdLst/>
              <a:ahLst/>
              <a:cxnLst/>
              <a:rect l="l" t="t" r="r" b="b"/>
              <a:pathLst>
                <a:path w="1102" h="1602" extrusionOk="0">
                  <a:moveTo>
                    <a:pt x="1101" y="1"/>
                  </a:moveTo>
                  <a:lnTo>
                    <a:pt x="1101" y="1"/>
                  </a:lnTo>
                  <a:cubicBezTo>
                    <a:pt x="801" y="468"/>
                    <a:pt x="401" y="901"/>
                    <a:pt x="1" y="1268"/>
                  </a:cubicBezTo>
                  <a:cubicBezTo>
                    <a:pt x="201" y="1502"/>
                    <a:pt x="468" y="1602"/>
                    <a:pt x="768" y="1602"/>
                  </a:cubicBezTo>
                  <a:lnTo>
                    <a:pt x="1101"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6"/>
            <p:cNvSpPr/>
            <p:nvPr/>
          </p:nvSpPr>
          <p:spPr>
            <a:xfrm>
              <a:off x="6647650" y="1397550"/>
              <a:ext cx="46350" cy="14875"/>
            </a:xfrm>
            <a:custGeom>
              <a:avLst/>
              <a:gdLst/>
              <a:ahLst/>
              <a:cxnLst/>
              <a:rect l="l" t="t" r="r" b="b"/>
              <a:pathLst>
                <a:path w="1854" h="595" extrusionOk="0">
                  <a:moveTo>
                    <a:pt x="1751" y="1"/>
                  </a:moveTo>
                  <a:cubicBezTo>
                    <a:pt x="1735" y="1"/>
                    <a:pt x="1717" y="7"/>
                    <a:pt x="1702" y="23"/>
                  </a:cubicBezTo>
                  <a:cubicBezTo>
                    <a:pt x="1377" y="323"/>
                    <a:pt x="958" y="473"/>
                    <a:pt x="529" y="473"/>
                  </a:cubicBezTo>
                  <a:cubicBezTo>
                    <a:pt x="386" y="473"/>
                    <a:pt x="242" y="457"/>
                    <a:pt x="101" y="423"/>
                  </a:cubicBezTo>
                  <a:cubicBezTo>
                    <a:pt x="67" y="423"/>
                    <a:pt x="34" y="423"/>
                    <a:pt x="1" y="490"/>
                  </a:cubicBezTo>
                  <a:cubicBezTo>
                    <a:pt x="1" y="523"/>
                    <a:pt x="34" y="557"/>
                    <a:pt x="67" y="557"/>
                  </a:cubicBezTo>
                  <a:cubicBezTo>
                    <a:pt x="167" y="590"/>
                    <a:pt x="301" y="590"/>
                    <a:pt x="401" y="590"/>
                  </a:cubicBezTo>
                  <a:cubicBezTo>
                    <a:pt x="443" y="593"/>
                    <a:pt x="485" y="594"/>
                    <a:pt x="527" y="594"/>
                  </a:cubicBezTo>
                  <a:cubicBezTo>
                    <a:pt x="985" y="594"/>
                    <a:pt x="1435" y="429"/>
                    <a:pt x="1802" y="123"/>
                  </a:cubicBezTo>
                  <a:cubicBezTo>
                    <a:pt x="1853" y="72"/>
                    <a:pt x="1806"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6"/>
            <p:cNvSpPr/>
            <p:nvPr/>
          </p:nvSpPr>
          <p:spPr>
            <a:xfrm>
              <a:off x="6686025" y="1304375"/>
              <a:ext cx="32525" cy="31225"/>
            </a:xfrm>
            <a:custGeom>
              <a:avLst/>
              <a:gdLst/>
              <a:ahLst/>
              <a:cxnLst/>
              <a:rect l="l" t="t" r="r" b="b"/>
              <a:pathLst>
                <a:path w="1301" h="1249" extrusionOk="0">
                  <a:moveTo>
                    <a:pt x="142" y="1"/>
                  </a:moveTo>
                  <a:cubicBezTo>
                    <a:pt x="87" y="1"/>
                    <a:pt x="33" y="32"/>
                    <a:pt x="33" y="81"/>
                  </a:cubicBezTo>
                  <a:cubicBezTo>
                    <a:pt x="0" y="147"/>
                    <a:pt x="33" y="247"/>
                    <a:pt x="100" y="247"/>
                  </a:cubicBezTo>
                  <a:cubicBezTo>
                    <a:pt x="534" y="414"/>
                    <a:pt x="867" y="748"/>
                    <a:pt x="1034" y="1148"/>
                  </a:cubicBezTo>
                  <a:cubicBezTo>
                    <a:pt x="1034" y="1215"/>
                    <a:pt x="1101" y="1248"/>
                    <a:pt x="1168" y="1248"/>
                  </a:cubicBezTo>
                  <a:lnTo>
                    <a:pt x="1201" y="1248"/>
                  </a:lnTo>
                  <a:cubicBezTo>
                    <a:pt x="1268" y="1215"/>
                    <a:pt x="1301" y="1148"/>
                    <a:pt x="1301" y="1081"/>
                  </a:cubicBezTo>
                  <a:cubicBezTo>
                    <a:pt x="1101" y="581"/>
                    <a:pt x="701" y="181"/>
                    <a:pt x="200" y="14"/>
                  </a:cubicBezTo>
                  <a:cubicBezTo>
                    <a:pt x="182" y="5"/>
                    <a:pt x="162"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6"/>
            <p:cNvSpPr/>
            <p:nvPr/>
          </p:nvSpPr>
          <p:spPr>
            <a:xfrm>
              <a:off x="6605950" y="1285500"/>
              <a:ext cx="35900" cy="10900"/>
            </a:xfrm>
            <a:custGeom>
              <a:avLst/>
              <a:gdLst/>
              <a:ahLst/>
              <a:cxnLst/>
              <a:rect l="l" t="t" r="r" b="b"/>
              <a:pathLst>
                <a:path w="1436" h="436" extrusionOk="0">
                  <a:moveTo>
                    <a:pt x="758" y="1"/>
                  </a:moveTo>
                  <a:cubicBezTo>
                    <a:pt x="527" y="1"/>
                    <a:pt x="299" y="60"/>
                    <a:pt x="101" y="168"/>
                  </a:cubicBezTo>
                  <a:cubicBezTo>
                    <a:pt x="34" y="202"/>
                    <a:pt x="1" y="302"/>
                    <a:pt x="34" y="369"/>
                  </a:cubicBezTo>
                  <a:cubicBezTo>
                    <a:pt x="67" y="402"/>
                    <a:pt x="101" y="435"/>
                    <a:pt x="168" y="435"/>
                  </a:cubicBezTo>
                  <a:cubicBezTo>
                    <a:pt x="168" y="435"/>
                    <a:pt x="201" y="435"/>
                    <a:pt x="234" y="402"/>
                  </a:cubicBezTo>
                  <a:cubicBezTo>
                    <a:pt x="393" y="314"/>
                    <a:pt x="570" y="272"/>
                    <a:pt x="746" y="272"/>
                  </a:cubicBezTo>
                  <a:cubicBezTo>
                    <a:pt x="903" y="272"/>
                    <a:pt x="1060" y="306"/>
                    <a:pt x="1202" y="369"/>
                  </a:cubicBezTo>
                  <a:cubicBezTo>
                    <a:pt x="1229" y="382"/>
                    <a:pt x="1263" y="390"/>
                    <a:pt x="1295" y="390"/>
                  </a:cubicBezTo>
                  <a:cubicBezTo>
                    <a:pt x="1340" y="390"/>
                    <a:pt x="1382" y="374"/>
                    <a:pt x="1402" y="335"/>
                  </a:cubicBezTo>
                  <a:cubicBezTo>
                    <a:pt x="1435" y="269"/>
                    <a:pt x="1402" y="168"/>
                    <a:pt x="1335" y="135"/>
                  </a:cubicBezTo>
                  <a:cubicBezTo>
                    <a:pt x="1151" y="43"/>
                    <a:pt x="95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6"/>
            <p:cNvSpPr/>
            <p:nvPr/>
          </p:nvSpPr>
          <p:spPr>
            <a:xfrm>
              <a:off x="6671000" y="1325550"/>
              <a:ext cx="12525" cy="8450"/>
            </a:xfrm>
            <a:custGeom>
              <a:avLst/>
              <a:gdLst/>
              <a:ahLst/>
              <a:cxnLst/>
              <a:rect l="l" t="t" r="r" b="b"/>
              <a:pathLst>
                <a:path w="501" h="338" extrusionOk="0">
                  <a:moveTo>
                    <a:pt x="1" y="1"/>
                  </a:moveTo>
                  <a:cubicBezTo>
                    <a:pt x="1" y="1"/>
                    <a:pt x="121" y="337"/>
                    <a:pt x="361" y="337"/>
                  </a:cubicBezTo>
                  <a:cubicBezTo>
                    <a:pt x="404" y="337"/>
                    <a:pt x="450" y="326"/>
                    <a:pt x="501" y="30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6"/>
            <p:cNvSpPr/>
            <p:nvPr/>
          </p:nvSpPr>
          <p:spPr>
            <a:xfrm>
              <a:off x="6499225" y="3016775"/>
              <a:ext cx="85075" cy="167650"/>
            </a:xfrm>
            <a:custGeom>
              <a:avLst/>
              <a:gdLst/>
              <a:ahLst/>
              <a:cxnLst/>
              <a:rect l="l" t="t" r="r" b="b"/>
              <a:pathLst>
                <a:path w="3403" h="6706" extrusionOk="0">
                  <a:moveTo>
                    <a:pt x="0" y="0"/>
                  </a:moveTo>
                  <a:lnTo>
                    <a:pt x="600" y="6572"/>
                  </a:lnTo>
                  <a:lnTo>
                    <a:pt x="3402" y="6705"/>
                  </a:lnTo>
                  <a:lnTo>
                    <a:pt x="3402" y="6705"/>
                  </a:lnTo>
                  <a:lnTo>
                    <a:pt x="2802" y="134"/>
                  </a:lnTo>
                  <a:lnTo>
                    <a:pt x="0"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6"/>
            <p:cNvSpPr/>
            <p:nvPr/>
          </p:nvSpPr>
          <p:spPr>
            <a:xfrm>
              <a:off x="6430275" y="3134325"/>
              <a:ext cx="197400" cy="155275"/>
            </a:xfrm>
            <a:custGeom>
              <a:avLst/>
              <a:gdLst/>
              <a:ahLst/>
              <a:cxnLst/>
              <a:rect l="l" t="t" r="r" b="b"/>
              <a:pathLst>
                <a:path w="7896" h="6211" extrusionOk="0">
                  <a:moveTo>
                    <a:pt x="6141" y="0"/>
                  </a:moveTo>
                  <a:cubicBezTo>
                    <a:pt x="6102" y="0"/>
                    <a:pt x="6062" y="11"/>
                    <a:pt x="6027" y="35"/>
                  </a:cubicBezTo>
                  <a:lnTo>
                    <a:pt x="3192" y="1436"/>
                  </a:lnTo>
                  <a:cubicBezTo>
                    <a:pt x="3025" y="1536"/>
                    <a:pt x="2891" y="1636"/>
                    <a:pt x="2825" y="1803"/>
                  </a:cubicBezTo>
                  <a:cubicBezTo>
                    <a:pt x="2358" y="3171"/>
                    <a:pt x="1490" y="4371"/>
                    <a:pt x="323" y="5239"/>
                  </a:cubicBezTo>
                  <a:cubicBezTo>
                    <a:pt x="0" y="5508"/>
                    <a:pt x="306" y="6210"/>
                    <a:pt x="996" y="6210"/>
                  </a:cubicBezTo>
                  <a:cubicBezTo>
                    <a:pt x="1162" y="6210"/>
                    <a:pt x="1350" y="6170"/>
                    <a:pt x="1557" y="6073"/>
                  </a:cubicBezTo>
                  <a:cubicBezTo>
                    <a:pt x="2625" y="5539"/>
                    <a:pt x="4059" y="4505"/>
                    <a:pt x="4826" y="4138"/>
                  </a:cubicBezTo>
                  <a:cubicBezTo>
                    <a:pt x="6060" y="3504"/>
                    <a:pt x="6594" y="3337"/>
                    <a:pt x="7595" y="2837"/>
                  </a:cubicBezTo>
                  <a:cubicBezTo>
                    <a:pt x="7828" y="2737"/>
                    <a:pt x="7895" y="2437"/>
                    <a:pt x="7762" y="2203"/>
                  </a:cubicBezTo>
                  <a:lnTo>
                    <a:pt x="6327" y="102"/>
                  </a:lnTo>
                  <a:cubicBezTo>
                    <a:pt x="6284" y="37"/>
                    <a:pt x="6213" y="0"/>
                    <a:pt x="6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6"/>
            <p:cNvSpPr/>
            <p:nvPr/>
          </p:nvSpPr>
          <p:spPr>
            <a:xfrm>
              <a:off x="6431675" y="1979350"/>
              <a:ext cx="481200" cy="1110000"/>
            </a:xfrm>
            <a:custGeom>
              <a:avLst/>
              <a:gdLst/>
              <a:ahLst/>
              <a:cxnLst/>
              <a:rect l="l" t="t" r="r" b="b"/>
              <a:pathLst>
                <a:path w="19248" h="44400" extrusionOk="0">
                  <a:moveTo>
                    <a:pt x="15845" y="1"/>
                  </a:moveTo>
                  <a:lnTo>
                    <a:pt x="8006" y="435"/>
                  </a:lnTo>
                  <a:cubicBezTo>
                    <a:pt x="8006" y="435"/>
                    <a:pt x="701" y="14511"/>
                    <a:pt x="367" y="19948"/>
                  </a:cubicBezTo>
                  <a:cubicBezTo>
                    <a:pt x="0" y="25552"/>
                    <a:pt x="2335" y="44233"/>
                    <a:pt x="2335" y="44233"/>
                  </a:cubicBezTo>
                  <a:lnTo>
                    <a:pt x="6205" y="44399"/>
                  </a:lnTo>
                  <a:cubicBezTo>
                    <a:pt x="6205" y="44399"/>
                    <a:pt x="6705" y="27921"/>
                    <a:pt x="6471" y="20015"/>
                  </a:cubicBezTo>
                  <a:cubicBezTo>
                    <a:pt x="8840" y="14311"/>
                    <a:pt x="19247" y="6139"/>
                    <a:pt x="15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6"/>
            <p:cNvSpPr/>
            <p:nvPr/>
          </p:nvSpPr>
          <p:spPr>
            <a:xfrm>
              <a:off x="6475025" y="3011775"/>
              <a:ext cx="120125" cy="82575"/>
            </a:xfrm>
            <a:custGeom>
              <a:avLst/>
              <a:gdLst/>
              <a:ahLst/>
              <a:cxnLst/>
              <a:rect l="l" t="t" r="r" b="b"/>
              <a:pathLst>
                <a:path w="4805" h="3303" extrusionOk="0">
                  <a:moveTo>
                    <a:pt x="4804" y="0"/>
                  </a:moveTo>
                  <a:lnTo>
                    <a:pt x="1" y="667"/>
                  </a:lnTo>
                  <a:lnTo>
                    <a:pt x="268" y="3102"/>
                  </a:lnTo>
                  <a:lnTo>
                    <a:pt x="4704" y="3302"/>
                  </a:lnTo>
                  <a:lnTo>
                    <a:pt x="48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6"/>
            <p:cNvSpPr/>
            <p:nvPr/>
          </p:nvSpPr>
          <p:spPr>
            <a:xfrm>
              <a:off x="6472525" y="3178225"/>
              <a:ext cx="37550" cy="17225"/>
            </a:xfrm>
            <a:custGeom>
              <a:avLst/>
              <a:gdLst/>
              <a:ahLst/>
              <a:cxnLst/>
              <a:rect l="l" t="t" r="r" b="b"/>
              <a:pathLst>
                <a:path w="1502" h="689" extrusionOk="0">
                  <a:moveTo>
                    <a:pt x="820" y="128"/>
                  </a:moveTo>
                  <a:cubicBezTo>
                    <a:pt x="968" y="128"/>
                    <a:pt x="1124" y="136"/>
                    <a:pt x="1268" y="147"/>
                  </a:cubicBezTo>
                  <a:cubicBezTo>
                    <a:pt x="927" y="403"/>
                    <a:pt x="634" y="562"/>
                    <a:pt x="431" y="562"/>
                  </a:cubicBezTo>
                  <a:cubicBezTo>
                    <a:pt x="396" y="562"/>
                    <a:pt x="364" y="557"/>
                    <a:pt x="334" y="547"/>
                  </a:cubicBezTo>
                  <a:cubicBezTo>
                    <a:pt x="267" y="514"/>
                    <a:pt x="201" y="447"/>
                    <a:pt x="167" y="347"/>
                  </a:cubicBezTo>
                  <a:cubicBezTo>
                    <a:pt x="167" y="314"/>
                    <a:pt x="167" y="280"/>
                    <a:pt x="167" y="247"/>
                  </a:cubicBezTo>
                  <a:cubicBezTo>
                    <a:pt x="256" y="158"/>
                    <a:pt x="523" y="128"/>
                    <a:pt x="820" y="128"/>
                  </a:cubicBezTo>
                  <a:close/>
                  <a:moveTo>
                    <a:pt x="853" y="1"/>
                  </a:moveTo>
                  <a:cubicBezTo>
                    <a:pt x="538" y="1"/>
                    <a:pt x="191" y="39"/>
                    <a:pt x="67" y="180"/>
                  </a:cubicBezTo>
                  <a:cubicBezTo>
                    <a:pt x="34" y="247"/>
                    <a:pt x="1" y="347"/>
                    <a:pt x="34" y="414"/>
                  </a:cubicBezTo>
                  <a:cubicBezTo>
                    <a:pt x="67" y="547"/>
                    <a:pt x="167" y="647"/>
                    <a:pt x="301" y="681"/>
                  </a:cubicBezTo>
                  <a:lnTo>
                    <a:pt x="334" y="681"/>
                  </a:lnTo>
                  <a:cubicBezTo>
                    <a:pt x="361" y="686"/>
                    <a:pt x="390" y="689"/>
                    <a:pt x="419" y="689"/>
                  </a:cubicBezTo>
                  <a:cubicBezTo>
                    <a:pt x="753" y="689"/>
                    <a:pt x="1223" y="361"/>
                    <a:pt x="1468" y="147"/>
                  </a:cubicBezTo>
                  <a:cubicBezTo>
                    <a:pt x="1502" y="147"/>
                    <a:pt x="1502" y="114"/>
                    <a:pt x="1502" y="80"/>
                  </a:cubicBezTo>
                  <a:cubicBezTo>
                    <a:pt x="1502" y="47"/>
                    <a:pt x="1468" y="47"/>
                    <a:pt x="1435" y="47"/>
                  </a:cubicBezTo>
                  <a:cubicBezTo>
                    <a:pt x="1388" y="31"/>
                    <a:pt x="1133" y="1"/>
                    <a:pt x="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6"/>
            <p:cNvSpPr/>
            <p:nvPr/>
          </p:nvSpPr>
          <p:spPr>
            <a:xfrm>
              <a:off x="6479200" y="3158000"/>
              <a:ext cx="30875" cy="23900"/>
            </a:xfrm>
            <a:custGeom>
              <a:avLst/>
              <a:gdLst/>
              <a:ahLst/>
              <a:cxnLst/>
              <a:rect l="l" t="t" r="r" b="b"/>
              <a:pathLst>
                <a:path w="1235" h="956" extrusionOk="0">
                  <a:moveTo>
                    <a:pt x="401" y="122"/>
                  </a:moveTo>
                  <a:cubicBezTo>
                    <a:pt x="634" y="189"/>
                    <a:pt x="901" y="556"/>
                    <a:pt x="1035" y="789"/>
                  </a:cubicBezTo>
                  <a:cubicBezTo>
                    <a:pt x="701" y="722"/>
                    <a:pt x="201" y="456"/>
                    <a:pt x="167" y="289"/>
                  </a:cubicBezTo>
                  <a:cubicBezTo>
                    <a:pt x="167" y="222"/>
                    <a:pt x="167" y="189"/>
                    <a:pt x="234" y="155"/>
                  </a:cubicBezTo>
                  <a:cubicBezTo>
                    <a:pt x="267" y="122"/>
                    <a:pt x="334" y="122"/>
                    <a:pt x="401" y="122"/>
                  </a:cubicBezTo>
                  <a:close/>
                  <a:moveTo>
                    <a:pt x="312" y="0"/>
                  </a:moveTo>
                  <a:cubicBezTo>
                    <a:pt x="257" y="0"/>
                    <a:pt x="206" y="16"/>
                    <a:pt x="167" y="55"/>
                  </a:cubicBezTo>
                  <a:cubicBezTo>
                    <a:pt x="67" y="89"/>
                    <a:pt x="0" y="222"/>
                    <a:pt x="34" y="322"/>
                  </a:cubicBezTo>
                  <a:cubicBezTo>
                    <a:pt x="101" y="589"/>
                    <a:pt x="701" y="889"/>
                    <a:pt x="1068" y="956"/>
                  </a:cubicBezTo>
                  <a:lnTo>
                    <a:pt x="1168" y="956"/>
                  </a:lnTo>
                  <a:cubicBezTo>
                    <a:pt x="1168" y="956"/>
                    <a:pt x="1201" y="956"/>
                    <a:pt x="1235" y="923"/>
                  </a:cubicBezTo>
                  <a:cubicBezTo>
                    <a:pt x="1235" y="923"/>
                    <a:pt x="1235" y="889"/>
                    <a:pt x="1235" y="856"/>
                  </a:cubicBezTo>
                  <a:cubicBezTo>
                    <a:pt x="1201" y="856"/>
                    <a:pt x="868" y="122"/>
                    <a:pt x="434" y="22"/>
                  </a:cubicBezTo>
                  <a:cubicBezTo>
                    <a:pt x="393" y="8"/>
                    <a:pt x="351"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6"/>
            <p:cNvSpPr/>
            <p:nvPr/>
          </p:nvSpPr>
          <p:spPr>
            <a:xfrm>
              <a:off x="6532575" y="1959850"/>
              <a:ext cx="309400" cy="47875"/>
            </a:xfrm>
            <a:custGeom>
              <a:avLst/>
              <a:gdLst/>
              <a:ahLst/>
              <a:cxnLst/>
              <a:rect l="l" t="t" r="r" b="b"/>
              <a:pathLst>
                <a:path w="12376" h="1915" extrusionOk="0">
                  <a:moveTo>
                    <a:pt x="11829" y="1"/>
                  </a:moveTo>
                  <a:cubicBezTo>
                    <a:pt x="11811" y="1"/>
                    <a:pt x="11793" y="5"/>
                    <a:pt x="11775" y="14"/>
                  </a:cubicBezTo>
                  <a:lnTo>
                    <a:pt x="167" y="647"/>
                  </a:lnTo>
                  <a:cubicBezTo>
                    <a:pt x="67" y="681"/>
                    <a:pt x="0" y="748"/>
                    <a:pt x="0" y="814"/>
                  </a:cubicBezTo>
                  <a:lnTo>
                    <a:pt x="167" y="1815"/>
                  </a:lnTo>
                  <a:cubicBezTo>
                    <a:pt x="167" y="1882"/>
                    <a:pt x="234" y="1915"/>
                    <a:pt x="367" y="1915"/>
                  </a:cubicBezTo>
                  <a:lnTo>
                    <a:pt x="12142" y="1281"/>
                  </a:lnTo>
                  <a:cubicBezTo>
                    <a:pt x="12276" y="1248"/>
                    <a:pt x="12376" y="1181"/>
                    <a:pt x="12309" y="1081"/>
                  </a:cubicBezTo>
                  <a:lnTo>
                    <a:pt x="11976" y="80"/>
                  </a:lnTo>
                  <a:cubicBezTo>
                    <a:pt x="11927" y="32"/>
                    <a:pt x="11878" y="1"/>
                    <a:pt x="118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6"/>
            <p:cNvSpPr/>
            <p:nvPr/>
          </p:nvSpPr>
          <p:spPr>
            <a:xfrm>
              <a:off x="6785250" y="1960175"/>
              <a:ext cx="19200" cy="36725"/>
            </a:xfrm>
            <a:custGeom>
              <a:avLst/>
              <a:gdLst/>
              <a:ahLst/>
              <a:cxnLst/>
              <a:rect l="l" t="t" r="r" b="b"/>
              <a:pathLst>
                <a:path w="768" h="1469" extrusionOk="0">
                  <a:moveTo>
                    <a:pt x="101" y="1"/>
                  </a:moveTo>
                  <a:cubicBezTo>
                    <a:pt x="34" y="1"/>
                    <a:pt x="1" y="34"/>
                    <a:pt x="1" y="67"/>
                  </a:cubicBezTo>
                  <a:lnTo>
                    <a:pt x="234" y="1402"/>
                  </a:lnTo>
                  <a:cubicBezTo>
                    <a:pt x="234" y="1435"/>
                    <a:pt x="267" y="1468"/>
                    <a:pt x="334" y="1468"/>
                  </a:cubicBezTo>
                  <a:lnTo>
                    <a:pt x="668" y="1468"/>
                  </a:lnTo>
                  <a:cubicBezTo>
                    <a:pt x="734" y="1468"/>
                    <a:pt x="768" y="1435"/>
                    <a:pt x="768" y="1368"/>
                  </a:cubicBezTo>
                  <a:lnTo>
                    <a:pt x="534" y="67"/>
                  </a:lnTo>
                  <a:cubicBezTo>
                    <a:pt x="534" y="1"/>
                    <a:pt x="4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6"/>
            <p:cNvSpPr/>
            <p:nvPr/>
          </p:nvSpPr>
          <p:spPr>
            <a:xfrm>
              <a:off x="6555075" y="1972700"/>
              <a:ext cx="19225" cy="36700"/>
            </a:xfrm>
            <a:custGeom>
              <a:avLst/>
              <a:gdLst/>
              <a:ahLst/>
              <a:cxnLst/>
              <a:rect l="l" t="t" r="r" b="b"/>
              <a:pathLst>
                <a:path w="769" h="1468" extrusionOk="0">
                  <a:moveTo>
                    <a:pt x="101" y="0"/>
                  </a:moveTo>
                  <a:cubicBezTo>
                    <a:pt x="34" y="0"/>
                    <a:pt x="1" y="33"/>
                    <a:pt x="1" y="67"/>
                  </a:cubicBezTo>
                  <a:lnTo>
                    <a:pt x="201" y="1401"/>
                  </a:lnTo>
                  <a:cubicBezTo>
                    <a:pt x="234" y="1434"/>
                    <a:pt x="301" y="1468"/>
                    <a:pt x="335" y="1468"/>
                  </a:cubicBezTo>
                  <a:lnTo>
                    <a:pt x="668" y="1468"/>
                  </a:lnTo>
                  <a:cubicBezTo>
                    <a:pt x="701" y="1468"/>
                    <a:pt x="768" y="1434"/>
                    <a:pt x="768" y="1368"/>
                  </a:cubicBezTo>
                  <a:lnTo>
                    <a:pt x="535" y="67"/>
                  </a:lnTo>
                  <a:cubicBezTo>
                    <a:pt x="535" y="33"/>
                    <a:pt x="4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6"/>
            <p:cNvSpPr/>
            <p:nvPr/>
          </p:nvSpPr>
          <p:spPr>
            <a:xfrm>
              <a:off x="6669325" y="1966850"/>
              <a:ext cx="19225" cy="36725"/>
            </a:xfrm>
            <a:custGeom>
              <a:avLst/>
              <a:gdLst/>
              <a:ahLst/>
              <a:cxnLst/>
              <a:rect l="l" t="t" r="r" b="b"/>
              <a:pathLst>
                <a:path w="769" h="1469" extrusionOk="0">
                  <a:moveTo>
                    <a:pt x="101" y="1"/>
                  </a:moveTo>
                  <a:cubicBezTo>
                    <a:pt x="34" y="1"/>
                    <a:pt x="1" y="34"/>
                    <a:pt x="1" y="67"/>
                  </a:cubicBezTo>
                  <a:lnTo>
                    <a:pt x="234" y="1402"/>
                  </a:lnTo>
                  <a:cubicBezTo>
                    <a:pt x="234" y="1435"/>
                    <a:pt x="301" y="1468"/>
                    <a:pt x="368" y="1468"/>
                  </a:cubicBezTo>
                  <a:lnTo>
                    <a:pt x="668" y="1468"/>
                  </a:lnTo>
                  <a:cubicBezTo>
                    <a:pt x="735" y="1468"/>
                    <a:pt x="768" y="1402"/>
                    <a:pt x="768" y="1368"/>
                  </a:cubicBezTo>
                  <a:lnTo>
                    <a:pt x="535" y="67"/>
                  </a:lnTo>
                  <a:cubicBezTo>
                    <a:pt x="535" y="1"/>
                    <a:pt x="501" y="1"/>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6"/>
            <p:cNvSpPr/>
            <p:nvPr/>
          </p:nvSpPr>
          <p:spPr>
            <a:xfrm>
              <a:off x="6895325" y="2083600"/>
              <a:ext cx="87600" cy="60075"/>
            </a:xfrm>
            <a:custGeom>
              <a:avLst/>
              <a:gdLst/>
              <a:ahLst/>
              <a:cxnLst/>
              <a:rect l="l" t="t" r="r" b="b"/>
              <a:pathLst>
                <a:path w="3504" h="2403" extrusionOk="0">
                  <a:moveTo>
                    <a:pt x="2936" y="1"/>
                  </a:moveTo>
                  <a:lnTo>
                    <a:pt x="1802" y="134"/>
                  </a:lnTo>
                  <a:lnTo>
                    <a:pt x="1" y="2402"/>
                  </a:lnTo>
                  <a:lnTo>
                    <a:pt x="2869" y="2169"/>
                  </a:lnTo>
                  <a:cubicBezTo>
                    <a:pt x="2869" y="2169"/>
                    <a:pt x="3503" y="1001"/>
                    <a:pt x="293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6"/>
            <p:cNvSpPr/>
            <p:nvPr/>
          </p:nvSpPr>
          <p:spPr>
            <a:xfrm>
              <a:off x="6849475" y="1629950"/>
              <a:ext cx="144275" cy="482875"/>
            </a:xfrm>
            <a:custGeom>
              <a:avLst/>
              <a:gdLst/>
              <a:ahLst/>
              <a:cxnLst/>
              <a:rect l="l" t="t" r="r" b="b"/>
              <a:pathLst>
                <a:path w="5771" h="19315" extrusionOk="0">
                  <a:moveTo>
                    <a:pt x="2702" y="0"/>
                  </a:moveTo>
                  <a:lnTo>
                    <a:pt x="0" y="1034"/>
                  </a:lnTo>
                  <a:cubicBezTo>
                    <a:pt x="534" y="2502"/>
                    <a:pt x="1067" y="3970"/>
                    <a:pt x="1534" y="5471"/>
                  </a:cubicBezTo>
                  <a:cubicBezTo>
                    <a:pt x="2001" y="6972"/>
                    <a:pt x="2468" y="8473"/>
                    <a:pt x="2835" y="9941"/>
                  </a:cubicBezTo>
                  <a:cubicBezTo>
                    <a:pt x="2935" y="10308"/>
                    <a:pt x="3002" y="10708"/>
                    <a:pt x="3069" y="11075"/>
                  </a:cubicBezTo>
                  <a:lnTo>
                    <a:pt x="3169" y="11575"/>
                  </a:lnTo>
                  <a:lnTo>
                    <a:pt x="3236" y="12109"/>
                  </a:lnTo>
                  <a:cubicBezTo>
                    <a:pt x="3336" y="12843"/>
                    <a:pt x="3369" y="13610"/>
                    <a:pt x="3402" y="14377"/>
                  </a:cubicBezTo>
                  <a:cubicBezTo>
                    <a:pt x="3436" y="15912"/>
                    <a:pt x="3369" y="17479"/>
                    <a:pt x="3302" y="19047"/>
                  </a:cubicBezTo>
                  <a:lnTo>
                    <a:pt x="4703" y="19314"/>
                  </a:lnTo>
                  <a:cubicBezTo>
                    <a:pt x="5170" y="17713"/>
                    <a:pt x="5471" y="16112"/>
                    <a:pt x="5637" y="14477"/>
                  </a:cubicBezTo>
                  <a:cubicBezTo>
                    <a:pt x="5737" y="13610"/>
                    <a:pt x="5771" y="12776"/>
                    <a:pt x="5737" y="11942"/>
                  </a:cubicBezTo>
                  <a:lnTo>
                    <a:pt x="5704" y="11275"/>
                  </a:lnTo>
                  <a:lnTo>
                    <a:pt x="5637" y="10641"/>
                  </a:lnTo>
                  <a:cubicBezTo>
                    <a:pt x="5571" y="10207"/>
                    <a:pt x="5504" y="9807"/>
                    <a:pt x="5437" y="9374"/>
                  </a:cubicBezTo>
                  <a:cubicBezTo>
                    <a:pt x="5137" y="7772"/>
                    <a:pt x="4737" y="6205"/>
                    <a:pt x="4270" y="4637"/>
                  </a:cubicBezTo>
                  <a:cubicBezTo>
                    <a:pt x="3803" y="3069"/>
                    <a:pt x="3302" y="1568"/>
                    <a:pt x="270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6"/>
            <p:cNvSpPr/>
            <p:nvPr/>
          </p:nvSpPr>
          <p:spPr>
            <a:xfrm>
              <a:off x="6802775" y="1562250"/>
              <a:ext cx="144275" cy="161950"/>
            </a:xfrm>
            <a:custGeom>
              <a:avLst/>
              <a:gdLst/>
              <a:ahLst/>
              <a:cxnLst/>
              <a:rect l="l" t="t" r="r" b="b"/>
              <a:pathLst>
                <a:path w="5771" h="6478" extrusionOk="0">
                  <a:moveTo>
                    <a:pt x="1863" y="1"/>
                  </a:moveTo>
                  <a:cubicBezTo>
                    <a:pt x="697" y="1"/>
                    <a:pt x="230" y="1231"/>
                    <a:pt x="133" y="2708"/>
                  </a:cubicBezTo>
                  <a:cubicBezTo>
                    <a:pt x="0" y="4276"/>
                    <a:pt x="1001" y="6478"/>
                    <a:pt x="1001" y="6478"/>
                  </a:cubicBezTo>
                  <a:lnTo>
                    <a:pt x="5771" y="4509"/>
                  </a:lnTo>
                  <a:cubicBezTo>
                    <a:pt x="5771" y="4509"/>
                    <a:pt x="4336" y="140"/>
                    <a:pt x="2001" y="6"/>
                  </a:cubicBezTo>
                  <a:cubicBezTo>
                    <a:pt x="1954" y="3"/>
                    <a:pt x="1908" y="1"/>
                    <a:pt x="1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6"/>
            <p:cNvSpPr/>
            <p:nvPr/>
          </p:nvSpPr>
          <p:spPr>
            <a:xfrm>
              <a:off x="6895325" y="2137800"/>
              <a:ext cx="71750" cy="65075"/>
            </a:xfrm>
            <a:custGeom>
              <a:avLst/>
              <a:gdLst/>
              <a:ahLst/>
              <a:cxnLst/>
              <a:rect l="l" t="t" r="r" b="b"/>
              <a:pathLst>
                <a:path w="2870" h="2603" extrusionOk="0">
                  <a:moveTo>
                    <a:pt x="2869" y="1"/>
                  </a:moveTo>
                  <a:lnTo>
                    <a:pt x="1" y="234"/>
                  </a:lnTo>
                  <a:lnTo>
                    <a:pt x="134" y="2603"/>
                  </a:lnTo>
                  <a:lnTo>
                    <a:pt x="2502" y="2269"/>
                  </a:lnTo>
                  <a:lnTo>
                    <a:pt x="2869"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6"/>
            <p:cNvSpPr/>
            <p:nvPr/>
          </p:nvSpPr>
          <p:spPr>
            <a:xfrm>
              <a:off x="6752450" y="1369375"/>
              <a:ext cx="66175" cy="60300"/>
            </a:xfrm>
            <a:custGeom>
              <a:avLst/>
              <a:gdLst/>
              <a:ahLst/>
              <a:cxnLst/>
              <a:rect l="l" t="t" r="r" b="b"/>
              <a:pathLst>
                <a:path w="2647" h="2412" extrusionOk="0">
                  <a:moveTo>
                    <a:pt x="1524" y="1"/>
                  </a:moveTo>
                  <a:cubicBezTo>
                    <a:pt x="891" y="1"/>
                    <a:pt x="364" y="725"/>
                    <a:pt x="178" y="1250"/>
                  </a:cubicBezTo>
                  <a:cubicBezTo>
                    <a:pt x="0" y="1844"/>
                    <a:pt x="218" y="2411"/>
                    <a:pt x="763" y="2411"/>
                  </a:cubicBezTo>
                  <a:cubicBezTo>
                    <a:pt x="830" y="2411"/>
                    <a:pt x="902" y="2402"/>
                    <a:pt x="979" y="2384"/>
                  </a:cubicBezTo>
                  <a:cubicBezTo>
                    <a:pt x="1513" y="2251"/>
                    <a:pt x="1946" y="1917"/>
                    <a:pt x="2247" y="1450"/>
                  </a:cubicBezTo>
                  <a:cubicBezTo>
                    <a:pt x="2647" y="916"/>
                    <a:pt x="2347" y="149"/>
                    <a:pt x="1679" y="16"/>
                  </a:cubicBezTo>
                  <a:cubicBezTo>
                    <a:pt x="1627" y="6"/>
                    <a:pt x="1575" y="1"/>
                    <a:pt x="152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67"/>
          <p:cNvSpPr txBox="1">
            <a:spLocks noGrp="1"/>
          </p:cNvSpPr>
          <p:nvPr>
            <p:ph type="body" idx="1"/>
          </p:nvPr>
        </p:nvSpPr>
        <p:spPr>
          <a:xfrm>
            <a:off x="5435600" y="11112"/>
            <a:ext cx="3708300" cy="28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 sz="2000" b="0" i="0" u="sng">
                <a:solidFill>
                  <a:schemeClr val="hlink"/>
                </a:solidFill>
                <a:latin typeface="Arial"/>
                <a:ea typeface="Arial"/>
                <a:cs typeface="Arial"/>
                <a:sym typeface="Arial"/>
                <a:hlinkClick r:id="rId3"/>
              </a:rPr>
              <a:t>https://youtu.be/JUDSeb2zHQ0</a:t>
            </a:r>
            <a:r>
              <a:rPr lang="en" sz="2000" b="0" i="0" u="none">
                <a:solidFill>
                  <a:schemeClr val="dk1"/>
                </a:solidFill>
                <a:latin typeface="Arial"/>
                <a:ea typeface="Arial"/>
                <a:cs typeface="Arial"/>
                <a:sym typeface="Arial"/>
              </a:rPr>
              <a:t> </a:t>
            </a:r>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pic>
        <p:nvPicPr>
          <p:cNvPr id="1633" name="Google Shape;1633;p67"/>
          <p:cNvPicPr preferRelativeResize="0"/>
          <p:nvPr/>
        </p:nvPicPr>
        <p:blipFill rotWithShape="1">
          <a:blip r:embed="rId4">
            <a:alphaModFix/>
          </a:blip>
          <a:srcRect/>
          <a:stretch/>
        </p:blipFill>
        <p:spPr>
          <a:xfrm>
            <a:off x="468312" y="425450"/>
            <a:ext cx="8136000" cy="4576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grpSp>
        <p:nvGrpSpPr>
          <p:cNvPr id="1638" name="Google Shape;1638;p68"/>
          <p:cNvGrpSpPr/>
          <p:nvPr/>
        </p:nvGrpSpPr>
        <p:grpSpPr>
          <a:xfrm rot="739025">
            <a:off x="5548880" y="1805147"/>
            <a:ext cx="3073568" cy="2448122"/>
            <a:chOff x="6644304" y="3073628"/>
            <a:chExt cx="576302" cy="511871"/>
          </a:xfrm>
        </p:grpSpPr>
        <p:sp>
          <p:nvSpPr>
            <p:cNvPr id="1639" name="Google Shape;1639;p68"/>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0" name="Google Shape;1640;p68"/>
            <p:cNvGrpSpPr/>
            <p:nvPr/>
          </p:nvGrpSpPr>
          <p:grpSpPr>
            <a:xfrm>
              <a:off x="6712169" y="3085440"/>
              <a:ext cx="481622" cy="494913"/>
              <a:chOff x="6712169" y="3085440"/>
              <a:chExt cx="481622" cy="494913"/>
            </a:xfrm>
          </p:grpSpPr>
          <p:sp>
            <p:nvSpPr>
              <p:cNvPr id="1641" name="Google Shape;1641;p68"/>
              <p:cNvSpPr/>
              <p:nvPr/>
            </p:nvSpPr>
            <p:spPr>
              <a:xfrm>
                <a:off x="6712169" y="3085440"/>
                <a:ext cx="238757" cy="315615"/>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8"/>
              <p:cNvSpPr/>
              <p:nvPr/>
            </p:nvSpPr>
            <p:spPr>
              <a:xfrm>
                <a:off x="6913100" y="3367694"/>
                <a:ext cx="190537" cy="212659"/>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8"/>
              <p:cNvSpPr/>
              <p:nvPr/>
            </p:nvSpPr>
            <p:spPr>
              <a:xfrm>
                <a:off x="7135734" y="3186037"/>
                <a:ext cx="58058" cy="152383"/>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8"/>
              <p:cNvSpPr/>
              <p:nvPr/>
            </p:nvSpPr>
            <p:spPr>
              <a:xfrm>
                <a:off x="6870416" y="3332822"/>
                <a:ext cx="47510" cy="1168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8"/>
              <p:cNvSpPr/>
              <p:nvPr/>
            </p:nvSpPr>
            <p:spPr>
              <a:xfrm>
                <a:off x="6925590" y="3336277"/>
                <a:ext cx="38094" cy="14228"/>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68"/>
            <p:cNvSpPr/>
            <p:nvPr/>
          </p:nvSpPr>
          <p:spPr>
            <a:xfrm>
              <a:off x="6867451" y="3073651"/>
              <a:ext cx="102383" cy="56919"/>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8"/>
            <p:cNvSpPr/>
            <p:nvPr/>
          </p:nvSpPr>
          <p:spPr>
            <a:xfrm>
              <a:off x="7069097" y="3119476"/>
              <a:ext cx="78535" cy="76898"/>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8"/>
            <p:cNvSpPr/>
            <p:nvPr/>
          </p:nvSpPr>
          <p:spPr>
            <a:xfrm>
              <a:off x="6946266" y="3181844"/>
              <a:ext cx="21095" cy="14742"/>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68"/>
          <p:cNvGrpSpPr/>
          <p:nvPr/>
        </p:nvGrpSpPr>
        <p:grpSpPr>
          <a:xfrm rot="435192">
            <a:off x="6932124" y="378564"/>
            <a:ext cx="1494323" cy="2067620"/>
            <a:chOff x="7562675" y="1025590"/>
            <a:chExt cx="2011350" cy="3596258"/>
          </a:xfrm>
        </p:grpSpPr>
        <p:sp>
          <p:nvSpPr>
            <p:cNvPr id="1650" name="Google Shape;1650;p68"/>
            <p:cNvSpPr/>
            <p:nvPr/>
          </p:nvSpPr>
          <p:spPr>
            <a:xfrm rot="-5400000">
              <a:off x="7079327" y="3075798"/>
              <a:ext cx="2977800" cy="114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8"/>
            <p:cNvSpPr/>
            <p:nvPr/>
          </p:nvSpPr>
          <p:spPr>
            <a:xfrm flipH="1">
              <a:off x="7562675" y="2532094"/>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8"/>
            <p:cNvSpPr/>
            <p:nvPr/>
          </p:nvSpPr>
          <p:spPr>
            <a:xfrm flipH="1">
              <a:off x="7626693" y="2577529"/>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chemeClr val="lt1"/>
                  </a:solidFill>
                  <a:latin typeface="Exo 2"/>
                  <a:ea typeface="Exo 2"/>
                  <a:cs typeface="Exo 2"/>
                  <a:sym typeface="Exo 2"/>
                </a:rPr>
                <a:t>ORDERS</a:t>
              </a:r>
              <a:endParaRPr sz="900" b="1">
                <a:solidFill>
                  <a:schemeClr val="lt1"/>
                </a:solidFill>
                <a:latin typeface="Exo 2"/>
                <a:ea typeface="Exo 2"/>
                <a:cs typeface="Exo 2"/>
                <a:sym typeface="Exo 2"/>
              </a:endParaRPr>
            </a:p>
          </p:txBody>
        </p:sp>
        <p:sp>
          <p:nvSpPr>
            <p:cNvPr id="1653" name="Google Shape;1653;p68"/>
            <p:cNvSpPr/>
            <p:nvPr/>
          </p:nvSpPr>
          <p:spPr>
            <a:xfrm>
              <a:off x="7791425" y="1939170"/>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8"/>
            <p:cNvSpPr/>
            <p:nvPr/>
          </p:nvSpPr>
          <p:spPr>
            <a:xfrm>
              <a:off x="7843507" y="1984605"/>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solidFill>
                    <a:schemeClr val="lt1"/>
                  </a:solidFill>
                  <a:latin typeface="Exo 2"/>
                  <a:ea typeface="Exo 2"/>
                  <a:cs typeface="Exo 2"/>
                  <a:sym typeface="Exo 2"/>
                </a:rPr>
                <a:t>EXECUTIVE</a:t>
              </a:r>
              <a:endParaRPr sz="900" b="1">
                <a:solidFill>
                  <a:schemeClr val="lt1"/>
                </a:solidFill>
                <a:latin typeface="Exo 2"/>
                <a:ea typeface="Exo 2"/>
                <a:cs typeface="Exo 2"/>
                <a:sym typeface="Exo 2"/>
              </a:endParaRPr>
            </a:p>
          </p:txBody>
        </p:sp>
        <p:grpSp>
          <p:nvGrpSpPr>
            <p:cNvPr id="1655" name="Google Shape;1655;p68"/>
            <p:cNvGrpSpPr/>
            <p:nvPr/>
          </p:nvGrpSpPr>
          <p:grpSpPr>
            <a:xfrm rot="2700277">
              <a:off x="8276311" y="1146590"/>
              <a:ext cx="584079" cy="584079"/>
              <a:chOff x="1662975" y="1078284"/>
              <a:chExt cx="666300" cy="666300"/>
            </a:xfrm>
          </p:grpSpPr>
          <p:sp>
            <p:nvSpPr>
              <p:cNvPr id="1656" name="Google Shape;1656;p68"/>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8"/>
              <p:cNvSpPr/>
              <p:nvPr/>
            </p:nvSpPr>
            <p:spPr>
              <a:xfrm>
                <a:off x="1701454" y="1116751"/>
                <a:ext cx="589500" cy="589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68"/>
            <p:cNvGrpSpPr/>
            <p:nvPr/>
          </p:nvGrpSpPr>
          <p:grpSpPr>
            <a:xfrm>
              <a:off x="8398753" y="1269005"/>
              <a:ext cx="339200" cy="339271"/>
              <a:chOff x="5049725" y="2027900"/>
              <a:chExt cx="481750" cy="481850"/>
            </a:xfrm>
          </p:grpSpPr>
          <p:sp>
            <p:nvSpPr>
              <p:cNvPr id="1659" name="Google Shape;1659;p68"/>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0" name="Google Shape;1660;p68"/>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1" name="Google Shape;1661;p68"/>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2" name="Google Shape;1662;p68"/>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3" name="Google Shape;1663;p68"/>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4" name="Google Shape;1664;p68"/>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5" name="Google Shape;1665;p68"/>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66" name="Google Shape;1666;p68"/>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1667" name="Google Shape;1667;p68"/>
          <p:cNvSpPr txBox="1">
            <a:spLocks noGrp="1"/>
          </p:cNvSpPr>
          <p:nvPr>
            <p:ph type="title"/>
          </p:nvPr>
        </p:nvSpPr>
        <p:spPr>
          <a:xfrm>
            <a:off x="433650" y="298150"/>
            <a:ext cx="5113800" cy="38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a:t>
            </a:r>
            <a:endParaRPr/>
          </a:p>
        </p:txBody>
      </p:sp>
      <p:sp>
        <p:nvSpPr>
          <p:cNvPr id="1668" name="Google Shape;1668;p68"/>
          <p:cNvSpPr txBox="1">
            <a:spLocks noGrp="1"/>
          </p:cNvSpPr>
          <p:nvPr>
            <p:ph type="subTitle" idx="5"/>
          </p:nvPr>
        </p:nvSpPr>
        <p:spPr>
          <a:xfrm>
            <a:off x="639925" y="1063850"/>
            <a:ext cx="4867800" cy="2878200"/>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sz="2500"/>
              <a:t>Like Regulations, Executive Orders are published in the </a:t>
            </a:r>
            <a:r>
              <a:rPr lang="en" sz="2500" b="1" i="1">
                <a:solidFill>
                  <a:schemeClr val="accent4"/>
                </a:solidFill>
              </a:rPr>
              <a:t>Federal Register </a:t>
            </a:r>
            <a:r>
              <a:rPr lang="en" sz="2500"/>
              <a:t>(published daily) and become part of the </a:t>
            </a:r>
            <a:r>
              <a:rPr lang="en" sz="2500" i="1"/>
              <a:t>Code of Federal Regulations</a:t>
            </a:r>
            <a:r>
              <a:rPr lang="en" sz="2500"/>
              <a:t> (published annually). </a:t>
            </a:r>
            <a:endParaRPr sz="2500"/>
          </a:p>
          <a:p>
            <a:pPr marL="0" lvl="0" indent="0" algn="l" rtl="0">
              <a:spcBef>
                <a:spcPts val="0"/>
              </a:spcBef>
              <a:spcAft>
                <a:spcPts val="0"/>
              </a:spcAft>
              <a:buNone/>
            </a:pPr>
            <a:endParaRPr sz="2500"/>
          </a:p>
        </p:txBody>
      </p:sp>
      <p:sp>
        <p:nvSpPr>
          <p:cNvPr id="1669" name="Google Shape;1669;p68"/>
          <p:cNvSpPr/>
          <p:nvPr/>
        </p:nvSpPr>
        <p:spPr>
          <a:xfrm>
            <a:off x="8204600" y="4126725"/>
            <a:ext cx="27550" cy="28375"/>
          </a:xfrm>
          <a:custGeom>
            <a:avLst/>
            <a:gdLst/>
            <a:ahLst/>
            <a:cxnLst/>
            <a:rect l="l" t="t" r="r" b="b"/>
            <a:pathLst>
              <a:path w="1102" h="1135" extrusionOk="0">
                <a:moveTo>
                  <a:pt x="567" y="1"/>
                </a:moveTo>
                <a:cubicBezTo>
                  <a:pt x="234" y="1"/>
                  <a:pt x="0" y="268"/>
                  <a:pt x="0" y="568"/>
                </a:cubicBezTo>
                <a:cubicBezTo>
                  <a:pt x="0" y="868"/>
                  <a:pt x="234" y="1135"/>
                  <a:pt x="567" y="1135"/>
                </a:cubicBezTo>
                <a:cubicBezTo>
                  <a:pt x="868" y="1135"/>
                  <a:pt x="1101" y="868"/>
                  <a:pt x="1101" y="568"/>
                </a:cubicBezTo>
                <a:cubicBezTo>
                  <a:pt x="1101" y="268"/>
                  <a:pt x="868" y="1"/>
                  <a:pt x="567"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8"/>
          <p:cNvSpPr/>
          <p:nvPr/>
        </p:nvSpPr>
        <p:spPr>
          <a:xfrm>
            <a:off x="5574238" y="4663775"/>
            <a:ext cx="2149900" cy="125950"/>
          </a:xfrm>
          <a:custGeom>
            <a:avLst/>
            <a:gdLst/>
            <a:ahLst/>
            <a:cxnLst/>
            <a:rect l="l" t="t" r="r" b="b"/>
            <a:pathLst>
              <a:path w="85996" h="5038" extrusionOk="0">
                <a:moveTo>
                  <a:pt x="42998" y="1"/>
                </a:moveTo>
                <a:cubicBezTo>
                  <a:pt x="19248" y="1"/>
                  <a:pt x="1" y="1135"/>
                  <a:pt x="1" y="2503"/>
                </a:cubicBezTo>
                <a:cubicBezTo>
                  <a:pt x="1" y="3904"/>
                  <a:pt x="19248" y="5038"/>
                  <a:pt x="42998" y="5038"/>
                </a:cubicBezTo>
                <a:cubicBezTo>
                  <a:pt x="66748" y="5038"/>
                  <a:pt x="85995" y="3904"/>
                  <a:pt x="85995" y="2503"/>
                </a:cubicBezTo>
                <a:cubicBezTo>
                  <a:pt x="85995" y="1135"/>
                  <a:pt x="66748" y="1"/>
                  <a:pt x="4299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1" name="Google Shape;1671;p68"/>
          <p:cNvGrpSpPr/>
          <p:nvPr/>
        </p:nvGrpSpPr>
        <p:grpSpPr>
          <a:xfrm rot="-260223">
            <a:off x="5679734" y="737219"/>
            <a:ext cx="1423162" cy="2779068"/>
            <a:chOff x="6145025" y="1172775"/>
            <a:chExt cx="960075" cy="2116825"/>
          </a:xfrm>
        </p:grpSpPr>
        <p:sp>
          <p:nvSpPr>
            <p:cNvPr id="1672" name="Google Shape;1672;p68"/>
            <p:cNvSpPr/>
            <p:nvPr/>
          </p:nvSpPr>
          <p:spPr>
            <a:xfrm>
              <a:off x="6222350" y="2172825"/>
              <a:ext cx="388625" cy="291075"/>
            </a:xfrm>
            <a:custGeom>
              <a:avLst/>
              <a:gdLst/>
              <a:ahLst/>
              <a:cxnLst/>
              <a:rect l="l" t="t" r="r" b="b"/>
              <a:pathLst>
                <a:path w="15545" h="11643" extrusionOk="0">
                  <a:moveTo>
                    <a:pt x="15545" y="1"/>
                  </a:moveTo>
                  <a:lnTo>
                    <a:pt x="15545" y="1"/>
                  </a:lnTo>
                  <a:cubicBezTo>
                    <a:pt x="9841" y="1869"/>
                    <a:pt x="4537" y="4871"/>
                    <a:pt x="0" y="8807"/>
                  </a:cubicBezTo>
                  <a:cubicBezTo>
                    <a:pt x="0" y="9474"/>
                    <a:pt x="34" y="10175"/>
                    <a:pt x="34" y="10909"/>
                  </a:cubicBezTo>
                  <a:lnTo>
                    <a:pt x="1635" y="11642"/>
                  </a:lnTo>
                  <a:cubicBezTo>
                    <a:pt x="2669" y="9774"/>
                    <a:pt x="3770" y="7973"/>
                    <a:pt x="4837" y="6339"/>
                  </a:cubicBezTo>
                  <a:cubicBezTo>
                    <a:pt x="8040" y="4871"/>
                    <a:pt x="11242" y="3537"/>
                    <a:pt x="14377" y="2336"/>
                  </a:cubicBezTo>
                  <a:cubicBezTo>
                    <a:pt x="14778" y="1502"/>
                    <a:pt x="15178" y="735"/>
                    <a:pt x="15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8"/>
            <p:cNvSpPr/>
            <p:nvPr/>
          </p:nvSpPr>
          <p:spPr>
            <a:xfrm>
              <a:off x="6535475" y="2299600"/>
              <a:ext cx="138900" cy="89450"/>
            </a:xfrm>
            <a:custGeom>
              <a:avLst/>
              <a:gdLst/>
              <a:ahLst/>
              <a:cxnLst/>
              <a:rect l="l" t="t" r="r" b="b"/>
              <a:pathLst>
                <a:path w="5556" h="3578" extrusionOk="0">
                  <a:moveTo>
                    <a:pt x="5555" y="1467"/>
                  </a:moveTo>
                  <a:cubicBezTo>
                    <a:pt x="5555" y="1468"/>
                    <a:pt x="5555" y="1468"/>
                    <a:pt x="5555" y="1468"/>
                  </a:cubicBezTo>
                  <a:cubicBezTo>
                    <a:pt x="5555" y="1468"/>
                    <a:pt x="5555" y="1467"/>
                    <a:pt x="5555" y="1467"/>
                  </a:cubicBezTo>
                  <a:close/>
                  <a:moveTo>
                    <a:pt x="4821" y="0"/>
                  </a:moveTo>
                  <a:cubicBezTo>
                    <a:pt x="3220" y="467"/>
                    <a:pt x="1619" y="967"/>
                    <a:pt x="18" y="1468"/>
                  </a:cubicBezTo>
                  <a:cubicBezTo>
                    <a:pt x="17" y="1467"/>
                    <a:pt x="17" y="1467"/>
                    <a:pt x="17" y="1467"/>
                  </a:cubicBezTo>
                  <a:lnTo>
                    <a:pt x="17" y="1467"/>
                  </a:lnTo>
                  <a:cubicBezTo>
                    <a:pt x="1" y="1467"/>
                    <a:pt x="967" y="3371"/>
                    <a:pt x="2686" y="3569"/>
                  </a:cubicBezTo>
                  <a:cubicBezTo>
                    <a:pt x="2746" y="3575"/>
                    <a:pt x="2805" y="3578"/>
                    <a:pt x="2863" y="3578"/>
                  </a:cubicBezTo>
                  <a:cubicBezTo>
                    <a:pt x="4456" y="3578"/>
                    <a:pt x="5539" y="1467"/>
                    <a:pt x="5555" y="1467"/>
                  </a:cubicBezTo>
                  <a:cubicBezTo>
                    <a:pt x="5555" y="1467"/>
                    <a:pt x="5555" y="1467"/>
                    <a:pt x="5555" y="1467"/>
                  </a:cubicBezTo>
                  <a:lnTo>
                    <a:pt x="5555" y="1467"/>
                  </a:lnTo>
                  <a:cubicBezTo>
                    <a:pt x="5321" y="967"/>
                    <a:pt x="5055" y="467"/>
                    <a:pt x="4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8"/>
            <p:cNvSpPr/>
            <p:nvPr/>
          </p:nvSpPr>
          <p:spPr>
            <a:xfrm>
              <a:off x="6205675" y="2178075"/>
              <a:ext cx="394775" cy="295825"/>
            </a:xfrm>
            <a:custGeom>
              <a:avLst/>
              <a:gdLst/>
              <a:ahLst/>
              <a:cxnLst/>
              <a:rect l="l" t="t" r="r" b="b"/>
              <a:pathLst>
                <a:path w="15791" h="11833" extrusionOk="0">
                  <a:moveTo>
                    <a:pt x="15644" y="1"/>
                  </a:moveTo>
                  <a:cubicBezTo>
                    <a:pt x="15615" y="1"/>
                    <a:pt x="15588" y="16"/>
                    <a:pt x="15578" y="58"/>
                  </a:cubicBezTo>
                  <a:cubicBezTo>
                    <a:pt x="15178" y="758"/>
                    <a:pt x="14778" y="1525"/>
                    <a:pt x="14411" y="2359"/>
                  </a:cubicBezTo>
                  <a:cubicBezTo>
                    <a:pt x="11275" y="3560"/>
                    <a:pt x="8073" y="4894"/>
                    <a:pt x="4904" y="6329"/>
                  </a:cubicBezTo>
                  <a:cubicBezTo>
                    <a:pt x="4870" y="6329"/>
                    <a:pt x="4870" y="6362"/>
                    <a:pt x="4870" y="6362"/>
                  </a:cubicBezTo>
                  <a:cubicBezTo>
                    <a:pt x="3803" y="7963"/>
                    <a:pt x="2736" y="9731"/>
                    <a:pt x="1668" y="11599"/>
                  </a:cubicBezTo>
                  <a:lnTo>
                    <a:pt x="234" y="10932"/>
                  </a:lnTo>
                  <a:cubicBezTo>
                    <a:pt x="234" y="10298"/>
                    <a:pt x="200" y="9664"/>
                    <a:pt x="200" y="8897"/>
                  </a:cubicBezTo>
                  <a:cubicBezTo>
                    <a:pt x="200" y="8831"/>
                    <a:pt x="134" y="8797"/>
                    <a:pt x="100" y="8797"/>
                  </a:cubicBezTo>
                  <a:cubicBezTo>
                    <a:pt x="34" y="8797"/>
                    <a:pt x="0" y="8831"/>
                    <a:pt x="0" y="8897"/>
                  </a:cubicBezTo>
                  <a:cubicBezTo>
                    <a:pt x="0" y="9698"/>
                    <a:pt x="34" y="10365"/>
                    <a:pt x="67" y="10999"/>
                  </a:cubicBezTo>
                  <a:cubicBezTo>
                    <a:pt x="67" y="11032"/>
                    <a:pt x="67" y="11065"/>
                    <a:pt x="100" y="11065"/>
                  </a:cubicBezTo>
                  <a:lnTo>
                    <a:pt x="1668" y="11833"/>
                  </a:lnTo>
                  <a:lnTo>
                    <a:pt x="1735" y="11833"/>
                  </a:lnTo>
                  <a:cubicBezTo>
                    <a:pt x="1768" y="11833"/>
                    <a:pt x="1768" y="11799"/>
                    <a:pt x="1802" y="11799"/>
                  </a:cubicBezTo>
                  <a:cubicBezTo>
                    <a:pt x="2869" y="9898"/>
                    <a:pt x="3970" y="8097"/>
                    <a:pt x="5004" y="6496"/>
                  </a:cubicBezTo>
                  <a:cubicBezTo>
                    <a:pt x="8173" y="5061"/>
                    <a:pt x="11375" y="3727"/>
                    <a:pt x="14511" y="2526"/>
                  </a:cubicBezTo>
                  <a:cubicBezTo>
                    <a:pt x="14544" y="2526"/>
                    <a:pt x="14544" y="2526"/>
                    <a:pt x="14577" y="2493"/>
                  </a:cubicBezTo>
                  <a:cubicBezTo>
                    <a:pt x="14944" y="1659"/>
                    <a:pt x="15345" y="858"/>
                    <a:pt x="15745" y="124"/>
                  </a:cubicBezTo>
                  <a:cubicBezTo>
                    <a:pt x="15791" y="78"/>
                    <a:pt x="15710" y="1"/>
                    <a:pt x="15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8"/>
            <p:cNvSpPr/>
            <p:nvPr/>
          </p:nvSpPr>
          <p:spPr>
            <a:xfrm>
              <a:off x="6519225" y="2304600"/>
              <a:ext cx="144300" cy="94250"/>
            </a:xfrm>
            <a:custGeom>
              <a:avLst/>
              <a:gdLst/>
              <a:ahLst/>
              <a:cxnLst/>
              <a:rect l="l" t="t" r="r" b="b"/>
              <a:pathLst>
                <a:path w="5772" h="3770" extrusionOk="0">
                  <a:moveTo>
                    <a:pt x="4871" y="200"/>
                  </a:moveTo>
                  <a:cubicBezTo>
                    <a:pt x="5104" y="634"/>
                    <a:pt x="5304" y="1068"/>
                    <a:pt x="5538" y="1535"/>
                  </a:cubicBezTo>
                  <a:cubicBezTo>
                    <a:pt x="5250" y="2047"/>
                    <a:pt x="4254" y="3544"/>
                    <a:pt x="2935" y="3544"/>
                  </a:cubicBezTo>
                  <a:cubicBezTo>
                    <a:pt x="2880" y="3544"/>
                    <a:pt x="2825" y="3541"/>
                    <a:pt x="2769" y="3536"/>
                  </a:cubicBezTo>
                  <a:cubicBezTo>
                    <a:pt x="1368" y="3403"/>
                    <a:pt x="468" y="2035"/>
                    <a:pt x="234" y="1601"/>
                  </a:cubicBezTo>
                  <a:cubicBezTo>
                    <a:pt x="1769" y="1134"/>
                    <a:pt x="3336" y="634"/>
                    <a:pt x="4871" y="200"/>
                  </a:cubicBezTo>
                  <a:close/>
                  <a:moveTo>
                    <a:pt x="4904" y="0"/>
                  </a:moveTo>
                  <a:cubicBezTo>
                    <a:pt x="3303" y="467"/>
                    <a:pt x="1668" y="968"/>
                    <a:pt x="67" y="1468"/>
                  </a:cubicBezTo>
                  <a:cubicBezTo>
                    <a:pt x="1" y="1501"/>
                    <a:pt x="1" y="1568"/>
                    <a:pt x="1" y="1601"/>
                  </a:cubicBezTo>
                  <a:cubicBezTo>
                    <a:pt x="101" y="1801"/>
                    <a:pt x="1101" y="3569"/>
                    <a:pt x="2769" y="3770"/>
                  </a:cubicBezTo>
                  <a:lnTo>
                    <a:pt x="2936" y="3770"/>
                  </a:lnTo>
                  <a:cubicBezTo>
                    <a:pt x="4370" y="3770"/>
                    <a:pt x="5438" y="2135"/>
                    <a:pt x="5738" y="1601"/>
                  </a:cubicBezTo>
                  <a:cubicBezTo>
                    <a:pt x="5771" y="1568"/>
                    <a:pt x="5771" y="1535"/>
                    <a:pt x="5738" y="1501"/>
                  </a:cubicBezTo>
                  <a:cubicBezTo>
                    <a:pt x="5505" y="1001"/>
                    <a:pt x="5238" y="534"/>
                    <a:pt x="5004" y="67"/>
                  </a:cubicBezTo>
                  <a:cubicBezTo>
                    <a:pt x="4971" y="0"/>
                    <a:pt x="4937" y="0"/>
                    <a:pt x="49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8"/>
            <p:cNvSpPr/>
            <p:nvPr/>
          </p:nvSpPr>
          <p:spPr>
            <a:xfrm>
              <a:off x="6379125" y="1172775"/>
              <a:ext cx="725975" cy="898575"/>
            </a:xfrm>
            <a:custGeom>
              <a:avLst/>
              <a:gdLst/>
              <a:ahLst/>
              <a:cxnLst/>
              <a:rect l="l" t="t" r="r" b="b"/>
              <a:pathLst>
                <a:path w="29039" h="35943" extrusionOk="0">
                  <a:moveTo>
                    <a:pt x="11262" y="1"/>
                  </a:moveTo>
                  <a:cubicBezTo>
                    <a:pt x="9700" y="1"/>
                    <a:pt x="8520" y="718"/>
                    <a:pt x="8673" y="2576"/>
                  </a:cubicBezTo>
                  <a:cubicBezTo>
                    <a:pt x="1" y="9781"/>
                    <a:pt x="10942" y="10715"/>
                    <a:pt x="7339" y="26793"/>
                  </a:cubicBezTo>
                  <a:cubicBezTo>
                    <a:pt x="5847" y="33487"/>
                    <a:pt x="9062" y="35943"/>
                    <a:pt x="13284" y="35943"/>
                  </a:cubicBezTo>
                  <a:cubicBezTo>
                    <a:pt x="19918" y="35943"/>
                    <a:pt x="29038" y="29877"/>
                    <a:pt x="26286" y="24658"/>
                  </a:cubicBezTo>
                  <a:cubicBezTo>
                    <a:pt x="23251" y="18854"/>
                    <a:pt x="27320" y="15252"/>
                    <a:pt x="21549" y="13384"/>
                  </a:cubicBezTo>
                  <a:cubicBezTo>
                    <a:pt x="15779" y="11482"/>
                    <a:pt x="19314" y="5778"/>
                    <a:pt x="17413" y="3010"/>
                  </a:cubicBezTo>
                  <a:cubicBezTo>
                    <a:pt x="16327" y="1381"/>
                    <a:pt x="13428" y="1"/>
                    <a:pt x="1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8"/>
            <p:cNvSpPr/>
            <p:nvPr/>
          </p:nvSpPr>
          <p:spPr>
            <a:xfrm>
              <a:off x="6783250" y="1233250"/>
              <a:ext cx="216350" cy="276700"/>
            </a:xfrm>
            <a:custGeom>
              <a:avLst/>
              <a:gdLst/>
              <a:ahLst/>
              <a:cxnLst/>
              <a:rect l="l" t="t" r="r" b="b"/>
              <a:pathLst>
                <a:path w="8654" h="11068" extrusionOk="0">
                  <a:moveTo>
                    <a:pt x="568" y="0"/>
                  </a:moveTo>
                  <a:cubicBezTo>
                    <a:pt x="265" y="0"/>
                    <a:pt x="1" y="377"/>
                    <a:pt x="281" y="657"/>
                  </a:cubicBezTo>
                  <a:cubicBezTo>
                    <a:pt x="1348" y="1825"/>
                    <a:pt x="1548" y="3326"/>
                    <a:pt x="1715" y="4960"/>
                  </a:cubicBezTo>
                  <a:cubicBezTo>
                    <a:pt x="2015" y="7462"/>
                    <a:pt x="2282" y="10031"/>
                    <a:pt x="6085" y="10998"/>
                  </a:cubicBezTo>
                  <a:cubicBezTo>
                    <a:pt x="6285" y="11031"/>
                    <a:pt x="6485" y="11065"/>
                    <a:pt x="6719" y="11065"/>
                  </a:cubicBezTo>
                  <a:cubicBezTo>
                    <a:pt x="6752" y="11067"/>
                    <a:pt x="6786" y="11068"/>
                    <a:pt x="6819" y="11068"/>
                  </a:cubicBezTo>
                  <a:cubicBezTo>
                    <a:pt x="7382" y="11068"/>
                    <a:pt x="7905" y="10803"/>
                    <a:pt x="8220" y="10331"/>
                  </a:cubicBezTo>
                  <a:cubicBezTo>
                    <a:pt x="8386" y="10031"/>
                    <a:pt x="8653" y="9297"/>
                    <a:pt x="7686" y="8229"/>
                  </a:cubicBezTo>
                  <a:cubicBezTo>
                    <a:pt x="7600" y="8143"/>
                    <a:pt x="7502" y="8106"/>
                    <a:pt x="7408" y="8106"/>
                  </a:cubicBezTo>
                  <a:cubicBezTo>
                    <a:pt x="7104" y="8106"/>
                    <a:pt x="6838" y="8490"/>
                    <a:pt x="7119" y="8796"/>
                  </a:cubicBezTo>
                  <a:cubicBezTo>
                    <a:pt x="7553" y="9230"/>
                    <a:pt x="7719" y="9630"/>
                    <a:pt x="7553" y="9931"/>
                  </a:cubicBezTo>
                  <a:cubicBezTo>
                    <a:pt x="7430" y="10152"/>
                    <a:pt x="7089" y="10283"/>
                    <a:pt x="6692" y="10283"/>
                  </a:cubicBezTo>
                  <a:cubicBezTo>
                    <a:pt x="6550" y="10283"/>
                    <a:pt x="6401" y="10266"/>
                    <a:pt x="6252" y="10231"/>
                  </a:cubicBezTo>
                  <a:cubicBezTo>
                    <a:pt x="3016" y="9430"/>
                    <a:pt x="2782" y="7329"/>
                    <a:pt x="2516" y="4894"/>
                  </a:cubicBezTo>
                  <a:cubicBezTo>
                    <a:pt x="2315" y="3192"/>
                    <a:pt x="2115" y="1458"/>
                    <a:pt x="848" y="124"/>
                  </a:cubicBezTo>
                  <a:cubicBezTo>
                    <a:pt x="761" y="37"/>
                    <a:pt x="663"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8"/>
            <p:cNvSpPr/>
            <p:nvPr/>
          </p:nvSpPr>
          <p:spPr>
            <a:xfrm>
              <a:off x="6376625" y="1657450"/>
              <a:ext cx="189325" cy="483725"/>
            </a:xfrm>
            <a:custGeom>
              <a:avLst/>
              <a:gdLst/>
              <a:ahLst/>
              <a:cxnLst/>
              <a:rect l="l" t="t" r="r" b="b"/>
              <a:pathLst>
                <a:path w="7573" h="19349" extrusionOk="0">
                  <a:moveTo>
                    <a:pt x="7506" y="1"/>
                  </a:moveTo>
                  <a:lnTo>
                    <a:pt x="4637" y="134"/>
                  </a:lnTo>
                  <a:cubicBezTo>
                    <a:pt x="4671" y="1035"/>
                    <a:pt x="4671" y="1969"/>
                    <a:pt x="4671" y="2903"/>
                  </a:cubicBezTo>
                  <a:cubicBezTo>
                    <a:pt x="4671" y="3837"/>
                    <a:pt x="4637" y="4771"/>
                    <a:pt x="4604" y="5705"/>
                  </a:cubicBezTo>
                  <a:cubicBezTo>
                    <a:pt x="4571" y="7555"/>
                    <a:pt x="4472" y="9404"/>
                    <a:pt x="4308" y="11222"/>
                  </a:cubicBezTo>
                  <a:lnTo>
                    <a:pt x="4308" y="11222"/>
                  </a:lnTo>
                  <a:cubicBezTo>
                    <a:pt x="4116" y="11762"/>
                    <a:pt x="3870" y="12300"/>
                    <a:pt x="3570" y="12810"/>
                  </a:cubicBezTo>
                  <a:cubicBezTo>
                    <a:pt x="3236" y="13444"/>
                    <a:pt x="2836" y="14078"/>
                    <a:pt x="2469" y="14678"/>
                  </a:cubicBezTo>
                  <a:cubicBezTo>
                    <a:pt x="2069" y="15312"/>
                    <a:pt x="1668" y="15946"/>
                    <a:pt x="1268" y="16580"/>
                  </a:cubicBezTo>
                  <a:lnTo>
                    <a:pt x="1" y="18414"/>
                  </a:lnTo>
                  <a:lnTo>
                    <a:pt x="1101" y="19348"/>
                  </a:lnTo>
                  <a:cubicBezTo>
                    <a:pt x="1668" y="18814"/>
                    <a:pt x="2202" y="18247"/>
                    <a:pt x="2702" y="17680"/>
                  </a:cubicBezTo>
                  <a:cubicBezTo>
                    <a:pt x="3203" y="17113"/>
                    <a:pt x="3737" y="16546"/>
                    <a:pt x="4204" y="15946"/>
                  </a:cubicBezTo>
                  <a:cubicBezTo>
                    <a:pt x="4704" y="15345"/>
                    <a:pt x="5138" y="14712"/>
                    <a:pt x="5605" y="14044"/>
                  </a:cubicBezTo>
                  <a:cubicBezTo>
                    <a:pt x="6105" y="13344"/>
                    <a:pt x="6505" y="12610"/>
                    <a:pt x="6805" y="11809"/>
                  </a:cubicBezTo>
                  <a:lnTo>
                    <a:pt x="6839" y="11743"/>
                  </a:lnTo>
                  <a:lnTo>
                    <a:pt x="6872" y="11576"/>
                  </a:lnTo>
                  <a:cubicBezTo>
                    <a:pt x="7006" y="10609"/>
                    <a:pt x="7139" y="9641"/>
                    <a:pt x="7239" y="8707"/>
                  </a:cubicBezTo>
                  <a:cubicBezTo>
                    <a:pt x="7339" y="7740"/>
                    <a:pt x="7406" y="6772"/>
                    <a:pt x="7439" y="5805"/>
                  </a:cubicBezTo>
                  <a:cubicBezTo>
                    <a:pt x="7506" y="4838"/>
                    <a:pt x="7539" y="3870"/>
                    <a:pt x="7539" y="2903"/>
                  </a:cubicBezTo>
                  <a:cubicBezTo>
                    <a:pt x="7573" y="1936"/>
                    <a:pt x="7573" y="1002"/>
                    <a:pt x="750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8"/>
            <p:cNvSpPr/>
            <p:nvPr/>
          </p:nvSpPr>
          <p:spPr>
            <a:xfrm>
              <a:off x="6349950" y="2101125"/>
              <a:ext cx="67575" cy="65900"/>
            </a:xfrm>
            <a:custGeom>
              <a:avLst/>
              <a:gdLst/>
              <a:ahLst/>
              <a:cxnLst/>
              <a:rect l="l" t="t" r="r" b="b"/>
              <a:pathLst>
                <a:path w="2703" h="2636" extrusionOk="0">
                  <a:moveTo>
                    <a:pt x="1768" y="0"/>
                  </a:moveTo>
                  <a:lnTo>
                    <a:pt x="0" y="1334"/>
                  </a:lnTo>
                  <a:lnTo>
                    <a:pt x="1535" y="2635"/>
                  </a:lnTo>
                  <a:cubicBezTo>
                    <a:pt x="2168" y="2302"/>
                    <a:pt x="2602" y="1701"/>
                    <a:pt x="2702" y="1001"/>
                  </a:cubicBezTo>
                  <a:lnTo>
                    <a:pt x="1768"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8"/>
            <p:cNvSpPr/>
            <p:nvPr/>
          </p:nvSpPr>
          <p:spPr>
            <a:xfrm>
              <a:off x="6470850" y="1563675"/>
              <a:ext cx="144300" cy="168025"/>
            </a:xfrm>
            <a:custGeom>
              <a:avLst/>
              <a:gdLst/>
              <a:ahLst/>
              <a:cxnLst/>
              <a:rect l="l" t="t" r="r" b="b"/>
              <a:pathLst>
                <a:path w="5772" h="6721" extrusionOk="0">
                  <a:moveTo>
                    <a:pt x="2897" y="0"/>
                  </a:moveTo>
                  <a:cubicBezTo>
                    <a:pt x="2176" y="0"/>
                    <a:pt x="1462" y="313"/>
                    <a:pt x="968" y="917"/>
                  </a:cubicBezTo>
                  <a:cubicBezTo>
                    <a:pt x="134" y="1851"/>
                    <a:pt x="1" y="5086"/>
                    <a:pt x="1" y="5086"/>
                  </a:cubicBezTo>
                  <a:lnTo>
                    <a:pt x="5238" y="6721"/>
                  </a:lnTo>
                  <a:cubicBezTo>
                    <a:pt x="5238" y="6721"/>
                    <a:pt x="5772" y="1617"/>
                    <a:pt x="4571" y="650"/>
                  </a:cubicBezTo>
                  <a:cubicBezTo>
                    <a:pt x="4089" y="213"/>
                    <a:pt x="3491" y="0"/>
                    <a:pt x="28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8"/>
            <p:cNvSpPr/>
            <p:nvPr/>
          </p:nvSpPr>
          <p:spPr>
            <a:xfrm>
              <a:off x="6332425" y="2134475"/>
              <a:ext cx="55900" cy="74250"/>
            </a:xfrm>
            <a:custGeom>
              <a:avLst/>
              <a:gdLst/>
              <a:ahLst/>
              <a:cxnLst/>
              <a:rect l="l" t="t" r="r" b="b"/>
              <a:pathLst>
                <a:path w="2236" h="2970" extrusionOk="0">
                  <a:moveTo>
                    <a:pt x="701" y="0"/>
                  </a:moveTo>
                  <a:lnTo>
                    <a:pt x="1" y="1401"/>
                  </a:lnTo>
                  <a:lnTo>
                    <a:pt x="668" y="2969"/>
                  </a:lnTo>
                  <a:lnTo>
                    <a:pt x="2236" y="1301"/>
                  </a:lnTo>
                  <a:lnTo>
                    <a:pt x="70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8"/>
            <p:cNvSpPr/>
            <p:nvPr/>
          </p:nvSpPr>
          <p:spPr>
            <a:xfrm>
              <a:off x="6488375" y="1548225"/>
              <a:ext cx="389475" cy="447000"/>
            </a:xfrm>
            <a:custGeom>
              <a:avLst/>
              <a:gdLst/>
              <a:ahLst/>
              <a:cxnLst/>
              <a:rect l="l" t="t" r="r" b="b"/>
              <a:pathLst>
                <a:path w="15579" h="17880" extrusionOk="0">
                  <a:moveTo>
                    <a:pt x="8206" y="0"/>
                  </a:moveTo>
                  <a:cubicBezTo>
                    <a:pt x="7339" y="0"/>
                    <a:pt x="6472" y="34"/>
                    <a:pt x="5604" y="100"/>
                  </a:cubicBezTo>
                  <a:cubicBezTo>
                    <a:pt x="4270" y="234"/>
                    <a:pt x="2802" y="467"/>
                    <a:pt x="1868" y="634"/>
                  </a:cubicBezTo>
                  <a:cubicBezTo>
                    <a:pt x="1135" y="734"/>
                    <a:pt x="601" y="1334"/>
                    <a:pt x="534" y="2068"/>
                  </a:cubicBezTo>
                  <a:cubicBezTo>
                    <a:pt x="401" y="3836"/>
                    <a:pt x="0" y="8106"/>
                    <a:pt x="2169" y="17880"/>
                  </a:cubicBezTo>
                  <a:lnTo>
                    <a:pt x="13610" y="17246"/>
                  </a:lnTo>
                  <a:cubicBezTo>
                    <a:pt x="13176" y="12743"/>
                    <a:pt x="13443" y="10541"/>
                    <a:pt x="15445" y="1768"/>
                  </a:cubicBezTo>
                  <a:cubicBezTo>
                    <a:pt x="15578" y="1201"/>
                    <a:pt x="15211" y="667"/>
                    <a:pt x="14644" y="567"/>
                  </a:cubicBezTo>
                  <a:cubicBezTo>
                    <a:pt x="13377" y="334"/>
                    <a:pt x="12109" y="167"/>
                    <a:pt x="10808" y="100"/>
                  </a:cubicBezTo>
                  <a:cubicBezTo>
                    <a:pt x="9941" y="34"/>
                    <a:pt x="9074" y="0"/>
                    <a:pt x="8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8"/>
            <p:cNvSpPr/>
            <p:nvPr/>
          </p:nvSpPr>
          <p:spPr>
            <a:xfrm>
              <a:off x="6646825" y="1542375"/>
              <a:ext cx="136775" cy="125950"/>
            </a:xfrm>
            <a:custGeom>
              <a:avLst/>
              <a:gdLst/>
              <a:ahLst/>
              <a:cxnLst/>
              <a:rect l="l" t="t" r="r" b="b"/>
              <a:pathLst>
                <a:path w="5471" h="5038" extrusionOk="0">
                  <a:moveTo>
                    <a:pt x="3703" y="1"/>
                  </a:moveTo>
                  <a:lnTo>
                    <a:pt x="0" y="3236"/>
                  </a:lnTo>
                  <a:cubicBezTo>
                    <a:pt x="734" y="3603"/>
                    <a:pt x="1301" y="4237"/>
                    <a:pt x="1468" y="5038"/>
                  </a:cubicBezTo>
                  <a:cubicBezTo>
                    <a:pt x="2802" y="4771"/>
                    <a:pt x="5471" y="2569"/>
                    <a:pt x="5037" y="201"/>
                  </a:cubicBezTo>
                  <a:cubicBezTo>
                    <a:pt x="4604" y="67"/>
                    <a:pt x="4137" y="1"/>
                    <a:pt x="3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8"/>
            <p:cNvSpPr/>
            <p:nvPr/>
          </p:nvSpPr>
          <p:spPr>
            <a:xfrm>
              <a:off x="6584275" y="1542375"/>
              <a:ext cx="78425" cy="110950"/>
            </a:xfrm>
            <a:custGeom>
              <a:avLst/>
              <a:gdLst/>
              <a:ahLst/>
              <a:cxnLst/>
              <a:rect l="l" t="t" r="r" b="b"/>
              <a:pathLst>
                <a:path w="3137" h="4438" extrusionOk="0">
                  <a:moveTo>
                    <a:pt x="3136" y="1"/>
                  </a:moveTo>
                  <a:cubicBezTo>
                    <a:pt x="2469" y="34"/>
                    <a:pt x="1802" y="134"/>
                    <a:pt x="1168" y="301"/>
                  </a:cubicBezTo>
                  <a:cubicBezTo>
                    <a:pt x="267" y="1468"/>
                    <a:pt x="0" y="3036"/>
                    <a:pt x="467" y="4437"/>
                  </a:cubicBezTo>
                  <a:cubicBezTo>
                    <a:pt x="734" y="3770"/>
                    <a:pt x="1268" y="3303"/>
                    <a:pt x="1969" y="3136"/>
                  </a:cubicBezTo>
                  <a:lnTo>
                    <a:pt x="31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8"/>
            <p:cNvSpPr/>
            <p:nvPr/>
          </p:nvSpPr>
          <p:spPr>
            <a:xfrm>
              <a:off x="6223175" y="2863325"/>
              <a:ext cx="79250" cy="170975"/>
            </a:xfrm>
            <a:custGeom>
              <a:avLst/>
              <a:gdLst/>
              <a:ahLst/>
              <a:cxnLst/>
              <a:rect l="l" t="t" r="r" b="b"/>
              <a:pathLst>
                <a:path w="3170" h="6839" extrusionOk="0">
                  <a:moveTo>
                    <a:pt x="1" y="1"/>
                  </a:moveTo>
                  <a:lnTo>
                    <a:pt x="334" y="6605"/>
                  </a:lnTo>
                  <a:lnTo>
                    <a:pt x="3170" y="6839"/>
                  </a:lnTo>
                  <a:lnTo>
                    <a:pt x="2803" y="234"/>
                  </a:lnTo>
                  <a:lnTo>
                    <a:pt x="1"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8"/>
            <p:cNvSpPr/>
            <p:nvPr/>
          </p:nvSpPr>
          <p:spPr>
            <a:xfrm>
              <a:off x="6145025" y="2983925"/>
              <a:ext cx="199925" cy="149650"/>
            </a:xfrm>
            <a:custGeom>
              <a:avLst/>
              <a:gdLst/>
              <a:ahLst/>
              <a:cxnLst/>
              <a:rect l="l" t="t" r="r" b="b"/>
              <a:pathLst>
                <a:path w="7997" h="5986" extrusionOk="0">
                  <a:moveTo>
                    <a:pt x="6309" y="1"/>
                  </a:moveTo>
                  <a:cubicBezTo>
                    <a:pt x="6281" y="1"/>
                    <a:pt x="6254" y="5"/>
                    <a:pt x="6229" y="13"/>
                  </a:cubicBezTo>
                  <a:lnTo>
                    <a:pt x="3360" y="1314"/>
                  </a:lnTo>
                  <a:cubicBezTo>
                    <a:pt x="3194" y="1381"/>
                    <a:pt x="3060" y="1514"/>
                    <a:pt x="2960" y="1681"/>
                  </a:cubicBezTo>
                  <a:cubicBezTo>
                    <a:pt x="2426" y="3015"/>
                    <a:pt x="1526" y="4183"/>
                    <a:pt x="325" y="5017"/>
                  </a:cubicBezTo>
                  <a:cubicBezTo>
                    <a:pt x="0" y="5260"/>
                    <a:pt x="289" y="5985"/>
                    <a:pt x="979" y="5985"/>
                  </a:cubicBezTo>
                  <a:cubicBezTo>
                    <a:pt x="1140" y="5985"/>
                    <a:pt x="1323" y="5946"/>
                    <a:pt x="1526" y="5851"/>
                  </a:cubicBezTo>
                  <a:cubicBezTo>
                    <a:pt x="2626" y="5384"/>
                    <a:pt x="4094" y="4416"/>
                    <a:pt x="4861" y="4050"/>
                  </a:cubicBezTo>
                  <a:cubicBezTo>
                    <a:pt x="6129" y="3482"/>
                    <a:pt x="6663" y="3316"/>
                    <a:pt x="7663" y="2882"/>
                  </a:cubicBezTo>
                  <a:cubicBezTo>
                    <a:pt x="7930" y="2782"/>
                    <a:pt x="7997" y="2482"/>
                    <a:pt x="7864" y="2248"/>
                  </a:cubicBezTo>
                  <a:lnTo>
                    <a:pt x="6529" y="113"/>
                  </a:lnTo>
                  <a:cubicBezTo>
                    <a:pt x="6479" y="38"/>
                    <a:pt x="6392" y="1"/>
                    <a:pt x="6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8"/>
            <p:cNvSpPr/>
            <p:nvPr/>
          </p:nvSpPr>
          <p:spPr>
            <a:xfrm>
              <a:off x="6174825" y="1982700"/>
              <a:ext cx="632975" cy="955700"/>
            </a:xfrm>
            <a:custGeom>
              <a:avLst/>
              <a:gdLst/>
              <a:ahLst/>
              <a:cxnLst/>
              <a:rect l="l" t="t" r="r" b="b"/>
              <a:pathLst>
                <a:path w="25319" h="38228" extrusionOk="0">
                  <a:moveTo>
                    <a:pt x="23550" y="0"/>
                  </a:moveTo>
                  <a:lnTo>
                    <a:pt x="14677" y="367"/>
                  </a:lnTo>
                  <a:cubicBezTo>
                    <a:pt x="14677" y="367"/>
                    <a:pt x="4236" y="10007"/>
                    <a:pt x="2368" y="14544"/>
                  </a:cubicBezTo>
                  <a:cubicBezTo>
                    <a:pt x="0" y="20315"/>
                    <a:pt x="1501" y="37894"/>
                    <a:pt x="1501" y="37894"/>
                  </a:cubicBezTo>
                  <a:lnTo>
                    <a:pt x="5337" y="38228"/>
                  </a:lnTo>
                  <a:cubicBezTo>
                    <a:pt x="5337" y="38228"/>
                    <a:pt x="5571" y="25852"/>
                    <a:pt x="7339" y="18147"/>
                  </a:cubicBezTo>
                  <a:cubicBezTo>
                    <a:pt x="11041" y="13243"/>
                    <a:pt x="25318" y="6772"/>
                    <a:pt x="23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8"/>
            <p:cNvSpPr/>
            <p:nvPr/>
          </p:nvSpPr>
          <p:spPr>
            <a:xfrm>
              <a:off x="6416650" y="2121575"/>
              <a:ext cx="293575" cy="257250"/>
            </a:xfrm>
            <a:custGeom>
              <a:avLst/>
              <a:gdLst/>
              <a:ahLst/>
              <a:cxnLst/>
              <a:rect l="l" t="t" r="r" b="b"/>
              <a:pathLst>
                <a:path w="11743" h="10290" extrusionOk="0">
                  <a:moveTo>
                    <a:pt x="9499" y="1"/>
                  </a:moveTo>
                  <a:cubicBezTo>
                    <a:pt x="9348" y="1"/>
                    <a:pt x="9194" y="16"/>
                    <a:pt x="9040" y="49"/>
                  </a:cubicBezTo>
                  <a:cubicBezTo>
                    <a:pt x="4004" y="1150"/>
                    <a:pt x="1035" y="6821"/>
                    <a:pt x="1" y="10290"/>
                  </a:cubicBezTo>
                  <a:cubicBezTo>
                    <a:pt x="3436" y="7421"/>
                    <a:pt x="8774" y="4252"/>
                    <a:pt x="11742" y="783"/>
                  </a:cubicBezTo>
                  <a:cubicBezTo>
                    <a:pt x="11229" y="526"/>
                    <a:pt x="10397" y="1"/>
                    <a:pt x="9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8"/>
            <p:cNvSpPr/>
            <p:nvPr/>
          </p:nvSpPr>
          <p:spPr>
            <a:xfrm>
              <a:off x="6198175" y="2869175"/>
              <a:ext cx="116775" cy="75075"/>
            </a:xfrm>
            <a:custGeom>
              <a:avLst/>
              <a:gdLst/>
              <a:ahLst/>
              <a:cxnLst/>
              <a:rect l="l" t="t" r="r" b="b"/>
              <a:pathLst>
                <a:path w="4671" h="3003" extrusionOk="0">
                  <a:moveTo>
                    <a:pt x="4670" y="0"/>
                  </a:moveTo>
                  <a:lnTo>
                    <a:pt x="0" y="334"/>
                  </a:lnTo>
                  <a:lnTo>
                    <a:pt x="167" y="2635"/>
                  </a:lnTo>
                  <a:lnTo>
                    <a:pt x="4670" y="3002"/>
                  </a:lnTo>
                  <a:lnTo>
                    <a:pt x="46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8"/>
            <p:cNvSpPr/>
            <p:nvPr/>
          </p:nvSpPr>
          <p:spPr>
            <a:xfrm>
              <a:off x="6190650" y="3023825"/>
              <a:ext cx="37550" cy="16750"/>
            </a:xfrm>
            <a:custGeom>
              <a:avLst/>
              <a:gdLst/>
              <a:ahLst/>
              <a:cxnLst/>
              <a:rect l="l" t="t" r="r" b="b"/>
              <a:pathLst>
                <a:path w="1502" h="670" extrusionOk="0">
                  <a:moveTo>
                    <a:pt x="714" y="125"/>
                  </a:moveTo>
                  <a:cubicBezTo>
                    <a:pt x="886" y="125"/>
                    <a:pt x="1072" y="138"/>
                    <a:pt x="1235" y="152"/>
                  </a:cubicBezTo>
                  <a:cubicBezTo>
                    <a:pt x="902" y="401"/>
                    <a:pt x="616" y="536"/>
                    <a:pt x="433" y="536"/>
                  </a:cubicBezTo>
                  <a:cubicBezTo>
                    <a:pt x="396" y="536"/>
                    <a:pt x="363" y="530"/>
                    <a:pt x="334" y="519"/>
                  </a:cubicBezTo>
                  <a:cubicBezTo>
                    <a:pt x="234" y="485"/>
                    <a:pt x="201" y="419"/>
                    <a:pt x="168" y="352"/>
                  </a:cubicBezTo>
                  <a:cubicBezTo>
                    <a:pt x="134" y="285"/>
                    <a:pt x="168" y="252"/>
                    <a:pt x="168" y="252"/>
                  </a:cubicBezTo>
                  <a:cubicBezTo>
                    <a:pt x="247" y="153"/>
                    <a:pt x="466" y="125"/>
                    <a:pt x="714" y="125"/>
                  </a:cubicBezTo>
                  <a:close/>
                  <a:moveTo>
                    <a:pt x="701" y="0"/>
                  </a:moveTo>
                  <a:cubicBezTo>
                    <a:pt x="433" y="0"/>
                    <a:pt x="171" y="33"/>
                    <a:pt x="68" y="152"/>
                  </a:cubicBezTo>
                  <a:cubicBezTo>
                    <a:pt x="1" y="219"/>
                    <a:pt x="1" y="319"/>
                    <a:pt x="34" y="385"/>
                  </a:cubicBezTo>
                  <a:cubicBezTo>
                    <a:pt x="34" y="519"/>
                    <a:pt x="134" y="619"/>
                    <a:pt x="268" y="652"/>
                  </a:cubicBezTo>
                  <a:lnTo>
                    <a:pt x="301" y="652"/>
                  </a:lnTo>
                  <a:cubicBezTo>
                    <a:pt x="340" y="664"/>
                    <a:pt x="381" y="669"/>
                    <a:pt x="425" y="669"/>
                  </a:cubicBezTo>
                  <a:cubicBezTo>
                    <a:pt x="756" y="669"/>
                    <a:pt x="1203" y="362"/>
                    <a:pt x="1469" y="185"/>
                  </a:cubicBezTo>
                  <a:cubicBezTo>
                    <a:pt x="1469" y="152"/>
                    <a:pt x="1502" y="152"/>
                    <a:pt x="1502" y="119"/>
                  </a:cubicBezTo>
                  <a:cubicBezTo>
                    <a:pt x="1469" y="85"/>
                    <a:pt x="1469" y="85"/>
                    <a:pt x="1435" y="52"/>
                  </a:cubicBezTo>
                  <a:cubicBezTo>
                    <a:pt x="1380" y="52"/>
                    <a:pt x="1036" y="0"/>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8"/>
            <p:cNvSpPr/>
            <p:nvPr/>
          </p:nvSpPr>
          <p:spPr>
            <a:xfrm>
              <a:off x="6198175" y="3003300"/>
              <a:ext cx="30025" cy="25175"/>
            </a:xfrm>
            <a:custGeom>
              <a:avLst/>
              <a:gdLst/>
              <a:ahLst/>
              <a:cxnLst/>
              <a:rect l="l" t="t" r="r" b="b"/>
              <a:pathLst>
                <a:path w="1201" h="1007" extrusionOk="0">
                  <a:moveTo>
                    <a:pt x="296" y="147"/>
                  </a:moveTo>
                  <a:cubicBezTo>
                    <a:pt x="325" y="147"/>
                    <a:pt x="350" y="156"/>
                    <a:pt x="367" y="172"/>
                  </a:cubicBezTo>
                  <a:lnTo>
                    <a:pt x="400" y="172"/>
                  </a:lnTo>
                  <a:cubicBezTo>
                    <a:pt x="634" y="239"/>
                    <a:pt x="867" y="639"/>
                    <a:pt x="1001" y="873"/>
                  </a:cubicBezTo>
                  <a:cubicBezTo>
                    <a:pt x="667" y="773"/>
                    <a:pt x="200" y="506"/>
                    <a:pt x="134" y="306"/>
                  </a:cubicBezTo>
                  <a:cubicBezTo>
                    <a:pt x="134" y="272"/>
                    <a:pt x="134" y="239"/>
                    <a:pt x="200" y="172"/>
                  </a:cubicBezTo>
                  <a:cubicBezTo>
                    <a:pt x="234" y="156"/>
                    <a:pt x="267" y="147"/>
                    <a:pt x="296" y="147"/>
                  </a:cubicBezTo>
                  <a:close/>
                  <a:moveTo>
                    <a:pt x="307" y="0"/>
                  </a:moveTo>
                  <a:cubicBezTo>
                    <a:pt x="249" y="0"/>
                    <a:pt x="191" y="20"/>
                    <a:pt x="134" y="39"/>
                  </a:cubicBezTo>
                  <a:cubicBezTo>
                    <a:pt x="33" y="106"/>
                    <a:pt x="0" y="206"/>
                    <a:pt x="0" y="306"/>
                  </a:cubicBezTo>
                  <a:cubicBezTo>
                    <a:pt x="67" y="606"/>
                    <a:pt x="667" y="906"/>
                    <a:pt x="1001" y="1006"/>
                  </a:cubicBezTo>
                  <a:lnTo>
                    <a:pt x="1134" y="1006"/>
                  </a:lnTo>
                  <a:cubicBezTo>
                    <a:pt x="1134" y="1006"/>
                    <a:pt x="1168" y="1006"/>
                    <a:pt x="1168" y="973"/>
                  </a:cubicBezTo>
                  <a:cubicBezTo>
                    <a:pt x="1201" y="973"/>
                    <a:pt x="1201" y="940"/>
                    <a:pt x="1168" y="906"/>
                  </a:cubicBezTo>
                  <a:cubicBezTo>
                    <a:pt x="1168" y="873"/>
                    <a:pt x="834" y="139"/>
                    <a:pt x="434" y="39"/>
                  </a:cubicBezTo>
                  <a:cubicBezTo>
                    <a:pt x="391" y="11"/>
                    <a:pt x="34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8"/>
            <p:cNvSpPr/>
            <p:nvPr/>
          </p:nvSpPr>
          <p:spPr>
            <a:xfrm>
              <a:off x="6805275" y="1604100"/>
              <a:ext cx="66725" cy="165125"/>
            </a:xfrm>
            <a:custGeom>
              <a:avLst/>
              <a:gdLst/>
              <a:ahLst/>
              <a:cxnLst/>
              <a:rect l="l" t="t" r="r" b="b"/>
              <a:pathLst>
                <a:path w="2669" h="6605" extrusionOk="0">
                  <a:moveTo>
                    <a:pt x="2669" y="0"/>
                  </a:moveTo>
                  <a:cubicBezTo>
                    <a:pt x="1334" y="567"/>
                    <a:pt x="400" y="1801"/>
                    <a:pt x="200" y="3236"/>
                  </a:cubicBezTo>
                  <a:cubicBezTo>
                    <a:pt x="0" y="4603"/>
                    <a:pt x="1068" y="6038"/>
                    <a:pt x="1368" y="6605"/>
                  </a:cubicBezTo>
                  <a:cubicBezTo>
                    <a:pt x="1635" y="4837"/>
                    <a:pt x="2068" y="2702"/>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8"/>
            <p:cNvSpPr/>
            <p:nvPr/>
          </p:nvSpPr>
          <p:spPr>
            <a:xfrm>
              <a:off x="6595950" y="1419800"/>
              <a:ext cx="162650" cy="219350"/>
            </a:xfrm>
            <a:custGeom>
              <a:avLst/>
              <a:gdLst/>
              <a:ahLst/>
              <a:cxnLst/>
              <a:rect l="l" t="t" r="r" b="b"/>
              <a:pathLst>
                <a:path w="6506" h="8774" extrusionOk="0">
                  <a:moveTo>
                    <a:pt x="6005" y="0"/>
                  </a:moveTo>
                  <a:lnTo>
                    <a:pt x="2802" y="2735"/>
                  </a:lnTo>
                  <a:cubicBezTo>
                    <a:pt x="3136" y="4036"/>
                    <a:pt x="3169" y="4770"/>
                    <a:pt x="1301" y="5237"/>
                  </a:cubicBezTo>
                  <a:cubicBezTo>
                    <a:pt x="1301" y="5237"/>
                    <a:pt x="0" y="6338"/>
                    <a:pt x="1702" y="8773"/>
                  </a:cubicBezTo>
                  <a:cubicBezTo>
                    <a:pt x="6438" y="6938"/>
                    <a:pt x="6505" y="5237"/>
                    <a:pt x="6505" y="5237"/>
                  </a:cubicBezTo>
                  <a:cubicBezTo>
                    <a:pt x="5338" y="4136"/>
                    <a:pt x="5671" y="1668"/>
                    <a:pt x="600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8"/>
            <p:cNvSpPr/>
            <p:nvPr/>
          </p:nvSpPr>
          <p:spPr>
            <a:xfrm>
              <a:off x="6666825" y="1447300"/>
              <a:ext cx="53400" cy="63425"/>
            </a:xfrm>
            <a:custGeom>
              <a:avLst/>
              <a:gdLst/>
              <a:ahLst/>
              <a:cxnLst/>
              <a:rect l="l" t="t" r="r" b="b"/>
              <a:pathLst>
                <a:path w="2136" h="2537" extrusionOk="0">
                  <a:moveTo>
                    <a:pt x="1869" y="1"/>
                  </a:moveTo>
                  <a:lnTo>
                    <a:pt x="1" y="1635"/>
                  </a:lnTo>
                  <a:cubicBezTo>
                    <a:pt x="68" y="1936"/>
                    <a:pt x="101" y="2236"/>
                    <a:pt x="134" y="2536"/>
                  </a:cubicBezTo>
                  <a:cubicBezTo>
                    <a:pt x="868" y="2436"/>
                    <a:pt x="1969" y="1836"/>
                    <a:pt x="2136" y="1068"/>
                  </a:cubicBezTo>
                  <a:cubicBezTo>
                    <a:pt x="2136" y="701"/>
                    <a:pt x="2036" y="335"/>
                    <a:pt x="1869"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8"/>
            <p:cNvSpPr/>
            <p:nvPr/>
          </p:nvSpPr>
          <p:spPr>
            <a:xfrm>
              <a:off x="6585100" y="1224575"/>
              <a:ext cx="234275" cy="267175"/>
            </a:xfrm>
            <a:custGeom>
              <a:avLst/>
              <a:gdLst/>
              <a:ahLst/>
              <a:cxnLst/>
              <a:rect l="l" t="t" r="r" b="b"/>
              <a:pathLst>
                <a:path w="9371" h="10687" extrusionOk="0">
                  <a:moveTo>
                    <a:pt x="4940" y="1"/>
                  </a:moveTo>
                  <a:cubicBezTo>
                    <a:pt x="4699" y="1"/>
                    <a:pt x="4453" y="23"/>
                    <a:pt x="4204" y="70"/>
                  </a:cubicBezTo>
                  <a:cubicBezTo>
                    <a:pt x="1268" y="571"/>
                    <a:pt x="1" y="4640"/>
                    <a:pt x="68" y="7242"/>
                  </a:cubicBezTo>
                  <a:cubicBezTo>
                    <a:pt x="115" y="9312"/>
                    <a:pt x="1759" y="10687"/>
                    <a:pt x="3629" y="10687"/>
                  </a:cubicBezTo>
                  <a:cubicBezTo>
                    <a:pt x="4381" y="10687"/>
                    <a:pt x="5169" y="10465"/>
                    <a:pt x="5905" y="9977"/>
                  </a:cubicBezTo>
                  <a:cubicBezTo>
                    <a:pt x="7606" y="8877"/>
                    <a:pt x="7873" y="7676"/>
                    <a:pt x="8640" y="4940"/>
                  </a:cubicBezTo>
                  <a:cubicBezTo>
                    <a:pt x="9371" y="2415"/>
                    <a:pt x="7437" y="1"/>
                    <a:pt x="494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8"/>
            <p:cNvSpPr/>
            <p:nvPr/>
          </p:nvSpPr>
          <p:spPr>
            <a:xfrm>
              <a:off x="6612850" y="1205075"/>
              <a:ext cx="216625" cy="191650"/>
            </a:xfrm>
            <a:custGeom>
              <a:avLst/>
              <a:gdLst/>
              <a:ahLst/>
              <a:cxnLst/>
              <a:rect l="l" t="t" r="r" b="b"/>
              <a:pathLst>
                <a:path w="8665" h="7666" extrusionOk="0">
                  <a:moveTo>
                    <a:pt x="3284" y="0"/>
                  </a:moveTo>
                  <a:cubicBezTo>
                    <a:pt x="2497" y="0"/>
                    <a:pt x="1754" y="204"/>
                    <a:pt x="1192" y="717"/>
                  </a:cubicBezTo>
                  <a:cubicBezTo>
                    <a:pt x="1" y="1843"/>
                    <a:pt x="4493" y="4020"/>
                    <a:pt x="5930" y="4020"/>
                  </a:cubicBezTo>
                  <a:cubicBezTo>
                    <a:pt x="5941" y="4020"/>
                    <a:pt x="5952" y="4019"/>
                    <a:pt x="5963" y="4019"/>
                  </a:cubicBezTo>
                  <a:lnTo>
                    <a:pt x="5963" y="4019"/>
                  </a:lnTo>
                  <a:cubicBezTo>
                    <a:pt x="4297" y="5298"/>
                    <a:pt x="5417" y="7666"/>
                    <a:pt x="6719" y="7666"/>
                  </a:cubicBezTo>
                  <a:cubicBezTo>
                    <a:pt x="6877" y="7666"/>
                    <a:pt x="7038" y="7631"/>
                    <a:pt x="7197" y="7555"/>
                  </a:cubicBezTo>
                  <a:cubicBezTo>
                    <a:pt x="8664" y="6888"/>
                    <a:pt x="8598" y="3319"/>
                    <a:pt x="7831" y="2051"/>
                  </a:cubicBezTo>
                  <a:cubicBezTo>
                    <a:pt x="7290" y="1158"/>
                    <a:pt x="5160" y="0"/>
                    <a:pt x="32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8"/>
            <p:cNvSpPr/>
            <p:nvPr/>
          </p:nvSpPr>
          <p:spPr>
            <a:xfrm>
              <a:off x="6597925" y="1215600"/>
              <a:ext cx="105125" cy="58275"/>
            </a:xfrm>
            <a:custGeom>
              <a:avLst/>
              <a:gdLst/>
              <a:ahLst/>
              <a:cxnLst/>
              <a:rect l="l" t="t" r="r" b="b"/>
              <a:pathLst>
                <a:path w="4205" h="2331" extrusionOk="0">
                  <a:moveTo>
                    <a:pt x="2004" y="1"/>
                  </a:moveTo>
                  <a:cubicBezTo>
                    <a:pt x="1286" y="1"/>
                    <a:pt x="567" y="443"/>
                    <a:pt x="188" y="1597"/>
                  </a:cubicBezTo>
                  <a:cubicBezTo>
                    <a:pt x="1" y="2126"/>
                    <a:pt x="407" y="2331"/>
                    <a:pt x="1004" y="2331"/>
                  </a:cubicBezTo>
                  <a:cubicBezTo>
                    <a:pt x="2213" y="2331"/>
                    <a:pt x="4205" y="1489"/>
                    <a:pt x="3624" y="796"/>
                  </a:cubicBezTo>
                  <a:cubicBezTo>
                    <a:pt x="3225" y="321"/>
                    <a:pt x="2615" y="1"/>
                    <a:pt x="20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8"/>
            <p:cNvSpPr/>
            <p:nvPr/>
          </p:nvSpPr>
          <p:spPr>
            <a:xfrm>
              <a:off x="6671825" y="1331300"/>
              <a:ext cx="15875" cy="21075"/>
            </a:xfrm>
            <a:custGeom>
              <a:avLst/>
              <a:gdLst/>
              <a:ahLst/>
              <a:cxnLst/>
              <a:rect l="l" t="t" r="r" b="b"/>
              <a:pathLst>
                <a:path w="635" h="843" extrusionOk="0">
                  <a:moveTo>
                    <a:pt x="366" y="0"/>
                  </a:moveTo>
                  <a:cubicBezTo>
                    <a:pt x="240" y="0"/>
                    <a:pt x="95" y="158"/>
                    <a:pt x="34" y="371"/>
                  </a:cubicBezTo>
                  <a:cubicBezTo>
                    <a:pt x="1" y="571"/>
                    <a:pt x="101" y="805"/>
                    <a:pt x="234" y="838"/>
                  </a:cubicBezTo>
                  <a:cubicBezTo>
                    <a:pt x="246" y="841"/>
                    <a:pt x="258" y="842"/>
                    <a:pt x="269" y="842"/>
                  </a:cubicBezTo>
                  <a:cubicBezTo>
                    <a:pt x="396" y="842"/>
                    <a:pt x="540" y="685"/>
                    <a:pt x="601" y="471"/>
                  </a:cubicBezTo>
                  <a:cubicBezTo>
                    <a:pt x="635" y="271"/>
                    <a:pt x="535" y="38"/>
                    <a:pt x="401" y="4"/>
                  </a:cubicBezTo>
                  <a:cubicBezTo>
                    <a:pt x="390" y="1"/>
                    <a:pt x="378" y="0"/>
                    <a:pt x="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8"/>
            <p:cNvSpPr/>
            <p:nvPr/>
          </p:nvSpPr>
          <p:spPr>
            <a:xfrm>
              <a:off x="6608450" y="1317950"/>
              <a:ext cx="15050" cy="21075"/>
            </a:xfrm>
            <a:custGeom>
              <a:avLst/>
              <a:gdLst/>
              <a:ahLst/>
              <a:cxnLst/>
              <a:rect l="l" t="t" r="r" b="b"/>
              <a:pathLst>
                <a:path w="602" h="843" extrusionOk="0">
                  <a:moveTo>
                    <a:pt x="358" y="0"/>
                  </a:moveTo>
                  <a:cubicBezTo>
                    <a:pt x="207" y="0"/>
                    <a:pt x="65" y="158"/>
                    <a:pt x="34" y="372"/>
                  </a:cubicBezTo>
                  <a:cubicBezTo>
                    <a:pt x="1" y="572"/>
                    <a:pt x="68" y="805"/>
                    <a:pt x="201" y="839"/>
                  </a:cubicBezTo>
                  <a:cubicBezTo>
                    <a:pt x="215" y="841"/>
                    <a:pt x="230" y="843"/>
                    <a:pt x="244" y="843"/>
                  </a:cubicBezTo>
                  <a:cubicBezTo>
                    <a:pt x="395" y="843"/>
                    <a:pt x="537" y="685"/>
                    <a:pt x="568" y="472"/>
                  </a:cubicBezTo>
                  <a:cubicBezTo>
                    <a:pt x="601" y="238"/>
                    <a:pt x="535" y="38"/>
                    <a:pt x="401" y="5"/>
                  </a:cubicBezTo>
                  <a:cubicBezTo>
                    <a:pt x="387" y="2"/>
                    <a:pt x="372" y="0"/>
                    <a:pt x="3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8"/>
            <p:cNvSpPr/>
            <p:nvPr/>
          </p:nvSpPr>
          <p:spPr>
            <a:xfrm>
              <a:off x="6606800" y="1312225"/>
              <a:ext cx="12525" cy="7925"/>
            </a:xfrm>
            <a:custGeom>
              <a:avLst/>
              <a:gdLst/>
              <a:ahLst/>
              <a:cxnLst/>
              <a:rect l="l" t="t" r="r" b="b"/>
              <a:pathLst>
                <a:path w="501" h="317" extrusionOk="0">
                  <a:moveTo>
                    <a:pt x="0" y="0"/>
                  </a:moveTo>
                  <a:cubicBezTo>
                    <a:pt x="0" y="0"/>
                    <a:pt x="136" y="317"/>
                    <a:pt x="351" y="317"/>
                  </a:cubicBezTo>
                  <a:cubicBezTo>
                    <a:pt x="398" y="317"/>
                    <a:pt x="447" y="302"/>
                    <a:pt x="500" y="26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8"/>
            <p:cNvSpPr/>
            <p:nvPr/>
          </p:nvSpPr>
          <p:spPr>
            <a:xfrm>
              <a:off x="6612625" y="1343900"/>
              <a:ext cx="27550" cy="40050"/>
            </a:xfrm>
            <a:custGeom>
              <a:avLst/>
              <a:gdLst/>
              <a:ahLst/>
              <a:cxnLst/>
              <a:rect l="l" t="t" r="r" b="b"/>
              <a:pathLst>
                <a:path w="1102" h="1602" extrusionOk="0">
                  <a:moveTo>
                    <a:pt x="1101" y="1"/>
                  </a:moveTo>
                  <a:lnTo>
                    <a:pt x="1101" y="1"/>
                  </a:lnTo>
                  <a:cubicBezTo>
                    <a:pt x="801" y="468"/>
                    <a:pt x="401" y="901"/>
                    <a:pt x="1" y="1268"/>
                  </a:cubicBezTo>
                  <a:cubicBezTo>
                    <a:pt x="201" y="1502"/>
                    <a:pt x="468" y="1602"/>
                    <a:pt x="768" y="1602"/>
                  </a:cubicBezTo>
                  <a:lnTo>
                    <a:pt x="1101" y="1"/>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8"/>
            <p:cNvSpPr/>
            <p:nvPr/>
          </p:nvSpPr>
          <p:spPr>
            <a:xfrm>
              <a:off x="6647650" y="1397550"/>
              <a:ext cx="46350" cy="14875"/>
            </a:xfrm>
            <a:custGeom>
              <a:avLst/>
              <a:gdLst/>
              <a:ahLst/>
              <a:cxnLst/>
              <a:rect l="l" t="t" r="r" b="b"/>
              <a:pathLst>
                <a:path w="1854" h="595" extrusionOk="0">
                  <a:moveTo>
                    <a:pt x="1751" y="1"/>
                  </a:moveTo>
                  <a:cubicBezTo>
                    <a:pt x="1735" y="1"/>
                    <a:pt x="1717" y="7"/>
                    <a:pt x="1702" y="23"/>
                  </a:cubicBezTo>
                  <a:cubicBezTo>
                    <a:pt x="1377" y="323"/>
                    <a:pt x="958" y="473"/>
                    <a:pt x="529" y="473"/>
                  </a:cubicBezTo>
                  <a:cubicBezTo>
                    <a:pt x="386" y="473"/>
                    <a:pt x="242" y="457"/>
                    <a:pt x="101" y="423"/>
                  </a:cubicBezTo>
                  <a:cubicBezTo>
                    <a:pt x="67" y="423"/>
                    <a:pt x="34" y="423"/>
                    <a:pt x="1" y="490"/>
                  </a:cubicBezTo>
                  <a:cubicBezTo>
                    <a:pt x="1" y="523"/>
                    <a:pt x="34" y="557"/>
                    <a:pt x="67" y="557"/>
                  </a:cubicBezTo>
                  <a:cubicBezTo>
                    <a:pt x="167" y="590"/>
                    <a:pt x="301" y="590"/>
                    <a:pt x="401" y="590"/>
                  </a:cubicBezTo>
                  <a:cubicBezTo>
                    <a:pt x="443" y="593"/>
                    <a:pt x="485" y="594"/>
                    <a:pt x="527" y="594"/>
                  </a:cubicBezTo>
                  <a:cubicBezTo>
                    <a:pt x="985" y="594"/>
                    <a:pt x="1435" y="429"/>
                    <a:pt x="1802" y="123"/>
                  </a:cubicBezTo>
                  <a:cubicBezTo>
                    <a:pt x="1853" y="72"/>
                    <a:pt x="1806" y="1"/>
                    <a:pt x="1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8"/>
            <p:cNvSpPr/>
            <p:nvPr/>
          </p:nvSpPr>
          <p:spPr>
            <a:xfrm>
              <a:off x="6686025" y="1304375"/>
              <a:ext cx="32525" cy="31225"/>
            </a:xfrm>
            <a:custGeom>
              <a:avLst/>
              <a:gdLst/>
              <a:ahLst/>
              <a:cxnLst/>
              <a:rect l="l" t="t" r="r" b="b"/>
              <a:pathLst>
                <a:path w="1301" h="1249" extrusionOk="0">
                  <a:moveTo>
                    <a:pt x="142" y="1"/>
                  </a:moveTo>
                  <a:cubicBezTo>
                    <a:pt x="87" y="1"/>
                    <a:pt x="33" y="32"/>
                    <a:pt x="33" y="81"/>
                  </a:cubicBezTo>
                  <a:cubicBezTo>
                    <a:pt x="0" y="147"/>
                    <a:pt x="33" y="247"/>
                    <a:pt x="100" y="247"/>
                  </a:cubicBezTo>
                  <a:cubicBezTo>
                    <a:pt x="534" y="414"/>
                    <a:pt x="867" y="748"/>
                    <a:pt x="1034" y="1148"/>
                  </a:cubicBezTo>
                  <a:cubicBezTo>
                    <a:pt x="1034" y="1215"/>
                    <a:pt x="1101" y="1248"/>
                    <a:pt x="1168" y="1248"/>
                  </a:cubicBezTo>
                  <a:lnTo>
                    <a:pt x="1201" y="1248"/>
                  </a:lnTo>
                  <a:cubicBezTo>
                    <a:pt x="1268" y="1215"/>
                    <a:pt x="1301" y="1148"/>
                    <a:pt x="1301" y="1081"/>
                  </a:cubicBezTo>
                  <a:cubicBezTo>
                    <a:pt x="1101" y="581"/>
                    <a:pt x="701" y="181"/>
                    <a:pt x="200" y="14"/>
                  </a:cubicBezTo>
                  <a:cubicBezTo>
                    <a:pt x="182" y="5"/>
                    <a:pt x="162"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8"/>
            <p:cNvSpPr/>
            <p:nvPr/>
          </p:nvSpPr>
          <p:spPr>
            <a:xfrm>
              <a:off x="6605950" y="1285500"/>
              <a:ext cx="35900" cy="10900"/>
            </a:xfrm>
            <a:custGeom>
              <a:avLst/>
              <a:gdLst/>
              <a:ahLst/>
              <a:cxnLst/>
              <a:rect l="l" t="t" r="r" b="b"/>
              <a:pathLst>
                <a:path w="1436" h="436" extrusionOk="0">
                  <a:moveTo>
                    <a:pt x="758" y="1"/>
                  </a:moveTo>
                  <a:cubicBezTo>
                    <a:pt x="527" y="1"/>
                    <a:pt x="299" y="60"/>
                    <a:pt x="101" y="168"/>
                  </a:cubicBezTo>
                  <a:cubicBezTo>
                    <a:pt x="34" y="202"/>
                    <a:pt x="1" y="302"/>
                    <a:pt x="34" y="369"/>
                  </a:cubicBezTo>
                  <a:cubicBezTo>
                    <a:pt x="67" y="402"/>
                    <a:pt x="101" y="435"/>
                    <a:pt x="168" y="435"/>
                  </a:cubicBezTo>
                  <a:cubicBezTo>
                    <a:pt x="168" y="435"/>
                    <a:pt x="201" y="435"/>
                    <a:pt x="234" y="402"/>
                  </a:cubicBezTo>
                  <a:cubicBezTo>
                    <a:pt x="393" y="314"/>
                    <a:pt x="570" y="272"/>
                    <a:pt x="746" y="272"/>
                  </a:cubicBezTo>
                  <a:cubicBezTo>
                    <a:pt x="903" y="272"/>
                    <a:pt x="1060" y="306"/>
                    <a:pt x="1202" y="369"/>
                  </a:cubicBezTo>
                  <a:cubicBezTo>
                    <a:pt x="1229" y="382"/>
                    <a:pt x="1263" y="390"/>
                    <a:pt x="1295" y="390"/>
                  </a:cubicBezTo>
                  <a:cubicBezTo>
                    <a:pt x="1340" y="390"/>
                    <a:pt x="1382" y="374"/>
                    <a:pt x="1402" y="335"/>
                  </a:cubicBezTo>
                  <a:cubicBezTo>
                    <a:pt x="1435" y="269"/>
                    <a:pt x="1402" y="168"/>
                    <a:pt x="1335" y="135"/>
                  </a:cubicBezTo>
                  <a:cubicBezTo>
                    <a:pt x="1151" y="43"/>
                    <a:pt x="954" y="1"/>
                    <a:pt x="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8"/>
            <p:cNvSpPr/>
            <p:nvPr/>
          </p:nvSpPr>
          <p:spPr>
            <a:xfrm>
              <a:off x="6671000" y="1325550"/>
              <a:ext cx="12525" cy="8450"/>
            </a:xfrm>
            <a:custGeom>
              <a:avLst/>
              <a:gdLst/>
              <a:ahLst/>
              <a:cxnLst/>
              <a:rect l="l" t="t" r="r" b="b"/>
              <a:pathLst>
                <a:path w="501" h="338" extrusionOk="0">
                  <a:moveTo>
                    <a:pt x="1" y="1"/>
                  </a:moveTo>
                  <a:cubicBezTo>
                    <a:pt x="1" y="1"/>
                    <a:pt x="121" y="337"/>
                    <a:pt x="361" y="337"/>
                  </a:cubicBezTo>
                  <a:cubicBezTo>
                    <a:pt x="404" y="337"/>
                    <a:pt x="450" y="326"/>
                    <a:pt x="501" y="301"/>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8"/>
            <p:cNvSpPr/>
            <p:nvPr/>
          </p:nvSpPr>
          <p:spPr>
            <a:xfrm>
              <a:off x="6499225" y="3016775"/>
              <a:ext cx="85075" cy="167650"/>
            </a:xfrm>
            <a:custGeom>
              <a:avLst/>
              <a:gdLst/>
              <a:ahLst/>
              <a:cxnLst/>
              <a:rect l="l" t="t" r="r" b="b"/>
              <a:pathLst>
                <a:path w="3403" h="6706" extrusionOk="0">
                  <a:moveTo>
                    <a:pt x="0" y="0"/>
                  </a:moveTo>
                  <a:lnTo>
                    <a:pt x="600" y="6572"/>
                  </a:lnTo>
                  <a:lnTo>
                    <a:pt x="3402" y="6705"/>
                  </a:lnTo>
                  <a:lnTo>
                    <a:pt x="3402" y="6705"/>
                  </a:lnTo>
                  <a:lnTo>
                    <a:pt x="2802" y="134"/>
                  </a:lnTo>
                  <a:lnTo>
                    <a:pt x="0"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8"/>
            <p:cNvSpPr/>
            <p:nvPr/>
          </p:nvSpPr>
          <p:spPr>
            <a:xfrm>
              <a:off x="6430275" y="3134325"/>
              <a:ext cx="197400" cy="155275"/>
            </a:xfrm>
            <a:custGeom>
              <a:avLst/>
              <a:gdLst/>
              <a:ahLst/>
              <a:cxnLst/>
              <a:rect l="l" t="t" r="r" b="b"/>
              <a:pathLst>
                <a:path w="7896" h="6211" extrusionOk="0">
                  <a:moveTo>
                    <a:pt x="6141" y="0"/>
                  </a:moveTo>
                  <a:cubicBezTo>
                    <a:pt x="6102" y="0"/>
                    <a:pt x="6062" y="11"/>
                    <a:pt x="6027" y="35"/>
                  </a:cubicBezTo>
                  <a:lnTo>
                    <a:pt x="3192" y="1436"/>
                  </a:lnTo>
                  <a:cubicBezTo>
                    <a:pt x="3025" y="1536"/>
                    <a:pt x="2891" y="1636"/>
                    <a:pt x="2825" y="1803"/>
                  </a:cubicBezTo>
                  <a:cubicBezTo>
                    <a:pt x="2358" y="3171"/>
                    <a:pt x="1490" y="4371"/>
                    <a:pt x="323" y="5239"/>
                  </a:cubicBezTo>
                  <a:cubicBezTo>
                    <a:pt x="0" y="5508"/>
                    <a:pt x="306" y="6210"/>
                    <a:pt x="996" y="6210"/>
                  </a:cubicBezTo>
                  <a:cubicBezTo>
                    <a:pt x="1162" y="6210"/>
                    <a:pt x="1350" y="6170"/>
                    <a:pt x="1557" y="6073"/>
                  </a:cubicBezTo>
                  <a:cubicBezTo>
                    <a:pt x="2625" y="5539"/>
                    <a:pt x="4059" y="4505"/>
                    <a:pt x="4826" y="4138"/>
                  </a:cubicBezTo>
                  <a:cubicBezTo>
                    <a:pt x="6060" y="3504"/>
                    <a:pt x="6594" y="3337"/>
                    <a:pt x="7595" y="2837"/>
                  </a:cubicBezTo>
                  <a:cubicBezTo>
                    <a:pt x="7828" y="2737"/>
                    <a:pt x="7895" y="2437"/>
                    <a:pt x="7762" y="2203"/>
                  </a:cubicBezTo>
                  <a:lnTo>
                    <a:pt x="6327" y="102"/>
                  </a:lnTo>
                  <a:cubicBezTo>
                    <a:pt x="6284" y="37"/>
                    <a:pt x="6213" y="0"/>
                    <a:pt x="6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8"/>
            <p:cNvSpPr/>
            <p:nvPr/>
          </p:nvSpPr>
          <p:spPr>
            <a:xfrm>
              <a:off x="6431675" y="1979350"/>
              <a:ext cx="481200" cy="1110000"/>
            </a:xfrm>
            <a:custGeom>
              <a:avLst/>
              <a:gdLst/>
              <a:ahLst/>
              <a:cxnLst/>
              <a:rect l="l" t="t" r="r" b="b"/>
              <a:pathLst>
                <a:path w="19248" h="44400" extrusionOk="0">
                  <a:moveTo>
                    <a:pt x="15845" y="1"/>
                  </a:moveTo>
                  <a:lnTo>
                    <a:pt x="8006" y="435"/>
                  </a:lnTo>
                  <a:cubicBezTo>
                    <a:pt x="8006" y="435"/>
                    <a:pt x="701" y="14511"/>
                    <a:pt x="367" y="19948"/>
                  </a:cubicBezTo>
                  <a:cubicBezTo>
                    <a:pt x="0" y="25552"/>
                    <a:pt x="2335" y="44233"/>
                    <a:pt x="2335" y="44233"/>
                  </a:cubicBezTo>
                  <a:lnTo>
                    <a:pt x="6205" y="44399"/>
                  </a:lnTo>
                  <a:cubicBezTo>
                    <a:pt x="6205" y="44399"/>
                    <a:pt x="6705" y="27921"/>
                    <a:pt x="6471" y="20015"/>
                  </a:cubicBezTo>
                  <a:cubicBezTo>
                    <a:pt x="8840" y="14311"/>
                    <a:pt x="19247" y="6139"/>
                    <a:pt x="15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8"/>
            <p:cNvSpPr/>
            <p:nvPr/>
          </p:nvSpPr>
          <p:spPr>
            <a:xfrm>
              <a:off x="6475025" y="3011775"/>
              <a:ext cx="120125" cy="82575"/>
            </a:xfrm>
            <a:custGeom>
              <a:avLst/>
              <a:gdLst/>
              <a:ahLst/>
              <a:cxnLst/>
              <a:rect l="l" t="t" r="r" b="b"/>
              <a:pathLst>
                <a:path w="4805" h="3303" extrusionOk="0">
                  <a:moveTo>
                    <a:pt x="4804" y="0"/>
                  </a:moveTo>
                  <a:lnTo>
                    <a:pt x="1" y="667"/>
                  </a:lnTo>
                  <a:lnTo>
                    <a:pt x="268" y="3102"/>
                  </a:lnTo>
                  <a:lnTo>
                    <a:pt x="4704" y="3302"/>
                  </a:lnTo>
                  <a:lnTo>
                    <a:pt x="48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68"/>
            <p:cNvSpPr/>
            <p:nvPr/>
          </p:nvSpPr>
          <p:spPr>
            <a:xfrm>
              <a:off x="6472525" y="3178225"/>
              <a:ext cx="37550" cy="17225"/>
            </a:xfrm>
            <a:custGeom>
              <a:avLst/>
              <a:gdLst/>
              <a:ahLst/>
              <a:cxnLst/>
              <a:rect l="l" t="t" r="r" b="b"/>
              <a:pathLst>
                <a:path w="1502" h="689" extrusionOk="0">
                  <a:moveTo>
                    <a:pt x="820" y="128"/>
                  </a:moveTo>
                  <a:cubicBezTo>
                    <a:pt x="968" y="128"/>
                    <a:pt x="1124" y="136"/>
                    <a:pt x="1268" y="147"/>
                  </a:cubicBezTo>
                  <a:cubicBezTo>
                    <a:pt x="927" y="403"/>
                    <a:pt x="634" y="562"/>
                    <a:pt x="431" y="562"/>
                  </a:cubicBezTo>
                  <a:cubicBezTo>
                    <a:pt x="396" y="562"/>
                    <a:pt x="364" y="557"/>
                    <a:pt x="334" y="547"/>
                  </a:cubicBezTo>
                  <a:cubicBezTo>
                    <a:pt x="267" y="514"/>
                    <a:pt x="201" y="447"/>
                    <a:pt x="167" y="347"/>
                  </a:cubicBezTo>
                  <a:cubicBezTo>
                    <a:pt x="167" y="314"/>
                    <a:pt x="167" y="280"/>
                    <a:pt x="167" y="247"/>
                  </a:cubicBezTo>
                  <a:cubicBezTo>
                    <a:pt x="256" y="158"/>
                    <a:pt x="523" y="128"/>
                    <a:pt x="820" y="128"/>
                  </a:cubicBezTo>
                  <a:close/>
                  <a:moveTo>
                    <a:pt x="853" y="1"/>
                  </a:moveTo>
                  <a:cubicBezTo>
                    <a:pt x="538" y="1"/>
                    <a:pt x="191" y="39"/>
                    <a:pt x="67" y="180"/>
                  </a:cubicBezTo>
                  <a:cubicBezTo>
                    <a:pt x="34" y="247"/>
                    <a:pt x="1" y="347"/>
                    <a:pt x="34" y="414"/>
                  </a:cubicBezTo>
                  <a:cubicBezTo>
                    <a:pt x="67" y="547"/>
                    <a:pt x="167" y="647"/>
                    <a:pt x="301" y="681"/>
                  </a:cubicBezTo>
                  <a:lnTo>
                    <a:pt x="334" y="681"/>
                  </a:lnTo>
                  <a:cubicBezTo>
                    <a:pt x="361" y="686"/>
                    <a:pt x="390" y="689"/>
                    <a:pt x="419" y="689"/>
                  </a:cubicBezTo>
                  <a:cubicBezTo>
                    <a:pt x="753" y="689"/>
                    <a:pt x="1223" y="361"/>
                    <a:pt x="1468" y="147"/>
                  </a:cubicBezTo>
                  <a:cubicBezTo>
                    <a:pt x="1502" y="147"/>
                    <a:pt x="1502" y="114"/>
                    <a:pt x="1502" y="80"/>
                  </a:cubicBezTo>
                  <a:cubicBezTo>
                    <a:pt x="1502" y="47"/>
                    <a:pt x="1468" y="47"/>
                    <a:pt x="1435" y="47"/>
                  </a:cubicBezTo>
                  <a:cubicBezTo>
                    <a:pt x="1388" y="31"/>
                    <a:pt x="1133" y="1"/>
                    <a:pt x="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68"/>
            <p:cNvSpPr/>
            <p:nvPr/>
          </p:nvSpPr>
          <p:spPr>
            <a:xfrm>
              <a:off x="6479200" y="3158000"/>
              <a:ext cx="30875" cy="23900"/>
            </a:xfrm>
            <a:custGeom>
              <a:avLst/>
              <a:gdLst/>
              <a:ahLst/>
              <a:cxnLst/>
              <a:rect l="l" t="t" r="r" b="b"/>
              <a:pathLst>
                <a:path w="1235" h="956" extrusionOk="0">
                  <a:moveTo>
                    <a:pt x="401" y="122"/>
                  </a:moveTo>
                  <a:cubicBezTo>
                    <a:pt x="634" y="189"/>
                    <a:pt x="901" y="556"/>
                    <a:pt x="1035" y="789"/>
                  </a:cubicBezTo>
                  <a:cubicBezTo>
                    <a:pt x="701" y="722"/>
                    <a:pt x="201" y="456"/>
                    <a:pt x="167" y="289"/>
                  </a:cubicBezTo>
                  <a:cubicBezTo>
                    <a:pt x="167" y="222"/>
                    <a:pt x="167" y="189"/>
                    <a:pt x="234" y="155"/>
                  </a:cubicBezTo>
                  <a:cubicBezTo>
                    <a:pt x="267" y="122"/>
                    <a:pt x="334" y="122"/>
                    <a:pt x="401" y="122"/>
                  </a:cubicBezTo>
                  <a:close/>
                  <a:moveTo>
                    <a:pt x="312" y="0"/>
                  </a:moveTo>
                  <a:cubicBezTo>
                    <a:pt x="257" y="0"/>
                    <a:pt x="206" y="16"/>
                    <a:pt x="167" y="55"/>
                  </a:cubicBezTo>
                  <a:cubicBezTo>
                    <a:pt x="67" y="89"/>
                    <a:pt x="0" y="222"/>
                    <a:pt x="34" y="322"/>
                  </a:cubicBezTo>
                  <a:cubicBezTo>
                    <a:pt x="101" y="589"/>
                    <a:pt x="701" y="889"/>
                    <a:pt x="1068" y="956"/>
                  </a:cubicBezTo>
                  <a:lnTo>
                    <a:pt x="1168" y="956"/>
                  </a:lnTo>
                  <a:cubicBezTo>
                    <a:pt x="1168" y="956"/>
                    <a:pt x="1201" y="956"/>
                    <a:pt x="1235" y="923"/>
                  </a:cubicBezTo>
                  <a:cubicBezTo>
                    <a:pt x="1235" y="923"/>
                    <a:pt x="1235" y="889"/>
                    <a:pt x="1235" y="856"/>
                  </a:cubicBezTo>
                  <a:cubicBezTo>
                    <a:pt x="1201" y="856"/>
                    <a:pt x="868" y="122"/>
                    <a:pt x="434" y="22"/>
                  </a:cubicBezTo>
                  <a:cubicBezTo>
                    <a:pt x="393" y="8"/>
                    <a:pt x="351" y="0"/>
                    <a:pt x="3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8"/>
            <p:cNvSpPr/>
            <p:nvPr/>
          </p:nvSpPr>
          <p:spPr>
            <a:xfrm>
              <a:off x="6532575" y="1959850"/>
              <a:ext cx="309400" cy="47875"/>
            </a:xfrm>
            <a:custGeom>
              <a:avLst/>
              <a:gdLst/>
              <a:ahLst/>
              <a:cxnLst/>
              <a:rect l="l" t="t" r="r" b="b"/>
              <a:pathLst>
                <a:path w="12376" h="1915" extrusionOk="0">
                  <a:moveTo>
                    <a:pt x="11829" y="1"/>
                  </a:moveTo>
                  <a:cubicBezTo>
                    <a:pt x="11811" y="1"/>
                    <a:pt x="11793" y="5"/>
                    <a:pt x="11775" y="14"/>
                  </a:cubicBezTo>
                  <a:lnTo>
                    <a:pt x="167" y="647"/>
                  </a:lnTo>
                  <a:cubicBezTo>
                    <a:pt x="67" y="681"/>
                    <a:pt x="0" y="748"/>
                    <a:pt x="0" y="814"/>
                  </a:cubicBezTo>
                  <a:lnTo>
                    <a:pt x="167" y="1815"/>
                  </a:lnTo>
                  <a:cubicBezTo>
                    <a:pt x="167" y="1882"/>
                    <a:pt x="234" y="1915"/>
                    <a:pt x="367" y="1915"/>
                  </a:cubicBezTo>
                  <a:lnTo>
                    <a:pt x="12142" y="1281"/>
                  </a:lnTo>
                  <a:cubicBezTo>
                    <a:pt x="12276" y="1248"/>
                    <a:pt x="12376" y="1181"/>
                    <a:pt x="12309" y="1081"/>
                  </a:cubicBezTo>
                  <a:lnTo>
                    <a:pt x="11976" y="80"/>
                  </a:lnTo>
                  <a:cubicBezTo>
                    <a:pt x="11927" y="32"/>
                    <a:pt x="11878" y="1"/>
                    <a:pt x="118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8"/>
            <p:cNvSpPr/>
            <p:nvPr/>
          </p:nvSpPr>
          <p:spPr>
            <a:xfrm>
              <a:off x="6785250" y="1960175"/>
              <a:ext cx="19200" cy="36725"/>
            </a:xfrm>
            <a:custGeom>
              <a:avLst/>
              <a:gdLst/>
              <a:ahLst/>
              <a:cxnLst/>
              <a:rect l="l" t="t" r="r" b="b"/>
              <a:pathLst>
                <a:path w="768" h="1469" extrusionOk="0">
                  <a:moveTo>
                    <a:pt x="101" y="1"/>
                  </a:moveTo>
                  <a:cubicBezTo>
                    <a:pt x="34" y="1"/>
                    <a:pt x="1" y="34"/>
                    <a:pt x="1" y="67"/>
                  </a:cubicBezTo>
                  <a:lnTo>
                    <a:pt x="234" y="1402"/>
                  </a:lnTo>
                  <a:cubicBezTo>
                    <a:pt x="234" y="1435"/>
                    <a:pt x="267" y="1468"/>
                    <a:pt x="334" y="1468"/>
                  </a:cubicBezTo>
                  <a:lnTo>
                    <a:pt x="668" y="1468"/>
                  </a:lnTo>
                  <a:cubicBezTo>
                    <a:pt x="734" y="1468"/>
                    <a:pt x="768" y="1435"/>
                    <a:pt x="768" y="1368"/>
                  </a:cubicBezTo>
                  <a:lnTo>
                    <a:pt x="534" y="67"/>
                  </a:lnTo>
                  <a:cubicBezTo>
                    <a:pt x="534" y="1"/>
                    <a:pt x="468" y="1"/>
                    <a:pt x="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8"/>
            <p:cNvSpPr/>
            <p:nvPr/>
          </p:nvSpPr>
          <p:spPr>
            <a:xfrm>
              <a:off x="6555075" y="1972700"/>
              <a:ext cx="19225" cy="36700"/>
            </a:xfrm>
            <a:custGeom>
              <a:avLst/>
              <a:gdLst/>
              <a:ahLst/>
              <a:cxnLst/>
              <a:rect l="l" t="t" r="r" b="b"/>
              <a:pathLst>
                <a:path w="769" h="1468" extrusionOk="0">
                  <a:moveTo>
                    <a:pt x="101" y="0"/>
                  </a:moveTo>
                  <a:cubicBezTo>
                    <a:pt x="34" y="0"/>
                    <a:pt x="1" y="33"/>
                    <a:pt x="1" y="67"/>
                  </a:cubicBezTo>
                  <a:lnTo>
                    <a:pt x="201" y="1401"/>
                  </a:lnTo>
                  <a:cubicBezTo>
                    <a:pt x="234" y="1434"/>
                    <a:pt x="301" y="1468"/>
                    <a:pt x="335" y="1468"/>
                  </a:cubicBezTo>
                  <a:lnTo>
                    <a:pt x="668" y="1468"/>
                  </a:lnTo>
                  <a:cubicBezTo>
                    <a:pt x="701" y="1468"/>
                    <a:pt x="768" y="1434"/>
                    <a:pt x="768" y="1368"/>
                  </a:cubicBezTo>
                  <a:lnTo>
                    <a:pt x="535" y="67"/>
                  </a:lnTo>
                  <a:cubicBezTo>
                    <a:pt x="535" y="33"/>
                    <a:pt x="468"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8"/>
            <p:cNvSpPr/>
            <p:nvPr/>
          </p:nvSpPr>
          <p:spPr>
            <a:xfrm>
              <a:off x="6669325" y="1966850"/>
              <a:ext cx="19225" cy="36725"/>
            </a:xfrm>
            <a:custGeom>
              <a:avLst/>
              <a:gdLst/>
              <a:ahLst/>
              <a:cxnLst/>
              <a:rect l="l" t="t" r="r" b="b"/>
              <a:pathLst>
                <a:path w="769" h="1469" extrusionOk="0">
                  <a:moveTo>
                    <a:pt x="101" y="1"/>
                  </a:moveTo>
                  <a:cubicBezTo>
                    <a:pt x="34" y="1"/>
                    <a:pt x="1" y="34"/>
                    <a:pt x="1" y="67"/>
                  </a:cubicBezTo>
                  <a:lnTo>
                    <a:pt x="234" y="1402"/>
                  </a:lnTo>
                  <a:cubicBezTo>
                    <a:pt x="234" y="1435"/>
                    <a:pt x="301" y="1468"/>
                    <a:pt x="368" y="1468"/>
                  </a:cubicBezTo>
                  <a:lnTo>
                    <a:pt x="668" y="1468"/>
                  </a:lnTo>
                  <a:cubicBezTo>
                    <a:pt x="735" y="1468"/>
                    <a:pt x="768" y="1402"/>
                    <a:pt x="768" y="1368"/>
                  </a:cubicBezTo>
                  <a:lnTo>
                    <a:pt x="535" y="67"/>
                  </a:lnTo>
                  <a:cubicBezTo>
                    <a:pt x="535" y="1"/>
                    <a:pt x="501" y="1"/>
                    <a:pt x="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8"/>
            <p:cNvSpPr/>
            <p:nvPr/>
          </p:nvSpPr>
          <p:spPr>
            <a:xfrm>
              <a:off x="6895325" y="2083600"/>
              <a:ext cx="87600" cy="60075"/>
            </a:xfrm>
            <a:custGeom>
              <a:avLst/>
              <a:gdLst/>
              <a:ahLst/>
              <a:cxnLst/>
              <a:rect l="l" t="t" r="r" b="b"/>
              <a:pathLst>
                <a:path w="3504" h="2403" extrusionOk="0">
                  <a:moveTo>
                    <a:pt x="2936" y="1"/>
                  </a:moveTo>
                  <a:lnTo>
                    <a:pt x="1802" y="134"/>
                  </a:lnTo>
                  <a:lnTo>
                    <a:pt x="1" y="2402"/>
                  </a:lnTo>
                  <a:lnTo>
                    <a:pt x="2869" y="2169"/>
                  </a:lnTo>
                  <a:cubicBezTo>
                    <a:pt x="2869" y="2169"/>
                    <a:pt x="3503" y="1001"/>
                    <a:pt x="2936"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8"/>
            <p:cNvSpPr/>
            <p:nvPr/>
          </p:nvSpPr>
          <p:spPr>
            <a:xfrm>
              <a:off x="6849475" y="1629950"/>
              <a:ext cx="144275" cy="482875"/>
            </a:xfrm>
            <a:custGeom>
              <a:avLst/>
              <a:gdLst/>
              <a:ahLst/>
              <a:cxnLst/>
              <a:rect l="l" t="t" r="r" b="b"/>
              <a:pathLst>
                <a:path w="5771" h="19315" extrusionOk="0">
                  <a:moveTo>
                    <a:pt x="2702" y="0"/>
                  </a:moveTo>
                  <a:lnTo>
                    <a:pt x="0" y="1034"/>
                  </a:lnTo>
                  <a:cubicBezTo>
                    <a:pt x="534" y="2502"/>
                    <a:pt x="1067" y="3970"/>
                    <a:pt x="1534" y="5471"/>
                  </a:cubicBezTo>
                  <a:cubicBezTo>
                    <a:pt x="2001" y="6972"/>
                    <a:pt x="2468" y="8473"/>
                    <a:pt x="2835" y="9941"/>
                  </a:cubicBezTo>
                  <a:cubicBezTo>
                    <a:pt x="2935" y="10308"/>
                    <a:pt x="3002" y="10708"/>
                    <a:pt x="3069" y="11075"/>
                  </a:cubicBezTo>
                  <a:lnTo>
                    <a:pt x="3169" y="11575"/>
                  </a:lnTo>
                  <a:lnTo>
                    <a:pt x="3236" y="12109"/>
                  </a:lnTo>
                  <a:cubicBezTo>
                    <a:pt x="3336" y="12843"/>
                    <a:pt x="3369" y="13610"/>
                    <a:pt x="3402" y="14377"/>
                  </a:cubicBezTo>
                  <a:cubicBezTo>
                    <a:pt x="3436" y="15912"/>
                    <a:pt x="3369" y="17479"/>
                    <a:pt x="3302" y="19047"/>
                  </a:cubicBezTo>
                  <a:lnTo>
                    <a:pt x="4703" y="19314"/>
                  </a:lnTo>
                  <a:cubicBezTo>
                    <a:pt x="5170" y="17713"/>
                    <a:pt x="5471" y="16112"/>
                    <a:pt x="5637" y="14477"/>
                  </a:cubicBezTo>
                  <a:cubicBezTo>
                    <a:pt x="5737" y="13610"/>
                    <a:pt x="5771" y="12776"/>
                    <a:pt x="5737" y="11942"/>
                  </a:cubicBezTo>
                  <a:lnTo>
                    <a:pt x="5704" y="11275"/>
                  </a:lnTo>
                  <a:lnTo>
                    <a:pt x="5637" y="10641"/>
                  </a:lnTo>
                  <a:cubicBezTo>
                    <a:pt x="5571" y="10207"/>
                    <a:pt x="5504" y="9807"/>
                    <a:pt x="5437" y="9374"/>
                  </a:cubicBezTo>
                  <a:cubicBezTo>
                    <a:pt x="5137" y="7772"/>
                    <a:pt x="4737" y="6205"/>
                    <a:pt x="4270" y="4637"/>
                  </a:cubicBezTo>
                  <a:cubicBezTo>
                    <a:pt x="3803" y="3069"/>
                    <a:pt x="3302" y="1568"/>
                    <a:pt x="270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8"/>
            <p:cNvSpPr/>
            <p:nvPr/>
          </p:nvSpPr>
          <p:spPr>
            <a:xfrm>
              <a:off x="6802775" y="1562250"/>
              <a:ext cx="144275" cy="161950"/>
            </a:xfrm>
            <a:custGeom>
              <a:avLst/>
              <a:gdLst/>
              <a:ahLst/>
              <a:cxnLst/>
              <a:rect l="l" t="t" r="r" b="b"/>
              <a:pathLst>
                <a:path w="5771" h="6478" extrusionOk="0">
                  <a:moveTo>
                    <a:pt x="1863" y="1"/>
                  </a:moveTo>
                  <a:cubicBezTo>
                    <a:pt x="697" y="1"/>
                    <a:pt x="230" y="1231"/>
                    <a:pt x="133" y="2708"/>
                  </a:cubicBezTo>
                  <a:cubicBezTo>
                    <a:pt x="0" y="4276"/>
                    <a:pt x="1001" y="6478"/>
                    <a:pt x="1001" y="6478"/>
                  </a:cubicBezTo>
                  <a:lnTo>
                    <a:pt x="5771" y="4509"/>
                  </a:lnTo>
                  <a:cubicBezTo>
                    <a:pt x="5771" y="4509"/>
                    <a:pt x="4336" y="140"/>
                    <a:pt x="2001" y="6"/>
                  </a:cubicBezTo>
                  <a:cubicBezTo>
                    <a:pt x="1954" y="3"/>
                    <a:pt x="1908" y="1"/>
                    <a:pt x="1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8"/>
            <p:cNvSpPr/>
            <p:nvPr/>
          </p:nvSpPr>
          <p:spPr>
            <a:xfrm>
              <a:off x="6895325" y="2137800"/>
              <a:ext cx="71750" cy="65075"/>
            </a:xfrm>
            <a:custGeom>
              <a:avLst/>
              <a:gdLst/>
              <a:ahLst/>
              <a:cxnLst/>
              <a:rect l="l" t="t" r="r" b="b"/>
              <a:pathLst>
                <a:path w="2870" h="2603" extrusionOk="0">
                  <a:moveTo>
                    <a:pt x="2869" y="1"/>
                  </a:moveTo>
                  <a:lnTo>
                    <a:pt x="1" y="234"/>
                  </a:lnTo>
                  <a:lnTo>
                    <a:pt x="134" y="2603"/>
                  </a:lnTo>
                  <a:lnTo>
                    <a:pt x="2502" y="2269"/>
                  </a:lnTo>
                  <a:lnTo>
                    <a:pt x="2869"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8"/>
            <p:cNvSpPr/>
            <p:nvPr/>
          </p:nvSpPr>
          <p:spPr>
            <a:xfrm>
              <a:off x="6752450" y="1369375"/>
              <a:ext cx="66175" cy="60300"/>
            </a:xfrm>
            <a:custGeom>
              <a:avLst/>
              <a:gdLst/>
              <a:ahLst/>
              <a:cxnLst/>
              <a:rect l="l" t="t" r="r" b="b"/>
              <a:pathLst>
                <a:path w="2647" h="2412" extrusionOk="0">
                  <a:moveTo>
                    <a:pt x="1524" y="1"/>
                  </a:moveTo>
                  <a:cubicBezTo>
                    <a:pt x="891" y="1"/>
                    <a:pt x="364" y="725"/>
                    <a:pt x="178" y="1250"/>
                  </a:cubicBezTo>
                  <a:cubicBezTo>
                    <a:pt x="0" y="1844"/>
                    <a:pt x="218" y="2411"/>
                    <a:pt x="763" y="2411"/>
                  </a:cubicBezTo>
                  <a:cubicBezTo>
                    <a:pt x="830" y="2411"/>
                    <a:pt x="902" y="2402"/>
                    <a:pt x="979" y="2384"/>
                  </a:cubicBezTo>
                  <a:cubicBezTo>
                    <a:pt x="1513" y="2251"/>
                    <a:pt x="1946" y="1917"/>
                    <a:pt x="2247" y="1450"/>
                  </a:cubicBezTo>
                  <a:cubicBezTo>
                    <a:pt x="2647" y="916"/>
                    <a:pt x="2347" y="149"/>
                    <a:pt x="1679" y="16"/>
                  </a:cubicBezTo>
                  <a:cubicBezTo>
                    <a:pt x="1627" y="6"/>
                    <a:pt x="1575" y="1"/>
                    <a:pt x="152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4"/>
        <p:cNvGrpSpPr/>
        <p:nvPr/>
      </p:nvGrpSpPr>
      <p:grpSpPr>
        <a:xfrm>
          <a:off x="0" y="0"/>
          <a:ext cx="0" cy="0"/>
          <a:chOff x="0" y="0"/>
          <a:chExt cx="0" cy="0"/>
        </a:xfrm>
      </p:grpSpPr>
      <p:sp>
        <p:nvSpPr>
          <p:cNvPr id="1725" name="Google Shape;1725;p69"/>
          <p:cNvSpPr txBox="1">
            <a:spLocks noGrp="1"/>
          </p:cNvSpPr>
          <p:nvPr>
            <p:ph type="title"/>
          </p:nvPr>
        </p:nvSpPr>
        <p:spPr>
          <a:xfrm>
            <a:off x="0" y="0"/>
            <a:ext cx="7963500" cy="14775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a:t>DON’T GIVE UP! WE’RE ALMOST DONE! </a:t>
            </a:r>
            <a:endParaRPr/>
          </a:p>
          <a:p>
            <a:pPr marL="0" lvl="0" indent="0" algn="ctr" rtl="0">
              <a:spcBef>
                <a:spcPts val="0"/>
              </a:spcBef>
              <a:spcAft>
                <a:spcPts val="0"/>
              </a:spcAft>
              <a:buNone/>
            </a:pPr>
            <a:r>
              <a:rPr lang="en"/>
              <a:t>Just </a:t>
            </a:r>
            <a:r>
              <a:rPr lang="en">
                <a:solidFill>
                  <a:schemeClr val="accent4"/>
                </a:solidFill>
              </a:rPr>
              <a:t>ONE MORE</a:t>
            </a:r>
            <a:r>
              <a:rPr lang="en"/>
              <a:t> SOURCE OF LAW LEFT</a:t>
            </a:r>
            <a:endParaRPr/>
          </a:p>
          <a:p>
            <a:pPr marL="0" lvl="0" indent="0" algn="ctr" rtl="0">
              <a:spcBef>
                <a:spcPts val="0"/>
              </a:spcBef>
              <a:spcAft>
                <a:spcPts val="0"/>
              </a:spcAft>
              <a:buNone/>
            </a:pPr>
            <a:r>
              <a:rPr lang="en"/>
              <a:t>to rule our sad, little lives.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grpSp>
        <p:nvGrpSpPr>
          <p:cNvPr id="1730" name="Google Shape;1730;p70"/>
          <p:cNvGrpSpPr/>
          <p:nvPr/>
        </p:nvGrpSpPr>
        <p:grpSpPr>
          <a:xfrm flipH="1">
            <a:off x="5572115" y="2478001"/>
            <a:ext cx="3334165" cy="1866187"/>
            <a:chOff x="4636791" y="2887656"/>
            <a:chExt cx="3389068" cy="1896918"/>
          </a:xfrm>
        </p:grpSpPr>
        <p:sp>
          <p:nvSpPr>
            <p:cNvPr id="1731" name="Google Shape;1731;p70"/>
            <p:cNvSpPr/>
            <p:nvPr/>
          </p:nvSpPr>
          <p:spPr>
            <a:xfrm>
              <a:off x="4636791" y="4586856"/>
              <a:ext cx="3389068" cy="197718"/>
            </a:xfrm>
            <a:custGeom>
              <a:avLst/>
              <a:gdLst/>
              <a:ahLst/>
              <a:cxnLst/>
              <a:rect l="l" t="t" r="r" b="b"/>
              <a:pathLst>
                <a:path w="161982" h="9450" extrusionOk="0">
                  <a:moveTo>
                    <a:pt x="81004" y="1"/>
                  </a:moveTo>
                  <a:cubicBezTo>
                    <a:pt x="36267" y="1"/>
                    <a:pt x="1" y="2106"/>
                    <a:pt x="1" y="4713"/>
                  </a:cubicBezTo>
                  <a:cubicBezTo>
                    <a:pt x="1" y="7344"/>
                    <a:pt x="36267" y="9449"/>
                    <a:pt x="81004" y="9449"/>
                  </a:cubicBezTo>
                  <a:cubicBezTo>
                    <a:pt x="125716" y="9449"/>
                    <a:pt x="161982" y="7344"/>
                    <a:pt x="161982" y="4713"/>
                  </a:cubicBezTo>
                  <a:cubicBezTo>
                    <a:pt x="161982" y="2106"/>
                    <a:pt x="125716" y="1"/>
                    <a:pt x="8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0"/>
            <p:cNvSpPr/>
            <p:nvPr/>
          </p:nvSpPr>
          <p:spPr>
            <a:xfrm>
              <a:off x="5701286" y="3155695"/>
              <a:ext cx="170958" cy="447470"/>
            </a:xfrm>
            <a:custGeom>
              <a:avLst/>
              <a:gdLst/>
              <a:ahLst/>
              <a:cxnLst/>
              <a:rect l="l" t="t" r="r" b="b"/>
              <a:pathLst>
                <a:path w="8171" h="21387" extrusionOk="0">
                  <a:moveTo>
                    <a:pt x="5601" y="1"/>
                  </a:moveTo>
                  <a:cubicBezTo>
                    <a:pt x="4696" y="1"/>
                    <a:pt x="3848" y="535"/>
                    <a:pt x="3484" y="1436"/>
                  </a:cubicBezTo>
                  <a:cubicBezTo>
                    <a:pt x="2882" y="2915"/>
                    <a:pt x="2331" y="4393"/>
                    <a:pt x="1830" y="5922"/>
                  </a:cubicBezTo>
                  <a:cubicBezTo>
                    <a:pt x="1303" y="7451"/>
                    <a:pt x="852" y="8955"/>
                    <a:pt x="451" y="10584"/>
                  </a:cubicBezTo>
                  <a:cubicBezTo>
                    <a:pt x="326" y="10960"/>
                    <a:pt x="251" y="11386"/>
                    <a:pt x="151" y="11812"/>
                  </a:cubicBezTo>
                  <a:lnTo>
                    <a:pt x="50" y="12464"/>
                  </a:lnTo>
                  <a:lnTo>
                    <a:pt x="25" y="12614"/>
                  </a:lnTo>
                  <a:cubicBezTo>
                    <a:pt x="0" y="12714"/>
                    <a:pt x="0" y="12865"/>
                    <a:pt x="0" y="12940"/>
                  </a:cubicBezTo>
                  <a:lnTo>
                    <a:pt x="0" y="13216"/>
                  </a:lnTo>
                  <a:lnTo>
                    <a:pt x="0" y="13416"/>
                  </a:lnTo>
                  <a:cubicBezTo>
                    <a:pt x="25" y="13867"/>
                    <a:pt x="75" y="14318"/>
                    <a:pt x="151" y="14769"/>
                  </a:cubicBezTo>
                  <a:cubicBezTo>
                    <a:pt x="226" y="15195"/>
                    <a:pt x="301" y="15571"/>
                    <a:pt x="401" y="15997"/>
                  </a:cubicBezTo>
                  <a:cubicBezTo>
                    <a:pt x="727" y="17576"/>
                    <a:pt x="1203" y="19130"/>
                    <a:pt x="1755" y="20634"/>
                  </a:cubicBezTo>
                  <a:cubicBezTo>
                    <a:pt x="1930" y="21085"/>
                    <a:pt x="2331" y="21361"/>
                    <a:pt x="2807" y="21386"/>
                  </a:cubicBezTo>
                  <a:cubicBezTo>
                    <a:pt x="2822" y="21387"/>
                    <a:pt x="2837" y="21387"/>
                    <a:pt x="2852" y="21387"/>
                  </a:cubicBezTo>
                  <a:cubicBezTo>
                    <a:pt x="3459" y="21387"/>
                    <a:pt x="3960" y="20895"/>
                    <a:pt x="3960" y="20283"/>
                  </a:cubicBezTo>
                  <a:cubicBezTo>
                    <a:pt x="4010" y="18704"/>
                    <a:pt x="3960" y="17125"/>
                    <a:pt x="3960" y="15596"/>
                  </a:cubicBezTo>
                  <a:lnTo>
                    <a:pt x="3960" y="14469"/>
                  </a:lnTo>
                  <a:cubicBezTo>
                    <a:pt x="3960" y="14118"/>
                    <a:pt x="3985" y="13742"/>
                    <a:pt x="4010" y="13491"/>
                  </a:cubicBezTo>
                  <a:lnTo>
                    <a:pt x="4010" y="13416"/>
                  </a:lnTo>
                  <a:lnTo>
                    <a:pt x="4060" y="13291"/>
                  </a:lnTo>
                  <a:lnTo>
                    <a:pt x="4186" y="12789"/>
                  </a:lnTo>
                  <a:cubicBezTo>
                    <a:pt x="4286" y="12439"/>
                    <a:pt x="4411" y="12113"/>
                    <a:pt x="4537" y="11737"/>
                  </a:cubicBezTo>
                  <a:cubicBezTo>
                    <a:pt x="4988" y="10333"/>
                    <a:pt x="5539" y="8880"/>
                    <a:pt x="6090" y="7451"/>
                  </a:cubicBezTo>
                  <a:lnTo>
                    <a:pt x="7694" y="3090"/>
                  </a:lnTo>
                  <a:lnTo>
                    <a:pt x="7694" y="3115"/>
                  </a:lnTo>
                  <a:cubicBezTo>
                    <a:pt x="8171" y="1937"/>
                    <a:pt x="7594" y="634"/>
                    <a:pt x="6441" y="158"/>
                  </a:cubicBezTo>
                  <a:cubicBezTo>
                    <a:pt x="6164" y="52"/>
                    <a:pt x="5880" y="1"/>
                    <a:pt x="5601"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0"/>
            <p:cNvSpPr/>
            <p:nvPr/>
          </p:nvSpPr>
          <p:spPr>
            <a:xfrm>
              <a:off x="5732209" y="3144229"/>
              <a:ext cx="169451" cy="169472"/>
            </a:xfrm>
            <a:custGeom>
              <a:avLst/>
              <a:gdLst/>
              <a:ahLst/>
              <a:cxnLst/>
              <a:rect l="l" t="t" r="r" b="b"/>
              <a:pathLst>
                <a:path w="8099" h="8100" extrusionOk="0">
                  <a:moveTo>
                    <a:pt x="4631" y="0"/>
                  </a:moveTo>
                  <a:cubicBezTo>
                    <a:pt x="4567" y="0"/>
                    <a:pt x="4503" y="1"/>
                    <a:pt x="4437" y="4"/>
                  </a:cubicBezTo>
                  <a:cubicBezTo>
                    <a:pt x="1906" y="104"/>
                    <a:pt x="1254" y="3262"/>
                    <a:pt x="1" y="6220"/>
                  </a:cubicBezTo>
                  <a:lnTo>
                    <a:pt x="4587" y="8099"/>
                  </a:lnTo>
                  <a:cubicBezTo>
                    <a:pt x="4587" y="8099"/>
                    <a:pt x="4813" y="7999"/>
                    <a:pt x="6367" y="5067"/>
                  </a:cubicBezTo>
                  <a:cubicBezTo>
                    <a:pt x="8099" y="1774"/>
                    <a:pt x="6958" y="0"/>
                    <a:pt x="46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0"/>
            <p:cNvSpPr/>
            <p:nvPr/>
          </p:nvSpPr>
          <p:spPr>
            <a:xfrm>
              <a:off x="5732209" y="3571278"/>
              <a:ext cx="77643" cy="51992"/>
            </a:xfrm>
            <a:custGeom>
              <a:avLst/>
              <a:gdLst/>
              <a:ahLst/>
              <a:cxnLst/>
              <a:rect l="l" t="t" r="r" b="b"/>
              <a:pathLst>
                <a:path w="3711" h="2485" extrusionOk="0">
                  <a:moveTo>
                    <a:pt x="1735" y="1"/>
                  </a:moveTo>
                  <a:cubicBezTo>
                    <a:pt x="1121" y="1"/>
                    <a:pt x="861" y="238"/>
                    <a:pt x="277" y="621"/>
                  </a:cubicBezTo>
                  <a:cubicBezTo>
                    <a:pt x="1" y="1348"/>
                    <a:pt x="377" y="2150"/>
                    <a:pt x="1104" y="2400"/>
                  </a:cubicBezTo>
                  <a:cubicBezTo>
                    <a:pt x="1273" y="2457"/>
                    <a:pt x="1456" y="2485"/>
                    <a:pt x="1632" y="2485"/>
                  </a:cubicBezTo>
                  <a:cubicBezTo>
                    <a:pt x="1691" y="2485"/>
                    <a:pt x="1749" y="2482"/>
                    <a:pt x="1805" y="2475"/>
                  </a:cubicBezTo>
                  <a:cubicBezTo>
                    <a:pt x="2031" y="2425"/>
                    <a:pt x="2231" y="2350"/>
                    <a:pt x="2407" y="2225"/>
                  </a:cubicBezTo>
                  <a:lnTo>
                    <a:pt x="2908" y="2325"/>
                  </a:lnTo>
                  <a:cubicBezTo>
                    <a:pt x="2942" y="2329"/>
                    <a:pt x="2976" y="2331"/>
                    <a:pt x="3010" y="2331"/>
                  </a:cubicBezTo>
                  <a:cubicBezTo>
                    <a:pt x="3367" y="2331"/>
                    <a:pt x="3664" y="2092"/>
                    <a:pt x="3710" y="1749"/>
                  </a:cubicBezTo>
                  <a:cubicBezTo>
                    <a:pt x="3710" y="1648"/>
                    <a:pt x="3710" y="1573"/>
                    <a:pt x="3685" y="1473"/>
                  </a:cubicBezTo>
                  <a:lnTo>
                    <a:pt x="3610" y="1147"/>
                  </a:lnTo>
                  <a:cubicBezTo>
                    <a:pt x="3485" y="646"/>
                    <a:pt x="3109" y="270"/>
                    <a:pt x="2632" y="145"/>
                  </a:cubicBezTo>
                  <a:lnTo>
                    <a:pt x="2257" y="44"/>
                  </a:lnTo>
                  <a:cubicBezTo>
                    <a:pt x="2055" y="15"/>
                    <a:pt x="1885" y="1"/>
                    <a:pt x="1735"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0"/>
            <p:cNvSpPr/>
            <p:nvPr/>
          </p:nvSpPr>
          <p:spPr>
            <a:xfrm>
              <a:off x="6232989" y="3812891"/>
              <a:ext cx="99654" cy="132670"/>
            </a:xfrm>
            <a:custGeom>
              <a:avLst/>
              <a:gdLst/>
              <a:ahLst/>
              <a:cxnLst/>
              <a:rect l="l" t="t" r="r" b="b"/>
              <a:pathLst>
                <a:path w="4763" h="6341" extrusionOk="0">
                  <a:moveTo>
                    <a:pt x="1906" y="0"/>
                  </a:moveTo>
                  <a:lnTo>
                    <a:pt x="1" y="1454"/>
                  </a:lnTo>
                  <a:lnTo>
                    <a:pt x="2833" y="6341"/>
                  </a:lnTo>
                  <a:lnTo>
                    <a:pt x="4763" y="4887"/>
                  </a:lnTo>
                  <a:lnTo>
                    <a:pt x="1906" y="0"/>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0"/>
            <p:cNvSpPr/>
            <p:nvPr/>
          </p:nvSpPr>
          <p:spPr>
            <a:xfrm>
              <a:off x="6276006" y="3892208"/>
              <a:ext cx="154701" cy="86640"/>
            </a:xfrm>
            <a:custGeom>
              <a:avLst/>
              <a:gdLst/>
              <a:ahLst/>
              <a:cxnLst/>
              <a:rect l="l" t="t" r="r" b="b"/>
              <a:pathLst>
                <a:path w="7394" h="4141" extrusionOk="0">
                  <a:moveTo>
                    <a:pt x="6343" y="0"/>
                  </a:moveTo>
                  <a:cubicBezTo>
                    <a:pt x="6231" y="0"/>
                    <a:pt x="6118" y="22"/>
                    <a:pt x="6015" y="69"/>
                  </a:cubicBezTo>
                  <a:cubicBezTo>
                    <a:pt x="5446" y="324"/>
                    <a:pt x="4733" y="408"/>
                    <a:pt x="4070" y="408"/>
                  </a:cubicBezTo>
                  <a:cubicBezTo>
                    <a:pt x="3624" y="408"/>
                    <a:pt x="3200" y="370"/>
                    <a:pt x="2857" y="319"/>
                  </a:cubicBezTo>
                  <a:cubicBezTo>
                    <a:pt x="2707" y="319"/>
                    <a:pt x="2556" y="344"/>
                    <a:pt x="2431" y="420"/>
                  </a:cubicBezTo>
                  <a:lnTo>
                    <a:pt x="100" y="1773"/>
                  </a:lnTo>
                  <a:cubicBezTo>
                    <a:pt x="25" y="1823"/>
                    <a:pt x="0" y="1923"/>
                    <a:pt x="25" y="2024"/>
                  </a:cubicBezTo>
                  <a:lnTo>
                    <a:pt x="1003" y="3928"/>
                  </a:lnTo>
                  <a:cubicBezTo>
                    <a:pt x="1086" y="4062"/>
                    <a:pt x="1225" y="4140"/>
                    <a:pt x="1368" y="4140"/>
                  </a:cubicBezTo>
                  <a:cubicBezTo>
                    <a:pt x="1440" y="4140"/>
                    <a:pt x="1512" y="4121"/>
                    <a:pt x="1579" y="4079"/>
                  </a:cubicBezTo>
                  <a:cubicBezTo>
                    <a:pt x="2381" y="3603"/>
                    <a:pt x="2657" y="3277"/>
                    <a:pt x="3684" y="2675"/>
                  </a:cubicBezTo>
                  <a:cubicBezTo>
                    <a:pt x="4311" y="2299"/>
                    <a:pt x="5489" y="1698"/>
                    <a:pt x="6541" y="1046"/>
                  </a:cubicBezTo>
                  <a:cubicBezTo>
                    <a:pt x="7393" y="506"/>
                    <a:pt x="6884" y="0"/>
                    <a:pt x="6343" y="0"/>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0"/>
            <p:cNvSpPr/>
            <p:nvPr/>
          </p:nvSpPr>
          <p:spPr>
            <a:xfrm>
              <a:off x="6333145" y="3884509"/>
              <a:ext cx="21006" cy="20169"/>
            </a:xfrm>
            <a:custGeom>
              <a:avLst/>
              <a:gdLst/>
              <a:ahLst/>
              <a:cxnLst/>
              <a:rect l="l" t="t" r="r" b="b"/>
              <a:pathLst>
                <a:path w="1004" h="964" extrusionOk="0">
                  <a:moveTo>
                    <a:pt x="703" y="111"/>
                  </a:moveTo>
                  <a:lnTo>
                    <a:pt x="803" y="136"/>
                  </a:lnTo>
                  <a:cubicBezTo>
                    <a:pt x="853" y="186"/>
                    <a:pt x="878" y="261"/>
                    <a:pt x="878" y="337"/>
                  </a:cubicBezTo>
                  <a:cubicBezTo>
                    <a:pt x="828" y="487"/>
                    <a:pt x="577" y="662"/>
                    <a:pt x="151" y="813"/>
                  </a:cubicBezTo>
                  <a:cubicBezTo>
                    <a:pt x="302" y="512"/>
                    <a:pt x="552" y="136"/>
                    <a:pt x="703" y="111"/>
                  </a:cubicBezTo>
                  <a:close/>
                  <a:moveTo>
                    <a:pt x="758" y="1"/>
                  </a:moveTo>
                  <a:cubicBezTo>
                    <a:pt x="741" y="1"/>
                    <a:pt x="723" y="4"/>
                    <a:pt x="703" y="11"/>
                  </a:cubicBezTo>
                  <a:cubicBezTo>
                    <a:pt x="377" y="36"/>
                    <a:pt x="26" y="788"/>
                    <a:pt x="1" y="888"/>
                  </a:cubicBezTo>
                  <a:lnTo>
                    <a:pt x="1" y="913"/>
                  </a:lnTo>
                  <a:lnTo>
                    <a:pt x="51" y="963"/>
                  </a:lnTo>
                  <a:cubicBezTo>
                    <a:pt x="277" y="888"/>
                    <a:pt x="477" y="813"/>
                    <a:pt x="652" y="712"/>
                  </a:cubicBezTo>
                  <a:cubicBezTo>
                    <a:pt x="803" y="637"/>
                    <a:pt x="928" y="512"/>
                    <a:pt x="978" y="362"/>
                  </a:cubicBezTo>
                  <a:cubicBezTo>
                    <a:pt x="1003" y="261"/>
                    <a:pt x="978" y="136"/>
                    <a:pt x="878" y="61"/>
                  </a:cubicBezTo>
                  <a:cubicBezTo>
                    <a:pt x="841" y="24"/>
                    <a:pt x="805" y="1"/>
                    <a:pt x="758"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0"/>
            <p:cNvSpPr/>
            <p:nvPr/>
          </p:nvSpPr>
          <p:spPr>
            <a:xfrm>
              <a:off x="6324232" y="3879990"/>
              <a:ext cx="14185" cy="24689"/>
            </a:xfrm>
            <a:custGeom>
              <a:avLst/>
              <a:gdLst/>
              <a:ahLst/>
              <a:cxnLst/>
              <a:rect l="l" t="t" r="r" b="b"/>
              <a:pathLst>
                <a:path w="678" h="1180" extrusionOk="0">
                  <a:moveTo>
                    <a:pt x="399" y="139"/>
                  </a:moveTo>
                  <a:cubicBezTo>
                    <a:pt x="421" y="139"/>
                    <a:pt x="439" y="152"/>
                    <a:pt x="452" y="177"/>
                  </a:cubicBezTo>
                  <a:cubicBezTo>
                    <a:pt x="552" y="427"/>
                    <a:pt x="552" y="728"/>
                    <a:pt x="452" y="1004"/>
                  </a:cubicBezTo>
                  <a:cubicBezTo>
                    <a:pt x="302" y="803"/>
                    <a:pt x="201" y="527"/>
                    <a:pt x="201" y="277"/>
                  </a:cubicBezTo>
                  <a:cubicBezTo>
                    <a:pt x="226" y="227"/>
                    <a:pt x="251" y="177"/>
                    <a:pt x="276" y="152"/>
                  </a:cubicBezTo>
                  <a:lnTo>
                    <a:pt x="327" y="177"/>
                  </a:lnTo>
                  <a:cubicBezTo>
                    <a:pt x="352" y="152"/>
                    <a:pt x="377" y="139"/>
                    <a:pt x="399" y="139"/>
                  </a:cubicBezTo>
                  <a:close/>
                  <a:moveTo>
                    <a:pt x="357" y="0"/>
                  </a:moveTo>
                  <a:cubicBezTo>
                    <a:pt x="322" y="0"/>
                    <a:pt x="287" y="8"/>
                    <a:pt x="251" y="26"/>
                  </a:cubicBezTo>
                  <a:cubicBezTo>
                    <a:pt x="176" y="76"/>
                    <a:pt x="126" y="126"/>
                    <a:pt x="101" y="227"/>
                  </a:cubicBezTo>
                  <a:cubicBezTo>
                    <a:pt x="1" y="553"/>
                    <a:pt x="427" y="1129"/>
                    <a:pt x="427" y="1154"/>
                  </a:cubicBezTo>
                  <a:lnTo>
                    <a:pt x="477" y="1179"/>
                  </a:lnTo>
                  <a:lnTo>
                    <a:pt x="502" y="1179"/>
                  </a:lnTo>
                  <a:lnTo>
                    <a:pt x="527" y="1129"/>
                  </a:lnTo>
                  <a:cubicBezTo>
                    <a:pt x="677" y="803"/>
                    <a:pt x="677" y="427"/>
                    <a:pt x="527" y="76"/>
                  </a:cubicBezTo>
                  <a:cubicBezTo>
                    <a:pt x="479" y="28"/>
                    <a:pt x="420" y="0"/>
                    <a:pt x="357" y="0"/>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0"/>
            <p:cNvSpPr/>
            <p:nvPr/>
          </p:nvSpPr>
          <p:spPr>
            <a:xfrm>
              <a:off x="5768405" y="3501397"/>
              <a:ext cx="538022" cy="375998"/>
            </a:xfrm>
            <a:custGeom>
              <a:avLst/>
              <a:gdLst/>
              <a:ahLst/>
              <a:cxnLst/>
              <a:rect l="l" t="t" r="r" b="b"/>
              <a:pathLst>
                <a:path w="25715" h="17971" extrusionOk="0">
                  <a:moveTo>
                    <a:pt x="1955" y="1"/>
                  </a:moveTo>
                  <a:cubicBezTo>
                    <a:pt x="1955" y="1"/>
                    <a:pt x="0" y="3986"/>
                    <a:pt x="1905" y="6542"/>
                  </a:cubicBezTo>
                  <a:cubicBezTo>
                    <a:pt x="3150" y="8184"/>
                    <a:pt x="5161" y="8748"/>
                    <a:pt x="9407" y="8748"/>
                  </a:cubicBezTo>
                  <a:cubicBezTo>
                    <a:pt x="11059" y="8748"/>
                    <a:pt x="13049" y="8663"/>
                    <a:pt x="15464" y="8522"/>
                  </a:cubicBezTo>
                  <a:cubicBezTo>
                    <a:pt x="17319" y="13685"/>
                    <a:pt x="22431" y="17971"/>
                    <a:pt x="22431" y="17971"/>
                  </a:cubicBezTo>
                  <a:lnTo>
                    <a:pt x="25715" y="16517"/>
                  </a:lnTo>
                  <a:cubicBezTo>
                    <a:pt x="23710" y="12658"/>
                    <a:pt x="22156" y="8597"/>
                    <a:pt x="21028" y="4387"/>
                  </a:cubicBezTo>
                  <a:cubicBezTo>
                    <a:pt x="20401" y="2106"/>
                    <a:pt x="8973" y="302"/>
                    <a:pt x="8973" y="302"/>
                  </a:cubicBezTo>
                  <a:lnTo>
                    <a:pt x="1955" y="1"/>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0"/>
            <p:cNvSpPr/>
            <p:nvPr/>
          </p:nvSpPr>
          <p:spPr>
            <a:xfrm>
              <a:off x="6226713" y="3824943"/>
              <a:ext cx="88105" cy="70823"/>
            </a:xfrm>
            <a:custGeom>
              <a:avLst/>
              <a:gdLst/>
              <a:ahLst/>
              <a:cxnLst/>
              <a:rect l="l" t="t" r="r" b="b"/>
              <a:pathLst>
                <a:path w="4211" h="3385" extrusionOk="0">
                  <a:moveTo>
                    <a:pt x="3634" y="1"/>
                  </a:moveTo>
                  <a:lnTo>
                    <a:pt x="0" y="2256"/>
                  </a:lnTo>
                  <a:lnTo>
                    <a:pt x="852" y="3384"/>
                  </a:lnTo>
                  <a:lnTo>
                    <a:pt x="4211" y="1354"/>
                  </a:lnTo>
                  <a:lnTo>
                    <a:pt x="3634"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0"/>
            <p:cNvSpPr/>
            <p:nvPr/>
          </p:nvSpPr>
          <p:spPr>
            <a:xfrm>
              <a:off x="5832365" y="3032084"/>
              <a:ext cx="130598" cy="147420"/>
            </a:xfrm>
            <a:custGeom>
              <a:avLst/>
              <a:gdLst/>
              <a:ahLst/>
              <a:cxnLst/>
              <a:rect l="l" t="t" r="r" b="b"/>
              <a:pathLst>
                <a:path w="6242" h="7046" extrusionOk="0">
                  <a:moveTo>
                    <a:pt x="1680" y="1"/>
                  </a:moveTo>
                  <a:lnTo>
                    <a:pt x="1" y="953"/>
                  </a:lnTo>
                  <a:cubicBezTo>
                    <a:pt x="577" y="2357"/>
                    <a:pt x="527" y="4161"/>
                    <a:pt x="277" y="5590"/>
                  </a:cubicBezTo>
                  <a:cubicBezTo>
                    <a:pt x="176" y="6166"/>
                    <a:pt x="101" y="6442"/>
                    <a:pt x="703" y="6617"/>
                  </a:cubicBezTo>
                  <a:cubicBezTo>
                    <a:pt x="1506" y="6901"/>
                    <a:pt x="2350" y="7046"/>
                    <a:pt x="3189" y="7046"/>
                  </a:cubicBezTo>
                  <a:cubicBezTo>
                    <a:pt x="3684" y="7046"/>
                    <a:pt x="4179" y="6995"/>
                    <a:pt x="4663" y="6893"/>
                  </a:cubicBezTo>
                  <a:cubicBezTo>
                    <a:pt x="6041" y="6567"/>
                    <a:pt x="6242" y="6091"/>
                    <a:pt x="6191" y="5790"/>
                  </a:cubicBezTo>
                  <a:cubicBezTo>
                    <a:pt x="6116" y="5514"/>
                    <a:pt x="5815" y="5389"/>
                    <a:pt x="5490" y="5289"/>
                  </a:cubicBezTo>
                  <a:cubicBezTo>
                    <a:pt x="4888" y="5138"/>
                    <a:pt x="4437" y="4637"/>
                    <a:pt x="4362" y="4036"/>
                  </a:cubicBezTo>
                  <a:cubicBezTo>
                    <a:pt x="4236" y="3184"/>
                    <a:pt x="4136" y="2357"/>
                    <a:pt x="4136" y="1504"/>
                  </a:cubicBezTo>
                  <a:lnTo>
                    <a:pt x="1680"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70"/>
            <p:cNvSpPr/>
            <p:nvPr/>
          </p:nvSpPr>
          <p:spPr>
            <a:xfrm>
              <a:off x="5819791" y="3109268"/>
              <a:ext cx="164681" cy="55507"/>
            </a:xfrm>
            <a:custGeom>
              <a:avLst/>
              <a:gdLst/>
              <a:ahLst/>
              <a:cxnLst/>
              <a:rect l="l" t="t" r="r" b="b"/>
              <a:pathLst>
                <a:path w="7871" h="2653" extrusionOk="0">
                  <a:moveTo>
                    <a:pt x="4186" y="0"/>
                  </a:moveTo>
                  <a:cubicBezTo>
                    <a:pt x="2587" y="0"/>
                    <a:pt x="552" y="297"/>
                    <a:pt x="552" y="297"/>
                  </a:cubicBezTo>
                  <a:cubicBezTo>
                    <a:pt x="426" y="1099"/>
                    <a:pt x="251" y="1876"/>
                    <a:pt x="0" y="2652"/>
                  </a:cubicBezTo>
                  <a:lnTo>
                    <a:pt x="7870" y="2652"/>
                  </a:lnTo>
                  <a:cubicBezTo>
                    <a:pt x="7870" y="2652"/>
                    <a:pt x="6918" y="547"/>
                    <a:pt x="5640" y="146"/>
                  </a:cubicBezTo>
                  <a:cubicBezTo>
                    <a:pt x="5292" y="39"/>
                    <a:pt x="4768" y="0"/>
                    <a:pt x="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0"/>
            <p:cNvSpPr/>
            <p:nvPr/>
          </p:nvSpPr>
          <p:spPr>
            <a:xfrm>
              <a:off x="5789370" y="2918475"/>
              <a:ext cx="152902" cy="189851"/>
            </a:xfrm>
            <a:custGeom>
              <a:avLst/>
              <a:gdLst/>
              <a:ahLst/>
              <a:cxnLst/>
              <a:rect l="l" t="t" r="r" b="b"/>
              <a:pathLst>
                <a:path w="7308" h="9074" extrusionOk="0">
                  <a:moveTo>
                    <a:pt x="3284" y="1"/>
                  </a:moveTo>
                  <a:cubicBezTo>
                    <a:pt x="1641" y="1"/>
                    <a:pt x="239" y="1229"/>
                    <a:pt x="51" y="2899"/>
                  </a:cubicBezTo>
                  <a:cubicBezTo>
                    <a:pt x="1" y="3350"/>
                    <a:pt x="51" y="3827"/>
                    <a:pt x="201" y="4253"/>
                  </a:cubicBezTo>
                  <a:cubicBezTo>
                    <a:pt x="928" y="6483"/>
                    <a:pt x="1229" y="7812"/>
                    <a:pt x="2657" y="8664"/>
                  </a:cubicBezTo>
                  <a:cubicBezTo>
                    <a:pt x="3144" y="8946"/>
                    <a:pt x="3648" y="9073"/>
                    <a:pt x="4136" y="9073"/>
                  </a:cubicBezTo>
                  <a:cubicBezTo>
                    <a:pt x="5813" y="9073"/>
                    <a:pt x="7308" y="7575"/>
                    <a:pt x="7269" y="5731"/>
                  </a:cubicBezTo>
                  <a:cubicBezTo>
                    <a:pt x="7219" y="3576"/>
                    <a:pt x="6041" y="293"/>
                    <a:pt x="3610" y="17"/>
                  </a:cubicBezTo>
                  <a:cubicBezTo>
                    <a:pt x="3500" y="6"/>
                    <a:pt x="3391" y="1"/>
                    <a:pt x="3284"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0"/>
            <p:cNvSpPr/>
            <p:nvPr/>
          </p:nvSpPr>
          <p:spPr>
            <a:xfrm>
              <a:off x="5911557" y="2988566"/>
              <a:ext cx="39878" cy="54378"/>
            </a:xfrm>
            <a:custGeom>
              <a:avLst/>
              <a:gdLst/>
              <a:ahLst/>
              <a:cxnLst/>
              <a:rect l="l" t="t" r="r" b="b"/>
              <a:pathLst>
                <a:path w="1906" h="2599" extrusionOk="0">
                  <a:moveTo>
                    <a:pt x="929" y="1"/>
                  </a:moveTo>
                  <a:cubicBezTo>
                    <a:pt x="556" y="1"/>
                    <a:pt x="210" y="323"/>
                    <a:pt x="101" y="777"/>
                  </a:cubicBezTo>
                  <a:cubicBezTo>
                    <a:pt x="0" y="1279"/>
                    <a:pt x="76" y="1805"/>
                    <a:pt x="326" y="2281"/>
                  </a:cubicBezTo>
                  <a:cubicBezTo>
                    <a:pt x="451" y="2502"/>
                    <a:pt x="635" y="2598"/>
                    <a:pt x="830" y="2598"/>
                  </a:cubicBezTo>
                  <a:cubicBezTo>
                    <a:pt x="1143" y="2598"/>
                    <a:pt x="1485" y="2351"/>
                    <a:pt x="1655" y="1980"/>
                  </a:cubicBezTo>
                  <a:cubicBezTo>
                    <a:pt x="1905" y="1379"/>
                    <a:pt x="1880" y="527"/>
                    <a:pt x="1354" y="151"/>
                  </a:cubicBezTo>
                  <a:cubicBezTo>
                    <a:pt x="1216" y="47"/>
                    <a:pt x="1070" y="1"/>
                    <a:pt x="929"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0"/>
            <p:cNvSpPr/>
            <p:nvPr/>
          </p:nvSpPr>
          <p:spPr>
            <a:xfrm>
              <a:off x="5785708" y="3003567"/>
              <a:ext cx="51574" cy="46636"/>
            </a:xfrm>
            <a:custGeom>
              <a:avLst/>
              <a:gdLst/>
              <a:ahLst/>
              <a:cxnLst/>
              <a:rect l="l" t="t" r="r" b="b"/>
              <a:pathLst>
                <a:path w="2465" h="2229" extrusionOk="0">
                  <a:moveTo>
                    <a:pt x="872" y="0"/>
                  </a:moveTo>
                  <a:cubicBezTo>
                    <a:pt x="507" y="0"/>
                    <a:pt x="190" y="206"/>
                    <a:pt x="126" y="612"/>
                  </a:cubicBezTo>
                  <a:cubicBezTo>
                    <a:pt x="0" y="1238"/>
                    <a:pt x="552" y="1890"/>
                    <a:pt x="1153" y="2141"/>
                  </a:cubicBezTo>
                  <a:cubicBezTo>
                    <a:pt x="1302" y="2200"/>
                    <a:pt x="1456" y="2229"/>
                    <a:pt x="1603" y="2229"/>
                  </a:cubicBezTo>
                  <a:cubicBezTo>
                    <a:pt x="2074" y="2229"/>
                    <a:pt x="2465" y="1936"/>
                    <a:pt x="2331" y="1439"/>
                  </a:cubicBezTo>
                  <a:cubicBezTo>
                    <a:pt x="2206" y="938"/>
                    <a:pt x="1905" y="486"/>
                    <a:pt x="1479" y="186"/>
                  </a:cubicBezTo>
                  <a:cubicBezTo>
                    <a:pt x="1284" y="62"/>
                    <a:pt x="1071" y="0"/>
                    <a:pt x="87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0"/>
            <p:cNvSpPr/>
            <p:nvPr/>
          </p:nvSpPr>
          <p:spPr>
            <a:xfrm>
              <a:off x="5752755" y="2887656"/>
              <a:ext cx="212301" cy="189411"/>
            </a:xfrm>
            <a:custGeom>
              <a:avLst/>
              <a:gdLst/>
              <a:ahLst/>
              <a:cxnLst/>
              <a:rect l="l" t="t" r="r" b="b"/>
              <a:pathLst>
                <a:path w="10147" h="9053" extrusionOk="0">
                  <a:moveTo>
                    <a:pt x="4587" y="1"/>
                  </a:moveTo>
                  <a:cubicBezTo>
                    <a:pt x="3585" y="1"/>
                    <a:pt x="2508" y="577"/>
                    <a:pt x="2603" y="1465"/>
                  </a:cubicBezTo>
                  <a:cubicBezTo>
                    <a:pt x="2501" y="1429"/>
                    <a:pt x="2388" y="1413"/>
                    <a:pt x="2270" y="1413"/>
                  </a:cubicBezTo>
                  <a:cubicBezTo>
                    <a:pt x="1312" y="1413"/>
                    <a:pt x="0" y="2489"/>
                    <a:pt x="1249" y="3069"/>
                  </a:cubicBezTo>
                  <a:cubicBezTo>
                    <a:pt x="648" y="3345"/>
                    <a:pt x="322" y="3721"/>
                    <a:pt x="1325" y="5124"/>
                  </a:cubicBezTo>
                  <a:cubicBezTo>
                    <a:pt x="2352" y="6503"/>
                    <a:pt x="3254" y="8458"/>
                    <a:pt x="3931" y="8833"/>
                  </a:cubicBezTo>
                  <a:cubicBezTo>
                    <a:pt x="4320" y="8980"/>
                    <a:pt x="4727" y="9053"/>
                    <a:pt x="5131" y="9053"/>
                  </a:cubicBezTo>
                  <a:cubicBezTo>
                    <a:pt x="5899" y="9053"/>
                    <a:pt x="6657" y="8791"/>
                    <a:pt x="7265" y="8282"/>
                  </a:cubicBezTo>
                  <a:cubicBezTo>
                    <a:pt x="8067" y="7530"/>
                    <a:pt x="8493" y="6478"/>
                    <a:pt x="8417" y="5375"/>
                  </a:cubicBezTo>
                  <a:cubicBezTo>
                    <a:pt x="8342" y="4573"/>
                    <a:pt x="10147" y="4072"/>
                    <a:pt x="9896" y="2242"/>
                  </a:cubicBezTo>
                  <a:cubicBezTo>
                    <a:pt x="9697" y="798"/>
                    <a:pt x="8564" y="146"/>
                    <a:pt x="7487" y="146"/>
                  </a:cubicBezTo>
                  <a:cubicBezTo>
                    <a:pt x="6937" y="146"/>
                    <a:pt x="6401" y="316"/>
                    <a:pt x="6011" y="638"/>
                  </a:cubicBezTo>
                  <a:cubicBezTo>
                    <a:pt x="5726" y="196"/>
                    <a:pt x="5169"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0"/>
            <p:cNvSpPr/>
            <p:nvPr/>
          </p:nvSpPr>
          <p:spPr>
            <a:xfrm>
              <a:off x="6371434" y="3836994"/>
              <a:ext cx="95972" cy="131644"/>
            </a:xfrm>
            <a:custGeom>
              <a:avLst/>
              <a:gdLst/>
              <a:ahLst/>
              <a:cxnLst/>
              <a:rect l="l" t="t" r="r" b="b"/>
              <a:pathLst>
                <a:path w="4587" h="6292" extrusionOk="0">
                  <a:moveTo>
                    <a:pt x="2005" y="1"/>
                  </a:moveTo>
                  <a:lnTo>
                    <a:pt x="0" y="1329"/>
                  </a:lnTo>
                  <a:lnTo>
                    <a:pt x="2582" y="6292"/>
                  </a:lnTo>
                  <a:lnTo>
                    <a:pt x="4587" y="4963"/>
                  </a:lnTo>
                  <a:lnTo>
                    <a:pt x="2005" y="1"/>
                  </a:lnTo>
                  <a:close/>
                </a:path>
              </a:pathLst>
            </a:custGeom>
            <a:solidFill>
              <a:srgbClr val="F89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70"/>
            <p:cNvSpPr/>
            <p:nvPr/>
          </p:nvSpPr>
          <p:spPr>
            <a:xfrm>
              <a:off x="6400788" y="3918801"/>
              <a:ext cx="154973" cy="64567"/>
            </a:xfrm>
            <a:custGeom>
              <a:avLst/>
              <a:gdLst/>
              <a:ahLst/>
              <a:cxnLst/>
              <a:rect l="l" t="t" r="r" b="b"/>
              <a:pathLst>
                <a:path w="7407" h="3086" extrusionOk="0">
                  <a:moveTo>
                    <a:pt x="2858" y="1"/>
                  </a:moveTo>
                  <a:lnTo>
                    <a:pt x="176" y="377"/>
                  </a:lnTo>
                  <a:cubicBezTo>
                    <a:pt x="76" y="402"/>
                    <a:pt x="1" y="477"/>
                    <a:pt x="26" y="577"/>
                  </a:cubicBezTo>
                  <a:lnTo>
                    <a:pt x="176" y="2708"/>
                  </a:lnTo>
                  <a:cubicBezTo>
                    <a:pt x="200" y="2919"/>
                    <a:pt x="399" y="3086"/>
                    <a:pt x="609" y="3086"/>
                  </a:cubicBezTo>
                  <a:cubicBezTo>
                    <a:pt x="624" y="3086"/>
                    <a:pt x="638" y="3085"/>
                    <a:pt x="653" y="3084"/>
                  </a:cubicBezTo>
                  <a:cubicBezTo>
                    <a:pt x="1580" y="2933"/>
                    <a:pt x="1956" y="2657"/>
                    <a:pt x="3109" y="2432"/>
                  </a:cubicBezTo>
                  <a:cubicBezTo>
                    <a:pt x="4262" y="2256"/>
                    <a:pt x="5389" y="2006"/>
                    <a:pt x="6517" y="1705"/>
                  </a:cubicBezTo>
                  <a:cubicBezTo>
                    <a:pt x="7407" y="1393"/>
                    <a:pt x="7259" y="573"/>
                    <a:pt x="6559" y="573"/>
                  </a:cubicBezTo>
                  <a:cubicBezTo>
                    <a:pt x="6530" y="573"/>
                    <a:pt x="6499" y="574"/>
                    <a:pt x="6467" y="577"/>
                  </a:cubicBezTo>
                  <a:cubicBezTo>
                    <a:pt x="6249" y="604"/>
                    <a:pt x="6014" y="617"/>
                    <a:pt x="5772" y="617"/>
                  </a:cubicBezTo>
                  <a:cubicBezTo>
                    <a:pt x="4874" y="617"/>
                    <a:pt x="3877" y="437"/>
                    <a:pt x="3284" y="101"/>
                  </a:cubicBezTo>
                  <a:cubicBezTo>
                    <a:pt x="3159" y="26"/>
                    <a:pt x="3008" y="1"/>
                    <a:pt x="2858" y="1"/>
                  </a:cubicBez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70"/>
            <p:cNvSpPr/>
            <p:nvPr/>
          </p:nvSpPr>
          <p:spPr>
            <a:xfrm>
              <a:off x="5871177" y="3489869"/>
              <a:ext cx="565305" cy="403260"/>
            </a:xfrm>
            <a:custGeom>
              <a:avLst/>
              <a:gdLst/>
              <a:ahLst/>
              <a:cxnLst/>
              <a:rect l="l" t="t" r="r" b="b"/>
              <a:pathLst>
                <a:path w="27019" h="19274" extrusionOk="0">
                  <a:moveTo>
                    <a:pt x="10026" y="0"/>
                  </a:moveTo>
                  <a:lnTo>
                    <a:pt x="1605" y="752"/>
                  </a:lnTo>
                  <a:cubicBezTo>
                    <a:pt x="1605" y="752"/>
                    <a:pt x="1" y="3133"/>
                    <a:pt x="1830" y="6442"/>
                  </a:cubicBezTo>
                  <a:cubicBezTo>
                    <a:pt x="2650" y="7894"/>
                    <a:pt x="4254" y="8332"/>
                    <a:pt x="6207" y="8332"/>
                  </a:cubicBezTo>
                  <a:cubicBezTo>
                    <a:pt x="7656" y="8332"/>
                    <a:pt x="9298" y="8091"/>
                    <a:pt x="10953" y="7845"/>
                  </a:cubicBezTo>
                  <a:cubicBezTo>
                    <a:pt x="12619" y="7601"/>
                    <a:pt x="14305" y="7356"/>
                    <a:pt x="15819" y="7356"/>
                  </a:cubicBezTo>
                  <a:cubicBezTo>
                    <a:pt x="16013" y="7356"/>
                    <a:pt x="16204" y="7360"/>
                    <a:pt x="16392" y="7369"/>
                  </a:cubicBezTo>
                  <a:cubicBezTo>
                    <a:pt x="18497" y="14061"/>
                    <a:pt x="23885" y="19274"/>
                    <a:pt x="23885" y="19274"/>
                  </a:cubicBezTo>
                  <a:lnTo>
                    <a:pt x="27018" y="17369"/>
                  </a:lnTo>
                  <a:cubicBezTo>
                    <a:pt x="27018" y="17369"/>
                    <a:pt x="24612" y="12958"/>
                    <a:pt x="21705" y="3459"/>
                  </a:cubicBezTo>
                  <a:cubicBezTo>
                    <a:pt x="20727" y="101"/>
                    <a:pt x="10026" y="0"/>
                    <a:pt x="10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0"/>
            <p:cNvSpPr/>
            <p:nvPr/>
          </p:nvSpPr>
          <p:spPr>
            <a:xfrm>
              <a:off x="6355177" y="3835425"/>
              <a:ext cx="94925" cy="75530"/>
            </a:xfrm>
            <a:custGeom>
              <a:avLst/>
              <a:gdLst/>
              <a:ahLst/>
              <a:cxnLst/>
              <a:rect l="l" t="t" r="r" b="b"/>
              <a:pathLst>
                <a:path w="4537" h="3610" extrusionOk="0">
                  <a:moveTo>
                    <a:pt x="4011" y="1"/>
                  </a:moveTo>
                  <a:lnTo>
                    <a:pt x="0" y="2231"/>
                  </a:lnTo>
                  <a:lnTo>
                    <a:pt x="878" y="3610"/>
                  </a:lnTo>
                  <a:lnTo>
                    <a:pt x="4537" y="1530"/>
                  </a:lnTo>
                  <a:lnTo>
                    <a:pt x="4011" y="1"/>
                  </a:ln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0"/>
            <p:cNvSpPr/>
            <p:nvPr/>
          </p:nvSpPr>
          <p:spPr>
            <a:xfrm>
              <a:off x="6464769" y="3911834"/>
              <a:ext cx="24668" cy="13683"/>
            </a:xfrm>
            <a:custGeom>
              <a:avLst/>
              <a:gdLst/>
              <a:ahLst/>
              <a:cxnLst/>
              <a:rect l="l" t="t" r="r" b="b"/>
              <a:pathLst>
                <a:path w="1179" h="654" extrusionOk="0">
                  <a:moveTo>
                    <a:pt x="913" y="102"/>
                  </a:moveTo>
                  <a:cubicBezTo>
                    <a:pt x="927" y="102"/>
                    <a:pt x="941" y="104"/>
                    <a:pt x="953" y="108"/>
                  </a:cubicBezTo>
                  <a:lnTo>
                    <a:pt x="1028" y="183"/>
                  </a:lnTo>
                  <a:cubicBezTo>
                    <a:pt x="1053" y="234"/>
                    <a:pt x="1053" y="309"/>
                    <a:pt x="1028" y="384"/>
                  </a:cubicBezTo>
                  <a:cubicBezTo>
                    <a:pt x="966" y="488"/>
                    <a:pt x="711" y="541"/>
                    <a:pt x="396" y="541"/>
                  </a:cubicBezTo>
                  <a:cubicBezTo>
                    <a:pt x="333" y="541"/>
                    <a:pt x="268" y="538"/>
                    <a:pt x="201" y="534"/>
                  </a:cubicBezTo>
                  <a:cubicBezTo>
                    <a:pt x="431" y="350"/>
                    <a:pt x="746" y="102"/>
                    <a:pt x="913" y="102"/>
                  </a:cubicBezTo>
                  <a:close/>
                  <a:moveTo>
                    <a:pt x="917" y="1"/>
                  </a:moveTo>
                  <a:cubicBezTo>
                    <a:pt x="603" y="1"/>
                    <a:pt x="71" y="487"/>
                    <a:pt x="1" y="534"/>
                  </a:cubicBezTo>
                  <a:lnTo>
                    <a:pt x="1" y="609"/>
                  </a:lnTo>
                  <a:lnTo>
                    <a:pt x="51" y="635"/>
                  </a:lnTo>
                  <a:cubicBezTo>
                    <a:pt x="164" y="647"/>
                    <a:pt x="270" y="653"/>
                    <a:pt x="377" y="653"/>
                  </a:cubicBezTo>
                  <a:cubicBezTo>
                    <a:pt x="483" y="653"/>
                    <a:pt x="590" y="647"/>
                    <a:pt x="702" y="635"/>
                  </a:cubicBezTo>
                  <a:cubicBezTo>
                    <a:pt x="853" y="635"/>
                    <a:pt x="1003" y="559"/>
                    <a:pt x="1103" y="459"/>
                  </a:cubicBezTo>
                  <a:cubicBezTo>
                    <a:pt x="1179" y="359"/>
                    <a:pt x="1179" y="234"/>
                    <a:pt x="1128" y="133"/>
                  </a:cubicBezTo>
                  <a:cubicBezTo>
                    <a:pt x="1103" y="58"/>
                    <a:pt x="1053" y="8"/>
                    <a:pt x="978" y="8"/>
                  </a:cubicBezTo>
                  <a:cubicBezTo>
                    <a:pt x="959" y="3"/>
                    <a:pt x="939" y="1"/>
                    <a:pt x="917"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70"/>
            <p:cNvSpPr/>
            <p:nvPr/>
          </p:nvSpPr>
          <p:spPr>
            <a:xfrm>
              <a:off x="6461630" y="3901498"/>
              <a:ext cx="14165" cy="23622"/>
            </a:xfrm>
            <a:custGeom>
              <a:avLst/>
              <a:gdLst/>
              <a:ahLst/>
              <a:cxnLst/>
              <a:rect l="l" t="t" r="r" b="b"/>
              <a:pathLst>
                <a:path w="677" h="1129" extrusionOk="0">
                  <a:moveTo>
                    <a:pt x="426" y="126"/>
                  </a:moveTo>
                  <a:cubicBezTo>
                    <a:pt x="501" y="126"/>
                    <a:pt x="552" y="151"/>
                    <a:pt x="552" y="176"/>
                  </a:cubicBezTo>
                  <a:cubicBezTo>
                    <a:pt x="552" y="477"/>
                    <a:pt x="426" y="753"/>
                    <a:pt x="251" y="978"/>
                  </a:cubicBezTo>
                  <a:cubicBezTo>
                    <a:pt x="176" y="702"/>
                    <a:pt x="201" y="427"/>
                    <a:pt x="301" y="201"/>
                  </a:cubicBezTo>
                  <a:cubicBezTo>
                    <a:pt x="326" y="151"/>
                    <a:pt x="351" y="126"/>
                    <a:pt x="401" y="126"/>
                  </a:cubicBezTo>
                  <a:close/>
                  <a:moveTo>
                    <a:pt x="426" y="1"/>
                  </a:moveTo>
                  <a:cubicBezTo>
                    <a:pt x="351" y="1"/>
                    <a:pt x="251" y="51"/>
                    <a:pt x="201" y="126"/>
                  </a:cubicBezTo>
                  <a:cubicBezTo>
                    <a:pt x="0" y="377"/>
                    <a:pt x="151" y="1053"/>
                    <a:pt x="151" y="1103"/>
                  </a:cubicBezTo>
                  <a:lnTo>
                    <a:pt x="176" y="1129"/>
                  </a:lnTo>
                  <a:lnTo>
                    <a:pt x="226" y="1129"/>
                  </a:lnTo>
                  <a:cubicBezTo>
                    <a:pt x="527" y="878"/>
                    <a:pt x="677" y="527"/>
                    <a:pt x="652" y="151"/>
                  </a:cubicBezTo>
                  <a:cubicBezTo>
                    <a:pt x="627" y="51"/>
                    <a:pt x="527" y="1"/>
                    <a:pt x="426"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70"/>
            <p:cNvSpPr/>
            <p:nvPr/>
          </p:nvSpPr>
          <p:spPr>
            <a:xfrm>
              <a:off x="5771544" y="3134186"/>
              <a:ext cx="362357" cy="382045"/>
            </a:xfrm>
            <a:custGeom>
              <a:avLst/>
              <a:gdLst/>
              <a:ahLst/>
              <a:cxnLst/>
              <a:rect l="l" t="t" r="r" b="b"/>
              <a:pathLst>
                <a:path w="17319" h="18260" extrusionOk="0">
                  <a:moveTo>
                    <a:pt x="9863" y="1"/>
                  </a:moveTo>
                  <a:cubicBezTo>
                    <a:pt x="7603" y="1"/>
                    <a:pt x="2582" y="459"/>
                    <a:pt x="2582" y="459"/>
                  </a:cubicBezTo>
                  <a:cubicBezTo>
                    <a:pt x="1229" y="509"/>
                    <a:pt x="126" y="1612"/>
                    <a:pt x="76" y="2990"/>
                  </a:cubicBezTo>
                  <a:cubicBezTo>
                    <a:pt x="1" y="5045"/>
                    <a:pt x="577" y="9131"/>
                    <a:pt x="778" y="11462"/>
                  </a:cubicBezTo>
                  <a:cubicBezTo>
                    <a:pt x="1028" y="13492"/>
                    <a:pt x="1354" y="15522"/>
                    <a:pt x="1830" y="17552"/>
                  </a:cubicBezTo>
                  <a:lnTo>
                    <a:pt x="15640" y="18254"/>
                  </a:lnTo>
                  <a:cubicBezTo>
                    <a:pt x="15685" y="18258"/>
                    <a:pt x="15729" y="18259"/>
                    <a:pt x="15774" y="18259"/>
                  </a:cubicBezTo>
                  <a:cubicBezTo>
                    <a:pt x="16569" y="18259"/>
                    <a:pt x="17246" y="17631"/>
                    <a:pt x="17294" y="16800"/>
                  </a:cubicBezTo>
                  <a:lnTo>
                    <a:pt x="17294" y="16725"/>
                  </a:lnTo>
                  <a:cubicBezTo>
                    <a:pt x="17319" y="10960"/>
                    <a:pt x="14712" y="8529"/>
                    <a:pt x="12983" y="2238"/>
                  </a:cubicBezTo>
                  <a:cubicBezTo>
                    <a:pt x="12682" y="1211"/>
                    <a:pt x="12131" y="208"/>
                    <a:pt x="10652" y="33"/>
                  </a:cubicBezTo>
                  <a:cubicBezTo>
                    <a:pt x="10464" y="11"/>
                    <a:pt x="10193" y="1"/>
                    <a:pt x="98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70"/>
            <p:cNvSpPr/>
            <p:nvPr/>
          </p:nvSpPr>
          <p:spPr>
            <a:xfrm>
              <a:off x="6242969" y="3340963"/>
              <a:ext cx="82330" cy="52097"/>
            </a:xfrm>
            <a:custGeom>
              <a:avLst/>
              <a:gdLst/>
              <a:ahLst/>
              <a:cxnLst/>
              <a:rect l="l" t="t" r="r" b="b"/>
              <a:pathLst>
                <a:path w="3935" h="2490" extrusionOk="0">
                  <a:moveTo>
                    <a:pt x="1900" y="0"/>
                  </a:moveTo>
                  <a:cubicBezTo>
                    <a:pt x="1402" y="0"/>
                    <a:pt x="1115" y="217"/>
                    <a:pt x="551" y="526"/>
                  </a:cubicBezTo>
                  <a:lnTo>
                    <a:pt x="0" y="1754"/>
                  </a:lnTo>
                  <a:cubicBezTo>
                    <a:pt x="673" y="2334"/>
                    <a:pt x="1271" y="2490"/>
                    <a:pt x="1719" y="2490"/>
                  </a:cubicBezTo>
                  <a:cubicBezTo>
                    <a:pt x="2238" y="2490"/>
                    <a:pt x="2556" y="2280"/>
                    <a:pt x="2556" y="2280"/>
                  </a:cubicBezTo>
                  <a:lnTo>
                    <a:pt x="3083" y="2406"/>
                  </a:lnTo>
                  <a:cubicBezTo>
                    <a:pt x="3136" y="2421"/>
                    <a:pt x="3189" y="2428"/>
                    <a:pt x="3242" y="2428"/>
                  </a:cubicBezTo>
                  <a:cubicBezTo>
                    <a:pt x="3541" y="2428"/>
                    <a:pt x="3825" y="2202"/>
                    <a:pt x="3910" y="1904"/>
                  </a:cubicBezTo>
                  <a:cubicBezTo>
                    <a:pt x="3910" y="1804"/>
                    <a:pt x="3935" y="1704"/>
                    <a:pt x="3910" y="1629"/>
                  </a:cubicBezTo>
                  <a:lnTo>
                    <a:pt x="3860" y="1303"/>
                  </a:lnTo>
                  <a:cubicBezTo>
                    <a:pt x="3759" y="802"/>
                    <a:pt x="3409" y="401"/>
                    <a:pt x="2932" y="225"/>
                  </a:cubicBezTo>
                  <a:lnTo>
                    <a:pt x="2582" y="100"/>
                  </a:lnTo>
                  <a:cubicBezTo>
                    <a:pt x="2306" y="31"/>
                    <a:pt x="2088" y="0"/>
                    <a:pt x="19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0"/>
            <p:cNvSpPr/>
            <p:nvPr/>
          </p:nvSpPr>
          <p:spPr>
            <a:xfrm>
              <a:off x="5700763" y="3274346"/>
              <a:ext cx="119572" cy="333526"/>
            </a:xfrm>
            <a:custGeom>
              <a:avLst/>
              <a:gdLst/>
              <a:ahLst/>
              <a:cxnLst/>
              <a:rect l="l" t="t" r="r" b="b"/>
              <a:pathLst>
                <a:path w="5715" h="15941" extrusionOk="0">
                  <a:moveTo>
                    <a:pt x="1504" y="1"/>
                  </a:moveTo>
                  <a:lnTo>
                    <a:pt x="1504" y="51"/>
                  </a:lnTo>
                  <a:lnTo>
                    <a:pt x="1880" y="176"/>
                  </a:lnTo>
                  <a:cubicBezTo>
                    <a:pt x="1880" y="176"/>
                    <a:pt x="1880" y="176"/>
                    <a:pt x="1880" y="151"/>
                  </a:cubicBezTo>
                  <a:lnTo>
                    <a:pt x="1504" y="1"/>
                  </a:lnTo>
                  <a:close/>
                  <a:moveTo>
                    <a:pt x="4411" y="6517"/>
                  </a:moveTo>
                  <a:cubicBezTo>
                    <a:pt x="4386" y="6567"/>
                    <a:pt x="4386" y="6592"/>
                    <a:pt x="4361" y="6617"/>
                  </a:cubicBezTo>
                  <a:cubicBezTo>
                    <a:pt x="4637" y="8397"/>
                    <a:pt x="4963" y="9625"/>
                    <a:pt x="5163" y="10853"/>
                  </a:cubicBezTo>
                  <a:cubicBezTo>
                    <a:pt x="4862" y="11530"/>
                    <a:pt x="4637" y="12231"/>
                    <a:pt x="4511" y="12958"/>
                  </a:cubicBezTo>
                  <a:cubicBezTo>
                    <a:pt x="4762" y="11730"/>
                    <a:pt x="5188" y="10853"/>
                    <a:pt x="5188" y="10853"/>
                  </a:cubicBezTo>
                  <a:lnTo>
                    <a:pt x="5714" y="10878"/>
                  </a:lnTo>
                  <a:lnTo>
                    <a:pt x="5213" y="10853"/>
                  </a:lnTo>
                  <a:cubicBezTo>
                    <a:pt x="4887" y="9424"/>
                    <a:pt x="4612" y="7971"/>
                    <a:pt x="4411" y="6517"/>
                  </a:cubicBezTo>
                  <a:close/>
                  <a:moveTo>
                    <a:pt x="75" y="6793"/>
                  </a:moveTo>
                  <a:lnTo>
                    <a:pt x="25" y="6943"/>
                  </a:lnTo>
                  <a:cubicBezTo>
                    <a:pt x="25" y="7068"/>
                    <a:pt x="0" y="7194"/>
                    <a:pt x="0" y="7294"/>
                  </a:cubicBezTo>
                  <a:lnTo>
                    <a:pt x="0" y="7545"/>
                  </a:lnTo>
                  <a:lnTo>
                    <a:pt x="0" y="7770"/>
                  </a:lnTo>
                  <a:cubicBezTo>
                    <a:pt x="25" y="8221"/>
                    <a:pt x="75" y="8672"/>
                    <a:pt x="150" y="9123"/>
                  </a:cubicBezTo>
                  <a:cubicBezTo>
                    <a:pt x="226" y="9550"/>
                    <a:pt x="301" y="9951"/>
                    <a:pt x="401" y="10352"/>
                  </a:cubicBezTo>
                  <a:cubicBezTo>
                    <a:pt x="727" y="11880"/>
                    <a:pt x="1178" y="13409"/>
                    <a:pt x="1729" y="14913"/>
                  </a:cubicBezTo>
                  <a:cubicBezTo>
                    <a:pt x="1755" y="14888"/>
                    <a:pt x="1755" y="14888"/>
                    <a:pt x="1755" y="14863"/>
                  </a:cubicBezTo>
                  <a:cubicBezTo>
                    <a:pt x="1203" y="13384"/>
                    <a:pt x="752" y="11880"/>
                    <a:pt x="426" y="10326"/>
                  </a:cubicBezTo>
                  <a:cubicBezTo>
                    <a:pt x="326" y="9900"/>
                    <a:pt x="251" y="9524"/>
                    <a:pt x="176" y="9098"/>
                  </a:cubicBezTo>
                  <a:cubicBezTo>
                    <a:pt x="100" y="8647"/>
                    <a:pt x="50" y="8196"/>
                    <a:pt x="25" y="7745"/>
                  </a:cubicBezTo>
                  <a:lnTo>
                    <a:pt x="25" y="7545"/>
                  </a:lnTo>
                  <a:lnTo>
                    <a:pt x="25" y="7269"/>
                  </a:lnTo>
                  <a:cubicBezTo>
                    <a:pt x="25" y="7194"/>
                    <a:pt x="25" y="7043"/>
                    <a:pt x="50" y="6943"/>
                  </a:cubicBezTo>
                  <a:lnTo>
                    <a:pt x="75" y="6793"/>
                  </a:lnTo>
                  <a:close/>
                  <a:moveTo>
                    <a:pt x="1730" y="15642"/>
                  </a:moveTo>
                  <a:cubicBezTo>
                    <a:pt x="1755" y="15742"/>
                    <a:pt x="1805" y="15841"/>
                    <a:pt x="1830" y="15941"/>
                  </a:cubicBezTo>
                  <a:lnTo>
                    <a:pt x="1855" y="15941"/>
                  </a:lnTo>
                  <a:cubicBezTo>
                    <a:pt x="1805" y="15841"/>
                    <a:pt x="1755" y="15742"/>
                    <a:pt x="1730" y="15642"/>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0"/>
            <p:cNvSpPr/>
            <p:nvPr/>
          </p:nvSpPr>
          <p:spPr>
            <a:xfrm>
              <a:off x="5790939" y="3501397"/>
              <a:ext cx="113818" cy="106475"/>
            </a:xfrm>
            <a:custGeom>
              <a:avLst/>
              <a:gdLst/>
              <a:ahLst/>
              <a:cxnLst/>
              <a:rect l="l" t="t" r="r" b="b"/>
              <a:pathLst>
                <a:path w="5440" h="5089" extrusionOk="0">
                  <a:moveTo>
                    <a:pt x="878" y="1"/>
                  </a:moveTo>
                  <a:cubicBezTo>
                    <a:pt x="878" y="1"/>
                    <a:pt x="452" y="878"/>
                    <a:pt x="201" y="2106"/>
                  </a:cubicBezTo>
                  <a:cubicBezTo>
                    <a:pt x="101" y="2582"/>
                    <a:pt x="26" y="3058"/>
                    <a:pt x="1" y="3560"/>
                  </a:cubicBezTo>
                  <a:cubicBezTo>
                    <a:pt x="1" y="4061"/>
                    <a:pt x="26" y="4587"/>
                    <a:pt x="151" y="5089"/>
                  </a:cubicBezTo>
                  <a:lnTo>
                    <a:pt x="5289" y="5089"/>
                  </a:lnTo>
                  <a:cubicBezTo>
                    <a:pt x="4186" y="2407"/>
                    <a:pt x="5264" y="477"/>
                    <a:pt x="5440" y="226"/>
                  </a:cubicBezTo>
                  <a:lnTo>
                    <a:pt x="1404" y="26"/>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0"/>
            <p:cNvSpPr/>
            <p:nvPr/>
          </p:nvSpPr>
          <p:spPr>
            <a:xfrm>
              <a:off x="5878520" y="3500874"/>
              <a:ext cx="452554" cy="106998"/>
            </a:xfrm>
            <a:custGeom>
              <a:avLst/>
              <a:gdLst/>
              <a:ahLst/>
              <a:cxnLst/>
              <a:rect l="l" t="t" r="r" b="b"/>
              <a:pathLst>
                <a:path w="21630" h="5114" extrusionOk="0">
                  <a:moveTo>
                    <a:pt x="11955" y="1"/>
                  </a:moveTo>
                  <a:cubicBezTo>
                    <a:pt x="11680" y="452"/>
                    <a:pt x="11178" y="728"/>
                    <a:pt x="10627" y="728"/>
                  </a:cubicBezTo>
                  <a:lnTo>
                    <a:pt x="10527" y="728"/>
                  </a:lnTo>
                  <a:lnTo>
                    <a:pt x="1254" y="251"/>
                  </a:lnTo>
                  <a:cubicBezTo>
                    <a:pt x="1078" y="502"/>
                    <a:pt x="0" y="2432"/>
                    <a:pt x="1103" y="5114"/>
                  </a:cubicBezTo>
                  <a:lnTo>
                    <a:pt x="19800" y="5114"/>
                  </a:lnTo>
                  <a:lnTo>
                    <a:pt x="19800" y="5088"/>
                  </a:lnTo>
                  <a:lnTo>
                    <a:pt x="19775" y="5088"/>
                  </a:lnTo>
                  <a:lnTo>
                    <a:pt x="19374" y="1906"/>
                  </a:lnTo>
                  <a:cubicBezTo>
                    <a:pt x="17369" y="903"/>
                    <a:pt x="14111" y="477"/>
                    <a:pt x="11905" y="301"/>
                  </a:cubicBezTo>
                  <a:cubicBezTo>
                    <a:pt x="11930" y="201"/>
                    <a:pt x="11955" y="101"/>
                    <a:pt x="11955" y="1"/>
                  </a:cubicBezTo>
                  <a:close/>
                  <a:moveTo>
                    <a:pt x="20527" y="5088"/>
                  </a:moveTo>
                  <a:lnTo>
                    <a:pt x="19800" y="5114"/>
                  </a:lnTo>
                  <a:lnTo>
                    <a:pt x="21630" y="5114"/>
                  </a:lnTo>
                  <a:lnTo>
                    <a:pt x="21630" y="508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0"/>
            <p:cNvSpPr/>
            <p:nvPr/>
          </p:nvSpPr>
          <p:spPr>
            <a:xfrm>
              <a:off x="6130218" y="3391282"/>
              <a:ext cx="160999" cy="29919"/>
            </a:xfrm>
            <a:custGeom>
              <a:avLst/>
              <a:gdLst/>
              <a:ahLst/>
              <a:cxnLst/>
              <a:rect l="l" t="t" r="r" b="b"/>
              <a:pathLst>
                <a:path w="7695" h="1430" extrusionOk="0">
                  <a:moveTo>
                    <a:pt x="7695" y="1"/>
                  </a:moveTo>
                  <a:lnTo>
                    <a:pt x="7695" y="1"/>
                  </a:lnTo>
                  <a:cubicBezTo>
                    <a:pt x="7630" y="17"/>
                    <a:pt x="7569" y="33"/>
                    <a:pt x="7508" y="47"/>
                  </a:cubicBezTo>
                  <a:lnTo>
                    <a:pt x="7508" y="47"/>
                  </a:lnTo>
                  <a:cubicBezTo>
                    <a:pt x="7576" y="35"/>
                    <a:pt x="7637" y="20"/>
                    <a:pt x="7695" y="1"/>
                  </a:cubicBezTo>
                  <a:close/>
                  <a:moveTo>
                    <a:pt x="6542" y="1"/>
                  </a:moveTo>
                  <a:cubicBezTo>
                    <a:pt x="5339" y="502"/>
                    <a:pt x="4111" y="878"/>
                    <a:pt x="2858" y="1154"/>
                  </a:cubicBezTo>
                  <a:cubicBezTo>
                    <a:pt x="4136" y="903"/>
                    <a:pt x="5364" y="502"/>
                    <a:pt x="6567" y="26"/>
                  </a:cubicBezTo>
                  <a:cubicBezTo>
                    <a:pt x="6742" y="76"/>
                    <a:pt x="6943" y="101"/>
                    <a:pt x="7118" y="101"/>
                  </a:cubicBezTo>
                  <a:cubicBezTo>
                    <a:pt x="7254" y="101"/>
                    <a:pt x="7379" y="78"/>
                    <a:pt x="7508" y="47"/>
                  </a:cubicBezTo>
                  <a:lnTo>
                    <a:pt x="7508" y="47"/>
                  </a:lnTo>
                  <a:cubicBezTo>
                    <a:pt x="7399" y="66"/>
                    <a:pt x="7273" y="76"/>
                    <a:pt x="7118" y="76"/>
                  </a:cubicBezTo>
                  <a:cubicBezTo>
                    <a:pt x="6943" y="76"/>
                    <a:pt x="6768" y="76"/>
                    <a:pt x="6542" y="1"/>
                  </a:cubicBezTo>
                  <a:close/>
                  <a:moveTo>
                    <a:pt x="1" y="1379"/>
                  </a:moveTo>
                  <a:cubicBezTo>
                    <a:pt x="251" y="1404"/>
                    <a:pt x="502" y="1429"/>
                    <a:pt x="752" y="1429"/>
                  </a:cubicBezTo>
                  <a:cubicBezTo>
                    <a:pt x="502" y="1429"/>
                    <a:pt x="251" y="1404"/>
                    <a:pt x="26" y="1379"/>
                  </a:cubicBez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0"/>
            <p:cNvSpPr/>
            <p:nvPr/>
          </p:nvSpPr>
          <p:spPr>
            <a:xfrm>
              <a:off x="5837094" y="3092927"/>
              <a:ext cx="84443" cy="6821"/>
            </a:xfrm>
            <a:custGeom>
              <a:avLst/>
              <a:gdLst/>
              <a:ahLst/>
              <a:cxnLst/>
              <a:rect l="l" t="t" r="r" b="b"/>
              <a:pathLst>
                <a:path w="4036" h="326" extrusionOk="0">
                  <a:moveTo>
                    <a:pt x="0" y="50"/>
                  </a:moveTo>
                  <a:lnTo>
                    <a:pt x="0" y="50"/>
                  </a:lnTo>
                  <a:cubicBezTo>
                    <a:pt x="76" y="125"/>
                    <a:pt x="151" y="175"/>
                    <a:pt x="226" y="225"/>
                  </a:cubicBezTo>
                  <a:lnTo>
                    <a:pt x="226" y="200"/>
                  </a:lnTo>
                  <a:cubicBezTo>
                    <a:pt x="151" y="150"/>
                    <a:pt x="76" y="100"/>
                    <a:pt x="0" y="50"/>
                  </a:cubicBezTo>
                  <a:close/>
                  <a:moveTo>
                    <a:pt x="3985" y="0"/>
                  </a:moveTo>
                  <a:cubicBezTo>
                    <a:pt x="4010" y="100"/>
                    <a:pt x="4011" y="200"/>
                    <a:pt x="4036" y="326"/>
                  </a:cubicBezTo>
                  <a:cubicBezTo>
                    <a:pt x="4036" y="200"/>
                    <a:pt x="4011" y="100"/>
                    <a:pt x="39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0"/>
            <p:cNvSpPr/>
            <p:nvPr/>
          </p:nvSpPr>
          <p:spPr>
            <a:xfrm>
              <a:off x="5837094" y="3093973"/>
              <a:ext cx="21" cy="21"/>
            </a:xfrm>
            <a:custGeom>
              <a:avLst/>
              <a:gdLst/>
              <a:ahLst/>
              <a:cxnLst/>
              <a:rect l="l" t="t" r="r" b="b"/>
              <a:pathLst>
                <a:path w="1" h="1" extrusionOk="0">
                  <a:moveTo>
                    <a:pt x="0" y="0"/>
                  </a:moveTo>
                  <a:cubicBezTo>
                    <a:pt x="0" y="0"/>
                    <a:pt x="0" y="0"/>
                    <a:pt x="0" y="0"/>
                  </a:cubicBezTo>
                  <a:cubicBezTo>
                    <a:pt x="0" y="0"/>
                    <a:pt x="0" y="0"/>
                    <a:pt x="0" y="0"/>
                  </a:cubicBezTo>
                  <a:lnTo>
                    <a:pt x="0" y="0"/>
                  </a:ln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0"/>
            <p:cNvSpPr/>
            <p:nvPr/>
          </p:nvSpPr>
          <p:spPr>
            <a:xfrm>
              <a:off x="5920470" y="3064075"/>
              <a:ext cx="16801" cy="26237"/>
            </a:xfrm>
            <a:custGeom>
              <a:avLst/>
              <a:gdLst/>
              <a:ahLst/>
              <a:cxnLst/>
              <a:rect l="l" t="t" r="r" b="b"/>
              <a:pathLst>
                <a:path w="803" h="1254" extrusionOk="0">
                  <a:moveTo>
                    <a:pt x="777" y="0"/>
                  </a:moveTo>
                  <a:cubicBezTo>
                    <a:pt x="677" y="326"/>
                    <a:pt x="502" y="627"/>
                    <a:pt x="301" y="878"/>
                  </a:cubicBezTo>
                  <a:lnTo>
                    <a:pt x="301" y="903"/>
                  </a:lnTo>
                  <a:cubicBezTo>
                    <a:pt x="502" y="627"/>
                    <a:pt x="677" y="326"/>
                    <a:pt x="802" y="0"/>
                  </a:cubicBezTo>
                  <a:close/>
                  <a:moveTo>
                    <a:pt x="25" y="1178"/>
                  </a:moveTo>
                  <a:cubicBezTo>
                    <a:pt x="25" y="1203"/>
                    <a:pt x="0" y="1203"/>
                    <a:pt x="0" y="1229"/>
                  </a:cubicBezTo>
                  <a:cubicBezTo>
                    <a:pt x="0" y="1229"/>
                    <a:pt x="0" y="1229"/>
                    <a:pt x="0" y="1254"/>
                  </a:cubicBezTo>
                  <a:cubicBezTo>
                    <a:pt x="0" y="1229"/>
                    <a:pt x="25" y="1229"/>
                    <a:pt x="25" y="1203"/>
                  </a:cubicBezTo>
                  <a:lnTo>
                    <a:pt x="25" y="1178"/>
                  </a:ln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0"/>
            <p:cNvSpPr/>
            <p:nvPr/>
          </p:nvSpPr>
          <p:spPr>
            <a:xfrm>
              <a:off x="5920993" y="3082424"/>
              <a:ext cx="5796" cy="6842"/>
            </a:xfrm>
            <a:custGeom>
              <a:avLst/>
              <a:gdLst/>
              <a:ahLst/>
              <a:cxnLst/>
              <a:rect l="l" t="t" r="r" b="b"/>
              <a:pathLst>
                <a:path w="277" h="327" extrusionOk="0">
                  <a:moveTo>
                    <a:pt x="276" y="1"/>
                  </a:moveTo>
                  <a:cubicBezTo>
                    <a:pt x="176" y="126"/>
                    <a:pt x="101" y="226"/>
                    <a:pt x="0" y="301"/>
                  </a:cubicBezTo>
                  <a:lnTo>
                    <a:pt x="0" y="326"/>
                  </a:lnTo>
                  <a:cubicBezTo>
                    <a:pt x="101" y="226"/>
                    <a:pt x="176" y="126"/>
                    <a:pt x="276" y="26"/>
                  </a:cubicBezTo>
                  <a:lnTo>
                    <a:pt x="276" y="1"/>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0"/>
            <p:cNvSpPr/>
            <p:nvPr/>
          </p:nvSpPr>
          <p:spPr>
            <a:xfrm>
              <a:off x="5936727" y="3022648"/>
              <a:ext cx="11549" cy="41447"/>
            </a:xfrm>
            <a:custGeom>
              <a:avLst/>
              <a:gdLst/>
              <a:ahLst/>
              <a:cxnLst/>
              <a:rect l="l" t="t" r="r" b="b"/>
              <a:pathLst>
                <a:path w="552" h="1981" extrusionOk="0">
                  <a:moveTo>
                    <a:pt x="552" y="1"/>
                  </a:moveTo>
                  <a:cubicBezTo>
                    <a:pt x="527" y="126"/>
                    <a:pt x="502" y="226"/>
                    <a:pt x="452" y="351"/>
                  </a:cubicBezTo>
                  <a:cubicBezTo>
                    <a:pt x="502" y="251"/>
                    <a:pt x="527" y="126"/>
                    <a:pt x="552" y="1"/>
                  </a:cubicBezTo>
                  <a:close/>
                  <a:moveTo>
                    <a:pt x="451" y="352"/>
                  </a:moveTo>
                  <a:lnTo>
                    <a:pt x="451" y="352"/>
                  </a:lnTo>
                  <a:cubicBezTo>
                    <a:pt x="401" y="477"/>
                    <a:pt x="301" y="577"/>
                    <a:pt x="226" y="677"/>
                  </a:cubicBezTo>
                  <a:cubicBezTo>
                    <a:pt x="326" y="577"/>
                    <a:pt x="401" y="477"/>
                    <a:pt x="451" y="352"/>
                  </a:cubicBezTo>
                  <a:close/>
                  <a:moveTo>
                    <a:pt x="226" y="752"/>
                  </a:moveTo>
                  <a:cubicBezTo>
                    <a:pt x="226" y="1178"/>
                    <a:pt x="151" y="1604"/>
                    <a:pt x="0" y="1980"/>
                  </a:cubicBezTo>
                  <a:lnTo>
                    <a:pt x="25" y="1980"/>
                  </a:lnTo>
                  <a:cubicBezTo>
                    <a:pt x="176" y="1604"/>
                    <a:pt x="251" y="1178"/>
                    <a:pt x="226" y="752"/>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0"/>
            <p:cNvSpPr/>
            <p:nvPr/>
          </p:nvSpPr>
          <p:spPr>
            <a:xfrm>
              <a:off x="5935158" y="2959713"/>
              <a:ext cx="20985" cy="27827"/>
            </a:xfrm>
            <a:custGeom>
              <a:avLst/>
              <a:gdLst/>
              <a:ahLst/>
              <a:cxnLst/>
              <a:rect l="l" t="t" r="r" b="b"/>
              <a:pathLst>
                <a:path w="1003" h="1330" extrusionOk="0">
                  <a:moveTo>
                    <a:pt x="1003" y="1"/>
                  </a:moveTo>
                  <a:cubicBezTo>
                    <a:pt x="752" y="552"/>
                    <a:pt x="301" y="928"/>
                    <a:pt x="0" y="1279"/>
                  </a:cubicBezTo>
                  <a:lnTo>
                    <a:pt x="0" y="1329"/>
                  </a:lnTo>
                  <a:cubicBezTo>
                    <a:pt x="401" y="953"/>
                    <a:pt x="727" y="527"/>
                    <a:pt x="1003" y="76"/>
                  </a:cubicBezTo>
                  <a:cubicBezTo>
                    <a:pt x="1003" y="51"/>
                    <a:pt x="1003" y="26"/>
                    <a:pt x="1003"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0"/>
            <p:cNvSpPr/>
            <p:nvPr/>
          </p:nvSpPr>
          <p:spPr>
            <a:xfrm>
              <a:off x="5933588" y="2986473"/>
              <a:ext cx="1590" cy="2113"/>
            </a:xfrm>
            <a:custGeom>
              <a:avLst/>
              <a:gdLst/>
              <a:ahLst/>
              <a:cxnLst/>
              <a:rect l="l" t="t" r="r" b="b"/>
              <a:pathLst>
                <a:path w="76" h="101" extrusionOk="0">
                  <a:moveTo>
                    <a:pt x="75" y="0"/>
                  </a:moveTo>
                  <a:cubicBezTo>
                    <a:pt x="50" y="25"/>
                    <a:pt x="25" y="75"/>
                    <a:pt x="0" y="100"/>
                  </a:cubicBezTo>
                  <a:lnTo>
                    <a:pt x="25" y="100"/>
                  </a:lnTo>
                  <a:cubicBezTo>
                    <a:pt x="50" y="100"/>
                    <a:pt x="75" y="75"/>
                    <a:pt x="75" y="50"/>
                  </a:cubicBezTo>
                  <a:lnTo>
                    <a:pt x="75" y="0"/>
                  </a:lnTo>
                  <a:close/>
                </a:path>
              </a:pathLst>
            </a:custGeom>
            <a:solidFill>
              <a:srgbClr val="6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0"/>
            <p:cNvSpPr/>
            <p:nvPr/>
          </p:nvSpPr>
          <p:spPr>
            <a:xfrm>
              <a:off x="5773155" y="2948729"/>
              <a:ext cx="5754" cy="3682"/>
            </a:xfrm>
            <a:custGeom>
              <a:avLst/>
              <a:gdLst/>
              <a:ahLst/>
              <a:cxnLst/>
              <a:rect l="l" t="t" r="r" b="b"/>
              <a:pathLst>
                <a:path w="275" h="176" extrusionOk="0">
                  <a:moveTo>
                    <a:pt x="0" y="1"/>
                  </a:moveTo>
                  <a:cubicBezTo>
                    <a:pt x="75" y="50"/>
                    <a:pt x="150" y="100"/>
                    <a:pt x="249" y="175"/>
                  </a:cubicBezTo>
                  <a:cubicBezTo>
                    <a:pt x="249" y="150"/>
                    <a:pt x="249" y="150"/>
                    <a:pt x="274" y="150"/>
                  </a:cubicBezTo>
                  <a:cubicBezTo>
                    <a:pt x="150" y="100"/>
                    <a:pt x="75" y="50"/>
                    <a:pt x="0" y="1"/>
                  </a:cubicBezTo>
                  <a:close/>
                </a:path>
              </a:pathLst>
            </a:custGeom>
            <a:solidFill>
              <a:srgbClr val="AA8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0"/>
            <p:cNvSpPr/>
            <p:nvPr/>
          </p:nvSpPr>
          <p:spPr>
            <a:xfrm>
              <a:off x="5826089" y="3109163"/>
              <a:ext cx="122710" cy="34627"/>
            </a:xfrm>
            <a:custGeom>
              <a:avLst/>
              <a:gdLst/>
              <a:ahLst/>
              <a:cxnLst/>
              <a:rect l="l" t="t" r="r" b="b"/>
              <a:pathLst>
                <a:path w="5865" h="1655" extrusionOk="0">
                  <a:moveTo>
                    <a:pt x="3910" y="1"/>
                  </a:moveTo>
                  <a:cubicBezTo>
                    <a:pt x="2807" y="1"/>
                    <a:pt x="1479" y="151"/>
                    <a:pt x="777" y="226"/>
                  </a:cubicBezTo>
                  <a:lnTo>
                    <a:pt x="777" y="277"/>
                  </a:lnTo>
                  <a:lnTo>
                    <a:pt x="577" y="302"/>
                  </a:lnTo>
                  <a:lnTo>
                    <a:pt x="577" y="928"/>
                  </a:lnTo>
                  <a:lnTo>
                    <a:pt x="151" y="1003"/>
                  </a:lnTo>
                  <a:cubicBezTo>
                    <a:pt x="125" y="1179"/>
                    <a:pt x="75" y="1404"/>
                    <a:pt x="0" y="1655"/>
                  </a:cubicBezTo>
                  <a:cubicBezTo>
                    <a:pt x="351" y="1605"/>
                    <a:pt x="3534" y="1329"/>
                    <a:pt x="5865" y="1229"/>
                  </a:cubicBezTo>
                  <a:cubicBezTo>
                    <a:pt x="5639" y="1079"/>
                    <a:pt x="5389" y="928"/>
                    <a:pt x="5138" y="828"/>
                  </a:cubicBezTo>
                  <a:cubicBezTo>
                    <a:pt x="4912" y="753"/>
                    <a:pt x="4662" y="728"/>
                    <a:pt x="4411" y="703"/>
                  </a:cubicBezTo>
                  <a:cubicBezTo>
                    <a:pt x="4386" y="527"/>
                    <a:pt x="4361" y="277"/>
                    <a:pt x="4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70"/>
            <p:cNvSpPr/>
            <p:nvPr/>
          </p:nvSpPr>
          <p:spPr>
            <a:xfrm>
              <a:off x="5760015" y="2902051"/>
              <a:ext cx="196651" cy="175142"/>
            </a:xfrm>
            <a:custGeom>
              <a:avLst/>
              <a:gdLst/>
              <a:ahLst/>
              <a:cxnLst/>
              <a:rect l="l" t="t" r="r" b="b"/>
              <a:pathLst>
                <a:path w="9399" h="8371" extrusionOk="0">
                  <a:moveTo>
                    <a:pt x="4060" y="0"/>
                  </a:moveTo>
                  <a:cubicBezTo>
                    <a:pt x="3359" y="0"/>
                    <a:pt x="2632" y="276"/>
                    <a:pt x="2281" y="777"/>
                  </a:cubicBezTo>
                  <a:lnTo>
                    <a:pt x="2281" y="802"/>
                  </a:lnTo>
                  <a:cubicBezTo>
                    <a:pt x="2156" y="1003"/>
                    <a:pt x="2080" y="1228"/>
                    <a:pt x="2105" y="1479"/>
                  </a:cubicBezTo>
                  <a:cubicBezTo>
                    <a:pt x="1955" y="1454"/>
                    <a:pt x="1830" y="1454"/>
                    <a:pt x="1679" y="1454"/>
                  </a:cubicBezTo>
                  <a:cubicBezTo>
                    <a:pt x="1253" y="1454"/>
                    <a:pt x="827" y="1554"/>
                    <a:pt x="426" y="1729"/>
                  </a:cubicBezTo>
                  <a:cubicBezTo>
                    <a:pt x="401" y="1905"/>
                    <a:pt x="451" y="2080"/>
                    <a:pt x="627" y="2231"/>
                  </a:cubicBezTo>
                  <a:cubicBezTo>
                    <a:pt x="702" y="2281"/>
                    <a:pt x="777" y="2331"/>
                    <a:pt x="902" y="2381"/>
                  </a:cubicBezTo>
                  <a:cubicBezTo>
                    <a:pt x="877" y="2381"/>
                    <a:pt x="877" y="2381"/>
                    <a:pt x="877" y="2406"/>
                  </a:cubicBezTo>
                  <a:cubicBezTo>
                    <a:pt x="902" y="2406"/>
                    <a:pt x="902" y="2406"/>
                    <a:pt x="928" y="2431"/>
                  </a:cubicBezTo>
                  <a:cubicBezTo>
                    <a:pt x="326" y="2682"/>
                    <a:pt x="0" y="3058"/>
                    <a:pt x="1003" y="4461"/>
                  </a:cubicBezTo>
                  <a:cubicBezTo>
                    <a:pt x="1178" y="4687"/>
                    <a:pt x="1354" y="4937"/>
                    <a:pt x="1504" y="5188"/>
                  </a:cubicBezTo>
                  <a:cubicBezTo>
                    <a:pt x="1905" y="5840"/>
                    <a:pt x="2306" y="6516"/>
                    <a:pt x="2682" y="7068"/>
                  </a:cubicBezTo>
                  <a:cubicBezTo>
                    <a:pt x="3008" y="7594"/>
                    <a:pt x="3309" y="7995"/>
                    <a:pt x="3584" y="8145"/>
                  </a:cubicBezTo>
                  <a:cubicBezTo>
                    <a:pt x="3985" y="8296"/>
                    <a:pt x="4386" y="8371"/>
                    <a:pt x="4787" y="8371"/>
                  </a:cubicBezTo>
                  <a:cubicBezTo>
                    <a:pt x="5564" y="8371"/>
                    <a:pt x="6316" y="8095"/>
                    <a:pt x="6918" y="7594"/>
                  </a:cubicBezTo>
                  <a:cubicBezTo>
                    <a:pt x="7243" y="7293"/>
                    <a:pt x="7494" y="6942"/>
                    <a:pt x="7694" y="6566"/>
                  </a:cubicBezTo>
                  <a:cubicBezTo>
                    <a:pt x="7970" y="5990"/>
                    <a:pt x="8095" y="5338"/>
                    <a:pt x="8070" y="4687"/>
                  </a:cubicBezTo>
                  <a:cubicBezTo>
                    <a:pt x="8045" y="4486"/>
                    <a:pt x="8146" y="4311"/>
                    <a:pt x="8296" y="4135"/>
                  </a:cubicBezTo>
                  <a:cubicBezTo>
                    <a:pt x="8321" y="4110"/>
                    <a:pt x="8346" y="4060"/>
                    <a:pt x="8371" y="4035"/>
                  </a:cubicBezTo>
                  <a:cubicBezTo>
                    <a:pt x="8672" y="3684"/>
                    <a:pt x="9123" y="3308"/>
                    <a:pt x="9374" y="2757"/>
                  </a:cubicBezTo>
                  <a:cubicBezTo>
                    <a:pt x="9399" y="2582"/>
                    <a:pt x="9399" y="2431"/>
                    <a:pt x="9374" y="2256"/>
                  </a:cubicBezTo>
                  <a:cubicBezTo>
                    <a:pt x="9173" y="827"/>
                    <a:pt x="8045" y="175"/>
                    <a:pt x="6968" y="175"/>
                  </a:cubicBezTo>
                  <a:cubicBezTo>
                    <a:pt x="6416" y="175"/>
                    <a:pt x="5890" y="326"/>
                    <a:pt x="5489" y="652"/>
                  </a:cubicBezTo>
                  <a:cubicBezTo>
                    <a:pt x="5188" y="201"/>
                    <a:pt x="4637"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0"/>
            <p:cNvSpPr/>
            <p:nvPr/>
          </p:nvSpPr>
          <p:spPr>
            <a:xfrm>
              <a:off x="6295924" y="3387620"/>
              <a:ext cx="24668" cy="4205"/>
            </a:xfrm>
            <a:custGeom>
              <a:avLst/>
              <a:gdLst/>
              <a:ahLst/>
              <a:cxnLst/>
              <a:rect l="l" t="t" r="r" b="b"/>
              <a:pathLst>
                <a:path w="1179" h="201" extrusionOk="0">
                  <a:moveTo>
                    <a:pt x="25" y="50"/>
                  </a:moveTo>
                  <a:cubicBezTo>
                    <a:pt x="25" y="50"/>
                    <a:pt x="25" y="75"/>
                    <a:pt x="0" y="75"/>
                  </a:cubicBezTo>
                  <a:lnTo>
                    <a:pt x="25" y="75"/>
                  </a:lnTo>
                  <a:lnTo>
                    <a:pt x="527" y="201"/>
                  </a:lnTo>
                  <a:lnTo>
                    <a:pt x="702" y="201"/>
                  </a:lnTo>
                  <a:cubicBezTo>
                    <a:pt x="652" y="201"/>
                    <a:pt x="602" y="201"/>
                    <a:pt x="552" y="176"/>
                  </a:cubicBezTo>
                  <a:lnTo>
                    <a:pt x="25" y="50"/>
                  </a:lnTo>
                  <a:close/>
                  <a:moveTo>
                    <a:pt x="1178" y="0"/>
                  </a:moveTo>
                  <a:cubicBezTo>
                    <a:pt x="1053" y="125"/>
                    <a:pt x="878" y="201"/>
                    <a:pt x="702" y="201"/>
                  </a:cubicBezTo>
                  <a:cubicBezTo>
                    <a:pt x="878" y="201"/>
                    <a:pt x="1053" y="151"/>
                    <a:pt x="1178" y="25"/>
                  </a:cubicBezTo>
                  <a:lnTo>
                    <a:pt x="1178" y="0"/>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0"/>
            <p:cNvSpPr/>
            <p:nvPr/>
          </p:nvSpPr>
          <p:spPr>
            <a:xfrm>
              <a:off x="5099827" y="4167883"/>
              <a:ext cx="459897" cy="507099"/>
            </a:xfrm>
            <a:custGeom>
              <a:avLst/>
              <a:gdLst/>
              <a:ahLst/>
              <a:cxnLst/>
              <a:rect l="l" t="t" r="r" b="b"/>
              <a:pathLst>
                <a:path w="21981" h="24237" extrusionOk="0">
                  <a:moveTo>
                    <a:pt x="8572" y="1"/>
                  </a:moveTo>
                  <a:cubicBezTo>
                    <a:pt x="3835" y="1"/>
                    <a:pt x="0" y="5439"/>
                    <a:pt x="0" y="12106"/>
                  </a:cubicBezTo>
                  <a:cubicBezTo>
                    <a:pt x="0" y="18798"/>
                    <a:pt x="3835" y="24236"/>
                    <a:pt x="8572" y="24236"/>
                  </a:cubicBezTo>
                  <a:lnTo>
                    <a:pt x="13409" y="24236"/>
                  </a:lnTo>
                  <a:cubicBezTo>
                    <a:pt x="18146" y="24236"/>
                    <a:pt x="21980" y="18798"/>
                    <a:pt x="21980" y="12106"/>
                  </a:cubicBezTo>
                  <a:cubicBezTo>
                    <a:pt x="21980" y="5439"/>
                    <a:pt x="18146" y="1"/>
                    <a:pt x="13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0"/>
            <p:cNvSpPr/>
            <p:nvPr/>
          </p:nvSpPr>
          <p:spPr>
            <a:xfrm>
              <a:off x="6205727" y="4167883"/>
              <a:ext cx="459897" cy="507099"/>
            </a:xfrm>
            <a:custGeom>
              <a:avLst/>
              <a:gdLst/>
              <a:ahLst/>
              <a:cxnLst/>
              <a:rect l="l" t="t" r="r" b="b"/>
              <a:pathLst>
                <a:path w="21981" h="24237" extrusionOk="0">
                  <a:moveTo>
                    <a:pt x="8572" y="1"/>
                  </a:moveTo>
                  <a:cubicBezTo>
                    <a:pt x="3835" y="1"/>
                    <a:pt x="1" y="5439"/>
                    <a:pt x="1" y="12106"/>
                  </a:cubicBezTo>
                  <a:cubicBezTo>
                    <a:pt x="1" y="18798"/>
                    <a:pt x="3835" y="24236"/>
                    <a:pt x="8572" y="24236"/>
                  </a:cubicBezTo>
                  <a:lnTo>
                    <a:pt x="13434" y="24236"/>
                  </a:lnTo>
                  <a:cubicBezTo>
                    <a:pt x="18146" y="24236"/>
                    <a:pt x="21981" y="18798"/>
                    <a:pt x="21981" y="12106"/>
                  </a:cubicBezTo>
                  <a:cubicBezTo>
                    <a:pt x="21981" y="5439"/>
                    <a:pt x="18146" y="1"/>
                    <a:pt x="13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0"/>
            <p:cNvSpPr/>
            <p:nvPr/>
          </p:nvSpPr>
          <p:spPr>
            <a:xfrm>
              <a:off x="4754250" y="4100764"/>
              <a:ext cx="2943879" cy="454123"/>
            </a:xfrm>
            <a:custGeom>
              <a:avLst/>
              <a:gdLst/>
              <a:ahLst/>
              <a:cxnLst/>
              <a:rect l="l" t="t" r="r" b="b"/>
              <a:pathLst>
                <a:path w="140704" h="21705" extrusionOk="0">
                  <a:moveTo>
                    <a:pt x="56643" y="1"/>
                  </a:moveTo>
                  <a:lnTo>
                    <a:pt x="1" y="9324"/>
                  </a:lnTo>
                  <a:lnTo>
                    <a:pt x="1" y="12407"/>
                  </a:lnTo>
                  <a:lnTo>
                    <a:pt x="1906" y="17369"/>
                  </a:lnTo>
                  <a:lnTo>
                    <a:pt x="3058" y="17895"/>
                  </a:lnTo>
                  <a:cubicBezTo>
                    <a:pt x="8647" y="20402"/>
                    <a:pt x="14713" y="21705"/>
                    <a:pt x="20853" y="21705"/>
                  </a:cubicBezTo>
                  <a:lnTo>
                    <a:pt x="130979" y="21705"/>
                  </a:lnTo>
                  <a:cubicBezTo>
                    <a:pt x="134638" y="21705"/>
                    <a:pt x="138122" y="20276"/>
                    <a:pt x="140703" y="17695"/>
                  </a:cubicBezTo>
                  <a:lnTo>
                    <a:pt x="134989" y="26"/>
                  </a:lnTo>
                  <a:lnTo>
                    <a:pt x="56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0"/>
            <p:cNvSpPr/>
            <p:nvPr/>
          </p:nvSpPr>
          <p:spPr>
            <a:xfrm>
              <a:off x="4687130" y="3607851"/>
              <a:ext cx="3070774" cy="912430"/>
            </a:xfrm>
            <a:custGeom>
              <a:avLst/>
              <a:gdLst/>
              <a:ahLst/>
              <a:cxnLst/>
              <a:rect l="l" t="t" r="r" b="b"/>
              <a:pathLst>
                <a:path w="146769" h="43610" extrusionOk="0">
                  <a:moveTo>
                    <a:pt x="33735" y="1"/>
                  </a:moveTo>
                  <a:cubicBezTo>
                    <a:pt x="23610" y="2682"/>
                    <a:pt x="13810" y="6417"/>
                    <a:pt x="4487" y="11153"/>
                  </a:cubicBezTo>
                  <a:cubicBezTo>
                    <a:pt x="4487" y="11153"/>
                    <a:pt x="1" y="24136"/>
                    <a:pt x="2833" y="39800"/>
                  </a:cubicBezTo>
                  <a:lnTo>
                    <a:pt x="4963" y="39800"/>
                  </a:lnTo>
                  <a:lnTo>
                    <a:pt x="5640" y="37745"/>
                  </a:lnTo>
                  <a:lnTo>
                    <a:pt x="39851" y="37745"/>
                  </a:lnTo>
                  <a:lnTo>
                    <a:pt x="47670" y="40126"/>
                  </a:lnTo>
                  <a:lnTo>
                    <a:pt x="56166" y="40126"/>
                  </a:lnTo>
                  <a:lnTo>
                    <a:pt x="61630" y="41053"/>
                  </a:lnTo>
                  <a:cubicBezTo>
                    <a:pt x="61555" y="40327"/>
                    <a:pt x="61505" y="39600"/>
                    <a:pt x="61505" y="38873"/>
                  </a:cubicBezTo>
                  <a:cubicBezTo>
                    <a:pt x="61505" y="31504"/>
                    <a:pt x="65916" y="25489"/>
                    <a:pt x="71329" y="25489"/>
                  </a:cubicBezTo>
                  <a:lnTo>
                    <a:pt x="76192" y="25489"/>
                  </a:lnTo>
                  <a:cubicBezTo>
                    <a:pt x="81605" y="25489"/>
                    <a:pt x="86016" y="31504"/>
                    <a:pt x="86016" y="38873"/>
                  </a:cubicBezTo>
                  <a:cubicBezTo>
                    <a:pt x="86016" y="40477"/>
                    <a:pt x="85816" y="42081"/>
                    <a:pt x="85390" y="43610"/>
                  </a:cubicBezTo>
                  <a:lnTo>
                    <a:pt x="115014" y="43610"/>
                  </a:lnTo>
                  <a:cubicBezTo>
                    <a:pt x="114588" y="42081"/>
                    <a:pt x="114362" y="40477"/>
                    <a:pt x="114362" y="38873"/>
                  </a:cubicBezTo>
                  <a:cubicBezTo>
                    <a:pt x="114362" y="31504"/>
                    <a:pt x="118773" y="25489"/>
                    <a:pt x="124212" y="25489"/>
                  </a:cubicBezTo>
                  <a:lnTo>
                    <a:pt x="129049" y="25489"/>
                  </a:lnTo>
                  <a:cubicBezTo>
                    <a:pt x="134488" y="25489"/>
                    <a:pt x="138899" y="31504"/>
                    <a:pt x="138899" y="38873"/>
                  </a:cubicBezTo>
                  <a:cubicBezTo>
                    <a:pt x="138899" y="40477"/>
                    <a:pt x="138698" y="42056"/>
                    <a:pt x="138272" y="43610"/>
                  </a:cubicBezTo>
                  <a:lnTo>
                    <a:pt x="141255" y="43610"/>
                  </a:lnTo>
                  <a:cubicBezTo>
                    <a:pt x="143360" y="43585"/>
                    <a:pt x="145139" y="41981"/>
                    <a:pt x="145365" y="39875"/>
                  </a:cubicBezTo>
                  <a:lnTo>
                    <a:pt x="146568" y="28372"/>
                  </a:lnTo>
                  <a:cubicBezTo>
                    <a:pt x="146768" y="26342"/>
                    <a:pt x="145440" y="24487"/>
                    <a:pt x="143485" y="23961"/>
                  </a:cubicBezTo>
                  <a:lnTo>
                    <a:pt x="127219" y="19750"/>
                  </a:lnTo>
                  <a:cubicBezTo>
                    <a:pt x="123661" y="18848"/>
                    <a:pt x="120327" y="17169"/>
                    <a:pt x="117470" y="14863"/>
                  </a:cubicBezTo>
                  <a:lnTo>
                    <a:pt x="102107" y="2507"/>
                  </a:lnTo>
                  <a:cubicBezTo>
                    <a:pt x="100102" y="878"/>
                    <a:pt x="97620" y="1"/>
                    <a:pt x="95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0"/>
            <p:cNvSpPr/>
            <p:nvPr/>
          </p:nvSpPr>
          <p:spPr>
            <a:xfrm>
              <a:off x="4870663" y="3645616"/>
              <a:ext cx="1151553" cy="242806"/>
            </a:xfrm>
            <a:custGeom>
              <a:avLst/>
              <a:gdLst/>
              <a:ahLst/>
              <a:cxnLst/>
              <a:rect l="l" t="t" r="r" b="b"/>
              <a:pathLst>
                <a:path w="55039" h="11605" extrusionOk="0">
                  <a:moveTo>
                    <a:pt x="25013" y="0"/>
                  </a:moveTo>
                  <a:cubicBezTo>
                    <a:pt x="24287" y="0"/>
                    <a:pt x="23560" y="125"/>
                    <a:pt x="22858" y="351"/>
                  </a:cubicBezTo>
                  <a:cubicBezTo>
                    <a:pt x="15013" y="2983"/>
                    <a:pt x="7444" y="6416"/>
                    <a:pt x="251" y="10526"/>
                  </a:cubicBezTo>
                  <a:cubicBezTo>
                    <a:pt x="126" y="10627"/>
                    <a:pt x="51" y="10777"/>
                    <a:pt x="26" y="10953"/>
                  </a:cubicBezTo>
                  <a:cubicBezTo>
                    <a:pt x="1" y="11278"/>
                    <a:pt x="226" y="11554"/>
                    <a:pt x="552" y="11604"/>
                  </a:cubicBezTo>
                  <a:lnTo>
                    <a:pt x="39851" y="11604"/>
                  </a:lnTo>
                  <a:cubicBezTo>
                    <a:pt x="41730" y="11604"/>
                    <a:pt x="43510" y="10852"/>
                    <a:pt x="44813" y="9499"/>
                  </a:cubicBezTo>
                  <a:cubicBezTo>
                    <a:pt x="47896" y="6391"/>
                    <a:pt x="51229" y="3559"/>
                    <a:pt x="54813" y="1028"/>
                  </a:cubicBezTo>
                  <a:cubicBezTo>
                    <a:pt x="54913" y="927"/>
                    <a:pt x="54963" y="802"/>
                    <a:pt x="54988" y="677"/>
                  </a:cubicBezTo>
                  <a:cubicBezTo>
                    <a:pt x="55039" y="351"/>
                    <a:pt x="54788" y="50"/>
                    <a:pt x="54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0"/>
            <p:cNvSpPr/>
            <p:nvPr/>
          </p:nvSpPr>
          <p:spPr>
            <a:xfrm>
              <a:off x="4723326" y="4027870"/>
              <a:ext cx="984257" cy="299443"/>
            </a:xfrm>
            <a:custGeom>
              <a:avLst/>
              <a:gdLst/>
              <a:ahLst/>
              <a:cxnLst/>
              <a:rect l="l" t="t" r="r" b="b"/>
              <a:pathLst>
                <a:path w="47043" h="14312" extrusionOk="0">
                  <a:moveTo>
                    <a:pt x="802" y="1"/>
                  </a:moveTo>
                  <a:cubicBezTo>
                    <a:pt x="125" y="4738"/>
                    <a:pt x="0" y="9550"/>
                    <a:pt x="401" y="14312"/>
                  </a:cubicBezTo>
                  <a:lnTo>
                    <a:pt x="47043" y="14312"/>
                  </a:lnTo>
                  <a:lnTo>
                    <a:pt x="458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0"/>
            <p:cNvSpPr/>
            <p:nvPr/>
          </p:nvSpPr>
          <p:spPr>
            <a:xfrm>
              <a:off x="5682393" y="4028393"/>
              <a:ext cx="181461" cy="298920"/>
            </a:xfrm>
            <a:custGeom>
              <a:avLst/>
              <a:gdLst/>
              <a:ahLst/>
              <a:cxnLst/>
              <a:rect l="l" t="t" r="r" b="b"/>
              <a:pathLst>
                <a:path w="8673" h="14287" extrusionOk="0">
                  <a:moveTo>
                    <a:pt x="1" y="1"/>
                  </a:moveTo>
                  <a:lnTo>
                    <a:pt x="1204" y="14287"/>
                  </a:lnTo>
                  <a:lnTo>
                    <a:pt x="8673" y="14287"/>
                  </a:lnTo>
                  <a:lnTo>
                    <a:pt x="68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0"/>
            <p:cNvSpPr/>
            <p:nvPr/>
          </p:nvSpPr>
          <p:spPr>
            <a:xfrm>
              <a:off x="5682393" y="4028393"/>
              <a:ext cx="25191" cy="298920"/>
            </a:xfrm>
            <a:custGeom>
              <a:avLst/>
              <a:gdLst/>
              <a:ahLst/>
              <a:cxnLst/>
              <a:rect l="l" t="t" r="r" b="b"/>
              <a:pathLst>
                <a:path w="1204" h="14287" extrusionOk="0">
                  <a:moveTo>
                    <a:pt x="1204" y="14287"/>
                  </a:moveTo>
                  <a:lnTo>
                    <a:pt x="1204" y="14287"/>
                  </a:lnTo>
                  <a:lnTo>
                    <a:pt x="1" y="1"/>
                  </a:lnTo>
                  <a:lnTo>
                    <a:pt x="1" y="1"/>
                  </a:lnTo>
                  <a:lnTo>
                    <a:pt x="1204" y="14287"/>
                  </a:lnTo>
                  <a:close/>
                </a:path>
              </a:pathLst>
            </a:custGeom>
            <a:solidFill>
              <a:srgbClr val="17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70"/>
            <p:cNvSpPr/>
            <p:nvPr/>
          </p:nvSpPr>
          <p:spPr>
            <a:xfrm>
              <a:off x="5980769" y="3646118"/>
              <a:ext cx="340346" cy="304171"/>
            </a:xfrm>
            <a:custGeom>
              <a:avLst/>
              <a:gdLst/>
              <a:ahLst/>
              <a:cxnLst/>
              <a:rect l="l" t="t" r="r" b="b"/>
              <a:pathLst>
                <a:path w="16267" h="14538" extrusionOk="0">
                  <a:moveTo>
                    <a:pt x="12433" y="0"/>
                  </a:moveTo>
                  <a:cubicBezTo>
                    <a:pt x="12416" y="0"/>
                    <a:pt x="12399" y="1"/>
                    <a:pt x="12382" y="1"/>
                  </a:cubicBezTo>
                  <a:lnTo>
                    <a:pt x="7670" y="1"/>
                  </a:lnTo>
                  <a:cubicBezTo>
                    <a:pt x="6642" y="1"/>
                    <a:pt x="5665" y="578"/>
                    <a:pt x="5164" y="1480"/>
                  </a:cubicBezTo>
                  <a:lnTo>
                    <a:pt x="352" y="10252"/>
                  </a:lnTo>
                  <a:cubicBezTo>
                    <a:pt x="126" y="10678"/>
                    <a:pt x="1" y="11154"/>
                    <a:pt x="1" y="11655"/>
                  </a:cubicBezTo>
                  <a:cubicBezTo>
                    <a:pt x="1" y="13234"/>
                    <a:pt x="1279" y="14538"/>
                    <a:pt x="2883" y="14538"/>
                  </a:cubicBezTo>
                  <a:lnTo>
                    <a:pt x="14236" y="14538"/>
                  </a:lnTo>
                  <a:cubicBezTo>
                    <a:pt x="14362" y="14538"/>
                    <a:pt x="14462" y="14512"/>
                    <a:pt x="14562" y="14487"/>
                  </a:cubicBezTo>
                  <a:cubicBezTo>
                    <a:pt x="15565" y="14337"/>
                    <a:pt x="16266" y="13360"/>
                    <a:pt x="16091" y="12357"/>
                  </a:cubicBezTo>
                  <a:lnTo>
                    <a:pt x="14261" y="1555"/>
                  </a:lnTo>
                  <a:cubicBezTo>
                    <a:pt x="14114" y="645"/>
                    <a:pt x="13339" y="0"/>
                    <a:pt x="12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0"/>
            <p:cNvSpPr/>
            <p:nvPr/>
          </p:nvSpPr>
          <p:spPr>
            <a:xfrm>
              <a:off x="6321094" y="3646432"/>
              <a:ext cx="616168" cy="303857"/>
            </a:xfrm>
            <a:custGeom>
              <a:avLst/>
              <a:gdLst/>
              <a:ahLst/>
              <a:cxnLst/>
              <a:rect l="l" t="t" r="r" b="b"/>
              <a:pathLst>
                <a:path w="29450" h="14523" extrusionOk="0">
                  <a:moveTo>
                    <a:pt x="1917" y="1"/>
                  </a:moveTo>
                  <a:cubicBezTo>
                    <a:pt x="1846" y="1"/>
                    <a:pt x="1776" y="19"/>
                    <a:pt x="1705" y="36"/>
                  </a:cubicBezTo>
                  <a:cubicBezTo>
                    <a:pt x="677" y="187"/>
                    <a:pt x="0" y="1164"/>
                    <a:pt x="151" y="2167"/>
                  </a:cubicBezTo>
                  <a:lnTo>
                    <a:pt x="1980" y="12969"/>
                  </a:lnTo>
                  <a:cubicBezTo>
                    <a:pt x="2156" y="13846"/>
                    <a:pt x="2933" y="14523"/>
                    <a:pt x="3835" y="14523"/>
                  </a:cubicBezTo>
                  <a:lnTo>
                    <a:pt x="26266" y="14523"/>
                  </a:lnTo>
                  <a:cubicBezTo>
                    <a:pt x="26993" y="14523"/>
                    <a:pt x="27695" y="14247"/>
                    <a:pt x="28221" y="13746"/>
                  </a:cubicBezTo>
                  <a:cubicBezTo>
                    <a:pt x="29399" y="12668"/>
                    <a:pt x="29449" y="10838"/>
                    <a:pt x="28371" y="9685"/>
                  </a:cubicBezTo>
                  <a:lnTo>
                    <a:pt x="20226" y="964"/>
                  </a:lnTo>
                  <a:cubicBezTo>
                    <a:pt x="19675" y="387"/>
                    <a:pt x="18923" y="36"/>
                    <a:pt x="18146" y="36"/>
                  </a:cubicBezTo>
                  <a:lnTo>
                    <a:pt x="2005" y="11"/>
                  </a:lnTo>
                  <a:cubicBezTo>
                    <a:pt x="1976" y="4"/>
                    <a:pt x="1947" y="1"/>
                    <a:pt x="1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0"/>
            <p:cNvSpPr/>
            <p:nvPr/>
          </p:nvSpPr>
          <p:spPr>
            <a:xfrm>
              <a:off x="5475804" y="4100764"/>
              <a:ext cx="153132" cy="175686"/>
            </a:xfrm>
            <a:custGeom>
              <a:avLst/>
              <a:gdLst/>
              <a:ahLst/>
              <a:cxnLst/>
              <a:rect l="l" t="t" r="r" b="b"/>
              <a:pathLst>
                <a:path w="7319" h="8397" extrusionOk="0">
                  <a:moveTo>
                    <a:pt x="3659" y="1"/>
                  </a:moveTo>
                  <a:cubicBezTo>
                    <a:pt x="1654" y="1"/>
                    <a:pt x="0" y="1880"/>
                    <a:pt x="0" y="4186"/>
                  </a:cubicBezTo>
                  <a:cubicBezTo>
                    <a:pt x="0" y="6517"/>
                    <a:pt x="1654" y="8397"/>
                    <a:pt x="3659" y="8397"/>
                  </a:cubicBezTo>
                  <a:cubicBezTo>
                    <a:pt x="5689" y="8397"/>
                    <a:pt x="7319" y="6517"/>
                    <a:pt x="7319" y="4186"/>
                  </a:cubicBezTo>
                  <a:cubicBezTo>
                    <a:pt x="7319" y="1880"/>
                    <a:pt x="5689" y="1"/>
                    <a:pt x="3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0"/>
            <p:cNvSpPr/>
            <p:nvPr/>
          </p:nvSpPr>
          <p:spPr>
            <a:xfrm>
              <a:off x="4768414" y="4100764"/>
              <a:ext cx="153655" cy="175686"/>
            </a:xfrm>
            <a:custGeom>
              <a:avLst/>
              <a:gdLst/>
              <a:ahLst/>
              <a:cxnLst/>
              <a:rect l="l" t="t" r="r" b="b"/>
              <a:pathLst>
                <a:path w="7344" h="8397" extrusionOk="0">
                  <a:moveTo>
                    <a:pt x="3660" y="1"/>
                  </a:moveTo>
                  <a:cubicBezTo>
                    <a:pt x="1655" y="1"/>
                    <a:pt x="0" y="1880"/>
                    <a:pt x="0" y="4186"/>
                  </a:cubicBezTo>
                  <a:cubicBezTo>
                    <a:pt x="0" y="6517"/>
                    <a:pt x="1655" y="8397"/>
                    <a:pt x="3660" y="8397"/>
                  </a:cubicBezTo>
                  <a:cubicBezTo>
                    <a:pt x="5690" y="8397"/>
                    <a:pt x="7344" y="6517"/>
                    <a:pt x="7344" y="4186"/>
                  </a:cubicBezTo>
                  <a:cubicBezTo>
                    <a:pt x="7344" y="1880"/>
                    <a:pt x="5690" y="1"/>
                    <a:pt x="3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70"/>
            <p:cNvSpPr/>
            <p:nvPr/>
          </p:nvSpPr>
          <p:spPr>
            <a:xfrm>
              <a:off x="6000708" y="4167883"/>
              <a:ext cx="280550" cy="507099"/>
            </a:xfrm>
            <a:custGeom>
              <a:avLst/>
              <a:gdLst/>
              <a:ahLst/>
              <a:cxnLst/>
              <a:rect l="l" t="t" r="r" b="b"/>
              <a:pathLst>
                <a:path w="13409" h="24237" extrusionOk="0">
                  <a:moveTo>
                    <a:pt x="8546" y="1"/>
                  </a:moveTo>
                  <a:cubicBezTo>
                    <a:pt x="3835" y="1"/>
                    <a:pt x="0" y="5439"/>
                    <a:pt x="0" y="12106"/>
                  </a:cubicBezTo>
                  <a:cubicBezTo>
                    <a:pt x="0" y="18798"/>
                    <a:pt x="3835" y="24236"/>
                    <a:pt x="8546"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0"/>
            <p:cNvSpPr/>
            <p:nvPr/>
          </p:nvSpPr>
          <p:spPr>
            <a:xfrm>
              <a:off x="6102433" y="4167360"/>
              <a:ext cx="358172" cy="507099"/>
            </a:xfrm>
            <a:custGeom>
              <a:avLst/>
              <a:gdLst/>
              <a:ahLst/>
              <a:cxnLst/>
              <a:rect l="l" t="t" r="r" b="b"/>
              <a:pathLst>
                <a:path w="17119" h="24237" extrusionOk="0">
                  <a:moveTo>
                    <a:pt x="8547" y="1"/>
                  </a:moveTo>
                  <a:cubicBezTo>
                    <a:pt x="3835" y="1"/>
                    <a:pt x="0" y="5439"/>
                    <a:pt x="0" y="12131"/>
                  </a:cubicBezTo>
                  <a:cubicBezTo>
                    <a:pt x="0" y="18823"/>
                    <a:pt x="3835" y="24236"/>
                    <a:pt x="8547" y="24236"/>
                  </a:cubicBezTo>
                  <a:cubicBezTo>
                    <a:pt x="13283" y="24236"/>
                    <a:pt x="17118" y="18823"/>
                    <a:pt x="17118" y="12131"/>
                  </a:cubicBezTo>
                  <a:cubicBezTo>
                    <a:pt x="17118" y="5439"/>
                    <a:pt x="13283"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0"/>
            <p:cNvSpPr/>
            <p:nvPr/>
          </p:nvSpPr>
          <p:spPr>
            <a:xfrm>
              <a:off x="6169552" y="4262788"/>
              <a:ext cx="223390" cy="316223"/>
            </a:xfrm>
            <a:custGeom>
              <a:avLst/>
              <a:gdLst/>
              <a:ahLst/>
              <a:cxnLst/>
              <a:rect l="l" t="t" r="r" b="b"/>
              <a:pathLst>
                <a:path w="10677" h="15114" extrusionOk="0">
                  <a:moveTo>
                    <a:pt x="5339" y="1"/>
                  </a:moveTo>
                  <a:cubicBezTo>
                    <a:pt x="2406" y="1"/>
                    <a:pt x="0" y="3384"/>
                    <a:pt x="0" y="7570"/>
                  </a:cubicBezTo>
                  <a:cubicBezTo>
                    <a:pt x="0" y="11730"/>
                    <a:pt x="2406" y="15114"/>
                    <a:pt x="5339" y="15114"/>
                  </a:cubicBezTo>
                  <a:cubicBezTo>
                    <a:pt x="8296" y="15114"/>
                    <a:pt x="10677" y="11730"/>
                    <a:pt x="10677" y="7570"/>
                  </a:cubicBezTo>
                  <a:cubicBezTo>
                    <a:pt x="10677" y="3384"/>
                    <a:pt x="8296" y="1"/>
                    <a:pt x="5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0"/>
            <p:cNvSpPr/>
            <p:nvPr/>
          </p:nvSpPr>
          <p:spPr>
            <a:xfrm>
              <a:off x="6195768" y="4318379"/>
              <a:ext cx="132690" cy="206108"/>
            </a:xfrm>
            <a:custGeom>
              <a:avLst/>
              <a:gdLst/>
              <a:ahLst/>
              <a:cxnLst/>
              <a:rect l="l" t="t" r="r" b="b"/>
              <a:pathLst>
                <a:path w="6342" h="9851" extrusionOk="0">
                  <a:moveTo>
                    <a:pt x="2858" y="1"/>
                  </a:moveTo>
                  <a:cubicBezTo>
                    <a:pt x="928" y="1"/>
                    <a:pt x="0" y="2206"/>
                    <a:pt x="0" y="4913"/>
                  </a:cubicBezTo>
                  <a:cubicBezTo>
                    <a:pt x="0" y="7645"/>
                    <a:pt x="953" y="9850"/>
                    <a:pt x="2858" y="9850"/>
                  </a:cubicBezTo>
                  <a:cubicBezTo>
                    <a:pt x="4787" y="9850"/>
                    <a:pt x="6341" y="7645"/>
                    <a:pt x="6341" y="4913"/>
                  </a:cubicBezTo>
                  <a:cubicBezTo>
                    <a:pt x="6341" y="2206"/>
                    <a:pt x="4812"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0"/>
            <p:cNvSpPr/>
            <p:nvPr/>
          </p:nvSpPr>
          <p:spPr>
            <a:xfrm>
              <a:off x="7106608" y="4167883"/>
              <a:ext cx="280571" cy="507099"/>
            </a:xfrm>
            <a:custGeom>
              <a:avLst/>
              <a:gdLst/>
              <a:ahLst/>
              <a:cxnLst/>
              <a:rect l="l" t="t" r="r" b="b"/>
              <a:pathLst>
                <a:path w="13410" h="24237" extrusionOk="0">
                  <a:moveTo>
                    <a:pt x="8572" y="1"/>
                  </a:moveTo>
                  <a:cubicBezTo>
                    <a:pt x="3835" y="1"/>
                    <a:pt x="0" y="5439"/>
                    <a:pt x="0" y="12106"/>
                  </a:cubicBezTo>
                  <a:cubicBezTo>
                    <a:pt x="0" y="18798"/>
                    <a:pt x="3835" y="24236"/>
                    <a:pt x="8572" y="24236"/>
                  </a:cubicBezTo>
                  <a:lnTo>
                    <a:pt x="13409" y="24236"/>
                  </a:lnTo>
                  <a:lnTo>
                    <a:pt x="134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0"/>
            <p:cNvSpPr/>
            <p:nvPr/>
          </p:nvSpPr>
          <p:spPr>
            <a:xfrm>
              <a:off x="7208334" y="4167360"/>
              <a:ext cx="358172" cy="507099"/>
            </a:xfrm>
            <a:custGeom>
              <a:avLst/>
              <a:gdLst/>
              <a:ahLst/>
              <a:cxnLst/>
              <a:rect l="l" t="t" r="r" b="b"/>
              <a:pathLst>
                <a:path w="17119" h="24237" extrusionOk="0">
                  <a:moveTo>
                    <a:pt x="8547" y="1"/>
                  </a:moveTo>
                  <a:cubicBezTo>
                    <a:pt x="3835" y="1"/>
                    <a:pt x="1" y="5439"/>
                    <a:pt x="1" y="12131"/>
                  </a:cubicBezTo>
                  <a:cubicBezTo>
                    <a:pt x="1" y="18823"/>
                    <a:pt x="3835" y="24236"/>
                    <a:pt x="8547" y="24236"/>
                  </a:cubicBezTo>
                  <a:cubicBezTo>
                    <a:pt x="13284" y="24236"/>
                    <a:pt x="17119" y="18823"/>
                    <a:pt x="17119" y="12131"/>
                  </a:cubicBezTo>
                  <a:cubicBezTo>
                    <a:pt x="17119" y="5439"/>
                    <a:pt x="13284" y="1"/>
                    <a:pt x="8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0"/>
            <p:cNvSpPr/>
            <p:nvPr/>
          </p:nvSpPr>
          <p:spPr>
            <a:xfrm>
              <a:off x="7275976" y="4262788"/>
              <a:ext cx="222887" cy="316223"/>
            </a:xfrm>
            <a:custGeom>
              <a:avLst/>
              <a:gdLst/>
              <a:ahLst/>
              <a:cxnLst/>
              <a:rect l="l" t="t" r="r" b="b"/>
              <a:pathLst>
                <a:path w="10653" h="15114" extrusionOk="0">
                  <a:moveTo>
                    <a:pt x="5314" y="1"/>
                  </a:moveTo>
                  <a:cubicBezTo>
                    <a:pt x="2382" y="1"/>
                    <a:pt x="1" y="3384"/>
                    <a:pt x="1" y="7570"/>
                  </a:cubicBezTo>
                  <a:cubicBezTo>
                    <a:pt x="1" y="11730"/>
                    <a:pt x="2382" y="15114"/>
                    <a:pt x="5314" y="15114"/>
                  </a:cubicBezTo>
                  <a:cubicBezTo>
                    <a:pt x="8271" y="15114"/>
                    <a:pt x="10652" y="11730"/>
                    <a:pt x="10652" y="7570"/>
                  </a:cubicBezTo>
                  <a:cubicBezTo>
                    <a:pt x="10652" y="3384"/>
                    <a:pt x="8271" y="1"/>
                    <a:pt x="5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0"/>
            <p:cNvSpPr/>
            <p:nvPr/>
          </p:nvSpPr>
          <p:spPr>
            <a:xfrm>
              <a:off x="7301669" y="4318379"/>
              <a:ext cx="132690" cy="206108"/>
            </a:xfrm>
            <a:custGeom>
              <a:avLst/>
              <a:gdLst/>
              <a:ahLst/>
              <a:cxnLst/>
              <a:rect l="l" t="t" r="r" b="b"/>
              <a:pathLst>
                <a:path w="6342" h="9851" extrusionOk="0">
                  <a:moveTo>
                    <a:pt x="2858" y="1"/>
                  </a:moveTo>
                  <a:cubicBezTo>
                    <a:pt x="953" y="1"/>
                    <a:pt x="1" y="2206"/>
                    <a:pt x="1" y="4913"/>
                  </a:cubicBezTo>
                  <a:cubicBezTo>
                    <a:pt x="1" y="7645"/>
                    <a:pt x="953" y="9850"/>
                    <a:pt x="2858" y="9850"/>
                  </a:cubicBezTo>
                  <a:cubicBezTo>
                    <a:pt x="4788" y="9850"/>
                    <a:pt x="6342" y="7645"/>
                    <a:pt x="6342" y="4913"/>
                  </a:cubicBezTo>
                  <a:cubicBezTo>
                    <a:pt x="6342" y="2206"/>
                    <a:pt x="4788" y="1"/>
                    <a:pt x="28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0"/>
            <p:cNvSpPr/>
            <p:nvPr/>
          </p:nvSpPr>
          <p:spPr>
            <a:xfrm>
              <a:off x="6943517" y="3890221"/>
              <a:ext cx="175163" cy="126121"/>
            </a:xfrm>
            <a:custGeom>
              <a:avLst/>
              <a:gdLst/>
              <a:ahLst/>
              <a:cxnLst/>
              <a:rect l="l" t="t" r="r" b="b"/>
              <a:pathLst>
                <a:path w="8372" h="6028" extrusionOk="0">
                  <a:moveTo>
                    <a:pt x="5603" y="0"/>
                  </a:moveTo>
                  <a:cubicBezTo>
                    <a:pt x="5391" y="0"/>
                    <a:pt x="5177" y="29"/>
                    <a:pt x="4963" y="89"/>
                  </a:cubicBezTo>
                  <a:lnTo>
                    <a:pt x="1981" y="966"/>
                  </a:lnTo>
                  <a:cubicBezTo>
                    <a:pt x="728" y="1317"/>
                    <a:pt x="1" y="2620"/>
                    <a:pt x="352" y="3898"/>
                  </a:cubicBezTo>
                  <a:lnTo>
                    <a:pt x="477" y="4324"/>
                  </a:lnTo>
                  <a:cubicBezTo>
                    <a:pt x="786" y="5353"/>
                    <a:pt x="1720" y="6027"/>
                    <a:pt x="2738" y="6027"/>
                  </a:cubicBezTo>
                  <a:cubicBezTo>
                    <a:pt x="2960" y="6027"/>
                    <a:pt x="3185" y="5995"/>
                    <a:pt x="3409" y="5928"/>
                  </a:cubicBezTo>
                  <a:lnTo>
                    <a:pt x="6392" y="5076"/>
                  </a:lnTo>
                  <a:cubicBezTo>
                    <a:pt x="7645" y="4725"/>
                    <a:pt x="8372" y="3397"/>
                    <a:pt x="8021" y="2144"/>
                  </a:cubicBezTo>
                  <a:lnTo>
                    <a:pt x="7896" y="1718"/>
                  </a:lnTo>
                  <a:cubicBezTo>
                    <a:pt x="7584" y="678"/>
                    <a:pt x="6633" y="0"/>
                    <a:pt x="5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0"/>
            <p:cNvSpPr/>
            <p:nvPr/>
          </p:nvSpPr>
          <p:spPr>
            <a:xfrm>
              <a:off x="6866962" y="3926145"/>
              <a:ext cx="196671" cy="46176"/>
            </a:xfrm>
            <a:custGeom>
              <a:avLst/>
              <a:gdLst/>
              <a:ahLst/>
              <a:cxnLst/>
              <a:rect l="l" t="t" r="r" b="b"/>
              <a:pathLst>
                <a:path w="9400" h="2207" extrusionOk="0">
                  <a:moveTo>
                    <a:pt x="1104" y="1"/>
                  </a:moveTo>
                  <a:cubicBezTo>
                    <a:pt x="502" y="1"/>
                    <a:pt x="1" y="502"/>
                    <a:pt x="1" y="1103"/>
                  </a:cubicBezTo>
                  <a:cubicBezTo>
                    <a:pt x="1" y="1705"/>
                    <a:pt x="502" y="2206"/>
                    <a:pt x="1104" y="2206"/>
                  </a:cubicBezTo>
                  <a:lnTo>
                    <a:pt x="8297" y="2206"/>
                  </a:lnTo>
                  <a:cubicBezTo>
                    <a:pt x="8898" y="2206"/>
                    <a:pt x="9399" y="1705"/>
                    <a:pt x="9399" y="1103"/>
                  </a:cubicBezTo>
                  <a:cubicBezTo>
                    <a:pt x="9399" y="502"/>
                    <a:pt x="8898" y="1"/>
                    <a:pt x="8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0"/>
            <p:cNvSpPr/>
            <p:nvPr/>
          </p:nvSpPr>
          <p:spPr>
            <a:xfrm>
              <a:off x="6958205" y="4233433"/>
              <a:ext cx="105428" cy="43017"/>
            </a:xfrm>
            <a:custGeom>
              <a:avLst/>
              <a:gdLst/>
              <a:ahLst/>
              <a:cxnLst/>
              <a:rect l="l" t="t" r="r" b="b"/>
              <a:pathLst>
                <a:path w="5039" h="2056" extrusionOk="0">
                  <a:moveTo>
                    <a:pt x="1028" y="0"/>
                  </a:moveTo>
                  <a:cubicBezTo>
                    <a:pt x="452" y="0"/>
                    <a:pt x="1" y="452"/>
                    <a:pt x="1" y="1028"/>
                  </a:cubicBezTo>
                  <a:cubicBezTo>
                    <a:pt x="1" y="1604"/>
                    <a:pt x="452" y="2056"/>
                    <a:pt x="1028" y="2056"/>
                  </a:cubicBezTo>
                  <a:lnTo>
                    <a:pt x="4011" y="2056"/>
                  </a:lnTo>
                  <a:cubicBezTo>
                    <a:pt x="4562" y="2056"/>
                    <a:pt x="5038" y="1604"/>
                    <a:pt x="5038" y="1028"/>
                  </a:cubicBezTo>
                  <a:cubicBezTo>
                    <a:pt x="5038" y="452"/>
                    <a:pt x="4562" y="0"/>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0"/>
            <p:cNvSpPr/>
            <p:nvPr/>
          </p:nvSpPr>
          <p:spPr>
            <a:xfrm>
              <a:off x="6438030" y="3646662"/>
              <a:ext cx="84966" cy="21"/>
            </a:xfrm>
            <a:custGeom>
              <a:avLst/>
              <a:gdLst/>
              <a:ahLst/>
              <a:cxnLst/>
              <a:rect l="l" t="t" r="r" b="b"/>
              <a:pathLst>
                <a:path w="4061" h="1" extrusionOk="0">
                  <a:moveTo>
                    <a:pt x="4061" y="0"/>
                  </a:moveTo>
                  <a:lnTo>
                    <a:pt x="0" y="0"/>
                  </a:lnTo>
                  <a:lnTo>
                    <a:pt x="4061" y="0"/>
                  </a:lnTo>
                  <a:lnTo>
                    <a:pt x="4061"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0"/>
            <p:cNvSpPr/>
            <p:nvPr/>
          </p:nvSpPr>
          <p:spPr>
            <a:xfrm>
              <a:off x="6404993" y="3646662"/>
              <a:ext cx="228641" cy="303627"/>
            </a:xfrm>
            <a:custGeom>
              <a:avLst/>
              <a:gdLst/>
              <a:ahLst/>
              <a:cxnLst/>
              <a:rect l="l" t="t" r="r" b="b"/>
              <a:pathLst>
                <a:path w="10928" h="14512" extrusionOk="0">
                  <a:moveTo>
                    <a:pt x="0" y="0"/>
                  </a:moveTo>
                  <a:lnTo>
                    <a:pt x="5314" y="14512"/>
                  </a:lnTo>
                  <a:lnTo>
                    <a:pt x="10928" y="14512"/>
                  </a:lnTo>
                  <a:lnTo>
                    <a:pt x="56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0"/>
            <p:cNvSpPr/>
            <p:nvPr/>
          </p:nvSpPr>
          <p:spPr>
            <a:xfrm>
              <a:off x="6565448" y="3646662"/>
              <a:ext cx="59273" cy="544"/>
            </a:xfrm>
            <a:custGeom>
              <a:avLst/>
              <a:gdLst/>
              <a:ahLst/>
              <a:cxnLst/>
              <a:rect l="l" t="t" r="r" b="b"/>
              <a:pathLst>
                <a:path w="2833" h="26" extrusionOk="0">
                  <a:moveTo>
                    <a:pt x="1" y="0"/>
                  </a:moveTo>
                  <a:lnTo>
                    <a:pt x="2833" y="25"/>
                  </a:lnTo>
                  <a:lnTo>
                    <a:pt x="2808" y="0"/>
                  </a:lnTo>
                  <a:close/>
                </a:path>
              </a:pathLst>
            </a:custGeom>
            <a:solidFill>
              <a:srgbClr val="F9A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0"/>
            <p:cNvSpPr/>
            <p:nvPr/>
          </p:nvSpPr>
          <p:spPr>
            <a:xfrm>
              <a:off x="6565448" y="3646662"/>
              <a:ext cx="169912" cy="303627"/>
            </a:xfrm>
            <a:custGeom>
              <a:avLst/>
              <a:gdLst/>
              <a:ahLst/>
              <a:cxnLst/>
              <a:rect l="l" t="t" r="r" b="b"/>
              <a:pathLst>
                <a:path w="8121" h="14512" extrusionOk="0">
                  <a:moveTo>
                    <a:pt x="1" y="0"/>
                  </a:moveTo>
                  <a:lnTo>
                    <a:pt x="5314" y="14512"/>
                  </a:lnTo>
                  <a:lnTo>
                    <a:pt x="8121" y="14512"/>
                  </a:lnTo>
                  <a:lnTo>
                    <a:pt x="2833" y="25"/>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0"/>
            <p:cNvSpPr/>
            <p:nvPr/>
          </p:nvSpPr>
          <p:spPr>
            <a:xfrm>
              <a:off x="6278621" y="3399149"/>
              <a:ext cx="140557" cy="65048"/>
            </a:xfrm>
            <a:custGeom>
              <a:avLst/>
              <a:gdLst/>
              <a:ahLst/>
              <a:cxnLst/>
              <a:rect l="l" t="t" r="r" b="b"/>
              <a:pathLst>
                <a:path w="6718" h="3109" extrusionOk="0">
                  <a:moveTo>
                    <a:pt x="6391" y="1379"/>
                  </a:moveTo>
                  <a:cubicBezTo>
                    <a:pt x="6397" y="1380"/>
                    <a:pt x="6403" y="1381"/>
                    <a:pt x="6408" y="1382"/>
                  </a:cubicBezTo>
                  <a:lnTo>
                    <a:pt x="6408" y="1382"/>
                  </a:lnTo>
                  <a:cubicBezTo>
                    <a:pt x="6420" y="1380"/>
                    <a:pt x="6431" y="1379"/>
                    <a:pt x="6441" y="1379"/>
                  </a:cubicBezTo>
                  <a:close/>
                  <a:moveTo>
                    <a:pt x="2030" y="1"/>
                  </a:moveTo>
                  <a:cubicBezTo>
                    <a:pt x="1855" y="1"/>
                    <a:pt x="1730" y="126"/>
                    <a:pt x="1705" y="276"/>
                  </a:cubicBezTo>
                  <a:cubicBezTo>
                    <a:pt x="1604" y="251"/>
                    <a:pt x="1529" y="226"/>
                    <a:pt x="1429" y="226"/>
                  </a:cubicBezTo>
                  <a:cubicBezTo>
                    <a:pt x="978" y="226"/>
                    <a:pt x="577" y="577"/>
                    <a:pt x="477" y="1028"/>
                  </a:cubicBezTo>
                  <a:lnTo>
                    <a:pt x="401" y="1003"/>
                  </a:lnTo>
                  <a:cubicBezTo>
                    <a:pt x="226" y="1003"/>
                    <a:pt x="50" y="1179"/>
                    <a:pt x="50" y="1354"/>
                  </a:cubicBezTo>
                  <a:cubicBezTo>
                    <a:pt x="50" y="1454"/>
                    <a:pt x="101" y="1529"/>
                    <a:pt x="176" y="1605"/>
                  </a:cubicBezTo>
                  <a:cubicBezTo>
                    <a:pt x="50" y="1755"/>
                    <a:pt x="0" y="1955"/>
                    <a:pt x="0" y="2156"/>
                  </a:cubicBezTo>
                  <a:cubicBezTo>
                    <a:pt x="0" y="2682"/>
                    <a:pt x="426" y="3108"/>
                    <a:pt x="978" y="3108"/>
                  </a:cubicBezTo>
                  <a:cubicBezTo>
                    <a:pt x="1379" y="3108"/>
                    <a:pt x="1730" y="2858"/>
                    <a:pt x="1880" y="2457"/>
                  </a:cubicBezTo>
                  <a:cubicBezTo>
                    <a:pt x="2062" y="2638"/>
                    <a:pt x="2296" y="2726"/>
                    <a:pt x="2532" y="2726"/>
                  </a:cubicBezTo>
                  <a:cubicBezTo>
                    <a:pt x="2785" y="2726"/>
                    <a:pt x="3039" y="2626"/>
                    <a:pt x="3233" y="2432"/>
                  </a:cubicBezTo>
                  <a:cubicBezTo>
                    <a:pt x="3309" y="2356"/>
                    <a:pt x="3384" y="2231"/>
                    <a:pt x="3434" y="2106"/>
                  </a:cubicBezTo>
                  <a:cubicBezTo>
                    <a:pt x="3616" y="2288"/>
                    <a:pt x="3875" y="2394"/>
                    <a:pt x="4131" y="2394"/>
                  </a:cubicBezTo>
                  <a:cubicBezTo>
                    <a:pt x="4262" y="2394"/>
                    <a:pt x="4393" y="2366"/>
                    <a:pt x="4512" y="2306"/>
                  </a:cubicBezTo>
                  <a:cubicBezTo>
                    <a:pt x="4651" y="2705"/>
                    <a:pt x="5028" y="2961"/>
                    <a:pt x="5429" y="2961"/>
                  </a:cubicBezTo>
                  <a:cubicBezTo>
                    <a:pt x="5532" y="2961"/>
                    <a:pt x="5637" y="2944"/>
                    <a:pt x="5740" y="2908"/>
                  </a:cubicBezTo>
                  <a:cubicBezTo>
                    <a:pt x="6116" y="2783"/>
                    <a:pt x="6366" y="2457"/>
                    <a:pt x="6391" y="2056"/>
                  </a:cubicBezTo>
                  <a:cubicBezTo>
                    <a:pt x="6567" y="2031"/>
                    <a:pt x="6717" y="1880"/>
                    <a:pt x="6692" y="1680"/>
                  </a:cubicBezTo>
                  <a:cubicBezTo>
                    <a:pt x="6668" y="1535"/>
                    <a:pt x="6551" y="1414"/>
                    <a:pt x="6408" y="1382"/>
                  </a:cubicBezTo>
                  <a:lnTo>
                    <a:pt x="6408" y="1382"/>
                  </a:lnTo>
                  <a:cubicBezTo>
                    <a:pt x="6368" y="1390"/>
                    <a:pt x="6325" y="1410"/>
                    <a:pt x="6266" y="1429"/>
                  </a:cubicBezTo>
                  <a:cubicBezTo>
                    <a:pt x="6166" y="1254"/>
                    <a:pt x="5990" y="1128"/>
                    <a:pt x="5790" y="1053"/>
                  </a:cubicBezTo>
                  <a:lnTo>
                    <a:pt x="5790" y="1003"/>
                  </a:lnTo>
                  <a:cubicBezTo>
                    <a:pt x="5790" y="727"/>
                    <a:pt x="5564" y="477"/>
                    <a:pt x="5264" y="427"/>
                  </a:cubicBezTo>
                  <a:cubicBezTo>
                    <a:pt x="5238" y="251"/>
                    <a:pt x="5113" y="151"/>
                    <a:pt x="4938" y="151"/>
                  </a:cubicBezTo>
                  <a:cubicBezTo>
                    <a:pt x="4762" y="151"/>
                    <a:pt x="4587" y="301"/>
                    <a:pt x="4587" y="477"/>
                  </a:cubicBezTo>
                  <a:lnTo>
                    <a:pt x="4587" y="577"/>
                  </a:lnTo>
                  <a:cubicBezTo>
                    <a:pt x="4461" y="502"/>
                    <a:pt x="4336" y="452"/>
                    <a:pt x="4186" y="452"/>
                  </a:cubicBezTo>
                  <a:lnTo>
                    <a:pt x="4186" y="377"/>
                  </a:lnTo>
                  <a:cubicBezTo>
                    <a:pt x="4186" y="201"/>
                    <a:pt x="4035" y="51"/>
                    <a:pt x="3835" y="51"/>
                  </a:cubicBezTo>
                  <a:cubicBezTo>
                    <a:pt x="3710" y="51"/>
                    <a:pt x="3584" y="126"/>
                    <a:pt x="3534" y="251"/>
                  </a:cubicBezTo>
                  <a:cubicBezTo>
                    <a:pt x="3459" y="226"/>
                    <a:pt x="3409" y="226"/>
                    <a:pt x="3334" y="226"/>
                  </a:cubicBezTo>
                  <a:cubicBezTo>
                    <a:pt x="3008" y="226"/>
                    <a:pt x="2757" y="477"/>
                    <a:pt x="2732" y="803"/>
                  </a:cubicBezTo>
                  <a:lnTo>
                    <a:pt x="2657" y="803"/>
                  </a:lnTo>
                  <a:cubicBezTo>
                    <a:pt x="2582" y="677"/>
                    <a:pt x="2456" y="552"/>
                    <a:pt x="2306" y="502"/>
                  </a:cubicBezTo>
                  <a:cubicBezTo>
                    <a:pt x="2356" y="452"/>
                    <a:pt x="2356" y="402"/>
                    <a:pt x="2356" y="351"/>
                  </a:cubicBezTo>
                  <a:cubicBezTo>
                    <a:pt x="2356" y="151"/>
                    <a:pt x="220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0"/>
            <p:cNvSpPr/>
            <p:nvPr/>
          </p:nvSpPr>
          <p:spPr>
            <a:xfrm>
              <a:off x="6335259" y="3400195"/>
              <a:ext cx="83397" cy="35150"/>
            </a:xfrm>
            <a:custGeom>
              <a:avLst/>
              <a:gdLst/>
              <a:ahLst/>
              <a:cxnLst/>
              <a:rect l="l" t="t" r="r" b="b"/>
              <a:pathLst>
                <a:path w="3986" h="1680" extrusionOk="0">
                  <a:moveTo>
                    <a:pt x="1128" y="1"/>
                  </a:moveTo>
                  <a:cubicBezTo>
                    <a:pt x="1003" y="1"/>
                    <a:pt x="877" y="76"/>
                    <a:pt x="827" y="201"/>
                  </a:cubicBezTo>
                  <a:cubicBezTo>
                    <a:pt x="752" y="176"/>
                    <a:pt x="702" y="176"/>
                    <a:pt x="627" y="176"/>
                  </a:cubicBezTo>
                  <a:cubicBezTo>
                    <a:pt x="301" y="176"/>
                    <a:pt x="50" y="427"/>
                    <a:pt x="25" y="753"/>
                  </a:cubicBezTo>
                  <a:lnTo>
                    <a:pt x="0" y="753"/>
                  </a:lnTo>
                  <a:cubicBezTo>
                    <a:pt x="0" y="753"/>
                    <a:pt x="0" y="753"/>
                    <a:pt x="0" y="778"/>
                  </a:cubicBezTo>
                  <a:lnTo>
                    <a:pt x="100" y="778"/>
                  </a:lnTo>
                  <a:cubicBezTo>
                    <a:pt x="100" y="627"/>
                    <a:pt x="150" y="502"/>
                    <a:pt x="251" y="377"/>
                  </a:cubicBezTo>
                  <a:lnTo>
                    <a:pt x="301" y="377"/>
                  </a:lnTo>
                  <a:cubicBezTo>
                    <a:pt x="577" y="377"/>
                    <a:pt x="852" y="402"/>
                    <a:pt x="1128" y="452"/>
                  </a:cubicBezTo>
                  <a:cubicBezTo>
                    <a:pt x="1454" y="477"/>
                    <a:pt x="1754" y="552"/>
                    <a:pt x="2055" y="677"/>
                  </a:cubicBezTo>
                  <a:cubicBezTo>
                    <a:pt x="2481" y="828"/>
                    <a:pt x="2857" y="1053"/>
                    <a:pt x="3208" y="1379"/>
                  </a:cubicBezTo>
                  <a:cubicBezTo>
                    <a:pt x="3283" y="1479"/>
                    <a:pt x="3359" y="1580"/>
                    <a:pt x="3434" y="1680"/>
                  </a:cubicBezTo>
                  <a:lnTo>
                    <a:pt x="3985" y="1680"/>
                  </a:lnTo>
                  <a:cubicBezTo>
                    <a:pt x="3985" y="1655"/>
                    <a:pt x="3985" y="1655"/>
                    <a:pt x="3985" y="1630"/>
                  </a:cubicBezTo>
                  <a:cubicBezTo>
                    <a:pt x="3960" y="1479"/>
                    <a:pt x="3860" y="1354"/>
                    <a:pt x="3684" y="1329"/>
                  </a:cubicBezTo>
                  <a:cubicBezTo>
                    <a:pt x="3659" y="1329"/>
                    <a:pt x="3609" y="1354"/>
                    <a:pt x="3559" y="1379"/>
                  </a:cubicBezTo>
                  <a:cubicBezTo>
                    <a:pt x="3459" y="1204"/>
                    <a:pt x="3283" y="1078"/>
                    <a:pt x="3083" y="1003"/>
                  </a:cubicBezTo>
                  <a:lnTo>
                    <a:pt x="3083" y="953"/>
                  </a:lnTo>
                  <a:cubicBezTo>
                    <a:pt x="3083" y="677"/>
                    <a:pt x="2857" y="427"/>
                    <a:pt x="2557" y="377"/>
                  </a:cubicBezTo>
                  <a:cubicBezTo>
                    <a:pt x="2531" y="201"/>
                    <a:pt x="2406" y="101"/>
                    <a:pt x="2231" y="101"/>
                  </a:cubicBezTo>
                  <a:cubicBezTo>
                    <a:pt x="2055" y="101"/>
                    <a:pt x="1880" y="251"/>
                    <a:pt x="1880" y="427"/>
                  </a:cubicBezTo>
                  <a:lnTo>
                    <a:pt x="1880" y="527"/>
                  </a:lnTo>
                  <a:cubicBezTo>
                    <a:pt x="1754" y="452"/>
                    <a:pt x="1629" y="402"/>
                    <a:pt x="1479" y="402"/>
                  </a:cubicBezTo>
                  <a:lnTo>
                    <a:pt x="1479" y="327"/>
                  </a:lnTo>
                  <a:cubicBezTo>
                    <a:pt x="1479" y="151"/>
                    <a:pt x="1328"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0"/>
            <p:cNvSpPr/>
            <p:nvPr/>
          </p:nvSpPr>
          <p:spPr>
            <a:xfrm>
              <a:off x="6279667" y="3420134"/>
              <a:ext cx="7888" cy="15211"/>
            </a:xfrm>
            <a:custGeom>
              <a:avLst/>
              <a:gdLst/>
              <a:ahLst/>
              <a:cxnLst/>
              <a:rect l="l" t="t" r="r" b="b"/>
              <a:pathLst>
                <a:path w="377" h="727" extrusionOk="0">
                  <a:moveTo>
                    <a:pt x="351" y="0"/>
                  </a:moveTo>
                  <a:cubicBezTo>
                    <a:pt x="176" y="0"/>
                    <a:pt x="0" y="176"/>
                    <a:pt x="0" y="351"/>
                  </a:cubicBezTo>
                  <a:cubicBezTo>
                    <a:pt x="0" y="451"/>
                    <a:pt x="51" y="526"/>
                    <a:pt x="126" y="602"/>
                  </a:cubicBezTo>
                  <a:cubicBezTo>
                    <a:pt x="101" y="627"/>
                    <a:pt x="76" y="677"/>
                    <a:pt x="51" y="727"/>
                  </a:cubicBezTo>
                  <a:lnTo>
                    <a:pt x="101" y="727"/>
                  </a:lnTo>
                  <a:cubicBezTo>
                    <a:pt x="126" y="677"/>
                    <a:pt x="151" y="627"/>
                    <a:pt x="176" y="602"/>
                  </a:cubicBezTo>
                  <a:cubicBezTo>
                    <a:pt x="101" y="551"/>
                    <a:pt x="76" y="451"/>
                    <a:pt x="76" y="351"/>
                  </a:cubicBezTo>
                  <a:cubicBezTo>
                    <a:pt x="76" y="176"/>
                    <a:pt x="201" y="25"/>
                    <a:pt x="376" y="25"/>
                  </a:cubicBezTo>
                  <a:lnTo>
                    <a:pt x="351"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0"/>
            <p:cNvSpPr/>
            <p:nvPr/>
          </p:nvSpPr>
          <p:spPr>
            <a:xfrm>
              <a:off x="6412337" y="3428001"/>
              <a:ext cx="1067" cy="21"/>
            </a:xfrm>
            <a:custGeom>
              <a:avLst/>
              <a:gdLst/>
              <a:ahLst/>
              <a:cxnLst/>
              <a:rect l="l" t="t" r="r" b="b"/>
              <a:pathLst>
                <a:path w="51" h="1" extrusionOk="0">
                  <a:moveTo>
                    <a:pt x="0" y="0"/>
                  </a:moveTo>
                  <a:lnTo>
                    <a:pt x="0" y="0"/>
                  </a:lnTo>
                  <a:lnTo>
                    <a:pt x="0" y="0"/>
                  </a:lnTo>
                  <a:lnTo>
                    <a:pt x="0" y="0"/>
                  </a:lnTo>
                  <a:lnTo>
                    <a:pt x="0" y="0"/>
                  </a:lnTo>
                  <a:close/>
                  <a:moveTo>
                    <a:pt x="0" y="0"/>
                  </a:moveTo>
                  <a:cubicBezTo>
                    <a:pt x="0" y="0"/>
                    <a:pt x="0" y="0"/>
                    <a:pt x="0" y="0"/>
                  </a:cubicBezTo>
                  <a:lnTo>
                    <a:pt x="50" y="0"/>
                  </a:lnTo>
                  <a:cubicBezTo>
                    <a:pt x="25" y="0"/>
                    <a:pt x="25" y="0"/>
                    <a:pt x="0" y="0"/>
                  </a:cubicBezTo>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70"/>
            <p:cNvSpPr/>
            <p:nvPr/>
          </p:nvSpPr>
          <p:spPr>
            <a:xfrm>
              <a:off x="6413383" y="3428001"/>
              <a:ext cx="21" cy="21"/>
            </a:xfrm>
            <a:custGeom>
              <a:avLst/>
              <a:gdLst/>
              <a:ahLst/>
              <a:cxnLst/>
              <a:rect l="l" t="t" r="r" b="b"/>
              <a:pathLst>
                <a:path w="1" h="1" extrusionOk="0">
                  <a:moveTo>
                    <a:pt x="0" y="0"/>
                  </a:moveTo>
                  <a:cubicBezTo>
                    <a:pt x="0" y="0"/>
                    <a:pt x="0" y="0"/>
                    <a:pt x="0" y="0"/>
                  </a:cubicBezTo>
                  <a:lnTo>
                    <a:pt x="0" y="0"/>
                  </a:lnTo>
                  <a:close/>
                </a:path>
              </a:pathLst>
            </a:custGeom>
            <a:solidFill>
              <a:srgbClr val="FD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70"/>
            <p:cNvSpPr/>
            <p:nvPr/>
          </p:nvSpPr>
          <p:spPr>
            <a:xfrm>
              <a:off x="6289104" y="3399149"/>
              <a:ext cx="38832" cy="21529"/>
            </a:xfrm>
            <a:custGeom>
              <a:avLst/>
              <a:gdLst/>
              <a:ahLst/>
              <a:cxnLst/>
              <a:rect l="l" t="t" r="r" b="b"/>
              <a:pathLst>
                <a:path w="1856" h="1029" extrusionOk="0">
                  <a:moveTo>
                    <a:pt x="1529" y="1"/>
                  </a:moveTo>
                  <a:cubicBezTo>
                    <a:pt x="1354" y="1"/>
                    <a:pt x="1229" y="126"/>
                    <a:pt x="1204" y="276"/>
                  </a:cubicBezTo>
                  <a:cubicBezTo>
                    <a:pt x="1103" y="251"/>
                    <a:pt x="1028" y="226"/>
                    <a:pt x="928" y="226"/>
                  </a:cubicBezTo>
                  <a:cubicBezTo>
                    <a:pt x="477" y="226"/>
                    <a:pt x="76" y="577"/>
                    <a:pt x="1" y="1028"/>
                  </a:cubicBezTo>
                  <a:lnTo>
                    <a:pt x="51" y="1028"/>
                  </a:lnTo>
                  <a:cubicBezTo>
                    <a:pt x="76" y="903"/>
                    <a:pt x="126" y="752"/>
                    <a:pt x="201" y="652"/>
                  </a:cubicBezTo>
                  <a:cubicBezTo>
                    <a:pt x="527" y="577"/>
                    <a:pt x="828" y="552"/>
                    <a:pt x="1153" y="527"/>
                  </a:cubicBezTo>
                  <a:cubicBezTo>
                    <a:pt x="1379" y="502"/>
                    <a:pt x="1605" y="477"/>
                    <a:pt x="1830" y="452"/>
                  </a:cubicBezTo>
                  <a:cubicBezTo>
                    <a:pt x="1855" y="427"/>
                    <a:pt x="1855" y="377"/>
                    <a:pt x="1855" y="351"/>
                  </a:cubicBezTo>
                  <a:cubicBezTo>
                    <a:pt x="1855" y="151"/>
                    <a:pt x="1705"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0"/>
            <p:cNvSpPr/>
            <p:nvPr/>
          </p:nvSpPr>
          <p:spPr>
            <a:xfrm>
              <a:off x="6271801" y="3438483"/>
              <a:ext cx="155245" cy="168865"/>
            </a:xfrm>
            <a:custGeom>
              <a:avLst/>
              <a:gdLst/>
              <a:ahLst/>
              <a:cxnLst/>
              <a:rect l="l" t="t" r="r" b="b"/>
              <a:pathLst>
                <a:path w="7420" h="8071" extrusionOk="0">
                  <a:moveTo>
                    <a:pt x="1" y="0"/>
                  </a:moveTo>
                  <a:lnTo>
                    <a:pt x="978" y="8070"/>
                  </a:lnTo>
                  <a:lnTo>
                    <a:pt x="6442" y="8070"/>
                  </a:lnTo>
                  <a:lnTo>
                    <a:pt x="74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0"/>
            <p:cNvSpPr/>
            <p:nvPr/>
          </p:nvSpPr>
          <p:spPr>
            <a:xfrm>
              <a:off x="6293309" y="3438483"/>
              <a:ext cx="31467" cy="168865"/>
            </a:xfrm>
            <a:custGeom>
              <a:avLst/>
              <a:gdLst/>
              <a:ahLst/>
              <a:cxnLst/>
              <a:rect l="l" t="t" r="r" b="b"/>
              <a:pathLst>
                <a:path w="1504" h="8071" extrusionOk="0">
                  <a:moveTo>
                    <a:pt x="0" y="0"/>
                  </a:moveTo>
                  <a:lnTo>
                    <a:pt x="702" y="8070"/>
                  </a:lnTo>
                  <a:lnTo>
                    <a:pt x="1504" y="8070"/>
                  </a:lnTo>
                  <a:lnTo>
                    <a:pt x="1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0"/>
            <p:cNvSpPr/>
            <p:nvPr/>
          </p:nvSpPr>
          <p:spPr>
            <a:xfrm>
              <a:off x="6338397" y="3438483"/>
              <a:ext cx="22052" cy="168865"/>
            </a:xfrm>
            <a:custGeom>
              <a:avLst/>
              <a:gdLst/>
              <a:ahLst/>
              <a:cxnLst/>
              <a:rect l="l" t="t" r="r" b="b"/>
              <a:pathLst>
                <a:path w="1054" h="8071" extrusionOk="0">
                  <a:moveTo>
                    <a:pt x="0" y="0"/>
                  </a:moveTo>
                  <a:lnTo>
                    <a:pt x="126" y="8070"/>
                  </a:lnTo>
                  <a:lnTo>
                    <a:pt x="928" y="8070"/>
                  </a:lnTo>
                  <a:lnTo>
                    <a:pt x="10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0"/>
            <p:cNvSpPr/>
            <p:nvPr/>
          </p:nvSpPr>
          <p:spPr>
            <a:xfrm>
              <a:off x="6374572" y="3438483"/>
              <a:ext cx="30965" cy="168865"/>
            </a:xfrm>
            <a:custGeom>
              <a:avLst/>
              <a:gdLst/>
              <a:ahLst/>
              <a:cxnLst/>
              <a:rect l="l" t="t" r="r" b="b"/>
              <a:pathLst>
                <a:path w="1480" h="8071" extrusionOk="0">
                  <a:moveTo>
                    <a:pt x="402" y="0"/>
                  </a:moveTo>
                  <a:lnTo>
                    <a:pt x="1" y="8070"/>
                  </a:lnTo>
                  <a:lnTo>
                    <a:pt x="778" y="8070"/>
                  </a:lnTo>
                  <a:lnTo>
                    <a:pt x="14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0"/>
            <p:cNvSpPr/>
            <p:nvPr/>
          </p:nvSpPr>
          <p:spPr>
            <a:xfrm>
              <a:off x="6268662" y="3435324"/>
              <a:ext cx="161522" cy="7365"/>
            </a:xfrm>
            <a:custGeom>
              <a:avLst/>
              <a:gdLst/>
              <a:ahLst/>
              <a:cxnLst/>
              <a:rect l="l" t="t" r="r" b="b"/>
              <a:pathLst>
                <a:path w="7720" h="352" extrusionOk="0">
                  <a:moveTo>
                    <a:pt x="176" y="1"/>
                  </a:moveTo>
                  <a:cubicBezTo>
                    <a:pt x="100" y="1"/>
                    <a:pt x="0" y="76"/>
                    <a:pt x="0" y="176"/>
                  </a:cubicBezTo>
                  <a:cubicBezTo>
                    <a:pt x="0" y="277"/>
                    <a:pt x="100" y="352"/>
                    <a:pt x="176" y="352"/>
                  </a:cubicBezTo>
                  <a:lnTo>
                    <a:pt x="7544" y="352"/>
                  </a:lnTo>
                  <a:cubicBezTo>
                    <a:pt x="7644" y="352"/>
                    <a:pt x="7719" y="277"/>
                    <a:pt x="7719" y="176"/>
                  </a:cubicBezTo>
                  <a:cubicBezTo>
                    <a:pt x="7719" y="76"/>
                    <a:pt x="7644" y="1"/>
                    <a:pt x="7544" y="1"/>
                  </a:cubicBezTo>
                  <a:close/>
                </a:path>
              </a:pathLst>
            </a:custGeom>
            <a:solidFill>
              <a:srgbClr val="F8A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0"/>
            <p:cNvSpPr/>
            <p:nvPr/>
          </p:nvSpPr>
          <p:spPr>
            <a:xfrm>
              <a:off x="6292786" y="3607328"/>
              <a:ext cx="15211" cy="544"/>
            </a:xfrm>
            <a:custGeom>
              <a:avLst/>
              <a:gdLst/>
              <a:ahLst/>
              <a:cxnLst/>
              <a:rect l="l" t="t" r="r" b="b"/>
              <a:pathLst>
                <a:path w="727" h="26" extrusionOk="0">
                  <a:moveTo>
                    <a:pt x="0" y="0"/>
                  </a:moveTo>
                  <a:lnTo>
                    <a:pt x="0" y="26"/>
                  </a:lnTo>
                  <a:lnTo>
                    <a:pt x="727" y="0"/>
                  </a:lnTo>
                  <a:close/>
                </a:path>
              </a:pathLst>
            </a:custGeom>
            <a:solidFill>
              <a:srgbClr val="09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0"/>
            <p:cNvSpPr/>
            <p:nvPr/>
          </p:nvSpPr>
          <p:spPr>
            <a:xfrm>
              <a:off x="6326869" y="3408585"/>
              <a:ext cx="8411" cy="7365"/>
            </a:xfrm>
            <a:custGeom>
              <a:avLst/>
              <a:gdLst/>
              <a:ahLst/>
              <a:cxnLst/>
              <a:rect l="l" t="t" r="r" b="b"/>
              <a:pathLst>
                <a:path w="402" h="352" extrusionOk="0">
                  <a:moveTo>
                    <a:pt x="25" y="1"/>
                  </a:moveTo>
                  <a:cubicBezTo>
                    <a:pt x="25" y="26"/>
                    <a:pt x="25" y="26"/>
                    <a:pt x="0" y="51"/>
                  </a:cubicBezTo>
                  <a:cubicBezTo>
                    <a:pt x="150" y="101"/>
                    <a:pt x="276" y="226"/>
                    <a:pt x="351" y="352"/>
                  </a:cubicBezTo>
                  <a:lnTo>
                    <a:pt x="401" y="352"/>
                  </a:lnTo>
                  <a:cubicBezTo>
                    <a:pt x="351" y="226"/>
                    <a:pt x="226" y="101"/>
                    <a:pt x="75" y="51"/>
                  </a:cubicBezTo>
                  <a:lnTo>
                    <a:pt x="75" y="1"/>
                  </a:lnTo>
                  <a:close/>
                </a:path>
              </a:pathLst>
            </a:custGeom>
            <a:solidFill>
              <a:srgbClr val="A6A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0"/>
            <p:cNvSpPr/>
            <p:nvPr/>
          </p:nvSpPr>
          <p:spPr>
            <a:xfrm>
              <a:off x="6293832" y="3442668"/>
              <a:ext cx="30944" cy="164681"/>
            </a:xfrm>
            <a:custGeom>
              <a:avLst/>
              <a:gdLst/>
              <a:ahLst/>
              <a:cxnLst/>
              <a:rect l="l" t="t" r="r" b="b"/>
              <a:pathLst>
                <a:path w="1479" h="7871" extrusionOk="0">
                  <a:moveTo>
                    <a:pt x="0" y="1"/>
                  </a:moveTo>
                  <a:lnTo>
                    <a:pt x="677" y="7870"/>
                  </a:lnTo>
                  <a:lnTo>
                    <a:pt x="1479"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0"/>
            <p:cNvSpPr/>
            <p:nvPr/>
          </p:nvSpPr>
          <p:spPr>
            <a:xfrm>
              <a:off x="6338397" y="3442668"/>
              <a:ext cx="22052" cy="164681"/>
            </a:xfrm>
            <a:custGeom>
              <a:avLst/>
              <a:gdLst/>
              <a:ahLst/>
              <a:cxnLst/>
              <a:rect l="l" t="t" r="r" b="b"/>
              <a:pathLst>
                <a:path w="1054" h="7871" extrusionOk="0">
                  <a:moveTo>
                    <a:pt x="0" y="1"/>
                  </a:moveTo>
                  <a:lnTo>
                    <a:pt x="126" y="7870"/>
                  </a:lnTo>
                  <a:lnTo>
                    <a:pt x="928" y="7870"/>
                  </a:lnTo>
                  <a:lnTo>
                    <a:pt x="10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0"/>
            <p:cNvSpPr/>
            <p:nvPr/>
          </p:nvSpPr>
          <p:spPr>
            <a:xfrm>
              <a:off x="6374572" y="3442668"/>
              <a:ext cx="30965" cy="164681"/>
            </a:xfrm>
            <a:custGeom>
              <a:avLst/>
              <a:gdLst/>
              <a:ahLst/>
              <a:cxnLst/>
              <a:rect l="l" t="t" r="r" b="b"/>
              <a:pathLst>
                <a:path w="1480" h="7871" extrusionOk="0">
                  <a:moveTo>
                    <a:pt x="402" y="1"/>
                  </a:moveTo>
                  <a:lnTo>
                    <a:pt x="1" y="7870"/>
                  </a:lnTo>
                  <a:lnTo>
                    <a:pt x="778" y="7870"/>
                  </a:lnTo>
                  <a:lnTo>
                    <a:pt x="14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0"/>
            <p:cNvSpPr/>
            <p:nvPr/>
          </p:nvSpPr>
          <p:spPr>
            <a:xfrm>
              <a:off x="6269185" y="3435324"/>
              <a:ext cx="142127" cy="7365"/>
            </a:xfrm>
            <a:custGeom>
              <a:avLst/>
              <a:gdLst/>
              <a:ahLst/>
              <a:cxnLst/>
              <a:rect l="l" t="t" r="r" b="b"/>
              <a:pathLst>
                <a:path w="6793" h="352" extrusionOk="0">
                  <a:moveTo>
                    <a:pt x="176" y="1"/>
                  </a:moveTo>
                  <a:cubicBezTo>
                    <a:pt x="100" y="1"/>
                    <a:pt x="0" y="76"/>
                    <a:pt x="0" y="176"/>
                  </a:cubicBezTo>
                  <a:cubicBezTo>
                    <a:pt x="25" y="277"/>
                    <a:pt x="75" y="352"/>
                    <a:pt x="176" y="352"/>
                  </a:cubicBezTo>
                  <a:lnTo>
                    <a:pt x="6792" y="352"/>
                  </a:lnTo>
                  <a:cubicBezTo>
                    <a:pt x="6742" y="226"/>
                    <a:pt x="6667" y="101"/>
                    <a:pt x="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0"/>
            <p:cNvSpPr/>
            <p:nvPr/>
          </p:nvSpPr>
          <p:spPr>
            <a:xfrm>
              <a:off x="5943024" y="3157034"/>
              <a:ext cx="349238" cy="263895"/>
            </a:xfrm>
            <a:custGeom>
              <a:avLst/>
              <a:gdLst/>
              <a:ahLst/>
              <a:cxnLst/>
              <a:rect l="l" t="t" r="r" b="b"/>
              <a:pathLst>
                <a:path w="16692" h="12613" extrusionOk="0">
                  <a:moveTo>
                    <a:pt x="9699" y="8615"/>
                  </a:moveTo>
                  <a:cubicBezTo>
                    <a:pt x="9728" y="8627"/>
                    <a:pt x="9757" y="8638"/>
                    <a:pt x="9786" y="8650"/>
                  </a:cubicBezTo>
                  <a:lnTo>
                    <a:pt x="9786" y="8650"/>
                  </a:lnTo>
                  <a:cubicBezTo>
                    <a:pt x="9749" y="8639"/>
                    <a:pt x="9712" y="8628"/>
                    <a:pt x="9674" y="8615"/>
                  </a:cubicBezTo>
                  <a:close/>
                  <a:moveTo>
                    <a:pt x="10050" y="8791"/>
                  </a:moveTo>
                  <a:lnTo>
                    <a:pt x="10075" y="8816"/>
                  </a:lnTo>
                  <a:lnTo>
                    <a:pt x="10075" y="8816"/>
                  </a:lnTo>
                  <a:lnTo>
                    <a:pt x="10050" y="8791"/>
                  </a:lnTo>
                  <a:close/>
                  <a:moveTo>
                    <a:pt x="2585" y="0"/>
                  </a:moveTo>
                  <a:cubicBezTo>
                    <a:pt x="2172" y="0"/>
                    <a:pt x="1755" y="112"/>
                    <a:pt x="1379" y="344"/>
                  </a:cubicBezTo>
                  <a:cubicBezTo>
                    <a:pt x="326" y="996"/>
                    <a:pt x="0" y="2375"/>
                    <a:pt x="652" y="3452"/>
                  </a:cubicBezTo>
                  <a:cubicBezTo>
                    <a:pt x="1454" y="4755"/>
                    <a:pt x="2281" y="5958"/>
                    <a:pt x="3158" y="7162"/>
                  </a:cubicBezTo>
                  <a:cubicBezTo>
                    <a:pt x="4060" y="8415"/>
                    <a:pt x="5038" y="9593"/>
                    <a:pt x="6090" y="10695"/>
                  </a:cubicBezTo>
                  <a:cubicBezTo>
                    <a:pt x="6366" y="10971"/>
                    <a:pt x="6667" y="11247"/>
                    <a:pt x="6968" y="11522"/>
                  </a:cubicBezTo>
                  <a:lnTo>
                    <a:pt x="7218" y="11748"/>
                  </a:lnTo>
                  <a:lnTo>
                    <a:pt x="7344" y="11848"/>
                  </a:lnTo>
                  <a:lnTo>
                    <a:pt x="7394" y="11898"/>
                  </a:lnTo>
                  <a:lnTo>
                    <a:pt x="7444" y="11949"/>
                  </a:lnTo>
                  <a:lnTo>
                    <a:pt x="7569" y="12049"/>
                  </a:lnTo>
                  <a:cubicBezTo>
                    <a:pt x="7820" y="12224"/>
                    <a:pt x="8120" y="12375"/>
                    <a:pt x="8421" y="12450"/>
                  </a:cubicBezTo>
                  <a:cubicBezTo>
                    <a:pt x="8597" y="12525"/>
                    <a:pt x="8772" y="12550"/>
                    <a:pt x="8973" y="12575"/>
                  </a:cubicBezTo>
                  <a:cubicBezTo>
                    <a:pt x="9211" y="12600"/>
                    <a:pt x="9455" y="12613"/>
                    <a:pt x="9703" y="12613"/>
                  </a:cubicBezTo>
                  <a:cubicBezTo>
                    <a:pt x="9950" y="12613"/>
                    <a:pt x="10201" y="12600"/>
                    <a:pt x="10451" y="12575"/>
                  </a:cubicBezTo>
                  <a:cubicBezTo>
                    <a:pt x="10852" y="12550"/>
                    <a:pt x="11253" y="12475"/>
                    <a:pt x="11654" y="12400"/>
                  </a:cubicBezTo>
                  <a:cubicBezTo>
                    <a:pt x="13133" y="12074"/>
                    <a:pt x="14587" y="11598"/>
                    <a:pt x="15990" y="10996"/>
                  </a:cubicBezTo>
                  <a:cubicBezTo>
                    <a:pt x="16391" y="10821"/>
                    <a:pt x="16667" y="10420"/>
                    <a:pt x="16667" y="9969"/>
                  </a:cubicBezTo>
                  <a:cubicBezTo>
                    <a:pt x="16692" y="9342"/>
                    <a:pt x="16191" y="8816"/>
                    <a:pt x="15564" y="8791"/>
                  </a:cubicBezTo>
                  <a:lnTo>
                    <a:pt x="13559" y="8791"/>
                  </a:lnTo>
                  <a:cubicBezTo>
                    <a:pt x="13171" y="8803"/>
                    <a:pt x="12788" y="8809"/>
                    <a:pt x="12412" y="8809"/>
                  </a:cubicBezTo>
                  <a:cubicBezTo>
                    <a:pt x="12037" y="8809"/>
                    <a:pt x="11667" y="8803"/>
                    <a:pt x="11303" y="8791"/>
                  </a:cubicBezTo>
                  <a:cubicBezTo>
                    <a:pt x="10978" y="8791"/>
                    <a:pt x="10652" y="8766"/>
                    <a:pt x="10351" y="8740"/>
                  </a:cubicBezTo>
                  <a:cubicBezTo>
                    <a:pt x="10221" y="8740"/>
                    <a:pt x="10091" y="8724"/>
                    <a:pt x="9962" y="8695"/>
                  </a:cubicBezTo>
                  <a:lnTo>
                    <a:pt x="9962" y="8695"/>
                  </a:lnTo>
                  <a:lnTo>
                    <a:pt x="9850" y="8565"/>
                  </a:lnTo>
                  <a:cubicBezTo>
                    <a:pt x="9674" y="8365"/>
                    <a:pt x="9449" y="8114"/>
                    <a:pt x="9248" y="7863"/>
                  </a:cubicBezTo>
                  <a:cubicBezTo>
                    <a:pt x="8421" y="6836"/>
                    <a:pt x="7619" y="5683"/>
                    <a:pt x="6817" y="4530"/>
                  </a:cubicBezTo>
                  <a:cubicBezTo>
                    <a:pt x="6040" y="3402"/>
                    <a:pt x="5263" y="2199"/>
                    <a:pt x="4486" y="1046"/>
                  </a:cubicBezTo>
                  <a:lnTo>
                    <a:pt x="4486" y="1021"/>
                  </a:lnTo>
                  <a:cubicBezTo>
                    <a:pt x="4051" y="361"/>
                    <a:pt x="3326" y="0"/>
                    <a:pt x="258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0"/>
            <p:cNvSpPr/>
            <p:nvPr/>
          </p:nvSpPr>
          <p:spPr>
            <a:xfrm>
              <a:off x="5924654" y="3135525"/>
              <a:ext cx="173594" cy="179745"/>
            </a:xfrm>
            <a:custGeom>
              <a:avLst/>
              <a:gdLst/>
              <a:ahLst/>
              <a:cxnLst/>
              <a:rect l="l" t="t" r="r" b="b"/>
              <a:pathLst>
                <a:path w="8297" h="8591" extrusionOk="0">
                  <a:moveTo>
                    <a:pt x="3356" y="0"/>
                  </a:moveTo>
                  <a:cubicBezTo>
                    <a:pt x="2497" y="0"/>
                    <a:pt x="1742" y="581"/>
                    <a:pt x="1204" y="1598"/>
                  </a:cubicBezTo>
                  <a:cubicBezTo>
                    <a:pt x="1" y="3804"/>
                    <a:pt x="2407" y="5984"/>
                    <a:pt x="4312" y="8591"/>
                  </a:cubicBezTo>
                  <a:lnTo>
                    <a:pt x="8247" y="5558"/>
                  </a:lnTo>
                  <a:cubicBezTo>
                    <a:pt x="8247" y="5558"/>
                    <a:pt x="8297" y="5307"/>
                    <a:pt x="6542" y="2500"/>
                  </a:cubicBezTo>
                  <a:cubicBezTo>
                    <a:pt x="5459" y="761"/>
                    <a:pt x="4340" y="0"/>
                    <a:pt x="3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6" name="Google Shape;1816;p70"/>
          <p:cNvSpPr txBox="1"/>
          <p:nvPr/>
        </p:nvSpPr>
        <p:spPr>
          <a:xfrm>
            <a:off x="0" y="0"/>
            <a:ext cx="9144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400" b="1">
                <a:solidFill>
                  <a:schemeClr val="accent4"/>
                </a:solidFill>
                <a:latin typeface="Exo 2"/>
                <a:ea typeface="Exo 2"/>
                <a:cs typeface="Exo 2"/>
                <a:sym typeface="Exo 2"/>
              </a:rPr>
              <a:t>JUST KIDDING!</a:t>
            </a:r>
            <a:endParaRPr sz="8400" b="1">
              <a:solidFill>
                <a:schemeClr val="accent4"/>
              </a:solidFill>
              <a:latin typeface="Exo 2"/>
              <a:ea typeface="Exo 2"/>
              <a:cs typeface="Exo 2"/>
              <a:sym typeface="Exo 2"/>
            </a:endParaRPr>
          </a:p>
        </p:txBody>
      </p:sp>
      <p:sp>
        <p:nvSpPr>
          <p:cNvPr id="1817" name="Google Shape;1817;p70"/>
          <p:cNvSpPr txBox="1"/>
          <p:nvPr/>
        </p:nvSpPr>
        <p:spPr>
          <a:xfrm rot="-819033">
            <a:off x="3088174" y="1438413"/>
            <a:ext cx="3458903" cy="1893279"/>
          </a:xfrm>
          <a:prstGeom prst="rect">
            <a:avLst/>
          </a:prstGeom>
          <a:solidFill>
            <a:srgbClr val="FFFFFF"/>
          </a:solid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 sz="3700" b="1">
                <a:solidFill>
                  <a:schemeClr val="accent4"/>
                </a:solidFill>
                <a:latin typeface="Barlow"/>
                <a:ea typeface="Barlow"/>
                <a:cs typeface="Barlow"/>
                <a:sym typeface="Barlow"/>
              </a:rPr>
              <a:t>About the “almost done” part.”</a:t>
            </a:r>
            <a:endParaRPr sz="3700" b="1">
              <a:solidFill>
                <a:schemeClr val="accent4"/>
              </a:solidFill>
              <a:latin typeface="Barlow"/>
              <a:ea typeface="Barlow"/>
              <a:cs typeface="Barlow"/>
              <a:sym typeface="Barlo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p71"/>
          <p:cNvSpPr txBox="1">
            <a:spLocks noGrp="1"/>
          </p:cNvSpPr>
          <p:nvPr>
            <p:ph type="title"/>
          </p:nvPr>
        </p:nvSpPr>
        <p:spPr>
          <a:xfrm>
            <a:off x="1221350" y="160325"/>
            <a:ext cx="5908200" cy="65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t>Case Law</a:t>
            </a:r>
            <a:endParaRPr sz="3100"/>
          </a:p>
        </p:txBody>
      </p:sp>
      <p:sp>
        <p:nvSpPr>
          <p:cNvPr id="1823" name="Google Shape;1823;p71"/>
          <p:cNvSpPr txBox="1">
            <a:spLocks noGrp="1"/>
          </p:cNvSpPr>
          <p:nvPr>
            <p:ph type="title" idx="4"/>
          </p:nvPr>
        </p:nvSpPr>
        <p:spPr>
          <a:xfrm>
            <a:off x="4650324" y="1042113"/>
            <a:ext cx="3978300" cy="32631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sz="2000"/>
              <a:t>Established through judicial decisions that create </a:t>
            </a:r>
            <a:r>
              <a:rPr lang="en" sz="2000">
                <a:solidFill>
                  <a:schemeClr val="accent4"/>
                </a:solidFill>
              </a:rPr>
              <a:t>precedents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solidFill>
                  <a:schemeClr val="accent3"/>
                </a:solidFill>
              </a:rPr>
              <a:t>Stare Decisis: </a:t>
            </a:r>
            <a:r>
              <a:rPr lang="en" sz="2000"/>
              <a:t>Latin for “to stand by things decided”</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Provides predictability and consistency so that people may plan their lives accordingly</a:t>
            </a:r>
            <a:endParaRPr sz="2000"/>
          </a:p>
        </p:txBody>
      </p:sp>
      <p:sp>
        <p:nvSpPr>
          <p:cNvPr id="1824" name="Google Shape;1824;p71"/>
          <p:cNvSpPr txBox="1">
            <a:spLocks noGrp="1"/>
          </p:cNvSpPr>
          <p:nvPr>
            <p:ph type="title" idx="5"/>
          </p:nvPr>
        </p:nvSpPr>
        <p:spPr>
          <a:xfrm>
            <a:off x="695075" y="4527900"/>
            <a:ext cx="7462800" cy="4002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825" name="Google Shape;1825;p71"/>
          <p:cNvSpPr/>
          <p:nvPr/>
        </p:nvSpPr>
        <p:spPr>
          <a:xfrm>
            <a:off x="815823" y="973100"/>
            <a:ext cx="3546300" cy="3485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6" name="Google Shape;1826;p71"/>
          <p:cNvPicPr preferRelativeResize="0"/>
          <p:nvPr/>
        </p:nvPicPr>
        <p:blipFill rotWithShape="1">
          <a:blip r:embed="rId3">
            <a:alphaModFix/>
          </a:blip>
          <a:srcRect l="11843" r="11843"/>
          <a:stretch/>
        </p:blipFill>
        <p:spPr>
          <a:xfrm>
            <a:off x="929455" y="1084769"/>
            <a:ext cx="3319500" cy="3262500"/>
          </a:xfrm>
          <a:prstGeom prst="roundRect">
            <a:avLst>
              <a:gd name="adj" fmla="val 15443"/>
            </a:avLst>
          </a:prstGeom>
          <a:noFill/>
          <a:ln>
            <a:noFill/>
          </a:ln>
        </p:spPr>
      </p:pic>
      <p:sp>
        <p:nvSpPr>
          <p:cNvPr id="1827" name="Google Shape;1827;p71"/>
          <p:cNvSpPr/>
          <p:nvPr/>
        </p:nvSpPr>
        <p:spPr>
          <a:xfrm>
            <a:off x="1060700" y="1213595"/>
            <a:ext cx="3058200" cy="3004200"/>
          </a:xfrm>
          <a:prstGeom prst="roundRect">
            <a:avLst>
              <a:gd name="adj" fmla="val 1435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sp>
        <p:nvSpPr>
          <p:cNvPr id="1832" name="Google Shape;1832;p72"/>
          <p:cNvSpPr txBox="1">
            <a:spLocks noGrp="1"/>
          </p:cNvSpPr>
          <p:nvPr>
            <p:ph type="title"/>
          </p:nvPr>
        </p:nvSpPr>
        <p:spPr>
          <a:xfrm>
            <a:off x="1221350" y="160325"/>
            <a:ext cx="5908200" cy="65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t>Case Law - Two Examples</a:t>
            </a:r>
            <a:endParaRPr sz="3100"/>
          </a:p>
        </p:txBody>
      </p:sp>
      <p:sp>
        <p:nvSpPr>
          <p:cNvPr id="1833" name="Google Shape;1833;p72"/>
          <p:cNvSpPr txBox="1">
            <a:spLocks noGrp="1"/>
          </p:cNvSpPr>
          <p:nvPr>
            <p:ph type="title" idx="4"/>
          </p:nvPr>
        </p:nvSpPr>
        <p:spPr>
          <a:xfrm>
            <a:off x="4650324" y="1042113"/>
            <a:ext cx="3978300" cy="32631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sz="2000" i="1">
                <a:solidFill>
                  <a:schemeClr val="accent3"/>
                </a:solidFill>
              </a:rPr>
              <a:t>Miranda v. Arizona</a:t>
            </a:r>
            <a:r>
              <a:rPr lang="en" sz="2000">
                <a:solidFill>
                  <a:schemeClr val="accent3"/>
                </a:solidFill>
              </a:rPr>
              <a:t> </a:t>
            </a:r>
            <a:r>
              <a:rPr lang="en" sz="2000"/>
              <a:t>established the “Miranda Warnings” in 1966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i="1">
                <a:solidFill>
                  <a:schemeClr val="accent3"/>
                </a:solidFill>
              </a:rPr>
              <a:t>Obergefell v. Hodges</a:t>
            </a:r>
            <a:r>
              <a:rPr lang="en" sz="2000" i="1"/>
              <a:t> </a:t>
            </a:r>
            <a:r>
              <a:rPr lang="en" sz="2000"/>
              <a:t>protected same-sex marriage (nationwide) in 2015</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Can you name any other landmark cases?</a:t>
            </a:r>
            <a:endParaRPr sz="2000"/>
          </a:p>
          <a:p>
            <a:pPr marL="0" lvl="0" indent="0" algn="l" rtl="0">
              <a:spcBef>
                <a:spcPts val="0"/>
              </a:spcBef>
              <a:spcAft>
                <a:spcPts val="0"/>
              </a:spcAft>
              <a:buNone/>
            </a:pPr>
            <a:endParaRPr sz="2000"/>
          </a:p>
        </p:txBody>
      </p:sp>
      <p:sp>
        <p:nvSpPr>
          <p:cNvPr id="1834" name="Google Shape;1834;p72"/>
          <p:cNvSpPr txBox="1">
            <a:spLocks noGrp="1"/>
          </p:cNvSpPr>
          <p:nvPr>
            <p:ph type="title" idx="5"/>
          </p:nvPr>
        </p:nvSpPr>
        <p:spPr>
          <a:xfrm>
            <a:off x="695075" y="4527900"/>
            <a:ext cx="7462800" cy="4002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endParaRPr/>
          </a:p>
        </p:txBody>
      </p:sp>
      <p:sp>
        <p:nvSpPr>
          <p:cNvPr id="1835" name="Google Shape;1835;p72"/>
          <p:cNvSpPr/>
          <p:nvPr/>
        </p:nvSpPr>
        <p:spPr>
          <a:xfrm>
            <a:off x="815823" y="973100"/>
            <a:ext cx="3546300" cy="3485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6" name="Google Shape;1836;p72"/>
          <p:cNvPicPr preferRelativeResize="0"/>
          <p:nvPr/>
        </p:nvPicPr>
        <p:blipFill rotWithShape="1">
          <a:blip r:embed="rId3">
            <a:alphaModFix/>
          </a:blip>
          <a:srcRect l="11843" r="11843"/>
          <a:stretch/>
        </p:blipFill>
        <p:spPr>
          <a:xfrm>
            <a:off x="929455" y="1084769"/>
            <a:ext cx="3319500" cy="3262500"/>
          </a:xfrm>
          <a:prstGeom prst="roundRect">
            <a:avLst>
              <a:gd name="adj" fmla="val 15443"/>
            </a:avLst>
          </a:prstGeom>
          <a:noFill/>
          <a:ln>
            <a:noFill/>
          </a:ln>
        </p:spPr>
      </p:pic>
      <p:sp>
        <p:nvSpPr>
          <p:cNvPr id="1837" name="Google Shape;1837;p72"/>
          <p:cNvSpPr/>
          <p:nvPr/>
        </p:nvSpPr>
        <p:spPr>
          <a:xfrm>
            <a:off x="1060700" y="1213595"/>
            <a:ext cx="3058200" cy="3004200"/>
          </a:xfrm>
          <a:prstGeom prst="roundRect">
            <a:avLst>
              <a:gd name="adj" fmla="val 1435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sp>
        <p:nvSpPr>
          <p:cNvPr id="1842" name="Google Shape;1842;p73"/>
          <p:cNvSpPr txBox="1">
            <a:spLocks noGrp="1"/>
          </p:cNvSpPr>
          <p:nvPr>
            <p:ph type="title"/>
          </p:nvPr>
        </p:nvSpPr>
        <p:spPr>
          <a:xfrm>
            <a:off x="457450" y="78725"/>
            <a:ext cx="8379000" cy="10467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a:t>Remember our </a:t>
            </a:r>
            <a:r>
              <a:rPr lang="en">
                <a:solidFill>
                  <a:srgbClr val="F8A53F"/>
                </a:solidFill>
              </a:rPr>
              <a:t>4 MAIN SOURCES OF LAW? </a:t>
            </a:r>
            <a:r>
              <a:rPr lang="en"/>
              <a:t>Let’s apply them to an everyday example!</a:t>
            </a:r>
            <a:endParaRPr/>
          </a:p>
        </p:txBody>
      </p:sp>
      <p:grpSp>
        <p:nvGrpSpPr>
          <p:cNvPr id="1843" name="Google Shape;1843;p73"/>
          <p:cNvGrpSpPr/>
          <p:nvPr/>
        </p:nvGrpSpPr>
        <p:grpSpPr>
          <a:xfrm>
            <a:off x="3724793" y="2029646"/>
            <a:ext cx="1716236" cy="1716451"/>
            <a:chOff x="1129200" y="1643975"/>
            <a:chExt cx="2153100" cy="2153100"/>
          </a:xfrm>
        </p:grpSpPr>
        <p:sp>
          <p:nvSpPr>
            <p:cNvPr id="1844" name="Google Shape;1844;p73"/>
            <p:cNvSpPr/>
            <p:nvPr/>
          </p:nvSpPr>
          <p:spPr>
            <a:xfrm>
              <a:off x="1560900" y="2075675"/>
              <a:ext cx="1289700" cy="1289700"/>
            </a:xfrm>
            <a:prstGeom prst="ellipse">
              <a:avLst/>
            </a:prstGeom>
            <a:solidFill>
              <a:schemeClr val="lt2"/>
            </a:solid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3"/>
            <p:cNvSpPr/>
            <p:nvPr/>
          </p:nvSpPr>
          <p:spPr>
            <a:xfrm rot="-5400000">
              <a:off x="1989900" y="34565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6" name="Google Shape;1846;p73"/>
            <p:cNvCxnSpPr>
              <a:endCxn id="1845" idx="1"/>
            </p:cNvCxnSpPr>
            <p:nvPr/>
          </p:nvCxnSpPr>
          <p:spPr>
            <a:xfrm>
              <a:off x="2205750" y="3479375"/>
              <a:ext cx="0" cy="317700"/>
            </a:xfrm>
            <a:prstGeom prst="straightConnector1">
              <a:avLst/>
            </a:prstGeom>
            <a:noFill/>
            <a:ln w="28575" cap="flat" cmpd="sng">
              <a:solidFill>
                <a:schemeClr val="accent3"/>
              </a:solidFill>
              <a:prstDash val="dash"/>
              <a:round/>
              <a:headEnd type="none" w="med" len="med"/>
              <a:tailEnd type="none" w="med" len="med"/>
            </a:ln>
          </p:spPr>
        </p:cxnSp>
        <p:sp>
          <p:nvSpPr>
            <p:cNvPr id="1847" name="Google Shape;1847;p73"/>
            <p:cNvSpPr/>
            <p:nvPr/>
          </p:nvSpPr>
          <p:spPr>
            <a:xfrm rot="-5400000">
              <a:off x="1989900" y="17351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8" name="Google Shape;1848;p73"/>
            <p:cNvCxnSpPr>
              <a:endCxn id="1847" idx="3"/>
            </p:cNvCxnSpPr>
            <p:nvPr/>
          </p:nvCxnSpPr>
          <p:spPr>
            <a:xfrm rot="10800000">
              <a:off x="2205750" y="1643975"/>
              <a:ext cx="0" cy="311100"/>
            </a:xfrm>
            <a:prstGeom prst="straightConnector1">
              <a:avLst/>
            </a:prstGeom>
            <a:noFill/>
            <a:ln w="28575" cap="flat" cmpd="sng">
              <a:solidFill>
                <a:schemeClr val="accent3"/>
              </a:solidFill>
              <a:prstDash val="dash"/>
              <a:round/>
              <a:headEnd type="none" w="med" len="med"/>
              <a:tailEnd type="none" w="med" len="med"/>
            </a:ln>
          </p:spPr>
        </p:cxnSp>
        <p:sp>
          <p:nvSpPr>
            <p:cNvPr id="1849" name="Google Shape;1849;p73"/>
            <p:cNvSpPr/>
            <p:nvPr/>
          </p:nvSpPr>
          <p:spPr>
            <a:xfrm>
              <a:off x="11292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0" name="Google Shape;1850;p73"/>
            <p:cNvCxnSpPr>
              <a:endCxn id="1849" idx="1"/>
            </p:cNvCxnSpPr>
            <p:nvPr/>
          </p:nvCxnSpPr>
          <p:spPr>
            <a:xfrm rot="10800000">
              <a:off x="1129200" y="2720525"/>
              <a:ext cx="312000" cy="0"/>
            </a:xfrm>
            <a:prstGeom prst="straightConnector1">
              <a:avLst/>
            </a:prstGeom>
            <a:noFill/>
            <a:ln w="28575" cap="flat" cmpd="sng">
              <a:solidFill>
                <a:schemeClr val="accent3"/>
              </a:solidFill>
              <a:prstDash val="dash"/>
              <a:round/>
              <a:headEnd type="none" w="med" len="med"/>
              <a:tailEnd type="none" w="med" len="med"/>
            </a:ln>
          </p:spPr>
        </p:cxnSp>
        <p:sp>
          <p:nvSpPr>
            <p:cNvPr id="1851" name="Google Shape;1851;p73"/>
            <p:cNvSpPr/>
            <p:nvPr/>
          </p:nvSpPr>
          <p:spPr>
            <a:xfrm>
              <a:off x="28506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2" name="Google Shape;1852;p73"/>
            <p:cNvCxnSpPr/>
            <p:nvPr/>
          </p:nvCxnSpPr>
          <p:spPr>
            <a:xfrm>
              <a:off x="2971200" y="2720525"/>
              <a:ext cx="311100" cy="0"/>
            </a:xfrm>
            <a:prstGeom prst="straightConnector1">
              <a:avLst/>
            </a:prstGeom>
            <a:noFill/>
            <a:ln w="28575" cap="flat" cmpd="sng">
              <a:solidFill>
                <a:schemeClr val="accent3"/>
              </a:solidFill>
              <a:prstDash val="dash"/>
              <a:round/>
              <a:headEnd type="none" w="med" len="med"/>
              <a:tailEnd type="none" w="med" len="med"/>
            </a:ln>
          </p:spPr>
        </p:cxnSp>
        <p:sp>
          <p:nvSpPr>
            <p:cNvPr id="1853" name="Google Shape;1853;p73"/>
            <p:cNvSpPr/>
            <p:nvPr/>
          </p:nvSpPr>
          <p:spPr>
            <a:xfrm>
              <a:off x="1560900" y="2075675"/>
              <a:ext cx="1289700" cy="12897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4" name="Google Shape;1854;p73"/>
          <p:cNvSpPr txBox="1"/>
          <p:nvPr/>
        </p:nvSpPr>
        <p:spPr>
          <a:xfrm>
            <a:off x="3512838" y="3964945"/>
            <a:ext cx="2118300" cy="531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4. CASE LAW (PRECEDENT)</a:t>
            </a:r>
            <a:endParaRPr sz="1900" b="1">
              <a:solidFill>
                <a:srgbClr val="63B389"/>
              </a:solidFill>
              <a:latin typeface="Exo 2"/>
              <a:ea typeface="Exo 2"/>
              <a:cs typeface="Exo 2"/>
              <a:sym typeface="Exo 2"/>
            </a:endParaRPr>
          </a:p>
        </p:txBody>
      </p:sp>
      <p:sp>
        <p:nvSpPr>
          <p:cNvPr id="1855" name="Google Shape;1855;p73"/>
          <p:cNvSpPr txBox="1"/>
          <p:nvPr/>
        </p:nvSpPr>
        <p:spPr>
          <a:xfrm>
            <a:off x="3523775" y="4343645"/>
            <a:ext cx="2118300" cy="6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Made by Federal and State Court Decisions</a:t>
            </a:r>
            <a:endParaRPr>
              <a:solidFill>
                <a:srgbClr val="50443F"/>
              </a:solidFill>
              <a:latin typeface="Barlow"/>
              <a:ea typeface="Barlow"/>
              <a:cs typeface="Barlow"/>
              <a:sym typeface="Barlow"/>
            </a:endParaRPr>
          </a:p>
        </p:txBody>
      </p:sp>
      <p:sp>
        <p:nvSpPr>
          <p:cNvPr id="1856" name="Google Shape;1856;p73"/>
          <p:cNvSpPr txBox="1"/>
          <p:nvPr/>
        </p:nvSpPr>
        <p:spPr>
          <a:xfrm>
            <a:off x="3512775" y="1041295"/>
            <a:ext cx="2118300" cy="7695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1. THE CONSTITUTIONS</a:t>
            </a:r>
            <a:endParaRPr sz="1900" b="1">
              <a:solidFill>
                <a:srgbClr val="63B389"/>
              </a:solidFill>
              <a:latin typeface="Exo 2"/>
              <a:ea typeface="Exo 2"/>
              <a:cs typeface="Exo 2"/>
              <a:sym typeface="Exo 2"/>
            </a:endParaRPr>
          </a:p>
        </p:txBody>
      </p:sp>
      <p:sp>
        <p:nvSpPr>
          <p:cNvPr id="1857" name="Google Shape;1857;p73"/>
          <p:cNvSpPr txBox="1"/>
          <p:nvPr/>
        </p:nvSpPr>
        <p:spPr>
          <a:xfrm>
            <a:off x="3562125" y="1644650"/>
            <a:ext cx="2019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Federal and State</a:t>
            </a:r>
            <a:endParaRPr>
              <a:solidFill>
                <a:srgbClr val="50443F"/>
              </a:solidFill>
              <a:latin typeface="Barlow"/>
              <a:ea typeface="Barlow"/>
              <a:cs typeface="Barlow"/>
              <a:sym typeface="Barlow"/>
            </a:endParaRPr>
          </a:p>
        </p:txBody>
      </p:sp>
      <p:sp>
        <p:nvSpPr>
          <p:cNvPr id="1858" name="Google Shape;1858;p73"/>
          <p:cNvSpPr txBox="1"/>
          <p:nvPr/>
        </p:nvSpPr>
        <p:spPr>
          <a:xfrm>
            <a:off x="5567057" y="2357975"/>
            <a:ext cx="32694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3. ADMINISTRATIVE REGULATIONS</a:t>
            </a:r>
            <a:endParaRPr sz="1900" b="1">
              <a:solidFill>
                <a:srgbClr val="63B389"/>
              </a:solidFill>
              <a:latin typeface="Exo 2"/>
              <a:ea typeface="Exo 2"/>
              <a:cs typeface="Exo 2"/>
              <a:sym typeface="Exo 2"/>
            </a:endParaRPr>
          </a:p>
        </p:txBody>
      </p:sp>
      <p:sp>
        <p:nvSpPr>
          <p:cNvPr id="1859" name="Google Shape;1859;p73"/>
          <p:cNvSpPr txBox="1"/>
          <p:nvPr/>
        </p:nvSpPr>
        <p:spPr>
          <a:xfrm>
            <a:off x="5566975" y="2737170"/>
            <a:ext cx="2118300" cy="6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Made by Federal &amp; State Executive Agencies </a:t>
            </a:r>
            <a:endParaRPr>
              <a:solidFill>
                <a:srgbClr val="50443F"/>
              </a:solidFill>
              <a:latin typeface="Barlow"/>
              <a:ea typeface="Barlow"/>
              <a:cs typeface="Barlow"/>
              <a:sym typeface="Barlow"/>
            </a:endParaRPr>
          </a:p>
        </p:txBody>
      </p:sp>
      <p:sp>
        <p:nvSpPr>
          <p:cNvPr id="1860" name="Google Shape;1860;p73"/>
          <p:cNvSpPr txBox="1"/>
          <p:nvPr/>
        </p:nvSpPr>
        <p:spPr>
          <a:xfrm>
            <a:off x="769775" y="2357975"/>
            <a:ext cx="2829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2. STATUTES &amp; ORDINANCES</a:t>
            </a:r>
            <a:endParaRPr sz="1900" b="1">
              <a:solidFill>
                <a:srgbClr val="63B389"/>
              </a:solidFill>
              <a:latin typeface="Exo 2"/>
              <a:ea typeface="Exo 2"/>
              <a:cs typeface="Exo 2"/>
              <a:sym typeface="Exo 2"/>
            </a:endParaRPr>
          </a:p>
        </p:txBody>
      </p:sp>
      <p:sp>
        <p:nvSpPr>
          <p:cNvPr id="1861" name="Google Shape;1861;p73"/>
          <p:cNvSpPr txBox="1"/>
          <p:nvPr/>
        </p:nvSpPr>
        <p:spPr>
          <a:xfrm>
            <a:off x="1480475" y="2737170"/>
            <a:ext cx="2118300" cy="68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rgbClr val="50443F"/>
                </a:solidFill>
                <a:latin typeface="Barlow"/>
                <a:ea typeface="Barlow"/>
                <a:cs typeface="Barlow"/>
                <a:sym typeface="Barlow"/>
              </a:rPr>
              <a:t>Made by U.S. Congress &amp; State Legislatures</a:t>
            </a:r>
            <a:endParaRPr dirty="0">
              <a:solidFill>
                <a:srgbClr val="50443F"/>
              </a:solidFill>
              <a:latin typeface="Barlow"/>
              <a:ea typeface="Barlow"/>
              <a:cs typeface="Barlow"/>
              <a:sym typeface="Barlow"/>
            </a:endParaRPr>
          </a:p>
        </p:txBody>
      </p:sp>
      <p:grpSp>
        <p:nvGrpSpPr>
          <p:cNvPr id="1862" name="Google Shape;1862;p73"/>
          <p:cNvGrpSpPr/>
          <p:nvPr/>
        </p:nvGrpSpPr>
        <p:grpSpPr>
          <a:xfrm>
            <a:off x="4361228" y="2692852"/>
            <a:ext cx="443155" cy="389493"/>
            <a:chOff x="2085450" y="2057100"/>
            <a:chExt cx="481900" cy="423500"/>
          </a:xfrm>
        </p:grpSpPr>
        <p:sp>
          <p:nvSpPr>
            <p:cNvPr id="1863" name="Google Shape;1863;p73"/>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64" name="Google Shape;1864;p73"/>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65" name="Google Shape;1865;p73"/>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74"/>
          <p:cNvSpPr txBox="1">
            <a:spLocks noGrp="1"/>
          </p:cNvSpPr>
          <p:nvPr>
            <p:ph type="title" idx="3"/>
          </p:nvPr>
        </p:nvSpPr>
        <p:spPr>
          <a:xfrm>
            <a:off x="705000" y="774502"/>
            <a:ext cx="8091600" cy="4233000"/>
          </a:xfrm>
          <a:prstGeom prst="rect">
            <a:avLst/>
          </a:prstGeom>
        </p:spPr>
        <p:txBody>
          <a:bodyPr spcFirstLastPara="1" wrap="square" lIns="91425" tIns="91425" rIns="91425" bIns="91425" anchor="ctr" anchorCtr="0">
            <a:spAutoFit/>
          </a:bodyPr>
          <a:lstStyle/>
          <a:p>
            <a:pPr marL="0" lvl="0" indent="457200" algn="l" rtl="0">
              <a:spcBef>
                <a:spcPts val="0"/>
              </a:spcBef>
              <a:spcAft>
                <a:spcPts val="0"/>
              </a:spcAft>
              <a:buNone/>
            </a:pPr>
            <a:r>
              <a:rPr lang="en" sz="1700" b="1">
                <a:solidFill>
                  <a:schemeClr val="accent4"/>
                </a:solidFill>
              </a:rPr>
              <a:t>SOURCES OF LAW:</a:t>
            </a:r>
            <a:endParaRPr sz="1700" b="1">
              <a:solidFill>
                <a:schemeClr val="accent4"/>
              </a:solidFill>
            </a:endParaRPr>
          </a:p>
          <a:p>
            <a:pPr marL="1371600" lvl="0" indent="-336550" algn="l" rtl="0">
              <a:spcBef>
                <a:spcPts val="0"/>
              </a:spcBef>
              <a:spcAft>
                <a:spcPts val="0"/>
              </a:spcAft>
              <a:buSzPts val="1700"/>
              <a:buAutoNum type="arabicPeriod"/>
            </a:pPr>
            <a:r>
              <a:rPr lang="en" sz="1700"/>
              <a:t>The U.S. Constitution</a:t>
            </a:r>
            <a:endParaRPr sz="1700"/>
          </a:p>
          <a:p>
            <a:pPr marL="1371600" lvl="0" indent="-336550" algn="l" rtl="0">
              <a:spcBef>
                <a:spcPts val="0"/>
              </a:spcBef>
              <a:spcAft>
                <a:spcPts val="0"/>
              </a:spcAft>
              <a:buSzPts val="1700"/>
              <a:buAutoNum type="arabicPeriod"/>
            </a:pPr>
            <a:r>
              <a:rPr lang="en" sz="1700"/>
              <a:t>Federal Statute </a:t>
            </a:r>
            <a:endParaRPr sz="1700"/>
          </a:p>
          <a:p>
            <a:pPr marL="1371600" lvl="0" indent="-336550" algn="l" rtl="0">
              <a:spcBef>
                <a:spcPts val="0"/>
              </a:spcBef>
              <a:spcAft>
                <a:spcPts val="0"/>
              </a:spcAft>
              <a:buSzPts val="1700"/>
              <a:buAutoNum type="arabicPeriod"/>
            </a:pPr>
            <a:r>
              <a:rPr lang="en" sz="1700"/>
              <a:t>Administrative Regulation</a:t>
            </a:r>
            <a:endParaRPr sz="1700"/>
          </a:p>
          <a:p>
            <a:pPr marL="1371600" lvl="0" indent="-336550" algn="l" rtl="0">
              <a:spcBef>
                <a:spcPts val="0"/>
              </a:spcBef>
              <a:spcAft>
                <a:spcPts val="0"/>
              </a:spcAft>
              <a:buSzPts val="1700"/>
              <a:buAutoNum type="arabicPeriod"/>
            </a:pPr>
            <a:r>
              <a:rPr lang="en" sz="1700"/>
              <a:t>Case Law</a:t>
            </a:r>
            <a:endParaRPr sz="1700"/>
          </a:p>
          <a:p>
            <a:pPr marL="0" lvl="0" indent="0" algn="l" rtl="0">
              <a:spcBef>
                <a:spcPts val="0"/>
              </a:spcBef>
              <a:spcAft>
                <a:spcPts val="0"/>
              </a:spcAft>
              <a:buNone/>
            </a:pPr>
            <a:endParaRPr/>
          </a:p>
          <a:p>
            <a:pPr marL="457200" lvl="0" indent="-336550" algn="l" rtl="0">
              <a:spcBef>
                <a:spcPts val="0"/>
              </a:spcBef>
              <a:spcAft>
                <a:spcPts val="0"/>
              </a:spcAft>
              <a:buSzPts val="1700"/>
              <a:buChar char="●"/>
            </a:pPr>
            <a:r>
              <a:rPr lang="en" sz="1700"/>
              <a:t>The National Highway Traffic Safety Administration establishes safety standards for motor vehicles.</a:t>
            </a:r>
            <a:endParaRPr sz="1700"/>
          </a:p>
          <a:p>
            <a:pPr marL="457200" lvl="0" indent="-336550" algn="l" rtl="0">
              <a:spcBef>
                <a:spcPts val="0"/>
              </a:spcBef>
              <a:spcAft>
                <a:spcPts val="0"/>
              </a:spcAft>
              <a:buSzPts val="1700"/>
              <a:buChar char="●"/>
            </a:pPr>
            <a:r>
              <a:rPr lang="en" sz="1700"/>
              <a:t>Article I, Section 8 gives Congress the power to make all laws that are “necessary and proper...”</a:t>
            </a:r>
            <a:endParaRPr sz="1700"/>
          </a:p>
          <a:p>
            <a:pPr marL="457200" lvl="0" indent="-336550" algn="l" rtl="0">
              <a:spcBef>
                <a:spcPts val="0"/>
              </a:spcBef>
              <a:spcAft>
                <a:spcPts val="0"/>
              </a:spcAft>
              <a:buSzPts val="1700"/>
              <a:buChar char="●"/>
            </a:pPr>
            <a:r>
              <a:rPr lang="en" sz="1700"/>
              <a:t>States are allowed to require seat-belt usage after court decisions establish that states have a reasonable “public health” interest.</a:t>
            </a:r>
            <a:endParaRPr sz="1700"/>
          </a:p>
          <a:p>
            <a:pPr marL="457200" lvl="0" indent="-336550" algn="l" rtl="0">
              <a:spcBef>
                <a:spcPts val="0"/>
              </a:spcBef>
              <a:spcAft>
                <a:spcPts val="0"/>
              </a:spcAft>
              <a:buSzPts val="1700"/>
              <a:buChar char="●"/>
            </a:pPr>
            <a:r>
              <a:rPr lang="en" sz="1700"/>
              <a:t>Congress passes a law in 1966 to create a Department of Transportation to research, develop, and administer national transportation policy.</a:t>
            </a:r>
            <a:endParaRPr sz="1700"/>
          </a:p>
          <a:p>
            <a:pPr marL="457200" lvl="0" indent="0" algn="l" rtl="0">
              <a:spcBef>
                <a:spcPts val="0"/>
              </a:spcBef>
              <a:spcAft>
                <a:spcPts val="0"/>
              </a:spcAft>
              <a:buNone/>
            </a:pPr>
            <a:endParaRPr/>
          </a:p>
          <a:p>
            <a:pPr marL="0" lvl="0" indent="0" algn="l" rtl="0">
              <a:spcBef>
                <a:spcPts val="0"/>
              </a:spcBef>
              <a:spcAft>
                <a:spcPts val="0"/>
              </a:spcAft>
              <a:buNone/>
            </a:pPr>
            <a:endParaRPr/>
          </a:p>
        </p:txBody>
      </p:sp>
      <p:sp>
        <p:nvSpPr>
          <p:cNvPr id="1871" name="Google Shape;1871;p74"/>
          <p:cNvSpPr txBox="1">
            <a:spLocks noGrp="1"/>
          </p:cNvSpPr>
          <p:nvPr>
            <p:ph type="title"/>
          </p:nvPr>
        </p:nvSpPr>
        <p:spPr>
          <a:xfrm>
            <a:off x="758850" y="908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Source of law for each example?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sp>
        <p:nvSpPr>
          <p:cNvPr id="1876" name="Google Shape;1876;p75"/>
          <p:cNvSpPr txBox="1">
            <a:spLocks noGrp="1"/>
          </p:cNvSpPr>
          <p:nvPr>
            <p:ph type="title" idx="3"/>
          </p:nvPr>
        </p:nvSpPr>
        <p:spPr>
          <a:xfrm>
            <a:off x="705000" y="774502"/>
            <a:ext cx="8091600" cy="4325100"/>
          </a:xfrm>
          <a:prstGeom prst="rect">
            <a:avLst/>
          </a:prstGeom>
        </p:spPr>
        <p:txBody>
          <a:bodyPr spcFirstLastPara="1" wrap="square" lIns="91425" tIns="91425" rIns="91425" bIns="91425" anchor="ctr" anchorCtr="0">
            <a:spAutoFit/>
          </a:bodyPr>
          <a:lstStyle/>
          <a:p>
            <a:pPr marL="0" lvl="0" indent="457200" algn="l" rtl="0">
              <a:spcBef>
                <a:spcPts val="0"/>
              </a:spcBef>
              <a:spcAft>
                <a:spcPts val="0"/>
              </a:spcAft>
              <a:buNone/>
            </a:pPr>
            <a:r>
              <a:rPr lang="en" sz="1700" b="1">
                <a:solidFill>
                  <a:schemeClr val="accent4"/>
                </a:solidFill>
              </a:rPr>
              <a:t>SOURCES OF LAW:</a:t>
            </a:r>
            <a:endParaRPr sz="1700" b="1">
              <a:solidFill>
                <a:schemeClr val="accent4"/>
              </a:solidFill>
            </a:endParaRPr>
          </a:p>
          <a:p>
            <a:pPr marL="1371600" lvl="0" indent="-336550" algn="l" rtl="0">
              <a:spcBef>
                <a:spcPts val="0"/>
              </a:spcBef>
              <a:spcAft>
                <a:spcPts val="0"/>
              </a:spcAft>
              <a:buSzPts val="1700"/>
              <a:buAutoNum type="arabicPeriod"/>
            </a:pPr>
            <a:r>
              <a:rPr lang="en" sz="1700"/>
              <a:t>The U.S. Constitution</a:t>
            </a:r>
            <a:endParaRPr sz="1700"/>
          </a:p>
          <a:p>
            <a:pPr marL="1371600" lvl="0" indent="-336550" algn="l" rtl="0">
              <a:spcBef>
                <a:spcPts val="0"/>
              </a:spcBef>
              <a:spcAft>
                <a:spcPts val="0"/>
              </a:spcAft>
              <a:buSzPts val="1700"/>
              <a:buAutoNum type="arabicPeriod"/>
            </a:pPr>
            <a:r>
              <a:rPr lang="en" sz="1700"/>
              <a:t>Federal Statute </a:t>
            </a:r>
            <a:endParaRPr sz="1700"/>
          </a:p>
          <a:p>
            <a:pPr marL="1371600" lvl="0" indent="-336550" algn="l" rtl="0">
              <a:spcBef>
                <a:spcPts val="0"/>
              </a:spcBef>
              <a:spcAft>
                <a:spcPts val="0"/>
              </a:spcAft>
              <a:buSzPts val="1700"/>
              <a:buAutoNum type="arabicPeriod"/>
            </a:pPr>
            <a:r>
              <a:rPr lang="en" sz="1700"/>
              <a:t>Administrative Regulation</a:t>
            </a:r>
            <a:endParaRPr sz="1700"/>
          </a:p>
          <a:p>
            <a:pPr marL="1371600" lvl="0" indent="-336550" algn="l" rtl="0">
              <a:spcBef>
                <a:spcPts val="0"/>
              </a:spcBef>
              <a:spcAft>
                <a:spcPts val="0"/>
              </a:spcAft>
              <a:buSzPts val="1700"/>
              <a:buAutoNum type="arabicPeriod"/>
            </a:pPr>
            <a:r>
              <a:rPr lang="en" sz="1700"/>
              <a:t>Case Law</a:t>
            </a:r>
            <a:endParaRPr sz="1700"/>
          </a:p>
          <a:p>
            <a:pPr marL="0" lvl="0" indent="0" algn="l" rtl="0">
              <a:spcBef>
                <a:spcPts val="0"/>
              </a:spcBef>
              <a:spcAft>
                <a:spcPts val="0"/>
              </a:spcAft>
              <a:buNone/>
            </a:pPr>
            <a:endParaRPr/>
          </a:p>
          <a:p>
            <a:pPr marL="0" lvl="0" indent="0" algn="l" rtl="0">
              <a:spcBef>
                <a:spcPts val="0"/>
              </a:spcBef>
              <a:spcAft>
                <a:spcPts val="0"/>
              </a:spcAft>
              <a:buNone/>
            </a:pPr>
            <a:r>
              <a:rPr lang="en" sz="1700" b="1">
                <a:solidFill>
                  <a:schemeClr val="accent4"/>
                </a:solidFill>
              </a:rPr>
              <a:t>3. </a:t>
            </a:r>
            <a:r>
              <a:rPr lang="en" sz="1700"/>
              <a:t>The National Highway Traffic Safety Administration establishes safety standards for motor vehicles.</a:t>
            </a:r>
            <a:endParaRPr sz="1700"/>
          </a:p>
          <a:p>
            <a:pPr marL="0" lvl="0" indent="0" algn="l" rtl="0">
              <a:spcBef>
                <a:spcPts val="0"/>
              </a:spcBef>
              <a:spcAft>
                <a:spcPts val="0"/>
              </a:spcAft>
              <a:buNone/>
            </a:pPr>
            <a:r>
              <a:rPr lang="en" sz="1700" b="1">
                <a:solidFill>
                  <a:schemeClr val="accent4"/>
                </a:solidFill>
              </a:rPr>
              <a:t>1. </a:t>
            </a:r>
            <a:r>
              <a:rPr lang="en" sz="1700"/>
              <a:t>Article I, Section 8 gives Congress the power to make all laws that are “necessary and proper...”</a:t>
            </a:r>
            <a:endParaRPr sz="1700"/>
          </a:p>
          <a:p>
            <a:pPr marL="0" lvl="0" indent="0" algn="l" rtl="0">
              <a:spcBef>
                <a:spcPts val="0"/>
              </a:spcBef>
              <a:spcAft>
                <a:spcPts val="0"/>
              </a:spcAft>
              <a:buNone/>
            </a:pPr>
            <a:r>
              <a:rPr lang="en" sz="1700" b="1">
                <a:solidFill>
                  <a:schemeClr val="accent4"/>
                </a:solidFill>
              </a:rPr>
              <a:t>4. </a:t>
            </a:r>
            <a:r>
              <a:rPr lang="en" sz="1700"/>
              <a:t>States are allowed to require seat-belt usage after court decisions establish that states have a reasonable “public health” interest.</a:t>
            </a:r>
            <a:endParaRPr sz="1700"/>
          </a:p>
          <a:p>
            <a:pPr marL="0" lvl="0" indent="0" algn="l" rtl="0">
              <a:spcBef>
                <a:spcPts val="0"/>
              </a:spcBef>
              <a:spcAft>
                <a:spcPts val="0"/>
              </a:spcAft>
              <a:buNone/>
            </a:pPr>
            <a:r>
              <a:rPr lang="en" sz="1700" b="1">
                <a:solidFill>
                  <a:schemeClr val="accent4"/>
                </a:solidFill>
              </a:rPr>
              <a:t>2. </a:t>
            </a:r>
            <a:r>
              <a:rPr lang="en" sz="1700"/>
              <a:t>Congress passes a law in 1966 to create a Department of Transportation to research, develop, and administer national transportation policy.</a:t>
            </a:r>
            <a:endParaRPr sz="1700" b="1">
              <a:solidFill>
                <a:schemeClr val="accent4"/>
              </a:solidFill>
            </a:endParaRPr>
          </a:p>
          <a:p>
            <a:pPr marL="0" lvl="0" indent="0" algn="l" rtl="0">
              <a:spcBef>
                <a:spcPts val="0"/>
              </a:spcBef>
              <a:spcAft>
                <a:spcPts val="0"/>
              </a:spcAft>
              <a:buNone/>
            </a:pPr>
            <a:endParaRPr sz="1700"/>
          </a:p>
          <a:p>
            <a:pPr marL="0" lvl="0" indent="0" algn="l" rtl="0">
              <a:spcBef>
                <a:spcPts val="0"/>
              </a:spcBef>
              <a:spcAft>
                <a:spcPts val="0"/>
              </a:spcAft>
              <a:buNone/>
            </a:pPr>
            <a:endParaRPr sz="1700" b="1">
              <a:solidFill>
                <a:schemeClr val="accent4"/>
              </a:solidFill>
            </a:endParaRPr>
          </a:p>
        </p:txBody>
      </p:sp>
      <p:sp>
        <p:nvSpPr>
          <p:cNvPr id="1877" name="Google Shape;1877;p75"/>
          <p:cNvSpPr txBox="1">
            <a:spLocks noGrp="1"/>
          </p:cNvSpPr>
          <p:nvPr>
            <p:ph type="title"/>
          </p:nvPr>
        </p:nvSpPr>
        <p:spPr>
          <a:xfrm>
            <a:off x="758850" y="908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Source of law for each example?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grpSp>
        <p:nvGrpSpPr>
          <p:cNvPr id="595" name="Google Shape;595;p40"/>
          <p:cNvGrpSpPr/>
          <p:nvPr/>
        </p:nvGrpSpPr>
        <p:grpSpPr>
          <a:xfrm>
            <a:off x="1650925" y="2578007"/>
            <a:ext cx="5842149" cy="2565450"/>
            <a:chOff x="1650925" y="2578007"/>
            <a:chExt cx="5842149" cy="2565450"/>
          </a:xfrm>
        </p:grpSpPr>
        <p:sp>
          <p:nvSpPr>
            <p:cNvPr id="596" name="Google Shape;596;p40"/>
            <p:cNvSpPr/>
            <p:nvPr/>
          </p:nvSpPr>
          <p:spPr>
            <a:xfrm>
              <a:off x="1650925" y="2578007"/>
              <a:ext cx="5842149" cy="2565450"/>
            </a:xfrm>
            <a:custGeom>
              <a:avLst/>
              <a:gdLst/>
              <a:ahLst/>
              <a:cxnLst/>
              <a:rect l="l" t="t" r="r" b="b"/>
              <a:pathLst>
                <a:path w="206145" h="90524" extrusionOk="0">
                  <a:moveTo>
                    <a:pt x="89690" y="1"/>
                  </a:moveTo>
                  <a:lnTo>
                    <a:pt x="0" y="90524"/>
                  </a:lnTo>
                  <a:lnTo>
                    <a:pt x="103073" y="90440"/>
                  </a:lnTo>
                  <a:lnTo>
                    <a:pt x="206145" y="90524"/>
                  </a:lnTo>
                  <a:lnTo>
                    <a:pt x="11645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4805869" y="2578007"/>
              <a:ext cx="2011063" cy="2565450"/>
            </a:xfrm>
            <a:custGeom>
              <a:avLst/>
              <a:gdLst/>
              <a:ahLst/>
              <a:cxnLst/>
              <a:rect l="l" t="t" r="r" b="b"/>
              <a:pathLst>
                <a:path w="70962" h="90524" extrusionOk="0">
                  <a:moveTo>
                    <a:pt x="1" y="1"/>
                  </a:moveTo>
                  <a:lnTo>
                    <a:pt x="64759" y="90524"/>
                  </a:lnTo>
                  <a:lnTo>
                    <a:pt x="70962" y="90524"/>
                  </a:lnTo>
                  <a:lnTo>
                    <a:pt x="3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2327128" y="2578007"/>
              <a:ext cx="2011063" cy="2565450"/>
            </a:xfrm>
            <a:custGeom>
              <a:avLst/>
              <a:gdLst/>
              <a:ahLst/>
              <a:cxnLst/>
              <a:rect l="l" t="t" r="r" b="b"/>
              <a:pathLst>
                <a:path w="70962" h="90524" extrusionOk="0">
                  <a:moveTo>
                    <a:pt x="70628" y="1"/>
                  </a:moveTo>
                  <a:lnTo>
                    <a:pt x="0" y="90524"/>
                  </a:lnTo>
                  <a:lnTo>
                    <a:pt x="6204" y="90524"/>
                  </a:lnTo>
                  <a:lnTo>
                    <a:pt x="709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40"/>
            <p:cNvGrpSpPr/>
            <p:nvPr/>
          </p:nvGrpSpPr>
          <p:grpSpPr>
            <a:xfrm>
              <a:off x="4430982" y="2804419"/>
              <a:ext cx="282125" cy="2336724"/>
              <a:chOff x="4430982" y="2804419"/>
              <a:chExt cx="282125" cy="2336724"/>
            </a:xfrm>
          </p:grpSpPr>
          <p:sp>
            <p:nvSpPr>
              <p:cNvPr id="600" name="Google Shape;600;p40"/>
              <p:cNvSpPr/>
              <p:nvPr/>
            </p:nvSpPr>
            <p:spPr>
              <a:xfrm>
                <a:off x="4520736" y="3227912"/>
                <a:ext cx="128267" cy="354987"/>
              </a:xfrm>
              <a:custGeom>
                <a:avLst/>
                <a:gdLst/>
                <a:ahLst/>
                <a:cxnLst/>
                <a:rect l="l" t="t" r="r" b="b"/>
                <a:pathLst>
                  <a:path w="4526" h="12526" extrusionOk="0">
                    <a:moveTo>
                      <a:pt x="727" y="0"/>
                    </a:moveTo>
                    <a:lnTo>
                      <a:pt x="1" y="12525"/>
                    </a:lnTo>
                    <a:lnTo>
                      <a:pt x="4525" y="12525"/>
                    </a:lnTo>
                    <a:lnTo>
                      <a:pt x="40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4430982" y="4517550"/>
                <a:ext cx="282125" cy="623593"/>
              </a:xfrm>
              <a:custGeom>
                <a:avLst/>
                <a:gdLst/>
                <a:ahLst/>
                <a:cxnLst/>
                <a:rect l="l" t="t" r="r" b="b"/>
                <a:pathLst>
                  <a:path w="9955" h="22004" extrusionOk="0">
                    <a:moveTo>
                      <a:pt x="1275" y="1"/>
                    </a:moveTo>
                    <a:lnTo>
                      <a:pt x="1" y="22003"/>
                    </a:lnTo>
                    <a:lnTo>
                      <a:pt x="9955" y="22003"/>
                    </a:lnTo>
                    <a:lnTo>
                      <a:pt x="9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4481598" y="3777918"/>
                <a:ext cx="195404" cy="483197"/>
              </a:xfrm>
              <a:custGeom>
                <a:avLst/>
                <a:gdLst/>
                <a:ahLst/>
                <a:cxnLst/>
                <a:rect l="l" t="t" r="r" b="b"/>
                <a:pathLst>
                  <a:path w="6895" h="17050" extrusionOk="0">
                    <a:moveTo>
                      <a:pt x="989" y="0"/>
                    </a:moveTo>
                    <a:lnTo>
                      <a:pt x="1" y="17050"/>
                    </a:lnTo>
                    <a:lnTo>
                      <a:pt x="6895" y="17050"/>
                    </a:lnTo>
                    <a:lnTo>
                      <a:pt x="61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4551117" y="2804419"/>
                <a:ext cx="76291" cy="252764"/>
              </a:xfrm>
              <a:custGeom>
                <a:avLst/>
                <a:gdLst/>
                <a:ahLst/>
                <a:cxnLst/>
                <a:rect l="l" t="t" r="r" b="b"/>
                <a:pathLst>
                  <a:path w="2692" h="8919" extrusionOk="0">
                    <a:moveTo>
                      <a:pt x="512" y="1"/>
                    </a:moveTo>
                    <a:lnTo>
                      <a:pt x="1" y="8918"/>
                    </a:lnTo>
                    <a:lnTo>
                      <a:pt x="2691" y="8918"/>
                    </a:lnTo>
                    <a:lnTo>
                      <a:pt x="23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4" name="Google Shape;604;p40"/>
          <p:cNvGrpSpPr/>
          <p:nvPr/>
        </p:nvGrpSpPr>
        <p:grpSpPr>
          <a:xfrm>
            <a:off x="4997261" y="375747"/>
            <a:ext cx="2401923" cy="2914994"/>
            <a:chOff x="5089300" y="802825"/>
            <a:chExt cx="1884600" cy="2647107"/>
          </a:xfrm>
        </p:grpSpPr>
        <p:sp>
          <p:nvSpPr>
            <p:cNvPr id="605" name="Google Shape;605;p40"/>
            <p:cNvSpPr/>
            <p:nvPr/>
          </p:nvSpPr>
          <p:spPr>
            <a:xfrm>
              <a:off x="5089302" y="1990875"/>
              <a:ext cx="622913" cy="1459057"/>
            </a:xfrm>
            <a:custGeom>
              <a:avLst/>
              <a:gdLst/>
              <a:ahLst/>
              <a:cxnLst/>
              <a:rect l="l" t="t" r="r" b="b"/>
              <a:pathLst>
                <a:path w="21980" h="51484" extrusionOk="0">
                  <a:moveTo>
                    <a:pt x="10990" y="9431"/>
                  </a:moveTo>
                  <a:cubicBezTo>
                    <a:pt x="16313" y="9431"/>
                    <a:pt x="20646" y="13764"/>
                    <a:pt x="20646" y="19086"/>
                  </a:cubicBezTo>
                  <a:cubicBezTo>
                    <a:pt x="20646" y="24420"/>
                    <a:pt x="16313" y="28754"/>
                    <a:pt x="10990" y="28754"/>
                  </a:cubicBezTo>
                  <a:cubicBezTo>
                    <a:pt x="5668" y="28754"/>
                    <a:pt x="1334" y="24420"/>
                    <a:pt x="1334" y="19086"/>
                  </a:cubicBezTo>
                  <a:cubicBezTo>
                    <a:pt x="1334" y="13764"/>
                    <a:pt x="5668" y="9431"/>
                    <a:pt x="10990" y="9431"/>
                  </a:cubicBezTo>
                  <a:close/>
                  <a:moveTo>
                    <a:pt x="11669" y="47209"/>
                  </a:moveTo>
                  <a:cubicBezTo>
                    <a:pt x="13896" y="47304"/>
                    <a:pt x="15622" y="47959"/>
                    <a:pt x="15622" y="48745"/>
                  </a:cubicBezTo>
                  <a:cubicBezTo>
                    <a:pt x="15622" y="49602"/>
                    <a:pt x="13610" y="50293"/>
                    <a:pt x="11133" y="50293"/>
                  </a:cubicBezTo>
                  <a:cubicBezTo>
                    <a:pt x="8645" y="50293"/>
                    <a:pt x="6633" y="49602"/>
                    <a:pt x="6633" y="48745"/>
                  </a:cubicBezTo>
                  <a:cubicBezTo>
                    <a:pt x="6633" y="47983"/>
                    <a:pt x="8240" y="47352"/>
                    <a:pt x="10324" y="47221"/>
                  </a:cubicBezTo>
                  <a:lnTo>
                    <a:pt x="10324" y="47471"/>
                  </a:lnTo>
                  <a:cubicBezTo>
                    <a:pt x="8990" y="47590"/>
                    <a:pt x="7883" y="48031"/>
                    <a:pt x="7883" y="48542"/>
                  </a:cubicBezTo>
                  <a:cubicBezTo>
                    <a:pt x="7883" y="49162"/>
                    <a:pt x="9335" y="49650"/>
                    <a:pt x="11121" y="49650"/>
                  </a:cubicBezTo>
                  <a:cubicBezTo>
                    <a:pt x="12895" y="49650"/>
                    <a:pt x="14336" y="49162"/>
                    <a:pt x="14336" y="48542"/>
                  </a:cubicBezTo>
                  <a:cubicBezTo>
                    <a:pt x="14336" y="47995"/>
                    <a:pt x="13157" y="47542"/>
                    <a:pt x="11669" y="47459"/>
                  </a:cubicBezTo>
                  <a:lnTo>
                    <a:pt x="11669" y="47209"/>
                  </a:lnTo>
                  <a:close/>
                  <a:moveTo>
                    <a:pt x="10990" y="1"/>
                  </a:moveTo>
                  <a:cubicBezTo>
                    <a:pt x="10050" y="1"/>
                    <a:pt x="9312" y="751"/>
                    <a:pt x="9312" y="1691"/>
                  </a:cubicBezTo>
                  <a:cubicBezTo>
                    <a:pt x="9312" y="2430"/>
                    <a:pt x="9728" y="3049"/>
                    <a:pt x="10467" y="3275"/>
                  </a:cubicBezTo>
                  <a:lnTo>
                    <a:pt x="10467" y="8097"/>
                  </a:lnTo>
                  <a:cubicBezTo>
                    <a:pt x="4513" y="8383"/>
                    <a:pt x="1" y="13193"/>
                    <a:pt x="1" y="19086"/>
                  </a:cubicBezTo>
                  <a:cubicBezTo>
                    <a:pt x="1" y="24944"/>
                    <a:pt x="4513" y="29731"/>
                    <a:pt x="10324" y="30076"/>
                  </a:cubicBezTo>
                  <a:lnTo>
                    <a:pt x="10324" y="46899"/>
                  </a:lnTo>
                  <a:cubicBezTo>
                    <a:pt x="6895" y="47042"/>
                    <a:pt x="4454" y="48007"/>
                    <a:pt x="4454" y="49185"/>
                  </a:cubicBezTo>
                  <a:cubicBezTo>
                    <a:pt x="4454" y="50447"/>
                    <a:pt x="7442" y="51483"/>
                    <a:pt x="11133" y="51483"/>
                  </a:cubicBezTo>
                  <a:cubicBezTo>
                    <a:pt x="14824" y="51483"/>
                    <a:pt x="17813" y="50447"/>
                    <a:pt x="17813" y="49185"/>
                  </a:cubicBezTo>
                  <a:cubicBezTo>
                    <a:pt x="17813" y="47971"/>
                    <a:pt x="15086" y="46983"/>
                    <a:pt x="11669" y="46888"/>
                  </a:cubicBezTo>
                  <a:lnTo>
                    <a:pt x="11669" y="30076"/>
                  </a:lnTo>
                  <a:cubicBezTo>
                    <a:pt x="17467" y="29731"/>
                    <a:pt x="21980" y="24944"/>
                    <a:pt x="21980" y="19086"/>
                  </a:cubicBezTo>
                  <a:cubicBezTo>
                    <a:pt x="21980" y="13193"/>
                    <a:pt x="17325" y="8383"/>
                    <a:pt x="11514" y="8097"/>
                  </a:cubicBezTo>
                  <a:lnTo>
                    <a:pt x="11514" y="3275"/>
                  </a:lnTo>
                  <a:cubicBezTo>
                    <a:pt x="12110" y="3049"/>
                    <a:pt x="12669" y="2430"/>
                    <a:pt x="12669" y="1691"/>
                  </a:cubicBezTo>
                  <a:cubicBezTo>
                    <a:pt x="12669" y="751"/>
                    <a:pt x="11919" y="1"/>
                    <a:pt x="10990"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txBox="1"/>
            <p:nvPr/>
          </p:nvSpPr>
          <p:spPr>
            <a:xfrm>
              <a:off x="5089300" y="802825"/>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434343"/>
                  </a:solidFill>
                  <a:latin typeface="Fira Sans Extra Condensed Medium"/>
                  <a:ea typeface="Fira Sans Extra Condensed Medium"/>
                  <a:cs typeface="Fira Sans Extra Condensed Medium"/>
                  <a:sym typeface="Fira Sans Extra Condensed Medium"/>
                </a:rPr>
                <a:t>Red</a:t>
              </a:r>
              <a:endParaRPr sz="2500">
                <a:solidFill>
                  <a:srgbClr val="434343"/>
                </a:solidFill>
                <a:latin typeface="Fira Sans Extra Condensed Medium"/>
                <a:ea typeface="Fira Sans Extra Condensed Medium"/>
                <a:cs typeface="Fira Sans Extra Condensed Medium"/>
                <a:sym typeface="Fira Sans Extra Condensed Medium"/>
              </a:endParaRPr>
            </a:p>
          </p:txBody>
        </p:sp>
        <p:sp>
          <p:nvSpPr>
            <p:cNvPr id="607" name="Google Shape;607;p40"/>
            <p:cNvSpPr txBox="1"/>
            <p:nvPr/>
          </p:nvSpPr>
          <p:spPr>
            <a:xfrm>
              <a:off x="5089300" y="1149674"/>
              <a:ext cx="1884600"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434343"/>
                  </a:solidFill>
                  <a:latin typeface="Roboto"/>
                  <a:ea typeface="Roboto"/>
                  <a:cs typeface="Roboto"/>
                  <a:sym typeface="Roboto"/>
                </a:rPr>
                <a:t>What does the color RED mean?</a:t>
              </a:r>
              <a:endParaRPr sz="1600">
                <a:solidFill>
                  <a:srgbClr val="434343"/>
                </a:solidFill>
                <a:latin typeface="Roboto"/>
                <a:ea typeface="Roboto"/>
                <a:cs typeface="Roboto"/>
                <a:sym typeface="Roboto"/>
              </a:endParaRPr>
            </a:p>
          </p:txBody>
        </p:sp>
      </p:grpSp>
      <p:grpSp>
        <p:nvGrpSpPr>
          <p:cNvPr id="608" name="Google Shape;608;p40"/>
          <p:cNvGrpSpPr/>
          <p:nvPr/>
        </p:nvGrpSpPr>
        <p:grpSpPr>
          <a:xfrm>
            <a:off x="6446784" y="1865390"/>
            <a:ext cx="2330308" cy="3050001"/>
            <a:chOff x="6453225" y="2144775"/>
            <a:chExt cx="1884600" cy="2647111"/>
          </a:xfrm>
        </p:grpSpPr>
        <p:sp>
          <p:nvSpPr>
            <p:cNvPr id="609" name="Google Shape;609;p40"/>
            <p:cNvSpPr/>
            <p:nvPr/>
          </p:nvSpPr>
          <p:spPr>
            <a:xfrm>
              <a:off x="6453234" y="3332829"/>
              <a:ext cx="622913" cy="1459057"/>
            </a:xfrm>
            <a:custGeom>
              <a:avLst/>
              <a:gdLst/>
              <a:ahLst/>
              <a:cxnLst/>
              <a:rect l="l" t="t" r="r" b="b"/>
              <a:pathLst>
                <a:path w="21980" h="51484" extrusionOk="0">
                  <a:moveTo>
                    <a:pt x="11002" y="9442"/>
                  </a:moveTo>
                  <a:cubicBezTo>
                    <a:pt x="16324" y="9442"/>
                    <a:pt x="20658" y="13776"/>
                    <a:pt x="20658" y="19098"/>
                  </a:cubicBezTo>
                  <a:cubicBezTo>
                    <a:pt x="20658" y="24421"/>
                    <a:pt x="16324" y="28754"/>
                    <a:pt x="11002" y="28754"/>
                  </a:cubicBezTo>
                  <a:cubicBezTo>
                    <a:pt x="5680" y="28754"/>
                    <a:pt x="1346" y="24421"/>
                    <a:pt x="1346" y="19098"/>
                  </a:cubicBezTo>
                  <a:cubicBezTo>
                    <a:pt x="1346" y="13776"/>
                    <a:pt x="5680" y="9442"/>
                    <a:pt x="11002" y="9442"/>
                  </a:cubicBezTo>
                  <a:close/>
                  <a:moveTo>
                    <a:pt x="11657" y="47221"/>
                  </a:moveTo>
                  <a:cubicBezTo>
                    <a:pt x="13895" y="47304"/>
                    <a:pt x="15622" y="47959"/>
                    <a:pt x="15622" y="48757"/>
                  </a:cubicBezTo>
                  <a:cubicBezTo>
                    <a:pt x="15622" y="49602"/>
                    <a:pt x="13622" y="50293"/>
                    <a:pt x="11133" y="50293"/>
                  </a:cubicBezTo>
                  <a:cubicBezTo>
                    <a:pt x="8657" y="50293"/>
                    <a:pt x="6645" y="49602"/>
                    <a:pt x="6645" y="48757"/>
                  </a:cubicBezTo>
                  <a:cubicBezTo>
                    <a:pt x="6645" y="47995"/>
                    <a:pt x="8240" y="47364"/>
                    <a:pt x="10324" y="47233"/>
                  </a:cubicBezTo>
                  <a:lnTo>
                    <a:pt x="10324" y="47471"/>
                  </a:lnTo>
                  <a:cubicBezTo>
                    <a:pt x="8978" y="47590"/>
                    <a:pt x="7895" y="48031"/>
                    <a:pt x="7895" y="48554"/>
                  </a:cubicBezTo>
                  <a:cubicBezTo>
                    <a:pt x="7895" y="49162"/>
                    <a:pt x="9347" y="49662"/>
                    <a:pt x="11133" y="49662"/>
                  </a:cubicBezTo>
                  <a:cubicBezTo>
                    <a:pt x="12907" y="49662"/>
                    <a:pt x="14336" y="49162"/>
                    <a:pt x="14336" y="48554"/>
                  </a:cubicBezTo>
                  <a:cubicBezTo>
                    <a:pt x="14336" y="48007"/>
                    <a:pt x="13145" y="47554"/>
                    <a:pt x="11657" y="47459"/>
                  </a:cubicBezTo>
                  <a:lnTo>
                    <a:pt x="11657" y="47221"/>
                  </a:lnTo>
                  <a:close/>
                  <a:moveTo>
                    <a:pt x="10990" y="1"/>
                  </a:moveTo>
                  <a:cubicBezTo>
                    <a:pt x="10062" y="1"/>
                    <a:pt x="9312" y="763"/>
                    <a:pt x="9312" y="1692"/>
                  </a:cubicBezTo>
                  <a:cubicBezTo>
                    <a:pt x="9312" y="2430"/>
                    <a:pt x="9728" y="3061"/>
                    <a:pt x="10466" y="3287"/>
                  </a:cubicBezTo>
                  <a:lnTo>
                    <a:pt x="10466" y="8109"/>
                  </a:lnTo>
                  <a:cubicBezTo>
                    <a:pt x="4513" y="8395"/>
                    <a:pt x="1" y="13205"/>
                    <a:pt x="1" y="19098"/>
                  </a:cubicBezTo>
                  <a:cubicBezTo>
                    <a:pt x="1" y="24956"/>
                    <a:pt x="4513" y="29731"/>
                    <a:pt x="10324" y="30088"/>
                  </a:cubicBezTo>
                  <a:lnTo>
                    <a:pt x="10324" y="46911"/>
                  </a:lnTo>
                  <a:cubicBezTo>
                    <a:pt x="6895" y="47042"/>
                    <a:pt x="4454" y="48007"/>
                    <a:pt x="4454" y="49185"/>
                  </a:cubicBezTo>
                  <a:cubicBezTo>
                    <a:pt x="4454" y="50459"/>
                    <a:pt x="7442" y="51483"/>
                    <a:pt x="11133" y="51483"/>
                  </a:cubicBezTo>
                  <a:cubicBezTo>
                    <a:pt x="14824" y="51483"/>
                    <a:pt x="17813" y="50459"/>
                    <a:pt x="17813" y="49185"/>
                  </a:cubicBezTo>
                  <a:cubicBezTo>
                    <a:pt x="17813" y="47983"/>
                    <a:pt x="15086" y="46995"/>
                    <a:pt x="11657" y="46899"/>
                  </a:cubicBezTo>
                  <a:lnTo>
                    <a:pt x="11657" y="30088"/>
                  </a:lnTo>
                  <a:cubicBezTo>
                    <a:pt x="17467" y="29731"/>
                    <a:pt x="21980" y="24956"/>
                    <a:pt x="21980" y="19098"/>
                  </a:cubicBezTo>
                  <a:cubicBezTo>
                    <a:pt x="21980" y="13205"/>
                    <a:pt x="17313" y="8383"/>
                    <a:pt x="11514" y="8109"/>
                  </a:cubicBezTo>
                  <a:lnTo>
                    <a:pt x="11514" y="3287"/>
                  </a:lnTo>
                  <a:cubicBezTo>
                    <a:pt x="12110" y="3061"/>
                    <a:pt x="12669" y="2430"/>
                    <a:pt x="12669" y="1692"/>
                  </a:cubicBezTo>
                  <a:cubicBezTo>
                    <a:pt x="12669" y="763"/>
                    <a:pt x="11919" y="1"/>
                    <a:pt x="10990"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txBox="1"/>
            <p:nvPr/>
          </p:nvSpPr>
          <p:spPr>
            <a:xfrm>
              <a:off x="6453225" y="2144775"/>
              <a:ext cx="18846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434343"/>
                  </a:solidFill>
                  <a:latin typeface="Fira Sans Extra Condensed Medium"/>
                  <a:ea typeface="Fira Sans Extra Condensed Medium"/>
                  <a:cs typeface="Fira Sans Extra Condensed Medium"/>
                  <a:sym typeface="Fira Sans Extra Condensed Medium"/>
                </a:rPr>
                <a:t>Green</a:t>
              </a:r>
              <a:endParaRPr sz="2400">
                <a:solidFill>
                  <a:srgbClr val="434343"/>
                </a:solidFill>
                <a:latin typeface="Fira Sans Extra Condensed Medium"/>
                <a:ea typeface="Fira Sans Extra Condensed Medium"/>
                <a:cs typeface="Fira Sans Extra Condensed Medium"/>
                <a:sym typeface="Fira Sans Extra Condensed Medium"/>
              </a:endParaRPr>
            </a:p>
          </p:txBody>
        </p:sp>
        <p:sp>
          <p:nvSpPr>
            <p:cNvPr id="611" name="Google Shape;611;p40"/>
            <p:cNvSpPr txBox="1"/>
            <p:nvPr/>
          </p:nvSpPr>
          <p:spPr>
            <a:xfrm>
              <a:off x="6453225" y="2491624"/>
              <a:ext cx="1884600"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434343"/>
                  </a:solidFill>
                  <a:latin typeface="Roboto"/>
                  <a:ea typeface="Roboto"/>
                  <a:cs typeface="Roboto"/>
                  <a:sym typeface="Roboto"/>
                </a:rPr>
                <a:t>What does the color GREEN mean?</a:t>
              </a:r>
              <a:endParaRPr sz="1600">
                <a:solidFill>
                  <a:srgbClr val="434343"/>
                </a:solidFill>
                <a:latin typeface="Roboto"/>
                <a:ea typeface="Roboto"/>
                <a:cs typeface="Roboto"/>
                <a:sym typeface="Roboto"/>
              </a:endParaRPr>
            </a:p>
          </p:txBody>
        </p:sp>
      </p:grpSp>
      <p:sp>
        <p:nvSpPr>
          <p:cNvPr id="612" name="Google Shape;612;p40"/>
          <p:cNvSpPr txBox="1"/>
          <p:nvPr/>
        </p:nvSpPr>
        <p:spPr>
          <a:xfrm>
            <a:off x="397775" y="1015000"/>
            <a:ext cx="3675900" cy="1636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11790">
                <a:solidFill>
                  <a:schemeClr val="accent4"/>
                </a:solidFill>
                <a:latin typeface="Anton"/>
                <a:ea typeface="Anton"/>
                <a:cs typeface="Anton"/>
                <a:sym typeface="Anton"/>
              </a:rPr>
              <a:t>WHY?</a:t>
            </a:r>
            <a:endParaRPr/>
          </a:p>
        </p:txBody>
      </p:sp>
      <p:sp>
        <p:nvSpPr>
          <p:cNvPr id="613" name="Google Shape;613;p40">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fade">
                                      <p:cBhvr>
                                        <p:cTn id="7" dur="1000"/>
                                        <p:tgtEl>
                                          <p:spTgt spid="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2"/>
                                        </p:tgtEl>
                                        <p:attrNameLst>
                                          <p:attrName>style.visibility</p:attrName>
                                        </p:attrNameLst>
                                      </p:cBhvr>
                                      <p:to>
                                        <p:strVal val="visible"/>
                                      </p:to>
                                    </p:set>
                                    <p:animEffect transition="in" filter="fade">
                                      <p:cBhvr>
                                        <p:cTn id="12" dur="10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sp>
        <p:nvSpPr>
          <p:cNvPr id="1882" name="Google Shape;1882;p76"/>
          <p:cNvSpPr/>
          <p:nvPr/>
        </p:nvSpPr>
        <p:spPr>
          <a:xfrm>
            <a:off x="3629950" y="4499611"/>
            <a:ext cx="1883710" cy="203798"/>
          </a:xfrm>
          <a:custGeom>
            <a:avLst/>
            <a:gdLst/>
            <a:ahLst/>
            <a:cxnLst/>
            <a:rect l="l" t="t" r="r" b="b"/>
            <a:pathLst>
              <a:path w="117420" h="6859" extrusionOk="0">
                <a:moveTo>
                  <a:pt x="58710" y="0"/>
                </a:moveTo>
                <a:cubicBezTo>
                  <a:pt x="26289" y="0"/>
                  <a:pt x="0" y="1536"/>
                  <a:pt x="0" y="3429"/>
                </a:cubicBezTo>
                <a:cubicBezTo>
                  <a:pt x="0" y="5322"/>
                  <a:pt x="26289" y="6858"/>
                  <a:pt x="58710" y="6858"/>
                </a:cubicBezTo>
                <a:cubicBezTo>
                  <a:pt x="74283" y="6858"/>
                  <a:pt x="89214" y="6501"/>
                  <a:pt x="100215" y="5858"/>
                </a:cubicBezTo>
                <a:cubicBezTo>
                  <a:pt x="111228" y="5215"/>
                  <a:pt x="117420" y="4334"/>
                  <a:pt x="117420" y="3429"/>
                </a:cubicBezTo>
                <a:cubicBezTo>
                  <a:pt x="117420" y="2524"/>
                  <a:pt x="111228" y="1655"/>
                  <a:pt x="100215" y="1012"/>
                </a:cubicBezTo>
                <a:cubicBezTo>
                  <a:pt x="89214" y="369"/>
                  <a:pt x="74283" y="0"/>
                  <a:pt x="58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6"/>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Complete the closure questions on your student notes handout about how laws affect each of the following:</a:t>
            </a:r>
            <a:endParaRPr sz="2000"/>
          </a:p>
        </p:txBody>
      </p:sp>
      <p:sp>
        <p:nvSpPr>
          <p:cNvPr id="1884" name="Google Shape;1884;p76"/>
          <p:cNvSpPr/>
          <p:nvPr/>
        </p:nvSpPr>
        <p:spPr>
          <a:xfrm rot="-5400000">
            <a:off x="3082950" y="3053425"/>
            <a:ext cx="2977800" cy="1590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76"/>
          <p:cNvSpPr/>
          <p:nvPr/>
        </p:nvSpPr>
        <p:spPr>
          <a:xfrm>
            <a:off x="3795075" y="3125018"/>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76"/>
          <p:cNvSpPr/>
          <p:nvPr/>
        </p:nvSpPr>
        <p:spPr>
          <a:xfrm>
            <a:off x="3847157" y="3170453"/>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Exo 2"/>
                <a:ea typeface="Exo 2"/>
                <a:cs typeface="Exo 2"/>
                <a:sym typeface="Exo 2"/>
              </a:rPr>
              <a:t>SERIOUS?</a:t>
            </a:r>
            <a:endParaRPr sz="1900" b="1">
              <a:solidFill>
                <a:schemeClr val="lt1"/>
              </a:solidFill>
              <a:latin typeface="Exo 2"/>
              <a:ea typeface="Exo 2"/>
              <a:cs typeface="Exo 2"/>
              <a:sym typeface="Exo 2"/>
            </a:endParaRPr>
          </a:p>
        </p:txBody>
      </p:sp>
      <p:sp>
        <p:nvSpPr>
          <p:cNvPr id="1887" name="Google Shape;1887;p76"/>
          <p:cNvSpPr/>
          <p:nvPr/>
        </p:nvSpPr>
        <p:spPr>
          <a:xfrm flipH="1">
            <a:off x="3566325" y="2532094"/>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76"/>
          <p:cNvSpPr/>
          <p:nvPr/>
        </p:nvSpPr>
        <p:spPr>
          <a:xfrm flipH="1">
            <a:off x="3630343" y="2577529"/>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Exo 2"/>
                <a:ea typeface="Exo 2"/>
                <a:cs typeface="Exo 2"/>
                <a:sym typeface="Exo 2"/>
              </a:rPr>
              <a:t>YOU</a:t>
            </a:r>
            <a:endParaRPr sz="1900" b="1">
              <a:solidFill>
                <a:schemeClr val="lt1"/>
              </a:solidFill>
              <a:latin typeface="Exo 2"/>
              <a:ea typeface="Exo 2"/>
              <a:cs typeface="Exo 2"/>
              <a:sym typeface="Exo 2"/>
            </a:endParaRPr>
          </a:p>
        </p:txBody>
      </p:sp>
      <p:sp>
        <p:nvSpPr>
          <p:cNvPr id="1889" name="Google Shape;1889;p76"/>
          <p:cNvSpPr/>
          <p:nvPr/>
        </p:nvSpPr>
        <p:spPr>
          <a:xfrm>
            <a:off x="3795075" y="1939170"/>
            <a:ext cx="1782600" cy="4401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76"/>
          <p:cNvSpPr/>
          <p:nvPr/>
        </p:nvSpPr>
        <p:spPr>
          <a:xfrm>
            <a:off x="3847157" y="1984605"/>
            <a:ext cx="1666500" cy="349200"/>
          </a:xfrm>
          <a:prstGeom prst="homePlate">
            <a:avLst>
              <a:gd name="adj"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lt1"/>
                </a:solidFill>
                <a:latin typeface="Exo 2"/>
                <a:ea typeface="Exo 2"/>
                <a:cs typeface="Exo 2"/>
                <a:sym typeface="Exo 2"/>
              </a:rPr>
              <a:t>ARE</a:t>
            </a:r>
            <a:endParaRPr sz="1900" b="1">
              <a:solidFill>
                <a:schemeClr val="lt1"/>
              </a:solidFill>
              <a:latin typeface="Exo 2"/>
              <a:ea typeface="Exo 2"/>
              <a:cs typeface="Exo 2"/>
              <a:sym typeface="Exo 2"/>
            </a:endParaRPr>
          </a:p>
        </p:txBody>
      </p:sp>
      <p:sp>
        <p:nvSpPr>
          <p:cNvPr id="1891" name="Google Shape;1891;p76"/>
          <p:cNvSpPr txBox="1"/>
          <p:nvPr/>
        </p:nvSpPr>
        <p:spPr>
          <a:xfrm>
            <a:off x="5750315" y="3043774"/>
            <a:ext cx="21183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COVID-19 ISSUES</a:t>
            </a:r>
            <a:endParaRPr sz="1900" b="1">
              <a:solidFill>
                <a:srgbClr val="63B389"/>
              </a:solidFill>
              <a:latin typeface="Exo 2"/>
              <a:ea typeface="Exo 2"/>
              <a:cs typeface="Exo 2"/>
              <a:sym typeface="Exo 2"/>
            </a:endParaRPr>
          </a:p>
        </p:txBody>
      </p:sp>
      <p:sp>
        <p:nvSpPr>
          <p:cNvPr id="1892" name="Google Shape;1892;p76"/>
          <p:cNvSpPr txBox="1"/>
          <p:nvPr/>
        </p:nvSpPr>
        <p:spPr>
          <a:xfrm>
            <a:off x="5750315" y="3422965"/>
            <a:ext cx="21183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Who is in charge here and what’s next?</a:t>
            </a:r>
            <a:endParaRPr>
              <a:solidFill>
                <a:srgbClr val="50443F"/>
              </a:solidFill>
              <a:latin typeface="Barlow"/>
              <a:ea typeface="Barlow"/>
              <a:cs typeface="Barlow"/>
              <a:sym typeface="Barlow"/>
            </a:endParaRPr>
          </a:p>
        </p:txBody>
      </p:sp>
      <p:sp>
        <p:nvSpPr>
          <p:cNvPr id="1893" name="Google Shape;1893;p76"/>
          <p:cNvSpPr txBox="1"/>
          <p:nvPr/>
        </p:nvSpPr>
        <p:spPr>
          <a:xfrm>
            <a:off x="5750315" y="1861455"/>
            <a:ext cx="21183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DRUG ENFORCEMENT</a:t>
            </a:r>
            <a:endParaRPr sz="1900" b="1">
              <a:solidFill>
                <a:srgbClr val="63B389"/>
              </a:solidFill>
              <a:latin typeface="Exo 2"/>
              <a:ea typeface="Exo 2"/>
              <a:cs typeface="Exo 2"/>
              <a:sym typeface="Exo 2"/>
            </a:endParaRPr>
          </a:p>
        </p:txBody>
      </p:sp>
      <p:sp>
        <p:nvSpPr>
          <p:cNvPr id="1894" name="Google Shape;1894;p76"/>
          <p:cNvSpPr txBox="1"/>
          <p:nvPr/>
        </p:nvSpPr>
        <p:spPr>
          <a:xfrm>
            <a:off x="5750315" y="2240655"/>
            <a:ext cx="21183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How will federalism respond to marijuana?</a:t>
            </a:r>
            <a:endParaRPr>
              <a:solidFill>
                <a:srgbClr val="50443F"/>
              </a:solidFill>
              <a:latin typeface="Barlow"/>
              <a:ea typeface="Barlow"/>
              <a:cs typeface="Barlow"/>
              <a:sym typeface="Barlow"/>
            </a:endParaRPr>
          </a:p>
        </p:txBody>
      </p:sp>
      <p:sp>
        <p:nvSpPr>
          <p:cNvPr id="1895" name="Google Shape;1895;p76"/>
          <p:cNvSpPr txBox="1"/>
          <p:nvPr/>
        </p:nvSpPr>
        <p:spPr>
          <a:xfrm>
            <a:off x="1275085" y="2454179"/>
            <a:ext cx="21183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TRAFFIC SAFETY</a:t>
            </a:r>
            <a:endParaRPr sz="1900" b="1">
              <a:solidFill>
                <a:srgbClr val="63B389"/>
              </a:solidFill>
              <a:latin typeface="Exo 2"/>
              <a:ea typeface="Exo 2"/>
              <a:cs typeface="Exo 2"/>
              <a:sym typeface="Exo 2"/>
            </a:endParaRPr>
          </a:p>
        </p:txBody>
      </p:sp>
      <p:sp>
        <p:nvSpPr>
          <p:cNvPr id="1896" name="Google Shape;1896;p76"/>
          <p:cNvSpPr txBox="1"/>
          <p:nvPr/>
        </p:nvSpPr>
        <p:spPr>
          <a:xfrm>
            <a:off x="1275010" y="2833379"/>
            <a:ext cx="2118300" cy="75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Fewer people are on the roads, so why are fatalities rising?</a:t>
            </a:r>
            <a:endParaRPr>
              <a:solidFill>
                <a:srgbClr val="50443F"/>
              </a:solidFill>
              <a:latin typeface="Barlow"/>
              <a:ea typeface="Barlow"/>
              <a:cs typeface="Barlow"/>
              <a:sym typeface="Barlow"/>
            </a:endParaRPr>
          </a:p>
        </p:txBody>
      </p:sp>
      <p:grpSp>
        <p:nvGrpSpPr>
          <p:cNvPr id="1897" name="Google Shape;1897;p76"/>
          <p:cNvGrpSpPr/>
          <p:nvPr/>
        </p:nvGrpSpPr>
        <p:grpSpPr>
          <a:xfrm rot="2700277">
            <a:off x="4279961" y="1146590"/>
            <a:ext cx="584079" cy="584079"/>
            <a:chOff x="1662975" y="1078284"/>
            <a:chExt cx="666300" cy="666300"/>
          </a:xfrm>
        </p:grpSpPr>
        <p:sp>
          <p:nvSpPr>
            <p:cNvPr id="1898" name="Google Shape;1898;p76"/>
            <p:cNvSpPr/>
            <p:nvPr/>
          </p:nvSpPr>
          <p:spPr>
            <a:xfrm>
              <a:off x="1662975" y="1078284"/>
              <a:ext cx="666300" cy="666300"/>
            </a:xfrm>
            <a:prstGeom prst="roundRect">
              <a:avLst>
                <a:gd name="adj" fmla="val 1460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6"/>
            <p:cNvSpPr/>
            <p:nvPr/>
          </p:nvSpPr>
          <p:spPr>
            <a:xfrm>
              <a:off x="1701454" y="1116751"/>
              <a:ext cx="589500" cy="5895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1900;p76"/>
          <p:cNvGrpSpPr/>
          <p:nvPr/>
        </p:nvGrpSpPr>
        <p:grpSpPr>
          <a:xfrm>
            <a:off x="4439159" y="1272255"/>
            <a:ext cx="343170" cy="326415"/>
            <a:chOff x="-6690625" y="3631325"/>
            <a:chExt cx="307225" cy="292225"/>
          </a:xfrm>
        </p:grpSpPr>
        <p:sp>
          <p:nvSpPr>
            <p:cNvPr id="1901" name="Google Shape;1901;p76"/>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6"/>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6"/>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76"/>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76"/>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09"/>
        <p:cNvGrpSpPr/>
        <p:nvPr/>
      </p:nvGrpSpPr>
      <p:grpSpPr>
        <a:xfrm>
          <a:off x="0" y="0"/>
          <a:ext cx="0" cy="0"/>
          <a:chOff x="0" y="0"/>
          <a:chExt cx="0" cy="0"/>
        </a:xfrm>
      </p:grpSpPr>
      <p:sp>
        <p:nvSpPr>
          <p:cNvPr id="1910" name="Google Shape;1910;p77"/>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LAWS in the time of COVID</a:t>
            </a:r>
            <a:endParaRPr/>
          </a:p>
        </p:txBody>
      </p:sp>
      <p:sp>
        <p:nvSpPr>
          <p:cNvPr id="1911" name="Google Shape;1911;p77"/>
          <p:cNvSpPr txBox="1">
            <a:spLocks noGrp="1"/>
          </p:cNvSpPr>
          <p:nvPr>
            <p:ph type="title" idx="4"/>
          </p:nvPr>
        </p:nvSpPr>
        <p:spPr>
          <a:xfrm>
            <a:off x="680850" y="3164850"/>
            <a:ext cx="39249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Foundation of Understanding </a:t>
            </a:r>
            <a:endParaRPr/>
          </a:p>
        </p:txBody>
      </p:sp>
      <p:sp>
        <p:nvSpPr>
          <p:cNvPr id="1912" name="Google Shape;1912;p77"/>
          <p:cNvSpPr txBox="1">
            <a:spLocks noGrp="1"/>
          </p:cNvSpPr>
          <p:nvPr>
            <p:ph type="title" idx="5"/>
          </p:nvPr>
        </p:nvSpPr>
        <p:spPr>
          <a:xfrm>
            <a:off x="1335850" y="3622200"/>
            <a:ext cx="3327900" cy="100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Government must be able to expand and contract in response to needs</a:t>
            </a:r>
            <a:endParaRPr/>
          </a:p>
          <a:p>
            <a:pPr marL="0" lvl="0" indent="0" algn="l" rtl="0">
              <a:spcBef>
                <a:spcPts val="0"/>
              </a:spcBef>
              <a:spcAft>
                <a:spcPts val="0"/>
              </a:spcAft>
              <a:buNone/>
            </a:pPr>
            <a:r>
              <a:rPr lang="en"/>
              <a:t>Citizens need to know more about how that process works</a:t>
            </a:r>
            <a:endParaRPr/>
          </a:p>
        </p:txBody>
      </p:sp>
      <p:grpSp>
        <p:nvGrpSpPr>
          <p:cNvPr id="1913" name="Google Shape;1913;p77"/>
          <p:cNvGrpSpPr/>
          <p:nvPr/>
        </p:nvGrpSpPr>
        <p:grpSpPr>
          <a:xfrm>
            <a:off x="4663716" y="3478420"/>
            <a:ext cx="3924777" cy="1121807"/>
            <a:chOff x="4017875" y="3138475"/>
            <a:chExt cx="2948300" cy="842704"/>
          </a:xfrm>
        </p:grpSpPr>
        <p:sp>
          <p:nvSpPr>
            <p:cNvPr id="1914" name="Google Shape;1914;p77"/>
            <p:cNvSpPr/>
            <p:nvPr/>
          </p:nvSpPr>
          <p:spPr>
            <a:xfrm>
              <a:off x="4030675" y="3809704"/>
              <a:ext cx="2935500" cy="171475"/>
            </a:xfrm>
            <a:custGeom>
              <a:avLst/>
              <a:gdLst/>
              <a:ahLst/>
              <a:cxnLst/>
              <a:rect l="l" t="t" r="r" b="b"/>
              <a:pathLst>
                <a:path w="117420" h="6859" extrusionOk="0">
                  <a:moveTo>
                    <a:pt x="58710" y="0"/>
                  </a:moveTo>
                  <a:cubicBezTo>
                    <a:pt x="26289" y="0"/>
                    <a:pt x="0" y="1536"/>
                    <a:pt x="0" y="3429"/>
                  </a:cubicBezTo>
                  <a:cubicBezTo>
                    <a:pt x="0" y="5322"/>
                    <a:pt x="26289" y="6858"/>
                    <a:pt x="58710" y="6858"/>
                  </a:cubicBezTo>
                  <a:cubicBezTo>
                    <a:pt x="74283" y="6858"/>
                    <a:pt x="89214" y="6501"/>
                    <a:pt x="100215" y="5858"/>
                  </a:cubicBezTo>
                  <a:cubicBezTo>
                    <a:pt x="111228" y="5215"/>
                    <a:pt x="117420" y="4334"/>
                    <a:pt x="117420" y="3429"/>
                  </a:cubicBezTo>
                  <a:cubicBezTo>
                    <a:pt x="117420" y="2524"/>
                    <a:pt x="111228" y="1655"/>
                    <a:pt x="100215" y="1012"/>
                  </a:cubicBezTo>
                  <a:cubicBezTo>
                    <a:pt x="89214" y="369"/>
                    <a:pt x="74283" y="0"/>
                    <a:pt x="58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7"/>
            <p:cNvSpPr/>
            <p:nvPr/>
          </p:nvSpPr>
          <p:spPr>
            <a:xfrm>
              <a:off x="5767050" y="3138475"/>
              <a:ext cx="1076500" cy="464100"/>
            </a:xfrm>
            <a:custGeom>
              <a:avLst/>
              <a:gdLst/>
              <a:ahLst/>
              <a:cxnLst/>
              <a:rect l="l" t="t" r="r" b="b"/>
              <a:pathLst>
                <a:path w="43060" h="18564" extrusionOk="0">
                  <a:moveTo>
                    <a:pt x="24078" y="1"/>
                  </a:moveTo>
                  <a:cubicBezTo>
                    <a:pt x="21721" y="1"/>
                    <a:pt x="20020" y="2045"/>
                    <a:pt x="20711" y="3938"/>
                  </a:cubicBezTo>
                  <a:cubicBezTo>
                    <a:pt x="21270" y="5448"/>
                    <a:pt x="20108" y="6578"/>
                    <a:pt x="18204" y="6578"/>
                  </a:cubicBezTo>
                  <a:cubicBezTo>
                    <a:pt x="17270" y="6578"/>
                    <a:pt x="16159" y="6306"/>
                    <a:pt x="14984" y="5676"/>
                  </a:cubicBezTo>
                  <a:cubicBezTo>
                    <a:pt x="14269" y="5292"/>
                    <a:pt x="13539" y="5125"/>
                    <a:pt x="12835" y="5125"/>
                  </a:cubicBezTo>
                  <a:cubicBezTo>
                    <a:pt x="10023" y="5125"/>
                    <a:pt x="7622" y="7793"/>
                    <a:pt x="8221" y="9974"/>
                  </a:cubicBezTo>
                  <a:cubicBezTo>
                    <a:pt x="8737" y="11820"/>
                    <a:pt x="8620" y="12553"/>
                    <a:pt x="7789" y="12553"/>
                  </a:cubicBezTo>
                  <a:cubicBezTo>
                    <a:pt x="7392" y="12553"/>
                    <a:pt x="6833" y="12386"/>
                    <a:pt x="6102" y="12093"/>
                  </a:cubicBezTo>
                  <a:cubicBezTo>
                    <a:pt x="5789" y="11966"/>
                    <a:pt x="5442" y="11906"/>
                    <a:pt x="5080" y="11906"/>
                  </a:cubicBezTo>
                  <a:cubicBezTo>
                    <a:pt x="2832" y="11906"/>
                    <a:pt x="1" y="14212"/>
                    <a:pt x="1221" y="17082"/>
                  </a:cubicBezTo>
                  <a:cubicBezTo>
                    <a:pt x="1693" y="18193"/>
                    <a:pt x="6340" y="18564"/>
                    <a:pt x="12327" y="18564"/>
                  </a:cubicBezTo>
                  <a:cubicBezTo>
                    <a:pt x="24300" y="18564"/>
                    <a:pt x="41630" y="17082"/>
                    <a:pt x="41630" y="17082"/>
                  </a:cubicBezTo>
                  <a:cubicBezTo>
                    <a:pt x="41630" y="17082"/>
                    <a:pt x="43059" y="12320"/>
                    <a:pt x="40178" y="11367"/>
                  </a:cubicBezTo>
                  <a:cubicBezTo>
                    <a:pt x="37297" y="10415"/>
                    <a:pt x="35582" y="8188"/>
                    <a:pt x="35689" y="5676"/>
                  </a:cubicBezTo>
                  <a:cubicBezTo>
                    <a:pt x="35757" y="3874"/>
                    <a:pt x="34229" y="2108"/>
                    <a:pt x="32521" y="2108"/>
                  </a:cubicBezTo>
                  <a:cubicBezTo>
                    <a:pt x="31837" y="2108"/>
                    <a:pt x="31125" y="2391"/>
                    <a:pt x="30474" y="3069"/>
                  </a:cubicBezTo>
                  <a:cubicBezTo>
                    <a:pt x="29987" y="3574"/>
                    <a:pt x="29618" y="3779"/>
                    <a:pt x="29309" y="3779"/>
                  </a:cubicBezTo>
                  <a:cubicBezTo>
                    <a:pt x="28179" y="3779"/>
                    <a:pt x="27859" y="1030"/>
                    <a:pt x="25474" y="235"/>
                  </a:cubicBezTo>
                  <a:cubicBezTo>
                    <a:pt x="24993" y="74"/>
                    <a:pt x="24524" y="1"/>
                    <a:pt x="240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7"/>
            <p:cNvSpPr/>
            <p:nvPr/>
          </p:nvSpPr>
          <p:spPr>
            <a:xfrm>
              <a:off x="4123525" y="3232525"/>
              <a:ext cx="819775" cy="396675"/>
            </a:xfrm>
            <a:custGeom>
              <a:avLst/>
              <a:gdLst/>
              <a:ahLst/>
              <a:cxnLst/>
              <a:rect l="l" t="t" r="r" b="b"/>
              <a:pathLst>
                <a:path w="32791" h="15867" extrusionOk="0">
                  <a:moveTo>
                    <a:pt x="22414" y="1"/>
                  </a:moveTo>
                  <a:cubicBezTo>
                    <a:pt x="21619" y="1"/>
                    <a:pt x="20731" y="298"/>
                    <a:pt x="19765" y="1033"/>
                  </a:cubicBezTo>
                  <a:cubicBezTo>
                    <a:pt x="18281" y="2159"/>
                    <a:pt x="17475" y="2554"/>
                    <a:pt x="16924" y="2554"/>
                  </a:cubicBezTo>
                  <a:cubicBezTo>
                    <a:pt x="15900" y="2554"/>
                    <a:pt x="15749" y="1192"/>
                    <a:pt x="13753" y="604"/>
                  </a:cubicBezTo>
                  <a:cubicBezTo>
                    <a:pt x="13319" y="477"/>
                    <a:pt x="12909" y="419"/>
                    <a:pt x="12527" y="419"/>
                  </a:cubicBezTo>
                  <a:cubicBezTo>
                    <a:pt x="10202" y="419"/>
                    <a:pt x="8943" y="2570"/>
                    <a:pt x="10109" y="4248"/>
                  </a:cubicBezTo>
                  <a:cubicBezTo>
                    <a:pt x="10109" y="4248"/>
                    <a:pt x="9738" y="4156"/>
                    <a:pt x="9200" y="4156"/>
                  </a:cubicBezTo>
                  <a:cubicBezTo>
                    <a:pt x="8188" y="4156"/>
                    <a:pt x="6584" y="4481"/>
                    <a:pt x="5752" y="6355"/>
                  </a:cubicBezTo>
                  <a:cubicBezTo>
                    <a:pt x="4490" y="9224"/>
                    <a:pt x="5752" y="11022"/>
                    <a:pt x="5752" y="11022"/>
                  </a:cubicBezTo>
                  <a:cubicBezTo>
                    <a:pt x="5752" y="11022"/>
                    <a:pt x="5704" y="11021"/>
                    <a:pt x="5618" y="11021"/>
                  </a:cubicBezTo>
                  <a:cubicBezTo>
                    <a:pt x="4752" y="11021"/>
                    <a:pt x="1" y="11168"/>
                    <a:pt x="477" y="14427"/>
                  </a:cubicBezTo>
                  <a:cubicBezTo>
                    <a:pt x="633" y="15492"/>
                    <a:pt x="3415" y="15867"/>
                    <a:pt x="7250" y="15867"/>
                  </a:cubicBezTo>
                  <a:cubicBezTo>
                    <a:pt x="16321" y="15867"/>
                    <a:pt x="31279" y="13773"/>
                    <a:pt x="31279" y="13773"/>
                  </a:cubicBezTo>
                  <a:cubicBezTo>
                    <a:pt x="32791" y="12261"/>
                    <a:pt x="31421" y="9689"/>
                    <a:pt x="29909" y="9379"/>
                  </a:cubicBezTo>
                  <a:cubicBezTo>
                    <a:pt x="28397" y="9082"/>
                    <a:pt x="26885" y="6415"/>
                    <a:pt x="26802" y="4724"/>
                  </a:cubicBezTo>
                  <a:cubicBezTo>
                    <a:pt x="26747" y="3409"/>
                    <a:pt x="25109" y="1"/>
                    <a:pt x="22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7"/>
            <p:cNvSpPr/>
            <p:nvPr/>
          </p:nvSpPr>
          <p:spPr>
            <a:xfrm>
              <a:off x="4017875" y="3543200"/>
              <a:ext cx="2923000" cy="136050"/>
            </a:xfrm>
            <a:custGeom>
              <a:avLst/>
              <a:gdLst/>
              <a:ahLst/>
              <a:cxnLst/>
              <a:rect l="l" t="t" r="r" b="b"/>
              <a:pathLst>
                <a:path w="116920" h="5442" extrusionOk="0">
                  <a:moveTo>
                    <a:pt x="1215" y="0"/>
                  </a:moveTo>
                  <a:cubicBezTo>
                    <a:pt x="524" y="36"/>
                    <a:pt x="0" y="619"/>
                    <a:pt x="48" y="1298"/>
                  </a:cubicBezTo>
                  <a:lnTo>
                    <a:pt x="48" y="5441"/>
                  </a:lnTo>
                  <a:lnTo>
                    <a:pt x="116920" y="5441"/>
                  </a:lnTo>
                  <a:lnTo>
                    <a:pt x="116920" y="1298"/>
                  </a:lnTo>
                  <a:cubicBezTo>
                    <a:pt x="116920" y="1274"/>
                    <a:pt x="116920" y="1262"/>
                    <a:pt x="116920" y="1238"/>
                  </a:cubicBezTo>
                  <a:cubicBezTo>
                    <a:pt x="116920" y="560"/>
                    <a:pt x="116372" y="0"/>
                    <a:pt x="1156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7"/>
            <p:cNvSpPr/>
            <p:nvPr/>
          </p:nvSpPr>
          <p:spPr>
            <a:xfrm>
              <a:off x="4185450" y="3542900"/>
              <a:ext cx="181900" cy="136350"/>
            </a:xfrm>
            <a:custGeom>
              <a:avLst/>
              <a:gdLst/>
              <a:ahLst/>
              <a:cxnLst/>
              <a:rect l="l" t="t" r="r" b="b"/>
              <a:pathLst>
                <a:path w="7276" h="5454" extrusionOk="0">
                  <a:moveTo>
                    <a:pt x="0" y="0"/>
                  </a:moveTo>
                  <a:lnTo>
                    <a:pt x="0" y="5453"/>
                  </a:lnTo>
                  <a:lnTo>
                    <a:pt x="7275" y="5453"/>
                  </a:lnTo>
                  <a:lnTo>
                    <a:pt x="7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7"/>
            <p:cNvSpPr/>
            <p:nvPr/>
          </p:nvSpPr>
          <p:spPr>
            <a:xfrm>
              <a:off x="4533700" y="3542900"/>
              <a:ext cx="174150" cy="136350"/>
            </a:xfrm>
            <a:custGeom>
              <a:avLst/>
              <a:gdLst/>
              <a:ahLst/>
              <a:cxnLst/>
              <a:rect l="l" t="t" r="r" b="b"/>
              <a:pathLst>
                <a:path w="6966" h="5454" extrusionOk="0">
                  <a:moveTo>
                    <a:pt x="1" y="0"/>
                  </a:moveTo>
                  <a:lnTo>
                    <a:pt x="1"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77"/>
            <p:cNvSpPr/>
            <p:nvPr/>
          </p:nvSpPr>
          <p:spPr>
            <a:xfrm>
              <a:off x="4874225" y="3542900"/>
              <a:ext cx="181900" cy="136350"/>
            </a:xfrm>
            <a:custGeom>
              <a:avLst/>
              <a:gdLst/>
              <a:ahLst/>
              <a:cxnLst/>
              <a:rect l="l" t="t" r="r" b="b"/>
              <a:pathLst>
                <a:path w="7276" h="5454" extrusionOk="0">
                  <a:moveTo>
                    <a:pt x="0" y="0"/>
                  </a:moveTo>
                  <a:lnTo>
                    <a:pt x="0" y="5453"/>
                  </a:lnTo>
                  <a:lnTo>
                    <a:pt x="7275" y="5453"/>
                  </a:lnTo>
                  <a:lnTo>
                    <a:pt x="72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77"/>
            <p:cNvSpPr/>
            <p:nvPr/>
          </p:nvSpPr>
          <p:spPr>
            <a:xfrm>
              <a:off x="5222475" y="3542900"/>
              <a:ext cx="174150" cy="136350"/>
            </a:xfrm>
            <a:custGeom>
              <a:avLst/>
              <a:gdLst/>
              <a:ahLst/>
              <a:cxnLst/>
              <a:rect l="l" t="t" r="r" b="b"/>
              <a:pathLst>
                <a:path w="6966" h="5454" extrusionOk="0">
                  <a:moveTo>
                    <a:pt x="1" y="0"/>
                  </a:moveTo>
                  <a:lnTo>
                    <a:pt x="1"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7"/>
            <p:cNvSpPr/>
            <p:nvPr/>
          </p:nvSpPr>
          <p:spPr>
            <a:xfrm>
              <a:off x="5563000" y="3542900"/>
              <a:ext cx="174150" cy="136350"/>
            </a:xfrm>
            <a:custGeom>
              <a:avLst/>
              <a:gdLst/>
              <a:ahLst/>
              <a:cxnLst/>
              <a:rect l="l" t="t" r="r" b="b"/>
              <a:pathLst>
                <a:path w="6966" h="5454" extrusionOk="0">
                  <a:moveTo>
                    <a:pt x="0" y="0"/>
                  </a:moveTo>
                  <a:lnTo>
                    <a:pt x="0"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7"/>
            <p:cNvSpPr/>
            <p:nvPr/>
          </p:nvSpPr>
          <p:spPr>
            <a:xfrm>
              <a:off x="5903825" y="3542900"/>
              <a:ext cx="181575" cy="136350"/>
            </a:xfrm>
            <a:custGeom>
              <a:avLst/>
              <a:gdLst/>
              <a:ahLst/>
              <a:cxnLst/>
              <a:rect l="l" t="t" r="r" b="b"/>
              <a:pathLst>
                <a:path w="7263" h="5454" extrusionOk="0">
                  <a:moveTo>
                    <a:pt x="0" y="0"/>
                  </a:moveTo>
                  <a:lnTo>
                    <a:pt x="0" y="5453"/>
                  </a:lnTo>
                  <a:lnTo>
                    <a:pt x="7263" y="5453"/>
                  </a:lnTo>
                  <a:lnTo>
                    <a:pt x="7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7"/>
            <p:cNvSpPr/>
            <p:nvPr/>
          </p:nvSpPr>
          <p:spPr>
            <a:xfrm>
              <a:off x="6251775" y="3542900"/>
              <a:ext cx="174150" cy="136350"/>
            </a:xfrm>
            <a:custGeom>
              <a:avLst/>
              <a:gdLst/>
              <a:ahLst/>
              <a:cxnLst/>
              <a:rect l="l" t="t" r="r" b="b"/>
              <a:pathLst>
                <a:path w="6966" h="5454" extrusionOk="0">
                  <a:moveTo>
                    <a:pt x="1" y="0"/>
                  </a:moveTo>
                  <a:lnTo>
                    <a:pt x="1" y="5453"/>
                  </a:lnTo>
                  <a:lnTo>
                    <a:pt x="6966" y="5453"/>
                  </a:lnTo>
                  <a:lnTo>
                    <a:pt x="69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77"/>
            <p:cNvSpPr/>
            <p:nvPr/>
          </p:nvSpPr>
          <p:spPr>
            <a:xfrm>
              <a:off x="6592600" y="3542900"/>
              <a:ext cx="181575" cy="136350"/>
            </a:xfrm>
            <a:custGeom>
              <a:avLst/>
              <a:gdLst/>
              <a:ahLst/>
              <a:cxnLst/>
              <a:rect l="l" t="t" r="r" b="b"/>
              <a:pathLst>
                <a:path w="7263" h="5454" extrusionOk="0">
                  <a:moveTo>
                    <a:pt x="0" y="0"/>
                  </a:moveTo>
                  <a:lnTo>
                    <a:pt x="0" y="5453"/>
                  </a:lnTo>
                  <a:lnTo>
                    <a:pt x="7263" y="5453"/>
                  </a:lnTo>
                  <a:lnTo>
                    <a:pt x="7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6" name="Google Shape;1926;p77"/>
          <p:cNvGrpSpPr/>
          <p:nvPr/>
        </p:nvGrpSpPr>
        <p:grpSpPr>
          <a:xfrm>
            <a:off x="5633195" y="1620434"/>
            <a:ext cx="1565192" cy="2877555"/>
            <a:chOff x="7681125" y="1795825"/>
            <a:chExt cx="1175775" cy="2161625"/>
          </a:xfrm>
        </p:grpSpPr>
        <p:sp>
          <p:nvSpPr>
            <p:cNvPr id="1927" name="Google Shape;1927;p77"/>
            <p:cNvSpPr/>
            <p:nvPr/>
          </p:nvSpPr>
          <p:spPr>
            <a:xfrm>
              <a:off x="7736775" y="3685775"/>
              <a:ext cx="143500" cy="135750"/>
            </a:xfrm>
            <a:custGeom>
              <a:avLst/>
              <a:gdLst/>
              <a:ahLst/>
              <a:cxnLst/>
              <a:rect l="l" t="t" r="r" b="b"/>
              <a:pathLst>
                <a:path w="5740" h="5430" extrusionOk="0">
                  <a:moveTo>
                    <a:pt x="4061" y="0"/>
                  </a:moveTo>
                  <a:lnTo>
                    <a:pt x="1" y="3739"/>
                  </a:lnTo>
                  <a:lnTo>
                    <a:pt x="1680" y="5430"/>
                  </a:lnTo>
                  <a:lnTo>
                    <a:pt x="5740" y="1691"/>
                  </a:lnTo>
                  <a:lnTo>
                    <a:pt x="406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77"/>
            <p:cNvSpPr/>
            <p:nvPr/>
          </p:nvSpPr>
          <p:spPr>
            <a:xfrm>
              <a:off x="7681125" y="3769600"/>
              <a:ext cx="156850" cy="170825"/>
            </a:xfrm>
            <a:custGeom>
              <a:avLst/>
              <a:gdLst/>
              <a:ahLst/>
              <a:cxnLst/>
              <a:rect l="l" t="t" r="r" b="b"/>
              <a:pathLst>
                <a:path w="6274" h="6833" extrusionOk="0">
                  <a:moveTo>
                    <a:pt x="2156" y="0"/>
                  </a:moveTo>
                  <a:cubicBezTo>
                    <a:pt x="2119" y="0"/>
                    <a:pt x="2082" y="10"/>
                    <a:pt x="2048" y="29"/>
                  </a:cubicBezTo>
                  <a:lnTo>
                    <a:pt x="215" y="1195"/>
                  </a:lnTo>
                  <a:cubicBezTo>
                    <a:pt x="48" y="1291"/>
                    <a:pt x="0" y="1517"/>
                    <a:pt x="108" y="1672"/>
                  </a:cubicBezTo>
                  <a:cubicBezTo>
                    <a:pt x="119" y="1696"/>
                    <a:pt x="131" y="1719"/>
                    <a:pt x="155" y="1743"/>
                  </a:cubicBezTo>
                  <a:cubicBezTo>
                    <a:pt x="822" y="2386"/>
                    <a:pt x="1346" y="2839"/>
                    <a:pt x="2167" y="3672"/>
                  </a:cubicBezTo>
                  <a:cubicBezTo>
                    <a:pt x="2679" y="4184"/>
                    <a:pt x="4156" y="5791"/>
                    <a:pt x="4858" y="6506"/>
                  </a:cubicBezTo>
                  <a:cubicBezTo>
                    <a:pt x="5096" y="6743"/>
                    <a:pt x="5343" y="6832"/>
                    <a:pt x="5558" y="6832"/>
                  </a:cubicBezTo>
                  <a:cubicBezTo>
                    <a:pt x="5978" y="6832"/>
                    <a:pt x="6274" y="6492"/>
                    <a:pt x="6132" y="6256"/>
                  </a:cubicBezTo>
                  <a:cubicBezTo>
                    <a:pt x="5132" y="4672"/>
                    <a:pt x="4549" y="3291"/>
                    <a:pt x="4513" y="2505"/>
                  </a:cubicBezTo>
                  <a:cubicBezTo>
                    <a:pt x="4513" y="2362"/>
                    <a:pt x="4441" y="2219"/>
                    <a:pt x="4334" y="2112"/>
                  </a:cubicBezTo>
                  <a:lnTo>
                    <a:pt x="2310" y="64"/>
                  </a:lnTo>
                  <a:cubicBezTo>
                    <a:pt x="2267" y="22"/>
                    <a:pt x="2212" y="0"/>
                    <a:pt x="2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7"/>
            <p:cNvSpPr/>
            <p:nvPr/>
          </p:nvSpPr>
          <p:spPr>
            <a:xfrm>
              <a:off x="7786200" y="3829125"/>
              <a:ext cx="28900" cy="20725"/>
            </a:xfrm>
            <a:custGeom>
              <a:avLst/>
              <a:gdLst/>
              <a:ahLst/>
              <a:cxnLst/>
              <a:rect l="l" t="t" r="r" b="b"/>
              <a:pathLst>
                <a:path w="1156" h="829" extrusionOk="0">
                  <a:moveTo>
                    <a:pt x="179" y="148"/>
                  </a:moveTo>
                  <a:cubicBezTo>
                    <a:pt x="465" y="207"/>
                    <a:pt x="738" y="327"/>
                    <a:pt x="988" y="493"/>
                  </a:cubicBezTo>
                  <a:cubicBezTo>
                    <a:pt x="1000" y="505"/>
                    <a:pt x="1024" y="529"/>
                    <a:pt x="1024" y="553"/>
                  </a:cubicBezTo>
                  <a:cubicBezTo>
                    <a:pt x="1036" y="565"/>
                    <a:pt x="1036" y="588"/>
                    <a:pt x="1000" y="624"/>
                  </a:cubicBezTo>
                  <a:cubicBezTo>
                    <a:pt x="953" y="684"/>
                    <a:pt x="881" y="719"/>
                    <a:pt x="810" y="719"/>
                  </a:cubicBezTo>
                  <a:cubicBezTo>
                    <a:pt x="536" y="612"/>
                    <a:pt x="310" y="410"/>
                    <a:pt x="179" y="148"/>
                  </a:cubicBezTo>
                  <a:close/>
                  <a:moveTo>
                    <a:pt x="51" y="0"/>
                  </a:moveTo>
                  <a:cubicBezTo>
                    <a:pt x="35" y="0"/>
                    <a:pt x="21" y="9"/>
                    <a:pt x="12" y="17"/>
                  </a:cubicBezTo>
                  <a:cubicBezTo>
                    <a:pt x="0" y="41"/>
                    <a:pt x="0" y="65"/>
                    <a:pt x="12" y="88"/>
                  </a:cubicBezTo>
                  <a:cubicBezTo>
                    <a:pt x="119" y="267"/>
                    <a:pt x="238" y="434"/>
                    <a:pt x="381" y="588"/>
                  </a:cubicBezTo>
                  <a:cubicBezTo>
                    <a:pt x="488" y="708"/>
                    <a:pt x="631" y="803"/>
                    <a:pt x="798" y="827"/>
                  </a:cubicBezTo>
                  <a:cubicBezTo>
                    <a:pt x="809" y="828"/>
                    <a:pt x="820" y="828"/>
                    <a:pt x="831" y="828"/>
                  </a:cubicBezTo>
                  <a:cubicBezTo>
                    <a:pt x="929" y="828"/>
                    <a:pt x="1031" y="781"/>
                    <a:pt x="1096" y="696"/>
                  </a:cubicBezTo>
                  <a:cubicBezTo>
                    <a:pt x="1143" y="648"/>
                    <a:pt x="1155" y="577"/>
                    <a:pt x="1131" y="517"/>
                  </a:cubicBezTo>
                  <a:cubicBezTo>
                    <a:pt x="1048" y="243"/>
                    <a:pt x="167" y="17"/>
                    <a:pt x="72" y="5"/>
                  </a:cubicBezTo>
                  <a:cubicBezTo>
                    <a:pt x="65" y="2"/>
                    <a:pt x="58" y="0"/>
                    <a:pt x="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7"/>
            <p:cNvSpPr/>
            <p:nvPr/>
          </p:nvSpPr>
          <p:spPr>
            <a:xfrm>
              <a:off x="7785900" y="3819075"/>
              <a:ext cx="30375" cy="13925"/>
            </a:xfrm>
            <a:custGeom>
              <a:avLst/>
              <a:gdLst/>
              <a:ahLst/>
              <a:cxnLst/>
              <a:rect l="l" t="t" r="r" b="b"/>
              <a:pathLst>
                <a:path w="1215" h="557" extrusionOk="0">
                  <a:moveTo>
                    <a:pt x="929" y="109"/>
                  </a:moveTo>
                  <a:cubicBezTo>
                    <a:pt x="977" y="109"/>
                    <a:pt x="1024" y="121"/>
                    <a:pt x="1060" y="157"/>
                  </a:cubicBezTo>
                  <a:lnTo>
                    <a:pt x="1084" y="181"/>
                  </a:lnTo>
                  <a:cubicBezTo>
                    <a:pt x="1108" y="205"/>
                    <a:pt x="1120" y="240"/>
                    <a:pt x="1096" y="276"/>
                  </a:cubicBezTo>
                  <a:cubicBezTo>
                    <a:pt x="1019" y="382"/>
                    <a:pt x="678" y="441"/>
                    <a:pt x="392" y="441"/>
                  </a:cubicBezTo>
                  <a:cubicBezTo>
                    <a:pt x="325" y="441"/>
                    <a:pt x="260" y="438"/>
                    <a:pt x="203" y="431"/>
                  </a:cubicBezTo>
                  <a:cubicBezTo>
                    <a:pt x="405" y="240"/>
                    <a:pt x="655" y="133"/>
                    <a:pt x="929" y="109"/>
                  </a:cubicBezTo>
                  <a:close/>
                  <a:moveTo>
                    <a:pt x="887" y="0"/>
                  </a:moveTo>
                  <a:cubicBezTo>
                    <a:pt x="532" y="0"/>
                    <a:pt x="47" y="408"/>
                    <a:pt x="24" y="431"/>
                  </a:cubicBezTo>
                  <a:cubicBezTo>
                    <a:pt x="12" y="443"/>
                    <a:pt x="0" y="467"/>
                    <a:pt x="0" y="479"/>
                  </a:cubicBezTo>
                  <a:cubicBezTo>
                    <a:pt x="12" y="490"/>
                    <a:pt x="24" y="490"/>
                    <a:pt x="36" y="502"/>
                  </a:cubicBezTo>
                  <a:lnTo>
                    <a:pt x="60" y="514"/>
                  </a:lnTo>
                  <a:cubicBezTo>
                    <a:pt x="146" y="542"/>
                    <a:pt x="279" y="556"/>
                    <a:pt x="425" y="556"/>
                  </a:cubicBezTo>
                  <a:cubicBezTo>
                    <a:pt x="723" y="556"/>
                    <a:pt x="1071" y="495"/>
                    <a:pt x="1167" y="359"/>
                  </a:cubicBezTo>
                  <a:cubicBezTo>
                    <a:pt x="1215" y="276"/>
                    <a:pt x="1215" y="181"/>
                    <a:pt x="1155" y="121"/>
                  </a:cubicBezTo>
                  <a:cubicBezTo>
                    <a:pt x="1096" y="50"/>
                    <a:pt x="1012" y="14"/>
                    <a:pt x="929" y="2"/>
                  </a:cubicBezTo>
                  <a:cubicBezTo>
                    <a:pt x="915" y="1"/>
                    <a:pt x="901" y="0"/>
                    <a:pt x="8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7"/>
            <p:cNvSpPr/>
            <p:nvPr/>
          </p:nvSpPr>
          <p:spPr>
            <a:xfrm>
              <a:off x="8377050" y="2206700"/>
              <a:ext cx="447400" cy="315700"/>
            </a:xfrm>
            <a:custGeom>
              <a:avLst/>
              <a:gdLst/>
              <a:ahLst/>
              <a:cxnLst/>
              <a:rect l="l" t="t" r="r" b="b"/>
              <a:pathLst>
                <a:path w="17896" h="12628" extrusionOk="0">
                  <a:moveTo>
                    <a:pt x="16631" y="0"/>
                  </a:moveTo>
                  <a:cubicBezTo>
                    <a:pt x="15142" y="0"/>
                    <a:pt x="12421" y="220"/>
                    <a:pt x="12145" y="1013"/>
                  </a:cubicBezTo>
                  <a:cubicBezTo>
                    <a:pt x="11792" y="2014"/>
                    <a:pt x="7455" y="9279"/>
                    <a:pt x="6443" y="9279"/>
                  </a:cubicBezTo>
                  <a:cubicBezTo>
                    <a:pt x="6395" y="9279"/>
                    <a:pt x="6355" y="9262"/>
                    <a:pt x="6322" y="9229"/>
                  </a:cubicBezTo>
                  <a:cubicBezTo>
                    <a:pt x="5608" y="8478"/>
                    <a:pt x="1822" y="2406"/>
                    <a:pt x="1822" y="2406"/>
                  </a:cubicBezTo>
                  <a:lnTo>
                    <a:pt x="0" y="5049"/>
                  </a:lnTo>
                  <a:cubicBezTo>
                    <a:pt x="0" y="5049"/>
                    <a:pt x="3327" y="12627"/>
                    <a:pt x="6490" y="12627"/>
                  </a:cubicBezTo>
                  <a:cubicBezTo>
                    <a:pt x="6577" y="12627"/>
                    <a:pt x="6664" y="12622"/>
                    <a:pt x="6751" y="12610"/>
                  </a:cubicBezTo>
                  <a:cubicBezTo>
                    <a:pt x="9990" y="12158"/>
                    <a:pt x="12740" y="3299"/>
                    <a:pt x="12740" y="3299"/>
                  </a:cubicBezTo>
                  <a:cubicBezTo>
                    <a:pt x="12740" y="3299"/>
                    <a:pt x="13098" y="3313"/>
                    <a:pt x="13607" y="3313"/>
                  </a:cubicBezTo>
                  <a:cubicBezTo>
                    <a:pt x="14600" y="3313"/>
                    <a:pt x="16166" y="3261"/>
                    <a:pt x="16764" y="2954"/>
                  </a:cubicBezTo>
                  <a:cubicBezTo>
                    <a:pt x="17669" y="2478"/>
                    <a:pt x="17895" y="192"/>
                    <a:pt x="17574" y="61"/>
                  </a:cubicBezTo>
                  <a:cubicBezTo>
                    <a:pt x="17490" y="25"/>
                    <a:pt x="17130" y="0"/>
                    <a:pt x="16631"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7"/>
            <p:cNvSpPr/>
            <p:nvPr/>
          </p:nvSpPr>
          <p:spPr>
            <a:xfrm>
              <a:off x="8336550" y="2191825"/>
              <a:ext cx="153925" cy="260475"/>
            </a:xfrm>
            <a:custGeom>
              <a:avLst/>
              <a:gdLst/>
              <a:ahLst/>
              <a:cxnLst/>
              <a:rect l="l" t="t" r="r" b="b"/>
              <a:pathLst>
                <a:path w="6157" h="10419" extrusionOk="0">
                  <a:moveTo>
                    <a:pt x="668" y="1"/>
                  </a:moveTo>
                  <a:lnTo>
                    <a:pt x="1" y="7180"/>
                  </a:lnTo>
                  <a:lnTo>
                    <a:pt x="3418" y="10419"/>
                  </a:lnTo>
                  <a:lnTo>
                    <a:pt x="6156" y="6835"/>
                  </a:lnTo>
                  <a:cubicBezTo>
                    <a:pt x="6156" y="6835"/>
                    <a:pt x="3049" y="418"/>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7"/>
            <p:cNvSpPr/>
            <p:nvPr/>
          </p:nvSpPr>
          <p:spPr>
            <a:xfrm>
              <a:off x="7805550" y="2715700"/>
              <a:ext cx="531025" cy="1045100"/>
            </a:xfrm>
            <a:custGeom>
              <a:avLst/>
              <a:gdLst/>
              <a:ahLst/>
              <a:cxnLst/>
              <a:rect l="l" t="t" r="r" b="b"/>
              <a:pathLst>
                <a:path w="21241" h="41804" extrusionOk="0">
                  <a:moveTo>
                    <a:pt x="21241" y="1"/>
                  </a:moveTo>
                  <a:lnTo>
                    <a:pt x="10621" y="3489"/>
                  </a:lnTo>
                  <a:cubicBezTo>
                    <a:pt x="10621" y="3489"/>
                    <a:pt x="10109" y="16289"/>
                    <a:pt x="8585" y="22480"/>
                  </a:cubicBezTo>
                  <a:cubicBezTo>
                    <a:pt x="7049" y="28671"/>
                    <a:pt x="0" y="38708"/>
                    <a:pt x="0" y="38708"/>
                  </a:cubicBezTo>
                  <a:lnTo>
                    <a:pt x="2512" y="41804"/>
                  </a:lnTo>
                  <a:cubicBezTo>
                    <a:pt x="2512" y="41804"/>
                    <a:pt x="7930" y="37470"/>
                    <a:pt x="11775" y="29219"/>
                  </a:cubicBezTo>
                  <a:cubicBezTo>
                    <a:pt x="15621" y="20968"/>
                    <a:pt x="21241" y="1"/>
                    <a:pt x="212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7"/>
            <p:cNvSpPr/>
            <p:nvPr/>
          </p:nvSpPr>
          <p:spPr>
            <a:xfrm>
              <a:off x="7805550" y="2715700"/>
              <a:ext cx="531025" cy="1045100"/>
            </a:xfrm>
            <a:custGeom>
              <a:avLst/>
              <a:gdLst/>
              <a:ahLst/>
              <a:cxnLst/>
              <a:rect l="l" t="t" r="r" b="b"/>
              <a:pathLst>
                <a:path w="21241" h="41804" extrusionOk="0">
                  <a:moveTo>
                    <a:pt x="21241" y="1"/>
                  </a:moveTo>
                  <a:lnTo>
                    <a:pt x="10621" y="3489"/>
                  </a:lnTo>
                  <a:cubicBezTo>
                    <a:pt x="10621" y="3489"/>
                    <a:pt x="10109" y="16289"/>
                    <a:pt x="8585" y="22480"/>
                  </a:cubicBezTo>
                  <a:cubicBezTo>
                    <a:pt x="7049" y="28671"/>
                    <a:pt x="0" y="38708"/>
                    <a:pt x="0" y="38708"/>
                  </a:cubicBezTo>
                  <a:lnTo>
                    <a:pt x="2512" y="41804"/>
                  </a:lnTo>
                  <a:cubicBezTo>
                    <a:pt x="2512" y="41804"/>
                    <a:pt x="7930" y="37470"/>
                    <a:pt x="11775" y="29219"/>
                  </a:cubicBezTo>
                  <a:cubicBezTo>
                    <a:pt x="15621" y="20968"/>
                    <a:pt x="21241" y="1"/>
                    <a:pt x="21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7"/>
            <p:cNvSpPr/>
            <p:nvPr/>
          </p:nvSpPr>
          <p:spPr>
            <a:xfrm>
              <a:off x="8338950" y="3744400"/>
              <a:ext cx="95575" cy="151250"/>
            </a:xfrm>
            <a:custGeom>
              <a:avLst/>
              <a:gdLst/>
              <a:ahLst/>
              <a:cxnLst/>
              <a:rect l="l" t="t" r="r" b="b"/>
              <a:pathLst>
                <a:path w="3823" h="6050" extrusionOk="0">
                  <a:moveTo>
                    <a:pt x="2262" y="1"/>
                  </a:moveTo>
                  <a:lnTo>
                    <a:pt x="0" y="751"/>
                  </a:lnTo>
                  <a:lnTo>
                    <a:pt x="1560" y="6049"/>
                  </a:lnTo>
                  <a:lnTo>
                    <a:pt x="3822" y="5299"/>
                  </a:lnTo>
                  <a:lnTo>
                    <a:pt x="2262"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7"/>
            <p:cNvSpPr/>
            <p:nvPr/>
          </p:nvSpPr>
          <p:spPr>
            <a:xfrm>
              <a:off x="8367825" y="3866625"/>
              <a:ext cx="199200" cy="90825"/>
            </a:xfrm>
            <a:custGeom>
              <a:avLst/>
              <a:gdLst/>
              <a:ahLst/>
              <a:cxnLst/>
              <a:rect l="l" t="t" r="r" b="b"/>
              <a:pathLst>
                <a:path w="7968" h="3633" extrusionOk="0">
                  <a:moveTo>
                    <a:pt x="3090" y="1"/>
                  </a:moveTo>
                  <a:cubicBezTo>
                    <a:pt x="3022" y="1"/>
                    <a:pt x="2955" y="13"/>
                    <a:pt x="2893" y="41"/>
                  </a:cubicBezTo>
                  <a:lnTo>
                    <a:pt x="143" y="946"/>
                  </a:lnTo>
                  <a:cubicBezTo>
                    <a:pt x="60" y="982"/>
                    <a:pt x="0" y="1065"/>
                    <a:pt x="12" y="1172"/>
                  </a:cubicBezTo>
                  <a:lnTo>
                    <a:pt x="238" y="3327"/>
                  </a:lnTo>
                  <a:cubicBezTo>
                    <a:pt x="258" y="3511"/>
                    <a:pt x="411" y="3632"/>
                    <a:pt x="577" y="3632"/>
                  </a:cubicBezTo>
                  <a:cubicBezTo>
                    <a:pt x="615" y="3632"/>
                    <a:pt x="653" y="3626"/>
                    <a:pt x="691" y="3613"/>
                  </a:cubicBezTo>
                  <a:cubicBezTo>
                    <a:pt x="1572" y="3315"/>
                    <a:pt x="2215" y="3029"/>
                    <a:pt x="3322" y="2660"/>
                  </a:cubicBezTo>
                  <a:cubicBezTo>
                    <a:pt x="4012" y="2434"/>
                    <a:pt x="6096" y="1815"/>
                    <a:pt x="7049" y="1494"/>
                  </a:cubicBezTo>
                  <a:cubicBezTo>
                    <a:pt x="7967" y="1191"/>
                    <a:pt x="7807" y="242"/>
                    <a:pt x="7411" y="242"/>
                  </a:cubicBezTo>
                  <a:cubicBezTo>
                    <a:pt x="7401" y="242"/>
                    <a:pt x="7392" y="242"/>
                    <a:pt x="7382" y="243"/>
                  </a:cubicBezTo>
                  <a:cubicBezTo>
                    <a:pt x="6703" y="317"/>
                    <a:pt x="6074" y="353"/>
                    <a:pt x="5513" y="353"/>
                  </a:cubicBezTo>
                  <a:cubicBezTo>
                    <a:pt x="4539" y="353"/>
                    <a:pt x="3771" y="245"/>
                    <a:pt x="3310" y="41"/>
                  </a:cubicBezTo>
                  <a:cubicBezTo>
                    <a:pt x="3241" y="16"/>
                    <a:pt x="3165" y="1"/>
                    <a:pt x="3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7"/>
            <p:cNvSpPr/>
            <p:nvPr/>
          </p:nvSpPr>
          <p:spPr>
            <a:xfrm>
              <a:off x="8444900" y="3853600"/>
              <a:ext cx="28600" cy="20600"/>
            </a:xfrm>
            <a:custGeom>
              <a:avLst/>
              <a:gdLst/>
              <a:ahLst/>
              <a:cxnLst/>
              <a:rect l="l" t="t" r="r" b="b"/>
              <a:pathLst>
                <a:path w="1144" h="824" extrusionOk="0">
                  <a:moveTo>
                    <a:pt x="894" y="124"/>
                  </a:moveTo>
                  <a:cubicBezTo>
                    <a:pt x="906" y="124"/>
                    <a:pt x="918" y="127"/>
                    <a:pt x="929" y="133"/>
                  </a:cubicBezTo>
                  <a:cubicBezTo>
                    <a:pt x="932" y="131"/>
                    <a:pt x="936" y="129"/>
                    <a:pt x="940" y="129"/>
                  </a:cubicBezTo>
                  <a:cubicBezTo>
                    <a:pt x="953" y="129"/>
                    <a:pt x="971" y="145"/>
                    <a:pt x="989" y="181"/>
                  </a:cubicBezTo>
                  <a:cubicBezTo>
                    <a:pt x="1025" y="252"/>
                    <a:pt x="1025" y="324"/>
                    <a:pt x="989" y="395"/>
                  </a:cubicBezTo>
                  <a:cubicBezTo>
                    <a:pt x="775" y="598"/>
                    <a:pt x="489" y="693"/>
                    <a:pt x="191" y="693"/>
                  </a:cubicBezTo>
                  <a:cubicBezTo>
                    <a:pt x="382" y="467"/>
                    <a:pt x="608" y="276"/>
                    <a:pt x="858" y="133"/>
                  </a:cubicBezTo>
                  <a:cubicBezTo>
                    <a:pt x="870" y="127"/>
                    <a:pt x="882" y="124"/>
                    <a:pt x="894" y="124"/>
                  </a:cubicBezTo>
                  <a:close/>
                  <a:moveTo>
                    <a:pt x="923" y="0"/>
                  </a:moveTo>
                  <a:cubicBezTo>
                    <a:pt x="617" y="0"/>
                    <a:pt x="70" y="648"/>
                    <a:pt x="13" y="729"/>
                  </a:cubicBezTo>
                  <a:cubicBezTo>
                    <a:pt x="1" y="741"/>
                    <a:pt x="1" y="764"/>
                    <a:pt x="13" y="788"/>
                  </a:cubicBezTo>
                  <a:cubicBezTo>
                    <a:pt x="25" y="812"/>
                    <a:pt x="37" y="824"/>
                    <a:pt x="72" y="824"/>
                  </a:cubicBezTo>
                  <a:cubicBezTo>
                    <a:pt x="275" y="800"/>
                    <a:pt x="477" y="764"/>
                    <a:pt x="679" y="705"/>
                  </a:cubicBezTo>
                  <a:cubicBezTo>
                    <a:pt x="834" y="669"/>
                    <a:pt x="977" y="574"/>
                    <a:pt x="1072" y="443"/>
                  </a:cubicBezTo>
                  <a:cubicBezTo>
                    <a:pt x="1132" y="348"/>
                    <a:pt x="1144" y="229"/>
                    <a:pt x="1084" y="121"/>
                  </a:cubicBezTo>
                  <a:cubicBezTo>
                    <a:pt x="1072" y="62"/>
                    <a:pt x="1013" y="14"/>
                    <a:pt x="953" y="2"/>
                  </a:cubicBezTo>
                  <a:cubicBezTo>
                    <a:pt x="943" y="1"/>
                    <a:pt x="933" y="0"/>
                    <a:pt x="9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7"/>
            <p:cNvSpPr/>
            <p:nvPr/>
          </p:nvSpPr>
          <p:spPr>
            <a:xfrm>
              <a:off x="8441050" y="3845900"/>
              <a:ext cx="18475" cy="30700"/>
            </a:xfrm>
            <a:custGeom>
              <a:avLst/>
              <a:gdLst/>
              <a:ahLst/>
              <a:cxnLst/>
              <a:rect l="l" t="t" r="r" b="b"/>
              <a:pathLst>
                <a:path w="739" h="1228" extrusionOk="0">
                  <a:moveTo>
                    <a:pt x="381" y="1"/>
                  </a:moveTo>
                  <a:cubicBezTo>
                    <a:pt x="368" y="19"/>
                    <a:pt x="356" y="39"/>
                    <a:pt x="345" y="59"/>
                  </a:cubicBezTo>
                  <a:lnTo>
                    <a:pt x="345" y="59"/>
                  </a:lnTo>
                  <a:cubicBezTo>
                    <a:pt x="361" y="54"/>
                    <a:pt x="377" y="51"/>
                    <a:pt x="393" y="48"/>
                  </a:cubicBezTo>
                  <a:cubicBezTo>
                    <a:pt x="415" y="39"/>
                    <a:pt x="437" y="35"/>
                    <a:pt x="459" y="35"/>
                  </a:cubicBezTo>
                  <a:cubicBezTo>
                    <a:pt x="464" y="35"/>
                    <a:pt x="469" y="35"/>
                    <a:pt x="474" y="35"/>
                  </a:cubicBezTo>
                  <a:lnTo>
                    <a:pt x="474" y="35"/>
                  </a:lnTo>
                  <a:cubicBezTo>
                    <a:pt x="458" y="18"/>
                    <a:pt x="437" y="8"/>
                    <a:pt x="417" y="1"/>
                  </a:cubicBezTo>
                  <a:close/>
                  <a:moveTo>
                    <a:pt x="474" y="35"/>
                  </a:moveTo>
                  <a:cubicBezTo>
                    <a:pt x="486" y="48"/>
                    <a:pt x="495" y="64"/>
                    <a:pt x="500" y="84"/>
                  </a:cubicBezTo>
                  <a:cubicBezTo>
                    <a:pt x="583" y="215"/>
                    <a:pt x="417" y="691"/>
                    <a:pt x="250" y="941"/>
                  </a:cubicBezTo>
                  <a:cubicBezTo>
                    <a:pt x="179" y="679"/>
                    <a:pt x="191" y="406"/>
                    <a:pt x="274" y="298"/>
                  </a:cubicBezTo>
                  <a:lnTo>
                    <a:pt x="286" y="298"/>
                  </a:lnTo>
                  <a:cubicBezTo>
                    <a:pt x="286" y="215"/>
                    <a:pt x="307" y="132"/>
                    <a:pt x="345" y="59"/>
                  </a:cubicBezTo>
                  <a:lnTo>
                    <a:pt x="345" y="59"/>
                  </a:lnTo>
                  <a:cubicBezTo>
                    <a:pt x="279" y="80"/>
                    <a:pt x="219" y="124"/>
                    <a:pt x="191" y="191"/>
                  </a:cubicBezTo>
                  <a:cubicBezTo>
                    <a:pt x="0" y="489"/>
                    <a:pt x="167" y="1156"/>
                    <a:pt x="167" y="1191"/>
                  </a:cubicBezTo>
                  <a:cubicBezTo>
                    <a:pt x="179" y="1215"/>
                    <a:pt x="191" y="1227"/>
                    <a:pt x="214" y="1227"/>
                  </a:cubicBezTo>
                  <a:cubicBezTo>
                    <a:pt x="226" y="1227"/>
                    <a:pt x="226" y="1215"/>
                    <a:pt x="238" y="1203"/>
                  </a:cubicBezTo>
                  <a:lnTo>
                    <a:pt x="262" y="1203"/>
                  </a:lnTo>
                  <a:cubicBezTo>
                    <a:pt x="452" y="1001"/>
                    <a:pt x="738" y="346"/>
                    <a:pt x="607" y="132"/>
                  </a:cubicBezTo>
                  <a:cubicBezTo>
                    <a:pt x="583" y="75"/>
                    <a:pt x="531" y="40"/>
                    <a:pt x="474" y="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7"/>
            <p:cNvSpPr/>
            <p:nvPr/>
          </p:nvSpPr>
          <p:spPr>
            <a:xfrm>
              <a:off x="7998425" y="2681175"/>
              <a:ext cx="435800" cy="1124575"/>
            </a:xfrm>
            <a:custGeom>
              <a:avLst/>
              <a:gdLst/>
              <a:ahLst/>
              <a:cxnLst/>
              <a:rect l="l" t="t" r="r" b="b"/>
              <a:pathLst>
                <a:path w="17432" h="44983" extrusionOk="0">
                  <a:moveTo>
                    <a:pt x="870" y="1"/>
                  </a:moveTo>
                  <a:lnTo>
                    <a:pt x="870" y="1"/>
                  </a:lnTo>
                  <a:cubicBezTo>
                    <a:pt x="0" y="3942"/>
                    <a:pt x="84" y="8026"/>
                    <a:pt x="1120" y="11931"/>
                  </a:cubicBezTo>
                  <a:cubicBezTo>
                    <a:pt x="2417" y="16622"/>
                    <a:pt x="13562" y="44982"/>
                    <a:pt x="13562" y="44982"/>
                  </a:cubicBezTo>
                  <a:lnTo>
                    <a:pt x="17431" y="43863"/>
                  </a:lnTo>
                  <a:lnTo>
                    <a:pt x="9240" y="10121"/>
                  </a:lnTo>
                  <a:cubicBezTo>
                    <a:pt x="9240" y="10121"/>
                    <a:pt x="12300" y="5775"/>
                    <a:pt x="13526" y="1382"/>
                  </a:cubicBezTo>
                  <a:lnTo>
                    <a:pt x="8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7"/>
            <p:cNvSpPr/>
            <p:nvPr/>
          </p:nvSpPr>
          <p:spPr>
            <a:xfrm>
              <a:off x="8298175" y="3748875"/>
              <a:ext cx="152125" cy="80975"/>
            </a:xfrm>
            <a:custGeom>
              <a:avLst/>
              <a:gdLst/>
              <a:ahLst/>
              <a:cxnLst/>
              <a:rect l="l" t="t" r="r" b="b"/>
              <a:pathLst>
                <a:path w="6085" h="3239" extrusionOk="0">
                  <a:moveTo>
                    <a:pt x="5751" y="0"/>
                  </a:moveTo>
                  <a:lnTo>
                    <a:pt x="0" y="1560"/>
                  </a:lnTo>
                  <a:lnTo>
                    <a:pt x="1214" y="3239"/>
                  </a:lnTo>
                  <a:lnTo>
                    <a:pt x="6084" y="1608"/>
                  </a:lnTo>
                  <a:lnTo>
                    <a:pt x="5751"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7"/>
            <p:cNvSpPr/>
            <p:nvPr/>
          </p:nvSpPr>
          <p:spPr>
            <a:xfrm>
              <a:off x="8298175" y="3748875"/>
              <a:ext cx="152125" cy="80975"/>
            </a:xfrm>
            <a:custGeom>
              <a:avLst/>
              <a:gdLst/>
              <a:ahLst/>
              <a:cxnLst/>
              <a:rect l="l" t="t" r="r" b="b"/>
              <a:pathLst>
                <a:path w="6085" h="3239" extrusionOk="0">
                  <a:moveTo>
                    <a:pt x="5751" y="0"/>
                  </a:moveTo>
                  <a:lnTo>
                    <a:pt x="0" y="1560"/>
                  </a:lnTo>
                  <a:lnTo>
                    <a:pt x="1214" y="3239"/>
                  </a:lnTo>
                  <a:lnTo>
                    <a:pt x="6084" y="1608"/>
                  </a:lnTo>
                  <a:lnTo>
                    <a:pt x="5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7"/>
            <p:cNvSpPr/>
            <p:nvPr/>
          </p:nvSpPr>
          <p:spPr>
            <a:xfrm>
              <a:off x="7774000" y="3659875"/>
              <a:ext cx="122950" cy="136950"/>
            </a:xfrm>
            <a:custGeom>
              <a:avLst/>
              <a:gdLst/>
              <a:ahLst/>
              <a:cxnLst/>
              <a:rect l="l" t="t" r="r" b="b"/>
              <a:pathLst>
                <a:path w="4918" h="5478" extrusionOk="0">
                  <a:moveTo>
                    <a:pt x="965" y="0"/>
                  </a:moveTo>
                  <a:lnTo>
                    <a:pt x="0" y="1834"/>
                  </a:lnTo>
                  <a:lnTo>
                    <a:pt x="3608" y="5477"/>
                  </a:lnTo>
                  <a:lnTo>
                    <a:pt x="4917" y="4465"/>
                  </a:lnTo>
                  <a:lnTo>
                    <a:pt x="965"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7"/>
            <p:cNvSpPr/>
            <p:nvPr/>
          </p:nvSpPr>
          <p:spPr>
            <a:xfrm>
              <a:off x="7774000" y="3659875"/>
              <a:ext cx="122950" cy="136950"/>
            </a:xfrm>
            <a:custGeom>
              <a:avLst/>
              <a:gdLst/>
              <a:ahLst/>
              <a:cxnLst/>
              <a:rect l="l" t="t" r="r" b="b"/>
              <a:pathLst>
                <a:path w="4918" h="5478" extrusionOk="0">
                  <a:moveTo>
                    <a:pt x="965" y="0"/>
                  </a:moveTo>
                  <a:lnTo>
                    <a:pt x="0" y="1834"/>
                  </a:lnTo>
                  <a:lnTo>
                    <a:pt x="3608" y="5477"/>
                  </a:lnTo>
                  <a:lnTo>
                    <a:pt x="4917" y="4465"/>
                  </a:lnTo>
                  <a:lnTo>
                    <a:pt x="9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7"/>
            <p:cNvSpPr/>
            <p:nvPr/>
          </p:nvSpPr>
          <p:spPr>
            <a:xfrm>
              <a:off x="7988900" y="2161900"/>
              <a:ext cx="415850" cy="661875"/>
            </a:xfrm>
            <a:custGeom>
              <a:avLst/>
              <a:gdLst/>
              <a:ahLst/>
              <a:cxnLst/>
              <a:rect l="l" t="t" r="r" b="b"/>
              <a:pathLst>
                <a:path w="16634" h="26475" extrusionOk="0">
                  <a:moveTo>
                    <a:pt x="5337" y="0"/>
                  </a:moveTo>
                  <a:cubicBezTo>
                    <a:pt x="4475" y="0"/>
                    <a:pt x="3611" y="36"/>
                    <a:pt x="2739" y="103"/>
                  </a:cubicBezTo>
                  <a:cubicBezTo>
                    <a:pt x="2977" y="2758"/>
                    <a:pt x="3013" y="5425"/>
                    <a:pt x="2846" y="8080"/>
                  </a:cubicBezTo>
                  <a:cubicBezTo>
                    <a:pt x="2751" y="9937"/>
                    <a:pt x="2560" y="11687"/>
                    <a:pt x="2370" y="13283"/>
                  </a:cubicBezTo>
                  <a:cubicBezTo>
                    <a:pt x="1894" y="16998"/>
                    <a:pt x="0" y="23891"/>
                    <a:pt x="0" y="23891"/>
                  </a:cubicBezTo>
                  <a:lnTo>
                    <a:pt x="9787" y="26475"/>
                  </a:lnTo>
                  <a:lnTo>
                    <a:pt x="10680" y="22153"/>
                  </a:lnTo>
                  <a:lnTo>
                    <a:pt x="11585" y="26475"/>
                  </a:lnTo>
                  <a:lnTo>
                    <a:pt x="13526" y="25284"/>
                  </a:lnTo>
                  <a:cubicBezTo>
                    <a:pt x="16562" y="15676"/>
                    <a:pt x="16633" y="5984"/>
                    <a:pt x="16252" y="3198"/>
                  </a:cubicBezTo>
                  <a:cubicBezTo>
                    <a:pt x="16133" y="2258"/>
                    <a:pt x="15479" y="1484"/>
                    <a:pt x="14574" y="1198"/>
                  </a:cubicBezTo>
                  <a:cubicBezTo>
                    <a:pt x="14121" y="1055"/>
                    <a:pt x="13609" y="900"/>
                    <a:pt x="13062" y="769"/>
                  </a:cubicBezTo>
                  <a:cubicBezTo>
                    <a:pt x="12847" y="734"/>
                    <a:pt x="12633" y="674"/>
                    <a:pt x="12419" y="638"/>
                  </a:cubicBezTo>
                  <a:cubicBezTo>
                    <a:pt x="10633" y="329"/>
                    <a:pt x="8835" y="138"/>
                    <a:pt x="7037" y="43"/>
                  </a:cubicBezTo>
                  <a:cubicBezTo>
                    <a:pt x="6692" y="31"/>
                    <a:pt x="6346" y="19"/>
                    <a:pt x="6001" y="7"/>
                  </a:cubicBezTo>
                  <a:cubicBezTo>
                    <a:pt x="5780" y="2"/>
                    <a:pt x="5559" y="0"/>
                    <a:pt x="5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7"/>
            <p:cNvSpPr/>
            <p:nvPr/>
          </p:nvSpPr>
          <p:spPr>
            <a:xfrm>
              <a:off x="8164825" y="2012650"/>
              <a:ext cx="141025" cy="202700"/>
            </a:xfrm>
            <a:custGeom>
              <a:avLst/>
              <a:gdLst/>
              <a:ahLst/>
              <a:cxnLst/>
              <a:rect l="l" t="t" r="r" b="b"/>
              <a:pathLst>
                <a:path w="5641" h="8108" extrusionOk="0">
                  <a:moveTo>
                    <a:pt x="1191" y="0"/>
                  </a:moveTo>
                  <a:lnTo>
                    <a:pt x="1191" y="0"/>
                  </a:lnTo>
                  <a:cubicBezTo>
                    <a:pt x="1345" y="1763"/>
                    <a:pt x="1345" y="4977"/>
                    <a:pt x="0" y="6001"/>
                  </a:cubicBezTo>
                  <a:cubicBezTo>
                    <a:pt x="964" y="7239"/>
                    <a:pt x="2405" y="8001"/>
                    <a:pt x="3977" y="8097"/>
                  </a:cubicBezTo>
                  <a:cubicBezTo>
                    <a:pt x="4064" y="8104"/>
                    <a:pt x="4146" y="8108"/>
                    <a:pt x="4225" y="8108"/>
                  </a:cubicBezTo>
                  <a:cubicBezTo>
                    <a:pt x="5486" y="8108"/>
                    <a:pt x="5640" y="7156"/>
                    <a:pt x="5394" y="6585"/>
                  </a:cubicBezTo>
                  <a:cubicBezTo>
                    <a:pt x="3512" y="5918"/>
                    <a:pt x="3715" y="4489"/>
                    <a:pt x="4203" y="3179"/>
                  </a:cubicBezTo>
                  <a:lnTo>
                    <a:pt x="1191"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7"/>
            <p:cNvSpPr/>
            <p:nvPr/>
          </p:nvSpPr>
          <p:spPr>
            <a:xfrm>
              <a:off x="8221675" y="2045100"/>
              <a:ext cx="47925" cy="70275"/>
            </a:xfrm>
            <a:custGeom>
              <a:avLst/>
              <a:gdLst/>
              <a:ahLst/>
              <a:cxnLst/>
              <a:rect l="l" t="t" r="r" b="b"/>
              <a:pathLst>
                <a:path w="1917" h="2811" extrusionOk="0">
                  <a:moveTo>
                    <a:pt x="143" y="0"/>
                  </a:moveTo>
                  <a:cubicBezTo>
                    <a:pt x="36" y="298"/>
                    <a:pt x="0" y="607"/>
                    <a:pt x="12" y="929"/>
                  </a:cubicBezTo>
                  <a:cubicBezTo>
                    <a:pt x="0" y="1715"/>
                    <a:pt x="917" y="2631"/>
                    <a:pt x="1643" y="2810"/>
                  </a:cubicBezTo>
                  <a:cubicBezTo>
                    <a:pt x="1715" y="2500"/>
                    <a:pt x="1798" y="2179"/>
                    <a:pt x="1917" y="1881"/>
                  </a:cubicBezTo>
                  <a:lnTo>
                    <a:pt x="143"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7"/>
            <p:cNvSpPr/>
            <p:nvPr/>
          </p:nvSpPr>
          <p:spPr>
            <a:xfrm>
              <a:off x="8189225" y="1868700"/>
              <a:ext cx="181600" cy="233650"/>
            </a:xfrm>
            <a:custGeom>
              <a:avLst/>
              <a:gdLst/>
              <a:ahLst/>
              <a:cxnLst/>
              <a:rect l="l" t="t" r="r" b="b"/>
              <a:pathLst>
                <a:path w="7264" h="9346" extrusionOk="0">
                  <a:moveTo>
                    <a:pt x="3522" y="0"/>
                  </a:moveTo>
                  <a:cubicBezTo>
                    <a:pt x="1867" y="0"/>
                    <a:pt x="352" y="1294"/>
                    <a:pt x="298" y="3127"/>
                  </a:cubicBezTo>
                  <a:cubicBezTo>
                    <a:pt x="179" y="5485"/>
                    <a:pt x="0" y="6866"/>
                    <a:pt x="1060" y="8187"/>
                  </a:cubicBezTo>
                  <a:cubicBezTo>
                    <a:pt x="1691" y="8985"/>
                    <a:pt x="2550" y="9345"/>
                    <a:pt x="3406" y="9345"/>
                  </a:cubicBezTo>
                  <a:cubicBezTo>
                    <a:pt x="4697" y="9345"/>
                    <a:pt x="5983" y="8526"/>
                    <a:pt x="6477" y="7151"/>
                  </a:cubicBezTo>
                  <a:cubicBezTo>
                    <a:pt x="7204" y="5092"/>
                    <a:pt x="7263" y="1579"/>
                    <a:pt x="5072" y="401"/>
                  </a:cubicBezTo>
                  <a:cubicBezTo>
                    <a:pt x="4569" y="126"/>
                    <a:pt x="4038" y="0"/>
                    <a:pt x="352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7"/>
            <p:cNvSpPr/>
            <p:nvPr/>
          </p:nvSpPr>
          <p:spPr>
            <a:xfrm>
              <a:off x="8282975" y="1965000"/>
              <a:ext cx="12525" cy="17325"/>
            </a:xfrm>
            <a:custGeom>
              <a:avLst/>
              <a:gdLst/>
              <a:ahLst/>
              <a:cxnLst/>
              <a:rect l="l" t="t" r="r" b="b"/>
              <a:pathLst>
                <a:path w="501" h="693" extrusionOk="0">
                  <a:moveTo>
                    <a:pt x="285" y="1"/>
                  </a:moveTo>
                  <a:cubicBezTo>
                    <a:pt x="170" y="1"/>
                    <a:pt x="59" y="140"/>
                    <a:pt x="37" y="323"/>
                  </a:cubicBezTo>
                  <a:cubicBezTo>
                    <a:pt x="1" y="501"/>
                    <a:pt x="96" y="680"/>
                    <a:pt x="227" y="692"/>
                  </a:cubicBezTo>
                  <a:cubicBezTo>
                    <a:pt x="232" y="692"/>
                    <a:pt x="236" y="693"/>
                    <a:pt x="241" y="693"/>
                  </a:cubicBezTo>
                  <a:cubicBezTo>
                    <a:pt x="355" y="693"/>
                    <a:pt x="466" y="554"/>
                    <a:pt x="489" y="370"/>
                  </a:cubicBezTo>
                  <a:cubicBezTo>
                    <a:pt x="501" y="168"/>
                    <a:pt x="418" y="13"/>
                    <a:pt x="298" y="1"/>
                  </a:cubicBezTo>
                  <a:cubicBezTo>
                    <a:pt x="294" y="1"/>
                    <a:pt x="289"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7"/>
            <p:cNvSpPr/>
            <p:nvPr/>
          </p:nvSpPr>
          <p:spPr>
            <a:xfrm>
              <a:off x="8336850" y="1970650"/>
              <a:ext cx="12825" cy="17375"/>
            </a:xfrm>
            <a:custGeom>
              <a:avLst/>
              <a:gdLst/>
              <a:ahLst/>
              <a:cxnLst/>
              <a:rect l="l" t="t" r="r" b="b"/>
              <a:pathLst>
                <a:path w="513" h="695" extrusionOk="0">
                  <a:moveTo>
                    <a:pt x="284" y="1"/>
                  </a:moveTo>
                  <a:cubicBezTo>
                    <a:pt x="160" y="1"/>
                    <a:pt x="59" y="151"/>
                    <a:pt x="37" y="323"/>
                  </a:cubicBezTo>
                  <a:cubicBezTo>
                    <a:pt x="1" y="514"/>
                    <a:pt x="96" y="680"/>
                    <a:pt x="227" y="692"/>
                  </a:cubicBezTo>
                  <a:cubicBezTo>
                    <a:pt x="235" y="694"/>
                    <a:pt x="243" y="695"/>
                    <a:pt x="251" y="695"/>
                  </a:cubicBezTo>
                  <a:cubicBezTo>
                    <a:pt x="362" y="695"/>
                    <a:pt x="467" y="548"/>
                    <a:pt x="489" y="371"/>
                  </a:cubicBezTo>
                  <a:cubicBezTo>
                    <a:pt x="513" y="180"/>
                    <a:pt x="418" y="14"/>
                    <a:pt x="298" y="2"/>
                  </a:cubicBezTo>
                  <a:cubicBezTo>
                    <a:pt x="294" y="1"/>
                    <a:pt x="289" y="1"/>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7"/>
            <p:cNvSpPr/>
            <p:nvPr/>
          </p:nvSpPr>
          <p:spPr>
            <a:xfrm>
              <a:off x="8315425" y="1979600"/>
              <a:ext cx="23550" cy="46750"/>
            </a:xfrm>
            <a:custGeom>
              <a:avLst/>
              <a:gdLst/>
              <a:ahLst/>
              <a:cxnLst/>
              <a:rect l="l" t="t" r="r" b="b"/>
              <a:pathLst>
                <a:path w="942" h="1870" extrusionOk="0">
                  <a:moveTo>
                    <a:pt x="191" y="1"/>
                  </a:moveTo>
                  <a:lnTo>
                    <a:pt x="1" y="1799"/>
                  </a:lnTo>
                  <a:cubicBezTo>
                    <a:pt x="125" y="1847"/>
                    <a:pt x="256" y="1870"/>
                    <a:pt x="386" y="1870"/>
                  </a:cubicBezTo>
                  <a:cubicBezTo>
                    <a:pt x="579" y="1870"/>
                    <a:pt x="771" y="1820"/>
                    <a:pt x="941" y="1727"/>
                  </a:cubicBezTo>
                  <a:cubicBezTo>
                    <a:pt x="608" y="1191"/>
                    <a:pt x="358" y="608"/>
                    <a:pt x="191" y="1"/>
                  </a:cubicBez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7"/>
            <p:cNvSpPr/>
            <p:nvPr/>
          </p:nvSpPr>
          <p:spPr>
            <a:xfrm>
              <a:off x="8266600" y="1939800"/>
              <a:ext cx="27725" cy="14050"/>
            </a:xfrm>
            <a:custGeom>
              <a:avLst/>
              <a:gdLst/>
              <a:ahLst/>
              <a:cxnLst/>
              <a:rect l="l" t="t" r="r" b="b"/>
              <a:pathLst>
                <a:path w="1109" h="562" extrusionOk="0">
                  <a:moveTo>
                    <a:pt x="864" y="0"/>
                  </a:moveTo>
                  <a:cubicBezTo>
                    <a:pt x="554" y="0"/>
                    <a:pt x="255" y="138"/>
                    <a:pt x="37" y="366"/>
                  </a:cubicBezTo>
                  <a:cubicBezTo>
                    <a:pt x="1" y="414"/>
                    <a:pt x="1" y="486"/>
                    <a:pt x="37" y="533"/>
                  </a:cubicBezTo>
                  <a:lnTo>
                    <a:pt x="96" y="557"/>
                  </a:lnTo>
                  <a:cubicBezTo>
                    <a:pt x="105" y="560"/>
                    <a:pt x="115" y="561"/>
                    <a:pt x="125" y="561"/>
                  </a:cubicBezTo>
                  <a:cubicBezTo>
                    <a:pt x="154" y="561"/>
                    <a:pt x="185" y="548"/>
                    <a:pt x="203" y="521"/>
                  </a:cubicBezTo>
                  <a:cubicBezTo>
                    <a:pt x="376" y="327"/>
                    <a:pt x="628" y="220"/>
                    <a:pt x="887" y="220"/>
                  </a:cubicBezTo>
                  <a:cubicBezTo>
                    <a:pt x="913" y="220"/>
                    <a:pt x="939" y="221"/>
                    <a:pt x="965" y="224"/>
                  </a:cubicBezTo>
                  <a:cubicBezTo>
                    <a:pt x="973" y="225"/>
                    <a:pt x="981" y="226"/>
                    <a:pt x="988" y="226"/>
                  </a:cubicBezTo>
                  <a:cubicBezTo>
                    <a:pt x="1039" y="226"/>
                    <a:pt x="1086" y="192"/>
                    <a:pt x="1096" y="140"/>
                  </a:cubicBezTo>
                  <a:cubicBezTo>
                    <a:pt x="1108" y="81"/>
                    <a:pt x="1073" y="21"/>
                    <a:pt x="1013" y="9"/>
                  </a:cubicBezTo>
                  <a:lnTo>
                    <a:pt x="1001" y="9"/>
                  </a:lnTo>
                  <a:cubicBezTo>
                    <a:pt x="955" y="3"/>
                    <a:pt x="910" y="0"/>
                    <a:pt x="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77"/>
            <p:cNvSpPr/>
            <p:nvPr/>
          </p:nvSpPr>
          <p:spPr>
            <a:xfrm>
              <a:off x="8259175" y="2016700"/>
              <a:ext cx="33350" cy="26925"/>
            </a:xfrm>
            <a:custGeom>
              <a:avLst/>
              <a:gdLst/>
              <a:ahLst/>
              <a:cxnLst/>
              <a:rect l="l" t="t" r="r" b="b"/>
              <a:pathLst>
                <a:path w="1334" h="1077" extrusionOk="0">
                  <a:moveTo>
                    <a:pt x="74" y="0"/>
                  </a:moveTo>
                  <a:cubicBezTo>
                    <a:pt x="66" y="0"/>
                    <a:pt x="57" y="2"/>
                    <a:pt x="48" y="5"/>
                  </a:cubicBezTo>
                  <a:cubicBezTo>
                    <a:pt x="24" y="17"/>
                    <a:pt x="0" y="53"/>
                    <a:pt x="12" y="77"/>
                  </a:cubicBezTo>
                  <a:cubicBezTo>
                    <a:pt x="238" y="600"/>
                    <a:pt x="703" y="969"/>
                    <a:pt x="1262" y="1077"/>
                  </a:cubicBezTo>
                  <a:lnTo>
                    <a:pt x="1274" y="1053"/>
                  </a:lnTo>
                  <a:cubicBezTo>
                    <a:pt x="1278" y="1055"/>
                    <a:pt x="1283" y="1056"/>
                    <a:pt x="1288" y="1056"/>
                  </a:cubicBezTo>
                  <a:cubicBezTo>
                    <a:pt x="1310" y="1056"/>
                    <a:pt x="1334" y="1035"/>
                    <a:pt x="1334" y="1005"/>
                  </a:cubicBezTo>
                  <a:cubicBezTo>
                    <a:pt x="1334" y="981"/>
                    <a:pt x="1310" y="946"/>
                    <a:pt x="1286" y="946"/>
                  </a:cubicBezTo>
                  <a:cubicBezTo>
                    <a:pt x="774" y="839"/>
                    <a:pt x="346" y="505"/>
                    <a:pt x="131" y="29"/>
                  </a:cubicBezTo>
                  <a:cubicBezTo>
                    <a:pt x="114" y="11"/>
                    <a:pt x="96"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7"/>
            <p:cNvSpPr/>
            <p:nvPr/>
          </p:nvSpPr>
          <p:spPr>
            <a:xfrm>
              <a:off x="8344000" y="1941150"/>
              <a:ext cx="22650" cy="21750"/>
            </a:xfrm>
            <a:custGeom>
              <a:avLst/>
              <a:gdLst/>
              <a:ahLst/>
              <a:cxnLst/>
              <a:rect l="l" t="t" r="r" b="b"/>
              <a:pathLst>
                <a:path w="906" h="870" extrusionOk="0">
                  <a:moveTo>
                    <a:pt x="120" y="1"/>
                  </a:moveTo>
                  <a:cubicBezTo>
                    <a:pt x="69" y="1"/>
                    <a:pt x="23" y="34"/>
                    <a:pt x="12" y="86"/>
                  </a:cubicBezTo>
                  <a:cubicBezTo>
                    <a:pt x="1" y="146"/>
                    <a:pt x="36" y="205"/>
                    <a:pt x="96" y="217"/>
                  </a:cubicBezTo>
                  <a:cubicBezTo>
                    <a:pt x="370" y="301"/>
                    <a:pt x="584" y="515"/>
                    <a:pt x="679" y="789"/>
                  </a:cubicBezTo>
                  <a:cubicBezTo>
                    <a:pt x="691" y="824"/>
                    <a:pt x="715" y="848"/>
                    <a:pt x="763" y="860"/>
                  </a:cubicBezTo>
                  <a:cubicBezTo>
                    <a:pt x="769" y="866"/>
                    <a:pt x="777" y="869"/>
                    <a:pt x="788" y="869"/>
                  </a:cubicBezTo>
                  <a:cubicBezTo>
                    <a:pt x="798" y="869"/>
                    <a:pt x="810" y="866"/>
                    <a:pt x="822" y="860"/>
                  </a:cubicBezTo>
                  <a:cubicBezTo>
                    <a:pt x="882" y="836"/>
                    <a:pt x="905" y="777"/>
                    <a:pt x="894" y="717"/>
                  </a:cubicBezTo>
                  <a:cubicBezTo>
                    <a:pt x="774" y="372"/>
                    <a:pt x="501" y="98"/>
                    <a:pt x="143" y="3"/>
                  </a:cubicBezTo>
                  <a:cubicBezTo>
                    <a:pt x="136" y="1"/>
                    <a:pt x="128"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7"/>
            <p:cNvSpPr/>
            <p:nvPr/>
          </p:nvSpPr>
          <p:spPr>
            <a:xfrm>
              <a:off x="8147250" y="1848200"/>
              <a:ext cx="226850" cy="212700"/>
            </a:xfrm>
            <a:custGeom>
              <a:avLst/>
              <a:gdLst/>
              <a:ahLst/>
              <a:cxnLst/>
              <a:rect l="l" t="t" r="r" b="b"/>
              <a:pathLst>
                <a:path w="9074" h="8508" extrusionOk="0">
                  <a:moveTo>
                    <a:pt x="5291" y="1"/>
                  </a:moveTo>
                  <a:cubicBezTo>
                    <a:pt x="4971" y="1"/>
                    <a:pt x="4632" y="24"/>
                    <a:pt x="4275" y="78"/>
                  </a:cubicBezTo>
                  <a:cubicBezTo>
                    <a:pt x="1179" y="554"/>
                    <a:pt x="1" y="2233"/>
                    <a:pt x="346" y="4983"/>
                  </a:cubicBezTo>
                  <a:cubicBezTo>
                    <a:pt x="679" y="7733"/>
                    <a:pt x="2013" y="8507"/>
                    <a:pt x="2013" y="8507"/>
                  </a:cubicBezTo>
                  <a:cubicBezTo>
                    <a:pt x="2013" y="8507"/>
                    <a:pt x="1691" y="6412"/>
                    <a:pt x="1882" y="5971"/>
                  </a:cubicBezTo>
                  <a:cubicBezTo>
                    <a:pt x="1952" y="5819"/>
                    <a:pt x="2032" y="5769"/>
                    <a:pt x="2106" y="5769"/>
                  </a:cubicBezTo>
                  <a:cubicBezTo>
                    <a:pt x="2248" y="5769"/>
                    <a:pt x="2370" y="5947"/>
                    <a:pt x="2370" y="5947"/>
                  </a:cubicBezTo>
                  <a:cubicBezTo>
                    <a:pt x="2370" y="5947"/>
                    <a:pt x="3858" y="4007"/>
                    <a:pt x="3489" y="2233"/>
                  </a:cubicBezTo>
                  <a:cubicBezTo>
                    <a:pt x="3632" y="2214"/>
                    <a:pt x="3775" y="2204"/>
                    <a:pt x="3917" y="2204"/>
                  </a:cubicBezTo>
                  <a:cubicBezTo>
                    <a:pt x="4584" y="2204"/>
                    <a:pt x="5242" y="2408"/>
                    <a:pt x="5811" y="2780"/>
                  </a:cubicBezTo>
                  <a:cubicBezTo>
                    <a:pt x="5823" y="2506"/>
                    <a:pt x="5811" y="2233"/>
                    <a:pt x="5751" y="1959"/>
                  </a:cubicBezTo>
                  <a:lnTo>
                    <a:pt x="5751" y="1959"/>
                  </a:lnTo>
                  <a:cubicBezTo>
                    <a:pt x="5752" y="1959"/>
                    <a:pt x="7871" y="2102"/>
                    <a:pt x="8906" y="3447"/>
                  </a:cubicBezTo>
                  <a:cubicBezTo>
                    <a:pt x="8895" y="2661"/>
                    <a:pt x="8621" y="1899"/>
                    <a:pt x="8144" y="1292"/>
                  </a:cubicBezTo>
                  <a:cubicBezTo>
                    <a:pt x="8241" y="1273"/>
                    <a:pt x="8339" y="1264"/>
                    <a:pt x="8437" y="1264"/>
                  </a:cubicBezTo>
                  <a:cubicBezTo>
                    <a:pt x="8653" y="1264"/>
                    <a:pt x="8868" y="1309"/>
                    <a:pt x="9073" y="1399"/>
                  </a:cubicBezTo>
                  <a:cubicBezTo>
                    <a:pt x="9073" y="1399"/>
                    <a:pt x="7749" y="1"/>
                    <a:pt x="5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7"/>
            <p:cNvSpPr/>
            <p:nvPr/>
          </p:nvSpPr>
          <p:spPr>
            <a:xfrm>
              <a:off x="8155300" y="1970900"/>
              <a:ext cx="68400" cy="67525"/>
            </a:xfrm>
            <a:custGeom>
              <a:avLst/>
              <a:gdLst/>
              <a:ahLst/>
              <a:cxnLst/>
              <a:rect l="l" t="t" r="r" b="b"/>
              <a:pathLst>
                <a:path w="2736" h="2701" extrusionOk="0">
                  <a:moveTo>
                    <a:pt x="1143" y="1"/>
                  </a:moveTo>
                  <a:cubicBezTo>
                    <a:pt x="1120" y="1"/>
                    <a:pt x="1096" y="2"/>
                    <a:pt x="1072" y="4"/>
                  </a:cubicBezTo>
                  <a:cubicBezTo>
                    <a:pt x="298" y="63"/>
                    <a:pt x="0" y="849"/>
                    <a:pt x="310" y="1516"/>
                  </a:cubicBezTo>
                  <a:cubicBezTo>
                    <a:pt x="572" y="2039"/>
                    <a:pt x="1036" y="2456"/>
                    <a:pt x="1595" y="2647"/>
                  </a:cubicBezTo>
                  <a:cubicBezTo>
                    <a:pt x="1707" y="2684"/>
                    <a:pt x="1811" y="2701"/>
                    <a:pt x="1906" y="2701"/>
                  </a:cubicBezTo>
                  <a:cubicBezTo>
                    <a:pt x="2456" y="2701"/>
                    <a:pt x="2736" y="2134"/>
                    <a:pt x="2584" y="1516"/>
                  </a:cubicBezTo>
                  <a:cubicBezTo>
                    <a:pt x="2434" y="892"/>
                    <a:pt x="1892" y="1"/>
                    <a:pt x="1143"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7"/>
            <p:cNvSpPr/>
            <p:nvPr/>
          </p:nvSpPr>
          <p:spPr>
            <a:xfrm>
              <a:off x="8130875" y="1795825"/>
              <a:ext cx="185175" cy="157900"/>
            </a:xfrm>
            <a:custGeom>
              <a:avLst/>
              <a:gdLst/>
              <a:ahLst/>
              <a:cxnLst/>
              <a:rect l="l" t="t" r="r" b="b"/>
              <a:pathLst>
                <a:path w="7407" h="6316" extrusionOk="0">
                  <a:moveTo>
                    <a:pt x="4430" y="1"/>
                  </a:moveTo>
                  <a:cubicBezTo>
                    <a:pt x="3680" y="1"/>
                    <a:pt x="1015" y="689"/>
                    <a:pt x="120" y="2696"/>
                  </a:cubicBezTo>
                  <a:cubicBezTo>
                    <a:pt x="1" y="2935"/>
                    <a:pt x="191" y="3792"/>
                    <a:pt x="417" y="4613"/>
                  </a:cubicBezTo>
                  <a:cubicBezTo>
                    <a:pt x="536" y="5042"/>
                    <a:pt x="667" y="5459"/>
                    <a:pt x="763" y="5780"/>
                  </a:cubicBezTo>
                  <a:cubicBezTo>
                    <a:pt x="858" y="6102"/>
                    <a:pt x="929" y="6316"/>
                    <a:pt x="929" y="6316"/>
                  </a:cubicBezTo>
                  <a:cubicBezTo>
                    <a:pt x="929" y="6316"/>
                    <a:pt x="1513" y="4685"/>
                    <a:pt x="3799" y="3435"/>
                  </a:cubicBezTo>
                  <a:cubicBezTo>
                    <a:pt x="4263" y="3173"/>
                    <a:pt x="4751" y="2958"/>
                    <a:pt x="5251" y="2780"/>
                  </a:cubicBezTo>
                  <a:cubicBezTo>
                    <a:pt x="5954" y="2530"/>
                    <a:pt x="6668" y="2351"/>
                    <a:pt x="7406" y="2232"/>
                  </a:cubicBezTo>
                  <a:lnTo>
                    <a:pt x="7347" y="2173"/>
                  </a:lnTo>
                  <a:cubicBezTo>
                    <a:pt x="7216" y="2065"/>
                    <a:pt x="6906" y="1780"/>
                    <a:pt x="6537" y="1482"/>
                  </a:cubicBezTo>
                  <a:cubicBezTo>
                    <a:pt x="5799" y="875"/>
                    <a:pt x="4835" y="89"/>
                    <a:pt x="4585" y="18"/>
                  </a:cubicBezTo>
                  <a:cubicBezTo>
                    <a:pt x="4551" y="7"/>
                    <a:pt x="4498" y="1"/>
                    <a:pt x="4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7"/>
            <p:cNvSpPr/>
            <p:nvPr/>
          </p:nvSpPr>
          <p:spPr>
            <a:xfrm>
              <a:off x="8092000" y="1833700"/>
              <a:ext cx="382700" cy="162025"/>
            </a:xfrm>
            <a:custGeom>
              <a:avLst/>
              <a:gdLst/>
              <a:ahLst/>
              <a:cxnLst/>
              <a:rect l="l" t="t" r="r" b="b"/>
              <a:pathLst>
                <a:path w="15308" h="6481" extrusionOk="0">
                  <a:moveTo>
                    <a:pt x="10695" y="1"/>
                  </a:moveTo>
                  <a:cubicBezTo>
                    <a:pt x="5376" y="1"/>
                    <a:pt x="0" y="4289"/>
                    <a:pt x="341" y="6254"/>
                  </a:cubicBezTo>
                  <a:cubicBezTo>
                    <a:pt x="366" y="6416"/>
                    <a:pt x="478" y="6481"/>
                    <a:pt x="640" y="6481"/>
                  </a:cubicBezTo>
                  <a:cubicBezTo>
                    <a:pt x="1245" y="6481"/>
                    <a:pt x="2544" y="5575"/>
                    <a:pt x="2544" y="5575"/>
                  </a:cubicBezTo>
                  <a:cubicBezTo>
                    <a:pt x="2415" y="3787"/>
                    <a:pt x="7634" y="1346"/>
                    <a:pt x="9936" y="1346"/>
                  </a:cubicBezTo>
                  <a:cubicBezTo>
                    <a:pt x="10178" y="1346"/>
                    <a:pt x="10389" y="1374"/>
                    <a:pt x="10557" y="1431"/>
                  </a:cubicBezTo>
                  <a:cubicBezTo>
                    <a:pt x="10557" y="1431"/>
                    <a:pt x="15307" y="86"/>
                    <a:pt x="10890" y="3"/>
                  </a:cubicBezTo>
                  <a:cubicBezTo>
                    <a:pt x="10825" y="1"/>
                    <a:pt x="10760" y="1"/>
                    <a:pt x="10695"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7"/>
            <p:cNvSpPr/>
            <p:nvPr/>
          </p:nvSpPr>
          <p:spPr>
            <a:xfrm>
              <a:off x="8092000" y="1833700"/>
              <a:ext cx="382700" cy="162025"/>
            </a:xfrm>
            <a:custGeom>
              <a:avLst/>
              <a:gdLst/>
              <a:ahLst/>
              <a:cxnLst/>
              <a:rect l="l" t="t" r="r" b="b"/>
              <a:pathLst>
                <a:path w="15308" h="6481" extrusionOk="0">
                  <a:moveTo>
                    <a:pt x="10695" y="1"/>
                  </a:moveTo>
                  <a:cubicBezTo>
                    <a:pt x="5376" y="1"/>
                    <a:pt x="0" y="4289"/>
                    <a:pt x="341" y="6254"/>
                  </a:cubicBezTo>
                  <a:cubicBezTo>
                    <a:pt x="366" y="6416"/>
                    <a:pt x="478" y="6481"/>
                    <a:pt x="640" y="6481"/>
                  </a:cubicBezTo>
                  <a:cubicBezTo>
                    <a:pt x="1245" y="6481"/>
                    <a:pt x="2544" y="5575"/>
                    <a:pt x="2544" y="5575"/>
                  </a:cubicBezTo>
                  <a:cubicBezTo>
                    <a:pt x="2415" y="3787"/>
                    <a:pt x="7634" y="1346"/>
                    <a:pt x="9936" y="1346"/>
                  </a:cubicBezTo>
                  <a:cubicBezTo>
                    <a:pt x="10178" y="1346"/>
                    <a:pt x="10389" y="1374"/>
                    <a:pt x="10557" y="1431"/>
                  </a:cubicBezTo>
                  <a:cubicBezTo>
                    <a:pt x="10557" y="1431"/>
                    <a:pt x="15307" y="86"/>
                    <a:pt x="10890" y="3"/>
                  </a:cubicBezTo>
                  <a:cubicBezTo>
                    <a:pt x="10825" y="1"/>
                    <a:pt x="10760" y="1"/>
                    <a:pt x="10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7"/>
            <p:cNvSpPr/>
            <p:nvPr/>
          </p:nvSpPr>
          <p:spPr>
            <a:xfrm>
              <a:off x="8132675" y="2133500"/>
              <a:ext cx="182775" cy="262250"/>
            </a:xfrm>
            <a:custGeom>
              <a:avLst/>
              <a:gdLst/>
              <a:ahLst/>
              <a:cxnLst/>
              <a:rect l="l" t="t" r="r" b="b"/>
              <a:pathLst>
                <a:path w="7311" h="10490" extrusionOk="0">
                  <a:moveTo>
                    <a:pt x="1560" y="0"/>
                  </a:moveTo>
                  <a:lnTo>
                    <a:pt x="0" y="1131"/>
                  </a:lnTo>
                  <a:cubicBezTo>
                    <a:pt x="845" y="3715"/>
                    <a:pt x="3727" y="4703"/>
                    <a:pt x="3727" y="4703"/>
                  </a:cubicBezTo>
                  <a:lnTo>
                    <a:pt x="4525" y="3477"/>
                  </a:lnTo>
                  <a:cubicBezTo>
                    <a:pt x="5715" y="5644"/>
                    <a:pt x="5370" y="10490"/>
                    <a:pt x="5370" y="10490"/>
                  </a:cubicBezTo>
                  <a:lnTo>
                    <a:pt x="5918" y="3251"/>
                  </a:lnTo>
                  <a:lnTo>
                    <a:pt x="6965" y="4406"/>
                  </a:lnTo>
                  <a:lnTo>
                    <a:pt x="7311" y="1917"/>
                  </a:lnTo>
                  <a:lnTo>
                    <a:pt x="5739" y="429"/>
                  </a:lnTo>
                  <a:cubicBezTo>
                    <a:pt x="5656" y="1798"/>
                    <a:pt x="5072" y="2251"/>
                    <a:pt x="5072" y="2251"/>
                  </a:cubicBezTo>
                  <a:cubicBezTo>
                    <a:pt x="2596" y="1084"/>
                    <a:pt x="1560" y="0"/>
                    <a:pt x="1560"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7"/>
            <p:cNvSpPr/>
            <p:nvPr/>
          </p:nvSpPr>
          <p:spPr>
            <a:xfrm>
              <a:off x="8132675" y="2133500"/>
              <a:ext cx="182775" cy="262250"/>
            </a:xfrm>
            <a:custGeom>
              <a:avLst/>
              <a:gdLst/>
              <a:ahLst/>
              <a:cxnLst/>
              <a:rect l="l" t="t" r="r" b="b"/>
              <a:pathLst>
                <a:path w="7311" h="10490" extrusionOk="0">
                  <a:moveTo>
                    <a:pt x="1548" y="0"/>
                  </a:moveTo>
                  <a:lnTo>
                    <a:pt x="0" y="1131"/>
                  </a:lnTo>
                  <a:cubicBezTo>
                    <a:pt x="845" y="3715"/>
                    <a:pt x="3727" y="4703"/>
                    <a:pt x="3727" y="4703"/>
                  </a:cubicBezTo>
                  <a:lnTo>
                    <a:pt x="4525" y="3477"/>
                  </a:lnTo>
                  <a:cubicBezTo>
                    <a:pt x="5715" y="5644"/>
                    <a:pt x="5370" y="10490"/>
                    <a:pt x="5370" y="10490"/>
                  </a:cubicBezTo>
                  <a:lnTo>
                    <a:pt x="5918" y="3251"/>
                  </a:lnTo>
                  <a:lnTo>
                    <a:pt x="6965" y="4406"/>
                  </a:lnTo>
                  <a:lnTo>
                    <a:pt x="7311" y="1905"/>
                  </a:lnTo>
                  <a:lnTo>
                    <a:pt x="5727" y="429"/>
                  </a:lnTo>
                  <a:cubicBezTo>
                    <a:pt x="5656" y="1715"/>
                    <a:pt x="5132" y="2191"/>
                    <a:pt x="5072" y="2251"/>
                  </a:cubicBezTo>
                  <a:cubicBezTo>
                    <a:pt x="2596" y="1084"/>
                    <a:pt x="1548" y="0"/>
                    <a:pt x="1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7"/>
            <p:cNvSpPr/>
            <p:nvPr/>
          </p:nvSpPr>
          <p:spPr>
            <a:xfrm>
              <a:off x="8259475" y="2144200"/>
              <a:ext cx="21150" cy="139625"/>
            </a:xfrm>
            <a:custGeom>
              <a:avLst/>
              <a:gdLst/>
              <a:ahLst/>
              <a:cxnLst/>
              <a:rect l="l" t="t" r="r" b="b"/>
              <a:pathLst>
                <a:path w="846" h="5585" extrusionOk="0">
                  <a:moveTo>
                    <a:pt x="655" y="1"/>
                  </a:moveTo>
                  <a:lnTo>
                    <a:pt x="655" y="1"/>
                  </a:lnTo>
                  <a:cubicBezTo>
                    <a:pt x="584" y="1287"/>
                    <a:pt x="60" y="1763"/>
                    <a:pt x="0" y="1823"/>
                  </a:cubicBezTo>
                  <a:cubicBezTo>
                    <a:pt x="0" y="1823"/>
                    <a:pt x="322" y="3775"/>
                    <a:pt x="405" y="5585"/>
                  </a:cubicBezTo>
                  <a:lnTo>
                    <a:pt x="476" y="1584"/>
                  </a:lnTo>
                  <a:cubicBezTo>
                    <a:pt x="774" y="1108"/>
                    <a:pt x="846" y="525"/>
                    <a:pt x="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7"/>
            <p:cNvSpPr/>
            <p:nvPr/>
          </p:nvSpPr>
          <p:spPr>
            <a:xfrm>
              <a:off x="7871025" y="2796775"/>
              <a:ext cx="81000" cy="127225"/>
            </a:xfrm>
            <a:custGeom>
              <a:avLst/>
              <a:gdLst/>
              <a:ahLst/>
              <a:cxnLst/>
              <a:rect l="l" t="t" r="r" b="b"/>
              <a:pathLst>
                <a:path w="3240" h="5089" extrusionOk="0">
                  <a:moveTo>
                    <a:pt x="1590" y="0"/>
                  </a:moveTo>
                  <a:cubicBezTo>
                    <a:pt x="1306" y="0"/>
                    <a:pt x="1040" y="80"/>
                    <a:pt x="882" y="318"/>
                  </a:cubicBezTo>
                  <a:cubicBezTo>
                    <a:pt x="405" y="1044"/>
                    <a:pt x="1" y="3723"/>
                    <a:pt x="108" y="3985"/>
                  </a:cubicBezTo>
                  <a:cubicBezTo>
                    <a:pt x="313" y="4502"/>
                    <a:pt x="2236" y="5088"/>
                    <a:pt x="2703" y="5088"/>
                  </a:cubicBezTo>
                  <a:cubicBezTo>
                    <a:pt x="2752" y="5088"/>
                    <a:pt x="2785" y="5082"/>
                    <a:pt x="2799" y="5068"/>
                  </a:cubicBezTo>
                  <a:cubicBezTo>
                    <a:pt x="3037" y="4830"/>
                    <a:pt x="3239" y="2878"/>
                    <a:pt x="3203" y="1878"/>
                  </a:cubicBezTo>
                  <a:cubicBezTo>
                    <a:pt x="3191" y="1330"/>
                    <a:pt x="3060" y="794"/>
                    <a:pt x="2799" y="318"/>
                  </a:cubicBezTo>
                  <a:cubicBezTo>
                    <a:pt x="2799" y="318"/>
                    <a:pt x="2158" y="0"/>
                    <a:pt x="159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7"/>
            <p:cNvSpPr/>
            <p:nvPr/>
          </p:nvSpPr>
          <p:spPr>
            <a:xfrm>
              <a:off x="7892750" y="2298100"/>
              <a:ext cx="178325" cy="503050"/>
            </a:xfrm>
            <a:custGeom>
              <a:avLst/>
              <a:gdLst/>
              <a:ahLst/>
              <a:cxnLst/>
              <a:rect l="l" t="t" r="r" b="b"/>
              <a:pathLst>
                <a:path w="7133" h="20122" extrusionOk="0">
                  <a:moveTo>
                    <a:pt x="3846" y="0"/>
                  </a:moveTo>
                  <a:cubicBezTo>
                    <a:pt x="3846" y="0"/>
                    <a:pt x="1037" y="4953"/>
                    <a:pt x="513" y="6632"/>
                  </a:cubicBezTo>
                  <a:cubicBezTo>
                    <a:pt x="1" y="8311"/>
                    <a:pt x="1" y="20122"/>
                    <a:pt x="1" y="20122"/>
                  </a:cubicBezTo>
                  <a:lnTo>
                    <a:pt x="1930" y="20122"/>
                  </a:lnTo>
                  <a:cubicBezTo>
                    <a:pt x="1930" y="20122"/>
                    <a:pt x="3144" y="8382"/>
                    <a:pt x="3846" y="6870"/>
                  </a:cubicBezTo>
                  <a:cubicBezTo>
                    <a:pt x="4549" y="5358"/>
                    <a:pt x="7133" y="1858"/>
                    <a:pt x="7133" y="1858"/>
                  </a:cubicBezTo>
                  <a:lnTo>
                    <a:pt x="3846"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7"/>
            <p:cNvSpPr/>
            <p:nvPr/>
          </p:nvSpPr>
          <p:spPr>
            <a:xfrm>
              <a:off x="7951100" y="2163750"/>
              <a:ext cx="208975" cy="240625"/>
            </a:xfrm>
            <a:custGeom>
              <a:avLst/>
              <a:gdLst/>
              <a:ahLst/>
              <a:cxnLst/>
              <a:rect l="l" t="t" r="r" b="b"/>
              <a:pathLst>
                <a:path w="8359" h="9625" extrusionOk="0">
                  <a:moveTo>
                    <a:pt x="4684" y="0"/>
                  </a:moveTo>
                  <a:cubicBezTo>
                    <a:pt x="3357" y="0"/>
                    <a:pt x="0" y="7339"/>
                    <a:pt x="0" y="7339"/>
                  </a:cubicBezTo>
                  <a:lnTo>
                    <a:pt x="3632" y="9625"/>
                  </a:lnTo>
                  <a:cubicBezTo>
                    <a:pt x="3632" y="9625"/>
                    <a:pt x="6013" y="7410"/>
                    <a:pt x="7192" y="6363"/>
                  </a:cubicBezTo>
                  <a:cubicBezTo>
                    <a:pt x="8359" y="5315"/>
                    <a:pt x="6835" y="338"/>
                    <a:pt x="4739" y="5"/>
                  </a:cubicBezTo>
                  <a:cubicBezTo>
                    <a:pt x="4721" y="2"/>
                    <a:pt x="4703"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7"/>
            <p:cNvSpPr/>
            <p:nvPr/>
          </p:nvSpPr>
          <p:spPr>
            <a:xfrm>
              <a:off x="7939475" y="2334125"/>
              <a:ext cx="117900" cy="91400"/>
            </a:xfrm>
            <a:custGeom>
              <a:avLst/>
              <a:gdLst/>
              <a:ahLst/>
              <a:cxnLst/>
              <a:rect l="l" t="t" r="r" b="b"/>
              <a:pathLst>
                <a:path w="4716" h="3656" extrusionOk="0">
                  <a:moveTo>
                    <a:pt x="465" y="0"/>
                  </a:moveTo>
                  <a:lnTo>
                    <a:pt x="1" y="1203"/>
                  </a:lnTo>
                  <a:lnTo>
                    <a:pt x="3775" y="3655"/>
                  </a:lnTo>
                  <a:lnTo>
                    <a:pt x="4716" y="2810"/>
                  </a:lnTo>
                  <a:lnTo>
                    <a:pt x="465"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7"/>
            <p:cNvSpPr/>
            <p:nvPr/>
          </p:nvSpPr>
          <p:spPr>
            <a:xfrm>
              <a:off x="7939475" y="2334125"/>
              <a:ext cx="117900" cy="91400"/>
            </a:xfrm>
            <a:custGeom>
              <a:avLst/>
              <a:gdLst/>
              <a:ahLst/>
              <a:cxnLst/>
              <a:rect l="l" t="t" r="r" b="b"/>
              <a:pathLst>
                <a:path w="4716" h="3656" extrusionOk="0">
                  <a:moveTo>
                    <a:pt x="465" y="0"/>
                  </a:moveTo>
                  <a:lnTo>
                    <a:pt x="1" y="1203"/>
                  </a:lnTo>
                  <a:lnTo>
                    <a:pt x="3775" y="3655"/>
                  </a:lnTo>
                  <a:lnTo>
                    <a:pt x="4716" y="2810"/>
                  </a:lnTo>
                  <a:lnTo>
                    <a:pt x="4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7"/>
            <p:cNvSpPr/>
            <p:nvPr/>
          </p:nvSpPr>
          <p:spPr>
            <a:xfrm>
              <a:off x="8404125" y="2347800"/>
              <a:ext cx="99750" cy="112850"/>
            </a:xfrm>
            <a:custGeom>
              <a:avLst/>
              <a:gdLst/>
              <a:ahLst/>
              <a:cxnLst/>
              <a:rect l="l" t="t" r="r" b="b"/>
              <a:pathLst>
                <a:path w="3990" h="4514" extrusionOk="0">
                  <a:moveTo>
                    <a:pt x="3251" y="1"/>
                  </a:moveTo>
                  <a:lnTo>
                    <a:pt x="1" y="3930"/>
                  </a:lnTo>
                  <a:lnTo>
                    <a:pt x="1132" y="4513"/>
                  </a:lnTo>
                  <a:lnTo>
                    <a:pt x="3989" y="1037"/>
                  </a:lnTo>
                  <a:lnTo>
                    <a:pt x="3251"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7"/>
            <p:cNvSpPr/>
            <p:nvPr/>
          </p:nvSpPr>
          <p:spPr>
            <a:xfrm>
              <a:off x="8404125" y="2347800"/>
              <a:ext cx="99750" cy="112850"/>
            </a:xfrm>
            <a:custGeom>
              <a:avLst/>
              <a:gdLst/>
              <a:ahLst/>
              <a:cxnLst/>
              <a:rect l="l" t="t" r="r" b="b"/>
              <a:pathLst>
                <a:path w="3990" h="4514" extrusionOk="0">
                  <a:moveTo>
                    <a:pt x="3251" y="1"/>
                  </a:moveTo>
                  <a:lnTo>
                    <a:pt x="1" y="3930"/>
                  </a:lnTo>
                  <a:lnTo>
                    <a:pt x="1132" y="4513"/>
                  </a:lnTo>
                  <a:lnTo>
                    <a:pt x="3989" y="1037"/>
                  </a:lnTo>
                  <a:lnTo>
                    <a:pt x="3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7"/>
            <p:cNvSpPr/>
            <p:nvPr/>
          </p:nvSpPr>
          <p:spPr>
            <a:xfrm>
              <a:off x="8713400" y="2100375"/>
              <a:ext cx="143500" cy="130250"/>
            </a:xfrm>
            <a:custGeom>
              <a:avLst/>
              <a:gdLst/>
              <a:ahLst/>
              <a:cxnLst/>
              <a:rect l="l" t="t" r="r" b="b"/>
              <a:pathLst>
                <a:path w="5740" h="5210" extrusionOk="0">
                  <a:moveTo>
                    <a:pt x="3429" y="1"/>
                  </a:moveTo>
                  <a:cubicBezTo>
                    <a:pt x="3371" y="1"/>
                    <a:pt x="3316" y="26"/>
                    <a:pt x="3286" y="75"/>
                  </a:cubicBezTo>
                  <a:lnTo>
                    <a:pt x="72" y="4528"/>
                  </a:lnTo>
                  <a:cubicBezTo>
                    <a:pt x="0" y="4647"/>
                    <a:pt x="60" y="4802"/>
                    <a:pt x="203" y="4826"/>
                  </a:cubicBezTo>
                  <a:lnTo>
                    <a:pt x="2227" y="5207"/>
                  </a:lnTo>
                  <a:cubicBezTo>
                    <a:pt x="2239" y="5209"/>
                    <a:pt x="2251" y="5210"/>
                    <a:pt x="2262" y="5210"/>
                  </a:cubicBezTo>
                  <a:cubicBezTo>
                    <a:pt x="2321" y="5210"/>
                    <a:pt x="2376" y="5185"/>
                    <a:pt x="2405" y="5135"/>
                  </a:cubicBezTo>
                  <a:lnTo>
                    <a:pt x="5680" y="670"/>
                  </a:lnTo>
                  <a:cubicBezTo>
                    <a:pt x="5703" y="647"/>
                    <a:pt x="5715" y="623"/>
                    <a:pt x="5715" y="587"/>
                  </a:cubicBezTo>
                  <a:cubicBezTo>
                    <a:pt x="5739" y="492"/>
                    <a:pt x="5668" y="385"/>
                    <a:pt x="5560" y="373"/>
                  </a:cubicBezTo>
                  <a:lnTo>
                    <a:pt x="3465" y="4"/>
                  </a:lnTo>
                  <a:cubicBezTo>
                    <a:pt x="3453" y="2"/>
                    <a:pt x="3441" y="1"/>
                    <a:pt x="3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7"/>
            <p:cNvSpPr/>
            <p:nvPr/>
          </p:nvSpPr>
          <p:spPr>
            <a:xfrm>
              <a:off x="8708325" y="2097100"/>
              <a:ext cx="142600" cy="130250"/>
            </a:xfrm>
            <a:custGeom>
              <a:avLst/>
              <a:gdLst/>
              <a:ahLst/>
              <a:cxnLst/>
              <a:rect l="l" t="t" r="r" b="b"/>
              <a:pathLst>
                <a:path w="5704" h="5210" extrusionOk="0">
                  <a:moveTo>
                    <a:pt x="3406" y="1"/>
                  </a:moveTo>
                  <a:cubicBezTo>
                    <a:pt x="3347" y="1"/>
                    <a:pt x="3291" y="26"/>
                    <a:pt x="3251" y="75"/>
                  </a:cubicBezTo>
                  <a:lnTo>
                    <a:pt x="48" y="4528"/>
                  </a:lnTo>
                  <a:cubicBezTo>
                    <a:pt x="25" y="4552"/>
                    <a:pt x="25" y="4588"/>
                    <a:pt x="13" y="4611"/>
                  </a:cubicBezTo>
                  <a:cubicBezTo>
                    <a:pt x="1" y="4719"/>
                    <a:pt x="60" y="4814"/>
                    <a:pt x="168" y="4838"/>
                  </a:cubicBezTo>
                  <a:lnTo>
                    <a:pt x="2192" y="5207"/>
                  </a:lnTo>
                  <a:cubicBezTo>
                    <a:pt x="2203" y="5209"/>
                    <a:pt x="2215" y="5210"/>
                    <a:pt x="2227" y="5210"/>
                  </a:cubicBezTo>
                  <a:cubicBezTo>
                    <a:pt x="2286" y="5210"/>
                    <a:pt x="2342" y="5185"/>
                    <a:pt x="2382" y="5135"/>
                  </a:cubicBezTo>
                  <a:lnTo>
                    <a:pt x="5656" y="671"/>
                  </a:lnTo>
                  <a:cubicBezTo>
                    <a:pt x="5668" y="647"/>
                    <a:pt x="5680" y="623"/>
                    <a:pt x="5692" y="587"/>
                  </a:cubicBezTo>
                  <a:cubicBezTo>
                    <a:pt x="5704" y="492"/>
                    <a:pt x="5632" y="397"/>
                    <a:pt x="5537" y="373"/>
                  </a:cubicBezTo>
                  <a:lnTo>
                    <a:pt x="3442" y="4"/>
                  </a:lnTo>
                  <a:cubicBezTo>
                    <a:pt x="3430" y="2"/>
                    <a:pt x="3418" y="1"/>
                    <a:pt x="34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7"/>
            <p:cNvSpPr/>
            <p:nvPr/>
          </p:nvSpPr>
          <p:spPr>
            <a:xfrm>
              <a:off x="8714275" y="2102825"/>
              <a:ext cx="128925" cy="116725"/>
            </a:xfrm>
            <a:custGeom>
              <a:avLst/>
              <a:gdLst/>
              <a:ahLst/>
              <a:cxnLst/>
              <a:rect l="l" t="t" r="r" b="b"/>
              <a:pathLst>
                <a:path w="5157" h="4669" extrusionOk="0">
                  <a:moveTo>
                    <a:pt x="3144" y="1"/>
                  </a:moveTo>
                  <a:lnTo>
                    <a:pt x="1" y="4311"/>
                  </a:lnTo>
                  <a:lnTo>
                    <a:pt x="1954" y="4668"/>
                  </a:lnTo>
                  <a:lnTo>
                    <a:pt x="5156" y="358"/>
                  </a:lnTo>
                  <a:lnTo>
                    <a:pt x="3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2" name="Google Shape;1972;p77"/>
          <p:cNvSpPr/>
          <p:nvPr/>
        </p:nvSpPr>
        <p:spPr>
          <a:xfrm>
            <a:off x="6745650" y="1742250"/>
            <a:ext cx="714000" cy="714300"/>
          </a:xfrm>
          <a:prstGeom prst="noSmoking">
            <a:avLst>
              <a:gd name="adj" fmla="val 9001"/>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7"/>
          <p:cNvSpPr txBox="1">
            <a:spLocks noGrp="1"/>
          </p:cNvSpPr>
          <p:nvPr>
            <p:ph type="title" idx="2"/>
          </p:nvPr>
        </p:nvSpPr>
        <p:spPr>
          <a:xfrm>
            <a:off x="680850" y="1171788"/>
            <a:ext cx="32418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Rapidly-Change</a:t>
            </a:r>
            <a:endParaRPr/>
          </a:p>
        </p:txBody>
      </p:sp>
      <p:sp>
        <p:nvSpPr>
          <p:cNvPr id="1974" name="Google Shape;1974;p77"/>
          <p:cNvSpPr txBox="1">
            <a:spLocks noGrp="1"/>
          </p:cNvSpPr>
          <p:nvPr>
            <p:ph type="title" idx="3"/>
          </p:nvPr>
        </p:nvSpPr>
        <p:spPr>
          <a:xfrm>
            <a:off x="1335850" y="1627200"/>
            <a:ext cx="469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Executive Orders</a:t>
            </a:r>
            <a:endParaRPr/>
          </a:p>
          <a:p>
            <a:pPr marL="0" lvl="0" indent="0" algn="l" rtl="0">
              <a:spcBef>
                <a:spcPts val="0"/>
              </a:spcBef>
              <a:spcAft>
                <a:spcPts val="0"/>
              </a:spcAft>
              <a:buNone/>
            </a:pPr>
            <a:r>
              <a:rPr lang="en"/>
              <a:t>County Emergency Orders</a:t>
            </a:r>
            <a:endParaRPr/>
          </a:p>
          <a:p>
            <a:pPr marL="0" lvl="0" indent="0" algn="l" rtl="0">
              <a:spcBef>
                <a:spcPts val="0"/>
              </a:spcBef>
              <a:spcAft>
                <a:spcPts val="0"/>
              </a:spcAft>
              <a:buNone/>
            </a:pPr>
            <a:r>
              <a:rPr lang="en"/>
              <a:t>Can get confusing if we don’t understand how things work</a:t>
            </a:r>
            <a:endParaRPr/>
          </a:p>
        </p:txBody>
      </p:sp>
      <p:sp>
        <p:nvSpPr>
          <p:cNvPr id="1975" name="Google Shape;1975;p77"/>
          <p:cNvSpPr txBox="1">
            <a:spLocks noGrp="1"/>
          </p:cNvSpPr>
          <p:nvPr>
            <p:ph type="title" idx="6"/>
          </p:nvPr>
        </p:nvSpPr>
        <p:spPr>
          <a:xfrm>
            <a:off x="680850" y="2228100"/>
            <a:ext cx="3849900" cy="53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Misinformation on social media</a:t>
            </a:r>
            <a:endParaRPr/>
          </a:p>
        </p:txBody>
      </p:sp>
      <p:sp>
        <p:nvSpPr>
          <p:cNvPr id="1976" name="Google Shape;1976;p77"/>
          <p:cNvSpPr txBox="1">
            <a:spLocks noGrp="1"/>
          </p:cNvSpPr>
          <p:nvPr>
            <p:ph type="title" idx="7"/>
          </p:nvPr>
        </p:nvSpPr>
        <p:spPr>
          <a:xfrm>
            <a:off x="1335850" y="2683500"/>
            <a:ext cx="4426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the best place for information!</a:t>
            </a:r>
            <a:endParaRPr/>
          </a:p>
          <a:p>
            <a:pPr marL="0" lvl="0" indent="0" algn="l" rtl="0">
              <a:spcBef>
                <a:spcPts val="0"/>
              </a:spcBef>
              <a:spcAft>
                <a:spcPts val="0"/>
              </a:spcAft>
              <a:buNone/>
            </a:pPr>
            <a:r>
              <a:rPr lang="en"/>
              <a:t>See example</a:t>
            </a:r>
            <a:endParaRPr/>
          </a:p>
        </p:txBody>
      </p:sp>
      <p:sp>
        <p:nvSpPr>
          <p:cNvPr id="1977" name="Google Shape;1977;p77"/>
          <p:cNvSpPr txBox="1"/>
          <p:nvPr/>
        </p:nvSpPr>
        <p:spPr>
          <a:xfrm>
            <a:off x="89375" y="139025"/>
            <a:ext cx="90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Barlow Medium"/>
                <a:ea typeface="Barlow Medium"/>
                <a:cs typeface="Barlow Medium"/>
                <a:sym typeface="Barlow Medium"/>
              </a:rPr>
              <a:t>NOTE: These last 4 slides might only be used for the presentation with teachers (for discussion...not for students).</a:t>
            </a:r>
            <a:endParaRPr>
              <a:solidFill>
                <a:srgbClr val="FF0000"/>
              </a:solidFill>
              <a:latin typeface="Barlow Medium"/>
              <a:ea typeface="Barlow Medium"/>
              <a:cs typeface="Barlow Medium"/>
              <a:sym typeface="Barlow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81"/>
        <p:cNvGrpSpPr/>
        <p:nvPr/>
      </p:nvGrpSpPr>
      <p:grpSpPr>
        <a:xfrm>
          <a:off x="0" y="0"/>
          <a:ext cx="0" cy="0"/>
          <a:chOff x="0" y="0"/>
          <a:chExt cx="0" cy="0"/>
        </a:xfrm>
      </p:grpSpPr>
      <p:sp>
        <p:nvSpPr>
          <p:cNvPr id="1982" name="Google Shape;1982;p78"/>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83" name="Google Shape;1983;p78"/>
          <p:cNvPicPr preferRelativeResize="0"/>
          <p:nvPr/>
        </p:nvPicPr>
        <p:blipFill rotWithShape="1">
          <a:blip r:embed="rId3">
            <a:alphaModFix/>
          </a:blip>
          <a:srcRect t="3975"/>
          <a:stretch/>
        </p:blipFill>
        <p:spPr>
          <a:xfrm>
            <a:off x="52825" y="179500"/>
            <a:ext cx="9143998" cy="4417699"/>
          </a:xfrm>
          <a:prstGeom prst="rect">
            <a:avLst/>
          </a:prstGeom>
          <a:noFill/>
          <a:ln>
            <a:noFill/>
          </a:ln>
        </p:spPr>
      </p:pic>
      <p:sp>
        <p:nvSpPr>
          <p:cNvPr id="1984" name="Google Shape;1984;p78"/>
          <p:cNvSpPr txBox="1"/>
          <p:nvPr/>
        </p:nvSpPr>
        <p:spPr>
          <a:xfrm>
            <a:off x="89375" y="139025"/>
            <a:ext cx="90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Barlow Medium"/>
                <a:ea typeface="Barlow Medium"/>
                <a:cs typeface="Barlow Medium"/>
                <a:sym typeface="Barlow Medium"/>
              </a:rPr>
              <a:t>NOTE: These last 4 slides might only be used for the presentation with teachers (for discussion...not for students).</a:t>
            </a:r>
            <a:endParaRPr>
              <a:solidFill>
                <a:srgbClr val="FF0000"/>
              </a:solidFill>
              <a:latin typeface="Barlow Medium"/>
              <a:ea typeface="Barlow Medium"/>
              <a:cs typeface="Barlow Medium"/>
              <a:sym typeface="Barlow Medium"/>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88"/>
        <p:cNvGrpSpPr/>
        <p:nvPr/>
      </p:nvGrpSpPr>
      <p:grpSpPr>
        <a:xfrm>
          <a:off x="0" y="0"/>
          <a:ext cx="0" cy="0"/>
          <a:chOff x="0" y="0"/>
          <a:chExt cx="0" cy="0"/>
        </a:xfrm>
      </p:grpSpPr>
      <p:sp>
        <p:nvSpPr>
          <p:cNvPr id="1989" name="Google Shape;1989;p79"/>
          <p:cNvSpPr txBox="1">
            <a:spLocks noGrp="1"/>
          </p:cNvSpPr>
          <p:nvPr>
            <p:ph type="title"/>
          </p:nvPr>
        </p:nvSpPr>
        <p:spPr>
          <a:xfrm>
            <a:off x="758775" y="368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90" name="Google Shape;1990;p79"/>
          <p:cNvPicPr preferRelativeResize="0"/>
          <p:nvPr/>
        </p:nvPicPr>
        <p:blipFill rotWithShape="1">
          <a:blip r:embed="rId3">
            <a:alphaModFix/>
          </a:blip>
          <a:srcRect t="3975"/>
          <a:stretch/>
        </p:blipFill>
        <p:spPr>
          <a:xfrm>
            <a:off x="52825" y="179500"/>
            <a:ext cx="9143998" cy="4417699"/>
          </a:xfrm>
          <a:prstGeom prst="rect">
            <a:avLst/>
          </a:prstGeom>
          <a:noFill/>
          <a:ln>
            <a:noFill/>
          </a:ln>
        </p:spPr>
      </p:pic>
      <p:sp>
        <p:nvSpPr>
          <p:cNvPr id="1991" name="Google Shape;1991;p79"/>
          <p:cNvSpPr txBox="1"/>
          <p:nvPr/>
        </p:nvSpPr>
        <p:spPr>
          <a:xfrm rot="-1022284">
            <a:off x="2099709" y="1696775"/>
            <a:ext cx="5413183" cy="1723800"/>
          </a:xfrm>
          <a:prstGeom prst="rect">
            <a:avLst/>
          </a:prstGeom>
          <a:solidFill>
            <a:srgbClr val="FFF2C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0" b="1">
                <a:solidFill>
                  <a:srgbClr val="CC0000"/>
                </a:solidFill>
                <a:latin typeface="Barlow"/>
                <a:ea typeface="Barlow"/>
                <a:cs typeface="Barlow"/>
                <a:sym typeface="Barlow"/>
              </a:rPr>
              <a:t>FALSE</a:t>
            </a:r>
            <a:endParaRPr sz="10000" b="1">
              <a:solidFill>
                <a:srgbClr val="CC0000"/>
              </a:solidFill>
              <a:latin typeface="Barlow"/>
              <a:ea typeface="Barlow"/>
              <a:cs typeface="Barlow"/>
              <a:sym typeface="Barlow"/>
            </a:endParaRPr>
          </a:p>
        </p:txBody>
      </p:sp>
      <p:sp>
        <p:nvSpPr>
          <p:cNvPr id="1992" name="Google Shape;1992;p79"/>
          <p:cNvSpPr txBox="1"/>
          <p:nvPr/>
        </p:nvSpPr>
        <p:spPr>
          <a:xfrm>
            <a:off x="89375" y="139025"/>
            <a:ext cx="90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Barlow Medium"/>
                <a:ea typeface="Barlow Medium"/>
                <a:cs typeface="Barlow Medium"/>
                <a:sym typeface="Barlow Medium"/>
              </a:rPr>
              <a:t>NOTE: These last 4 slides might only be used for the presentation with teachers (for discussion...not for students).</a:t>
            </a:r>
            <a:endParaRPr>
              <a:solidFill>
                <a:srgbClr val="FF0000"/>
              </a:solidFill>
              <a:latin typeface="Barlow Medium"/>
              <a:ea typeface="Barlow Medium"/>
              <a:cs typeface="Barlow Medium"/>
              <a:sym typeface="Barlow Medium"/>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96"/>
        <p:cNvGrpSpPr/>
        <p:nvPr/>
      </p:nvGrpSpPr>
      <p:grpSpPr>
        <a:xfrm>
          <a:off x="0" y="0"/>
          <a:ext cx="0" cy="0"/>
          <a:chOff x="0" y="0"/>
          <a:chExt cx="0" cy="0"/>
        </a:xfrm>
      </p:grpSpPr>
      <p:sp>
        <p:nvSpPr>
          <p:cNvPr id="1997" name="Google Shape;1997;p80"/>
          <p:cNvSpPr txBox="1">
            <a:spLocks noGrp="1"/>
          </p:cNvSpPr>
          <p:nvPr>
            <p:ph type="title"/>
          </p:nvPr>
        </p:nvSpPr>
        <p:spPr>
          <a:xfrm>
            <a:off x="758813" y="490825"/>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That doesn’t mean our local, state, and federal governments always agree.</a:t>
            </a:r>
            <a:endParaRPr/>
          </a:p>
        </p:txBody>
      </p:sp>
      <p:sp>
        <p:nvSpPr>
          <p:cNvPr id="1998" name="Google Shape;1998;p80"/>
          <p:cNvSpPr/>
          <p:nvPr/>
        </p:nvSpPr>
        <p:spPr>
          <a:xfrm>
            <a:off x="3521050" y="1539875"/>
            <a:ext cx="2101827" cy="2298158"/>
          </a:xfrm>
          <a:custGeom>
            <a:avLst/>
            <a:gdLst/>
            <a:ahLst/>
            <a:cxnLst/>
            <a:rect l="l" t="t" r="r" b="b"/>
            <a:pathLst>
              <a:path w="99026" h="108276" extrusionOk="0">
                <a:moveTo>
                  <a:pt x="99025" y="0"/>
                </a:moveTo>
                <a:lnTo>
                  <a:pt x="76058" y="4513"/>
                </a:lnTo>
                <a:lnTo>
                  <a:pt x="71188" y="5477"/>
                </a:lnTo>
                <a:lnTo>
                  <a:pt x="64211" y="6846"/>
                </a:lnTo>
                <a:lnTo>
                  <a:pt x="53746" y="4858"/>
                </a:lnTo>
                <a:lnTo>
                  <a:pt x="48864" y="3929"/>
                </a:lnTo>
                <a:lnTo>
                  <a:pt x="33946" y="1084"/>
                </a:lnTo>
                <a:lnTo>
                  <a:pt x="1" y="5180"/>
                </a:lnTo>
                <a:lnTo>
                  <a:pt x="1" y="106597"/>
                </a:lnTo>
                <a:lnTo>
                  <a:pt x="26111" y="103466"/>
                </a:lnTo>
                <a:lnTo>
                  <a:pt x="31981" y="102751"/>
                </a:lnTo>
                <a:lnTo>
                  <a:pt x="33946" y="102513"/>
                </a:lnTo>
                <a:lnTo>
                  <a:pt x="64211" y="108276"/>
                </a:lnTo>
                <a:lnTo>
                  <a:pt x="71188" y="106906"/>
                </a:lnTo>
                <a:lnTo>
                  <a:pt x="76058" y="105942"/>
                </a:lnTo>
                <a:lnTo>
                  <a:pt x="99025" y="101418"/>
                </a:lnTo>
                <a:lnTo>
                  <a:pt x="990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80"/>
          <p:cNvSpPr/>
          <p:nvPr/>
        </p:nvSpPr>
        <p:spPr>
          <a:xfrm>
            <a:off x="3521050" y="1622761"/>
            <a:ext cx="2101827" cy="2186727"/>
          </a:xfrm>
          <a:custGeom>
            <a:avLst/>
            <a:gdLst/>
            <a:ahLst/>
            <a:cxnLst/>
            <a:rect l="l" t="t" r="r" b="b"/>
            <a:pathLst>
              <a:path w="99026" h="103026" extrusionOk="0">
                <a:moveTo>
                  <a:pt x="48781" y="1"/>
                </a:moveTo>
                <a:lnTo>
                  <a:pt x="48781" y="6370"/>
                </a:lnTo>
                <a:cubicBezTo>
                  <a:pt x="48781" y="6442"/>
                  <a:pt x="48769" y="6513"/>
                  <a:pt x="48757" y="6585"/>
                </a:cubicBezTo>
                <a:cubicBezTo>
                  <a:pt x="48651" y="7166"/>
                  <a:pt x="48152" y="7569"/>
                  <a:pt x="47583" y="7569"/>
                </a:cubicBezTo>
                <a:cubicBezTo>
                  <a:pt x="47511" y="7569"/>
                  <a:pt x="47438" y="7563"/>
                  <a:pt x="47364" y="7549"/>
                </a:cubicBezTo>
                <a:lnTo>
                  <a:pt x="32183" y="4751"/>
                </a:lnTo>
                <a:cubicBezTo>
                  <a:pt x="32118" y="4739"/>
                  <a:pt x="32049" y="4733"/>
                  <a:pt x="31981" y="4733"/>
                </a:cubicBezTo>
                <a:cubicBezTo>
                  <a:pt x="31913" y="4733"/>
                  <a:pt x="31844" y="4739"/>
                  <a:pt x="31779" y="4751"/>
                </a:cubicBezTo>
                <a:lnTo>
                  <a:pt x="1" y="9752"/>
                </a:lnTo>
                <a:lnTo>
                  <a:pt x="1" y="14669"/>
                </a:lnTo>
                <a:lnTo>
                  <a:pt x="31719" y="9704"/>
                </a:lnTo>
                <a:cubicBezTo>
                  <a:pt x="31791" y="9692"/>
                  <a:pt x="31859" y="9686"/>
                  <a:pt x="31926" y="9686"/>
                </a:cubicBezTo>
                <a:cubicBezTo>
                  <a:pt x="31993" y="9686"/>
                  <a:pt x="32058" y="9692"/>
                  <a:pt x="32124" y="9704"/>
                </a:cubicBezTo>
                <a:lnTo>
                  <a:pt x="47804" y="12597"/>
                </a:lnTo>
                <a:cubicBezTo>
                  <a:pt x="48376" y="12693"/>
                  <a:pt x="48781" y="13193"/>
                  <a:pt x="48781" y="13776"/>
                </a:cubicBezTo>
                <a:lnTo>
                  <a:pt x="48781" y="42196"/>
                </a:lnTo>
                <a:cubicBezTo>
                  <a:pt x="48781" y="42768"/>
                  <a:pt x="48376" y="43268"/>
                  <a:pt x="47804" y="43375"/>
                </a:cubicBezTo>
                <a:lnTo>
                  <a:pt x="34779" y="45887"/>
                </a:lnTo>
                <a:cubicBezTo>
                  <a:pt x="34703" y="45902"/>
                  <a:pt x="34627" y="45909"/>
                  <a:pt x="34552" y="45909"/>
                </a:cubicBezTo>
                <a:cubicBezTo>
                  <a:pt x="34019" y="45909"/>
                  <a:pt x="33544" y="45552"/>
                  <a:pt x="33398" y="45030"/>
                </a:cubicBezTo>
                <a:lnTo>
                  <a:pt x="26754" y="20813"/>
                </a:lnTo>
                <a:cubicBezTo>
                  <a:pt x="26608" y="20291"/>
                  <a:pt x="26123" y="19934"/>
                  <a:pt x="25597" y="19934"/>
                </a:cubicBezTo>
                <a:cubicBezTo>
                  <a:pt x="25523" y="19934"/>
                  <a:pt x="25448" y="19941"/>
                  <a:pt x="25373" y="19955"/>
                </a:cubicBezTo>
                <a:lnTo>
                  <a:pt x="1" y="24849"/>
                </a:lnTo>
                <a:lnTo>
                  <a:pt x="1" y="29814"/>
                </a:lnTo>
                <a:lnTo>
                  <a:pt x="21873" y="25599"/>
                </a:lnTo>
                <a:cubicBezTo>
                  <a:pt x="21953" y="25582"/>
                  <a:pt x="22034" y="25573"/>
                  <a:pt x="22114" y="25573"/>
                </a:cubicBezTo>
                <a:cubicBezTo>
                  <a:pt x="22633" y="25573"/>
                  <a:pt x="23109" y="25930"/>
                  <a:pt x="23254" y="26456"/>
                </a:cubicBezTo>
                <a:lnTo>
                  <a:pt x="28564" y="45768"/>
                </a:lnTo>
                <a:cubicBezTo>
                  <a:pt x="28564" y="45792"/>
                  <a:pt x="28576" y="45828"/>
                  <a:pt x="28576" y="45852"/>
                </a:cubicBezTo>
                <a:cubicBezTo>
                  <a:pt x="28707" y="46506"/>
                  <a:pt x="28278" y="47137"/>
                  <a:pt x="27635" y="47268"/>
                </a:cubicBezTo>
                <a:lnTo>
                  <a:pt x="1" y="52567"/>
                </a:lnTo>
                <a:lnTo>
                  <a:pt x="1" y="57591"/>
                </a:lnTo>
                <a:lnTo>
                  <a:pt x="69783" y="44173"/>
                </a:lnTo>
                <a:cubicBezTo>
                  <a:pt x="69867" y="44161"/>
                  <a:pt x="69938" y="44161"/>
                  <a:pt x="70022" y="44161"/>
                </a:cubicBezTo>
                <a:cubicBezTo>
                  <a:pt x="70688" y="44161"/>
                  <a:pt x="71224" y="44697"/>
                  <a:pt x="71224" y="45363"/>
                </a:cubicBezTo>
                <a:lnTo>
                  <a:pt x="71224" y="52900"/>
                </a:lnTo>
                <a:cubicBezTo>
                  <a:pt x="71224" y="53472"/>
                  <a:pt x="70807" y="53972"/>
                  <a:pt x="70236" y="54079"/>
                </a:cubicBezTo>
                <a:lnTo>
                  <a:pt x="48531" y="57829"/>
                </a:lnTo>
                <a:cubicBezTo>
                  <a:pt x="48162" y="57889"/>
                  <a:pt x="47840" y="58115"/>
                  <a:pt x="47673" y="58448"/>
                </a:cubicBezTo>
                <a:lnTo>
                  <a:pt x="37529" y="77808"/>
                </a:lnTo>
                <a:cubicBezTo>
                  <a:pt x="37351" y="78153"/>
                  <a:pt x="37017" y="78391"/>
                  <a:pt x="36636" y="78439"/>
                </a:cubicBezTo>
                <a:lnTo>
                  <a:pt x="1" y="84023"/>
                </a:lnTo>
                <a:lnTo>
                  <a:pt x="1" y="88940"/>
                </a:lnTo>
                <a:lnTo>
                  <a:pt x="32076" y="84071"/>
                </a:lnTo>
                <a:cubicBezTo>
                  <a:pt x="32143" y="84060"/>
                  <a:pt x="32208" y="84055"/>
                  <a:pt x="32273" y="84055"/>
                </a:cubicBezTo>
                <a:cubicBezTo>
                  <a:pt x="33146" y="84055"/>
                  <a:pt x="33748" y="84999"/>
                  <a:pt x="33326" y="85809"/>
                </a:cubicBezTo>
                <a:lnTo>
                  <a:pt x="26123" y="99584"/>
                </a:lnTo>
                <a:lnTo>
                  <a:pt x="31993" y="98870"/>
                </a:lnTo>
                <a:lnTo>
                  <a:pt x="50852" y="62854"/>
                </a:lnTo>
                <a:cubicBezTo>
                  <a:pt x="51031" y="62520"/>
                  <a:pt x="51353" y="62282"/>
                  <a:pt x="51722" y="62223"/>
                </a:cubicBezTo>
                <a:lnTo>
                  <a:pt x="69819" y="59091"/>
                </a:lnTo>
                <a:cubicBezTo>
                  <a:pt x="69885" y="59080"/>
                  <a:pt x="69950" y="59075"/>
                  <a:pt x="70015" y="59075"/>
                </a:cubicBezTo>
                <a:cubicBezTo>
                  <a:pt x="70663" y="59075"/>
                  <a:pt x="71224" y="59600"/>
                  <a:pt x="71224" y="60282"/>
                </a:cubicBezTo>
                <a:lnTo>
                  <a:pt x="71224" y="103025"/>
                </a:lnTo>
                <a:lnTo>
                  <a:pt x="76094" y="102049"/>
                </a:lnTo>
                <a:lnTo>
                  <a:pt x="76094" y="85309"/>
                </a:lnTo>
                <a:cubicBezTo>
                  <a:pt x="76106" y="84713"/>
                  <a:pt x="76534" y="84213"/>
                  <a:pt x="77118" y="84130"/>
                </a:cubicBezTo>
                <a:lnTo>
                  <a:pt x="99025" y="80487"/>
                </a:lnTo>
                <a:lnTo>
                  <a:pt x="99025" y="75569"/>
                </a:lnTo>
                <a:lnTo>
                  <a:pt x="77499" y="79118"/>
                </a:lnTo>
                <a:cubicBezTo>
                  <a:pt x="77439" y="79129"/>
                  <a:pt x="77368" y="79129"/>
                  <a:pt x="77308" y="79129"/>
                </a:cubicBezTo>
                <a:cubicBezTo>
                  <a:pt x="77301" y="79130"/>
                  <a:pt x="77294" y="79130"/>
                  <a:pt x="77287" y="79130"/>
                </a:cubicBezTo>
                <a:cubicBezTo>
                  <a:pt x="76630" y="79130"/>
                  <a:pt x="76106" y="78587"/>
                  <a:pt x="76106" y="77939"/>
                </a:cubicBezTo>
                <a:lnTo>
                  <a:pt x="76106" y="43982"/>
                </a:lnTo>
                <a:cubicBezTo>
                  <a:pt x="76094" y="43411"/>
                  <a:pt x="76510" y="42911"/>
                  <a:pt x="77070" y="42804"/>
                </a:cubicBezTo>
                <a:lnTo>
                  <a:pt x="99025" y="38577"/>
                </a:lnTo>
                <a:lnTo>
                  <a:pt x="99025" y="33576"/>
                </a:lnTo>
                <a:lnTo>
                  <a:pt x="95037" y="34350"/>
                </a:lnTo>
                <a:cubicBezTo>
                  <a:pt x="94965" y="34362"/>
                  <a:pt x="94882" y="34362"/>
                  <a:pt x="94810" y="34362"/>
                </a:cubicBezTo>
                <a:cubicBezTo>
                  <a:pt x="94167" y="34362"/>
                  <a:pt x="93655" y="33838"/>
                  <a:pt x="93655" y="33207"/>
                </a:cubicBezTo>
                <a:lnTo>
                  <a:pt x="93655" y="13633"/>
                </a:lnTo>
                <a:cubicBezTo>
                  <a:pt x="93655" y="13086"/>
                  <a:pt x="94048" y="12609"/>
                  <a:pt x="94596" y="12502"/>
                </a:cubicBezTo>
                <a:lnTo>
                  <a:pt x="99025" y="11585"/>
                </a:lnTo>
                <a:lnTo>
                  <a:pt x="99025" y="6597"/>
                </a:lnTo>
                <a:lnTo>
                  <a:pt x="89738" y="8514"/>
                </a:lnTo>
                <a:cubicBezTo>
                  <a:pt x="89179" y="8609"/>
                  <a:pt x="88786" y="9097"/>
                  <a:pt x="88786" y="9669"/>
                </a:cubicBezTo>
                <a:lnTo>
                  <a:pt x="88786" y="34553"/>
                </a:lnTo>
                <a:cubicBezTo>
                  <a:pt x="88786" y="35136"/>
                  <a:pt x="88369" y="35636"/>
                  <a:pt x="87798" y="35743"/>
                </a:cubicBezTo>
                <a:lnTo>
                  <a:pt x="77546" y="37720"/>
                </a:lnTo>
                <a:cubicBezTo>
                  <a:pt x="77475" y="37731"/>
                  <a:pt x="77391" y="37743"/>
                  <a:pt x="77320" y="37743"/>
                </a:cubicBezTo>
                <a:cubicBezTo>
                  <a:pt x="76641" y="37743"/>
                  <a:pt x="76106" y="37196"/>
                  <a:pt x="76106" y="36529"/>
                </a:cubicBezTo>
                <a:lnTo>
                  <a:pt x="76106" y="572"/>
                </a:lnTo>
                <a:lnTo>
                  <a:pt x="71224" y="1548"/>
                </a:lnTo>
                <a:lnTo>
                  <a:pt x="71224" y="37922"/>
                </a:lnTo>
                <a:cubicBezTo>
                  <a:pt x="71224" y="38505"/>
                  <a:pt x="70807" y="39005"/>
                  <a:pt x="70236" y="39113"/>
                </a:cubicBezTo>
                <a:lnTo>
                  <a:pt x="55103" y="42030"/>
                </a:lnTo>
                <a:cubicBezTo>
                  <a:pt x="55020" y="42042"/>
                  <a:pt x="54948" y="42042"/>
                  <a:pt x="54877" y="42042"/>
                </a:cubicBezTo>
                <a:cubicBezTo>
                  <a:pt x="54198" y="42042"/>
                  <a:pt x="53662" y="41506"/>
                  <a:pt x="53650" y="40827"/>
                </a:cubicBezTo>
                <a:lnTo>
                  <a:pt x="53650" y="917"/>
                </a:lnTo>
                <a:lnTo>
                  <a:pt x="48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80"/>
          <p:cNvSpPr/>
          <p:nvPr/>
        </p:nvSpPr>
        <p:spPr>
          <a:xfrm>
            <a:off x="3521305" y="1539875"/>
            <a:ext cx="2101572" cy="2298922"/>
          </a:xfrm>
          <a:custGeom>
            <a:avLst/>
            <a:gdLst/>
            <a:ahLst/>
            <a:cxnLst/>
            <a:rect l="l" t="t" r="r" b="b"/>
            <a:pathLst>
              <a:path w="99014" h="108312" extrusionOk="0">
                <a:moveTo>
                  <a:pt x="96560" y="2953"/>
                </a:moveTo>
                <a:lnTo>
                  <a:pt x="96560" y="99417"/>
                </a:lnTo>
                <a:lnTo>
                  <a:pt x="75570" y="103549"/>
                </a:lnTo>
                <a:lnTo>
                  <a:pt x="70700" y="104525"/>
                </a:lnTo>
                <a:lnTo>
                  <a:pt x="64187" y="105811"/>
                </a:lnTo>
                <a:lnTo>
                  <a:pt x="34422" y="100132"/>
                </a:lnTo>
                <a:lnTo>
                  <a:pt x="34041" y="100048"/>
                </a:lnTo>
                <a:lnTo>
                  <a:pt x="33660" y="100108"/>
                </a:lnTo>
                <a:lnTo>
                  <a:pt x="31719" y="100346"/>
                </a:lnTo>
                <a:lnTo>
                  <a:pt x="25861" y="101049"/>
                </a:lnTo>
                <a:lnTo>
                  <a:pt x="2430" y="103870"/>
                </a:lnTo>
                <a:lnTo>
                  <a:pt x="2430" y="7347"/>
                </a:lnTo>
                <a:lnTo>
                  <a:pt x="33850" y="3560"/>
                </a:lnTo>
                <a:lnTo>
                  <a:pt x="48400" y="6335"/>
                </a:lnTo>
                <a:lnTo>
                  <a:pt x="53269" y="7263"/>
                </a:lnTo>
                <a:lnTo>
                  <a:pt x="63735" y="9252"/>
                </a:lnTo>
                <a:lnTo>
                  <a:pt x="64223" y="9335"/>
                </a:lnTo>
                <a:lnTo>
                  <a:pt x="64687" y="9252"/>
                </a:lnTo>
                <a:lnTo>
                  <a:pt x="71664" y="7870"/>
                </a:lnTo>
                <a:lnTo>
                  <a:pt x="76534" y="6894"/>
                </a:lnTo>
                <a:lnTo>
                  <a:pt x="96560" y="2953"/>
                </a:lnTo>
                <a:close/>
                <a:moveTo>
                  <a:pt x="99013" y="0"/>
                </a:moveTo>
                <a:lnTo>
                  <a:pt x="76046" y="4525"/>
                </a:lnTo>
                <a:lnTo>
                  <a:pt x="71176" y="5501"/>
                </a:lnTo>
                <a:lnTo>
                  <a:pt x="64199" y="6823"/>
                </a:lnTo>
                <a:lnTo>
                  <a:pt x="53734" y="4834"/>
                </a:lnTo>
                <a:lnTo>
                  <a:pt x="48864" y="3906"/>
                </a:lnTo>
                <a:lnTo>
                  <a:pt x="33934" y="1060"/>
                </a:lnTo>
                <a:lnTo>
                  <a:pt x="1" y="5156"/>
                </a:lnTo>
                <a:lnTo>
                  <a:pt x="1" y="106633"/>
                </a:lnTo>
                <a:lnTo>
                  <a:pt x="26171" y="103477"/>
                </a:lnTo>
                <a:lnTo>
                  <a:pt x="32088" y="102775"/>
                </a:lnTo>
                <a:lnTo>
                  <a:pt x="34041" y="102537"/>
                </a:lnTo>
                <a:lnTo>
                  <a:pt x="64378" y="108311"/>
                </a:lnTo>
                <a:lnTo>
                  <a:pt x="71319" y="106942"/>
                </a:lnTo>
                <a:lnTo>
                  <a:pt x="76165" y="105978"/>
                </a:lnTo>
                <a:lnTo>
                  <a:pt x="99013" y="101477"/>
                </a:lnTo>
                <a:lnTo>
                  <a:pt x="9901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80"/>
          <p:cNvSpPr/>
          <p:nvPr/>
        </p:nvSpPr>
        <p:spPr>
          <a:xfrm>
            <a:off x="3521305" y="1539488"/>
            <a:ext cx="2101572" cy="2298922"/>
          </a:xfrm>
          <a:custGeom>
            <a:avLst/>
            <a:gdLst/>
            <a:ahLst/>
            <a:cxnLst/>
            <a:rect l="l" t="t" r="r" b="b"/>
            <a:pathLst>
              <a:path w="99014" h="108312" extrusionOk="0">
                <a:moveTo>
                  <a:pt x="96560" y="2953"/>
                </a:moveTo>
                <a:lnTo>
                  <a:pt x="96560" y="99417"/>
                </a:lnTo>
                <a:lnTo>
                  <a:pt x="75570" y="103549"/>
                </a:lnTo>
                <a:lnTo>
                  <a:pt x="70700" y="104525"/>
                </a:lnTo>
                <a:lnTo>
                  <a:pt x="64187" y="105811"/>
                </a:lnTo>
                <a:lnTo>
                  <a:pt x="34422" y="100132"/>
                </a:lnTo>
                <a:lnTo>
                  <a:pt x="34041" y="100048"/>
                </a:lnTo>
                <a:lnTo>
                  <a:pt x="33660" y="100108"/>
                </a:lnTo>
                <a:lnTo>
                  <a:pt x="31719" y="100346"/>
                </a:lnTo>
                <a:lnTo>
                  <a:pt x="25861" y="101049"/>
                </a:lnTo>
                <a:lnTo>
                  <a:pt x="2430" y="103870"/>
                </a:lnTo>
                <a:lnTo>
                  <a:pt x="2430" y="7347"/>
                </a:lnTo>
                <a:lnTo>
                  <a:pt x="33850" y="3560"/>
                </a:lnTo>
                <a:lnTo>
                  <a:pt x="48400" y="6335"/>
                </a:lnTo>
                <a:lnTo>
                  <a:pt x="53269" y="7263"/>
                </a:lnTo>
                <a:lnTo>
                  <a:pt x="63735" y="9252"/>
                </a:lnTo>
                <a:lnTo>
                  <a:pt x="64223" y="9335"/>
                </a:lnTo>
                <a:lnTo>
                  <a:pt x="64687" y="9252"/>
                </a:lnTo>
                <a:lnTo>
                  <a:pt x="71664" y="7870"/>
                </a:lnTo>
                <a:lnTo>
                  <a:pt x="76534" y="6894"/>
                </a:lnTo>
                <a:lnTo>
                  <a:pt x="96560" y="2953"/>
                </a:lnTo>
                <a:close/>
                <a:moveTo>
                  <a:pt x="99013" y="0"/>
                </a:moveTo>
                <a:lnTo>
                  <a:pt x="76046" y="4525"/>
                </a:lnTo>
                <a:lnTo>
                  <a:pt x="71176" y="5501"/>
                </a:lnTo>
                <a:lnTo>
                  <a:pt x="64199" y="6823"/>
                </a:lnTo>
                <a:lnTo>
                  <a:pt x="53734" y="4834"/>
                </a:lnTo>
                <a:lnTo>
                  <a:pt x="48864" y="3906"/>
                </a:lnTo>
                <a:lnTo>
                  <a:pt x="33934" y="1060"/>
                </a:lnTo>
                <a:lnTo>
                  <a:pt x="1" y="5156"/>
                </a:lnTo>
                <a:lnTo>
                  <a:pt x="1" y="106633"/>
                </a:lnTo>
                <a:lnTo>
                  <a:pt x="26171" y="103477"/>
                </a:lnTo>
                <a:lnTo>
                  <a:pt x="32088" y="102775"/>
                </a:lnTo>
                <a:lnTo>
                  <a:pt x="34041" y="102537"/>
                </a:lnTo>
                <a:lnTo>
                  <a:pt x="64378" y="108311"/>
                </a:lnTo>
                <a:lnTo>
                  <a:pt x="71319" y="106942"/>
                </a:lnTo>
                <a:lnTo>
                  <a:pt x="76165" y="105978"/>
                </a:lnTo>
                <a:lnTo>
                  <a:pt x="99013" y="101477"/>
                </a:lnTo>
                <a:lnTo>
                  <a:pt x="99013" y="0"/>
                </a:lnTo>
                <a:close/>
              </a:path>
            </a:pathLst>
          </a:cu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2" name="Google Shape;2002;p80"/>
          <p:cNvGrpSpPr/>
          <p:nvPr/>
        </p:nvGrpSpPr>
        <p:grpSpPr>
          <a:xfrm>
            <a:off x="3695118" y="3054665"/>
            <a:ext cx="533727" cy="533727"/>
            <a:chOff x="4936625" y="1954825"/>
            <a:chExt cx="1041825" cy="1041825"/>
          </a:xfrm>
        </p:grpSpPr>
        <p:sp>
          <p:nvSpPr>
            <p:cNvPr id="2003" name="Google Shape;2003;p80"/>
            <p:cNvSpPr/>
            <p:nvPr/>
          </p:nvSpPr>
          <p:spPr>
            <a:xfrm>
              <a:off x="4936625" y="1954825"/>
              <a:ext cx="1041825" cy="1041825"/>
            </a:xfrm>
            <a:custGeom>
              <a:avLst/>
              <a:gdLst/>
              <a:ahLst/>
              <a:cxnLst/>
              <a:rect l="l" t="t" r="r" b="b"/>
              <a:pathLst>
                <a:path w="41673" h="41673" extrusionOk="0">
                  <a:moveTo>
                    <a:pt x="20836" y="1"/>
                  </a:moveTo>
                  <a:cubicBezTo>
                    <a:pt x="9323" y="1"/>
                    <a:pt x="0" y="9323"/>
                    <a:pt x="0" y="20837"/>
                  </a:cubicBezTo>
                  <a:cubicBezTo>
                    <a:pt x="0" y="32338"/>
                    <a:pt x="9323" y="41673"/>
                    <a:pt x="20836" y="41673"/>
                  </a:cubicBezTo>
                  <a:cubicBezTo>
                    <a:pt x="32338" y="41673"/>
                    <a:pt x="41672" y="32338"/>
                    <a:pt x="41672" y="20837"/>
                  </a:cubicBezTo>
                  <a:cubicBezTo>
                    <a:pt x="41672" y="9323"/>
                    <a:pt x="32338" y="1"/>
                    <a:pt x="20836" y="1"/>
                  </a:cubicBez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80"/>
            <p:cNvSpPr/>
            <p:nvPr/>
          </p:nvSpPr>
          <p:spPr>
            <a:xfrm>
              <a:off x="5288150" y="2318200"/>
              <a:ext cx="351850" cy="338525"/>
            </a:xfrm>
            <a:custGeom>
              <a:avLst/>
              <a:gdLst/>
              <a:ahLst/>
              <a:cxnLst/>
              <a:rect l="l" t="t" r="r" b="b"/>
              <a:pathLst>
                <a:path w="14074" h="13541" extrusionOk="0">
                  <a:moveTo>
                    <a:pt x="6775" y="1"/>
                  </a:moveTo>
                  <a:cubicBezTo>
                    <a:pt x="5904" y="1"/>
                    <a:pt x="5026" y="169"/>
                    <a:pt x="4191" y="515"/>
                  </a:cubicBezTo>
                  <a:cubicBezTo>
                    <a:pt x="1655" y="1563"/>
                    <a:pt x="12" y="4040"/>
                    <a:pt x="12" y="6778"/>
                  </a:cubicBezTo>
                  <a:cubicBezTo>
                    <a:pt x="0" y="10517"/>
                    <a:pt x="3037" y="13541"/>
                    <a:pt x="6775" y="13541"/>
                  </a:cubicBezTo>
                  <a:cubicBezTo>
                    <a:pt x="9514" y="13541"/>
                    <a:pt x="11978" y="11898"/>
                    <a:pt x="13026" y="9362"/>
                  </a:cubicBezTo>
                  <a:cubicBezTo>
                    <a:pt x="14074" y="6838"/>
                    <a:pt x="13502" y="3921"/>
                    <a:pt x="11561" y="1980"/>
                  </a:cubicBezTo>
                  <a:cubicBezTo>
                    <a:pt x="10271" y="689"/>
                    <a:pt x="8537" y="1"/>
                    <a:pt x="6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80"/>
            <p:cNvSpPr/>
            <p:nvPr/>
          </p:nvSpPr>
          <p:spPr>
            <a:xfrm>
              <a:off x="5402099" y="2493000"/>
              <a:ext cx="52400" cy="423575"/>
            </a:xfrm>
            <a:custGeom>
              <a:avLst/>
              <a:gdLst/>
              <a:ahLst/>
              <a:cxnLst/>
              <a:rect l="l" t="t" r="r" b="b"/>
              <a:pathLst>
                <a:path w="2096" h="16943" extrusionOk="0">
                  <a:moveTo>
                    <a:pt x="2096" y="0"/>
                  </a:moveTo>
                  <a:lnTo>
                    <a:pt x="0" y="2096"/>
                  </a:lnTo>
                  <a:lnTo>
                    <a:pt x="215" y="3751"/>
                  </a:lnTo>
                  <a:lnTo>
                    <a:pt x="1965" y="16943"/>
                  </a:lnTo>
                  <a:lnTo>
                    <a:pt x="2096" y="10347"/>
                  </a:lnTo>
                  <a:lnTo>
                    <a:pt x="2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80"/>
            <p:cNvSpPr/>
            <p:nvPr/>
          </p:nvSpPr>
          <p:spPr>
            <a:xfrm>
              <a:off x="5506625" y="2549850"/>
              <a:ext cx="118500" cy="107475"/>
            </a:xfrm>
            <a:custGeom>
              <a:avLst/>
              <a:gdLst/>
              <a:ahLst/>
              <a:cxnLst/>
              <a:rect l="l" t="t" r="r" b="b"/>
              <a:pathLst>
                <a:path w="4740" h="4299" extrusionOk="0">
                  <a:moveTo>
                    <a:pt x="263" y="0"/>
                  </a:moveTo>
                  <a:lnTo>
                    <a:pt x="1" y="1465"/>
                  </a:lnTo>
                  <a:lnTo>
                    <a:pt x="4739" y="4299"/>
                  </a:lnTo>
                  <a:lnTo>
                    <a:pt x="4739" y="4299"/>
                  </a:lnTo>
                  <a:lnTo>
                    <a:pt x="4692" y="4227"/>
                  </a:lnTo>
                  <a:lnTo>
                    <a:pt x="2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80"/>
            <p:cNvSpPr/>
            <p:nvPr/>
          </p:nvSpPr>
          <p:spPr>
            <a:xfrm>
              <a:off x="5286650" y="2307850"/>
              <a:ext cx="118200" cy="117300"/>
            </a:xfrm>
            <a:custGeom>
              <a:avLst/>
              <a:gdLst/>
              <a:ahLst/>
              <a:cxnLst/>
              <a:rect l="l" t="t" r="r" b="b"/>
              <a:pathLst>
                <a:path w="4728" h="4692" extrusionOk="0">
                  <a:moveTo>
                    <a:pt x="1" y="1"/>
                  </a:moveTo>
                  <a:lnTo>
                    <a:pt x="4525" y="4692"/>
                  </a:lnTo>
                  <a:lnTo>
                    <a:pt x="4728" y="3180"/>
                  </a:lnTo>
                  <a:lnTo>
                    <a:pt x="4692" y="3168"/>
                  </a:lnTo>
                  <a:cubicBezTo>
                    <a:pt x="4692" y="3168"/>
                    <a:pt x="549" y="45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80"/>
            <p:cNvSpPr/>
            <p:nvPr/>
          </p:nvSpPr>
          <p:spPr>
            <a:xfrm>
              <a:off x="5445360" y="2053950"/>
              <a:ext cx="64325" cy="433425"/>
            </a:xfrm>
            <a:custGeom>
              <a:avLst/>
              <a:gdLst/>
              <a:ahLst/>
              <a:cxnLst/>
              <a:rect l="l" t="t" r="r" b="b"/>
              <a:pathLst>
                <a:path w="2573" h="17337" extrusionOk="0">
                  <a:moveTo>
                    <a:pt x="1" y="1"/>
                  </a:moveTo>
                  <a:lnTo>
                    <a:pt x="346" y="17336"/>
                  </a:lnTo>
                  <a:lnTo>
                    <a:pt x="2573" y="14669"/>
                  </a:lnTo>
                  <a:lnTo>
                    <a:pt x="2346" y="1337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80"/>
            <p:cNvSpPr/>
            <p:nvPr/>
          </p:nvSpPr>
          <p:spPr>
            <a:xfrm>
              <a:off x="5513775" y="2305775"/>
              <a:ext cx="108375" cy="120875"/>
            </a:xfrm>
            <a:custGeom>
              <a:avLst/>
              <a:gdLst/>
              <a:ahLst/>
              <a:cxnLst/>
              <a:rect l="l" t="t" r="r" b="b"/>
              <a:pathLst>
                <a:path w="4335" h="4835" extrusionOk="0">
                  <a:moveTo>
                    <a:pt x="4334" y="0"/>
                  </a:moveTo>
                  <a:lnTo>
                    <a:pt x="0" y="4596"/>
                  </a:lnTo>
                  <a:lnTo>
                    <a:pt x="1738" y="4834"/>
                  </a:lnTo>
                  <a:lnTo>
                    <a:pt x="1738" y="4834"/>
                  </a:lnTo>
                  <a:cubicBezTo>
                    <a:pt x="1667" y="4813"/>
                    <a:pt x="4037" y="523"/>
                    <a:pt x="4334" y="0"/>
                  </a:cubicBezTo>
                  <a:close/>
                  <a:moveTo>
                    <a:pt x="1738" y="4834"/>
                  </a:moveTo>
                  <a:lnTo>
                    <a:pt x="1738" y="4834"/>
                  </a:lnTo>
                  <a:cubicBezTo>
                    <a:pt x="1738" y="4834"/>
                    <a:pt x="1738" y="4834"/>
                    <a:pt x="1739" y="4834"/>
                  </a:cubicBezTo>
                  <a:lnTo>
                    <a:pt x="1738" y="483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80"/>
            <p:cNvSpPr/>
            <p:nvPr/>
          </p:nvSpPr>
          <p:spPr>
            <a:xfrm>
              <a:off x="5456376" y="2470375"/>
              <a:ext cx="428950" cy="79500"/>
            </a:xfrm>
            <a:custGeom>
              <a:avLst/>
              <a:gdLst/>
              <a:ahLst/>
              <a:cxnLst/>
              <a:rect l="l" t="t" r="r" b="b"/>
              <a:pathLst>
                <a:path w="17158" h="3180" extrusionOk="0">
                  <a:moveTo>
                    <a:pt x="17158" y="0"/>
                  </a:moveTo>
                  <a:lnTo>
                    <a:pt x="1" y="643"/>
                  </a:lnTo>
                  <a:lnTo>
                    <a:pt x="2180" y="3179"/>
                  </a:lnTo>
                  <a:lnTo>
                    <a:pt x="3573" y="2882"/>
                  </a:lnTo>
                  <a:lnTo>
                    <a:pt x="171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80"/>
            <p:cNvSpPr/>
            <p:nvPr/>
          </p:nvSpPr>
          <p:spPr>
            <a:xfrm>
              <a:off x="5276550" y="2538525"/>
              <a:ext cx="123250" cy="111350"/>
            </a:xfrm>
            <a:custGeom>
              <a:avLst/>
              <a:gdLst/>
              <a:ahLst/>
              <a:cxnLst/>
              <a:rect l="l" t="t" r="r" b="b"/>
              <a:pathLst>
                <a:path w="4930" h="4454" extrusionOk="0">
                  <a:moveTo>
                    <a:pt x="3298" y="1"/>
                  </a:moveTo>
                  <a:lnTo>
                    <a:pt x="3298" y="13"/>
                  </a:lnTo>
                  <a:lnTo>
                    <a:pt x="0" y="4454"/>
                  </a:lnTo>
                  <a:lnTo>
                    <a:pt x="4929" y="275"/>
                  </a:lnTo>
                  <a:lnTo>
                    <a:pt x="32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80"/>
            <p:cNvSpPr/>
            <p:nvPr/>
          </p:nvSpPr>
          <p:spPr>
            <a:xfrm>
              <a:off x="5025025" y="2425125"/>
              <a:ext cx="427150" cy="62250"/>
            </a:xfrm>
            <a:custGeom>
              <a:avLst/>
              <a:gdLst/>
              <a:ahLst/>
              <a:cxnLst/>
              <a:rect l="l" t="t" r="r" b="b"/>
              <a:pathLst>
                <a:path w="17086" h="2490" extrusionOk="0">
                  <a:moveTo>
                    <a:pt x="14990" y="1"/>
                  </a:moveTo>
                  <a:lnTo>
                    <a:pt x="13085" y="310"/>
                  </a:lnTo>
                  <a:lnTo>
                    <a:pt x="0" y="2382"/>
                  </a:lnTo>
                  <a:lnTo>
                    <a:pt x="17086" y="2489"/>
                  </a:lnTo>
                  <a:lnTo>
                    <a:pt x="17086" y="2263"/>
                  </a:lnTo>
                  <a:lnTo>
                    <a:pt x="14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80"/>
            <p:cNvGrpSpPr/>
            <p:nvPr/>
          </p:nvGrpSpPr>
          <p:grpSpPr>
            <a:xfrm>
              <a:off x="5025025" y="2053950"/>
              <a:ext cx="860301" cy="862625"/>
              <a:chOff x="5025025" y="2053950"/>
              <a:chExt cx="860301" cy="862625"/>
            </a:xfrm>
          </p:grpSpPr>
          <p:sp>
            <p:nvSpPr>
              <p:cNvPr id="2014" name="Google Shape;2014;p80"/>
              <p:cNvSpPr/>
              <p:nvPr/>
            </p:nvSpPr>
            <p:spPr>
              <a:xfrm>
                <a:off x="5456376" y="2420675"/>
                <a:ext cx="428950" cy="65800"/>
              </a:xfrm>
              <a:custGeom>
                <a:avLst/>
                <a:gdLst/>
                <a:ahLst/>
                <a:cxnLst/>
                <a:rect l="l" t="t" r="r" b="b"/>
                <a:pathLst>
                  <a:path w="17158" h="2632" extrusionOk="0">
                    <a:moveTo>
                      <a:pt x="2180" y="0"/>
                    </a:moveTo>
                    <a:lnTo>
                      <a:pt x="1" y="2631"/>
                    </a:lnTo>
                    <a:lnTo>
                      <a:pt x="17158" y="1988"/>
                    </a:lnTo>
                    <a:lnTo>
                      <a:pt x="3942" y="238"/>
                    </a:lnTo>
                    <a:lnTo>
                      <a:pt x="2203" y="12"/>
                    </a:lnTo>
                    <a:lnTo>
                      <a:pt x="21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80"/>
              <p:cNvSpPr/>
              <p:nvPr/>
            </p:nvSpPr>
            <p:spPr>
              <a:xfrm>
                <a:off x="5513175" y="2542400"/>
                <a:ext cx="110750" cy="113150"/>
              </a:xfrm>
              <a:custGeom>
                <a:avLst/>
                <a:gdLst/>
                <a:ahLst/>
                <a:cxnLst/>
                <a:rect l="l" t="t" r="r" b="b"/>
                <a:pathLst>
                  <a:path w="4430" h="4526" extrusionOk="0">
                    <a:moveTo>
                      <a:pt x="1394" y="1"/>
                    </a:moveTo>
                    <a:lnTo>
                      <a:pt x="1" y="298"/>
                    </a:lnTo>
                    <a:lnTo>
                      <a:pt x="4430" y="4525"/>
                    </a:lnTo>
                    <a:lnTo>
                      <a:pt x="13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80"/>
              <p:cNvSpPr/>
              <p:nvPr/>
            </p:nvSpPr>
            <p:spPr>
              <a:xfrm>
                <a:off x="5505501" y="2305437"/>
                <a:ext cx="114925" cy="116725"/>
              </a:xfrm>
              <a:custGeom>
                <a:avLst/>
                <a:gdLst/>
                <a:ahLst/>
                <a:cxnLst/>
                <a:rect l="l" t="t" r="r" b="b"/>
                <a:pathLst>
                  <a:path w="4597" h="4669" extrusionOk="0">
                    <a:moveTo>
                      <a:pt x="4596" y="1"/>
                    </a:moveTo>
                    <a:lnTo>
                      <a:pt x="0" y="3346"/>
                    </a:lnTo>
                    <a:lnTo>
                      <a:pt x="0" y="3358"/>
                    </a:lnTo>
                    <a:lnTo>
                      <a:pt x="226" y="4668"/>
                    </a:lnTo>
                    <a:lnTo>
                      <a:pt x="250" y="4668"/>
                    </a:lnTo>
                    <a:lnTo>
                      <a:pt x="4572" y="60"/>
                    </a:lnTo>
                    <a:cubicBezTo>
                      <a:pt x="4584" y="25"/>
                      <a:pt x="4596" y="1"/>
                      <a:pt x="4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80"/>
              <p:cNvSpPr/>
              <p:nvPr/>
            </p:nvSpPr>
            <p:spPr>
              <a:xfrm>
                <a:off x="5399775" y="2053950"/>
                <a:ext cx="52400" cy="427750"/>
              </a:xfrm>
              <a:custGeom>
                <a:avLst/>
                <a:gdLst/>
                <a:ahLst/>
                <a:cxnLst/>
                <a:rect l="l" t="t" r="r" b="b"/>
                <a:pathLst>
                  <a:path w="2096" h="17110" extrusionOk="0">
                    <a:moveTo>
                      <a:pt x="1965" y="1"/>
                    </a:moveTo>
                    <a:lnTo>
                      <a:pt x="203" y="13336"/>
                    </a:lnTo>
                    <a:lnTo>
                      <a:pt x="0" y="14848"/>
                    </a:lnTo>
                    <a:lnTo>
                      <a:pt x="2096" y="17110"/>
                    </a:lnTo>
                    <a:lnTo>
                      <a:pt x="2096" y="6668"/>
                    </a:lnTo>
                    <a:lnTo>
                      <a:pt x="19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80"/>
              <p:cNvSpPr/>
              <p:nvPr/>
            </p:nvSpPr>
            <p:spPr>
              <a:xfrm>
                <a:off x="5025025" y="2484650"/>
                <a:ext cx="427150" cy="60750"/>
              </a:xfrm>
              <a:custGeom>
                <a:avLst/>
                <a:gdLst/>
                <a:ahLst/>
                <a:cxnLst/>
                <a:rect l="l" t="t" r="r" b="b"/>
                <a:pathLst>
                  <a:path w="17086" h="2430" extrusionOk="0">
                    <a:moveTo>
                      <a:pt x="0" y="1"/>
                    </a:moveTo>
                    <a:lnTo>
                      <a:pt x="13359" y="2156"/>
                    </a:lnTo>
                    <a:lnTo>
                      <a:pt x="14990" y="2430"/>
                    </a:lnTo>
                    <a:lnTo>
                      <a:pt x="17086" y="334"/>
                    </a:lnTo>
                    <a:lnTo>
                      <a:pt x="17086" y="10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80"/>
              <p:cNvSpPr/>
              <p:nvPr/>
            </p:nvSpPr>
            <p:spPr>
              <a:xfrm>
                <a:off x="5276550" y="2545375"/>
                <a:ext cx="128600" cy="104500"/>
              </a:xfrm>
              <a:custGeom>
                <a:avLst/>
                <a:gdLst/>
                <a:ahLst/>
                <a:cxnLst/>
                <a:rect l="l" t="t" r="r" b="b"/>
                <a:pathLst>
                  <a:path w="5144" h="4180" extrusionOk="0">
                    <a:moveTo>
                      <a:pt x="4929" y="1"/>
                    </a:moveTo>
                    <a:lnTo>
                      <a:pt x="0" y="4180"/>
                    </a:lnTo>
                    <a:lnTo>
                      <a:pt x="5144" y="1656"/>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80"/>
              <p:cNvSpPr/>
              <p:nvPr/>
            </p:nvSpPr>
            <p:spPr>
              <a:xfrm>
                <a:off x="5286650" y="2307850"/>
                <a:ext cx="113150" cy="125050"/>
              </a:xfrm>
              <a:custGeom>
                <a:avLst/>
                <a:gdLst/>
                <a:ahLst/>
                <a:cxnLst/>
                <a:rect l="l" t="t" r="r" b="b"/>
                <a:pathLst>
                  <a:path w="4526" h="5002" extrusionOk="0">
                    <a:moveTo>
                      <a:pt x="1" y="1"/>
                    </a:moveTo>
                    <a:cubicBezTo>
                      <a:pt x="418" y="703"/>
                      <a:pt x="2620" y="4966"/>
                      <a:pt x="2620" y="4966"/>
                    </a:cubicBezTo>
                    <a:lnTo>
                      <a:pt x="2620" y="5001"/>
                    </a:lnTo>
                    <a:lnTo>
                      <a:pt x="4525" y="4692"/>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0"/>
              <p:cNvSpPr/>
              <p:nvPr/>
            </p:nvSpPr>
            <p:spPr>
              <a:xfrm>
                <a:off x="5447089" y="2487350"/>
                <a:ext cx="64325" cy="429225"/>
              </a:xfrm>
              <a:custGeom>
                <a:avLst/>
                <a:gdLst/>
                <a:ahLst/>
                <a:cxnLst/>
                <a:rect l="l" t="t" r="r" b="b"/>
                <a:pathLst>
                  <a:path w="2573" h="17169" extrusionOk="0">
                    <a:moveTo>
                      <a:pt x="346" y="0"/>
                    </a:moveTo>
                    <a:lnTo>
                      <a:pt x="1" y="17169"/>
                    </a:lnTo>
                    <a:lnTo>
                      <a:pt x="2311" y="3965"/>
                    </a:lnTo>
                    <a:lnTo>
                      <a:pt x="2573" y="2500"/>
                    </a:lnTo>
                    <a:lnTo>
                      <a:pt x="3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2" name="Google Shape;2022;p80"/>
            <p:cNvSpPr/>
            <p:nvPr/>
          </p:nvSpPr>
          <p:spPr>
            <a:xfrm>
              <a:off x="5448875" y="2053950"/>
              <a:ext cx="3300" cy="166725"/>
            </a:xfrm>
            <a:custGeom>
              <a:avLst/>
              <a:gdLst/>
              <a:ahLst/>
              <a:cxnLst/>
              <a:rect l="l" t="t" r="r" b="b"/>
              <a:pathLst>
                <a:path w="132" h="6669" extrusionOk="0">
                  <a:moveTo>
                    <a:pt x="1" y="1"/>
                  </a:moveTo>
                  <a:lnTo>
                    <a:pt x="132" y="6668"/>
                  </a:lnTo>
                  <a:lnTo>
                    <a:pt x="132" y="775"/>
                  </a:lnTo>
                  <a:lnTo>
                    <a:pt x="1" y="1"/>
                  </a:lnTo>
                  <a:close/>
                </a:path>
              </a:pathLst>
            </a:custGeom>
            <a:solidFill>
              <a:srgbClr val="66A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3" name="Google Shape;2023;p80"/>
          <p:cNvSpPr/>
          <p:nvPr/>
        </p:nvSpPr>
        <p:spPr>
          <a:xfrm>
            <a:off x="4978494" y="3548974"/>
            <a:ext cx="533745" cy="156195"/>
          </a:xfrm>
          <a:custGeom>
            <a:avLst/>
            <a:gdLst/>
            <a:ahLst/>
            <a:cxnLst/>
            <a:rect l="l" t="t" r="r" b="b"/>
            <a:pathLst>
              <a:path w="25147" h="7359" extrusionOk="0">
                <a:moveTo>
                  <a:pt x="25146" y="1"/>
                </a:moveTo>
                <a:lnTo>
                  <a:pt x="24658" y="84"/>
                </a:lnTo>
                <a:lnTo>
                  <a:pt x="24658" y="2239"/>
                </a:lnTo>
                <a:lnTo>
                  <a:pt x="22574" y="2632"/>
                </a:lnTo>
                <a:lnTo>
                  <a:pt x="22574" y="1430"/>
                </a:lnTo>
                <a:lnTo>
                  <a:pt x="22301" y="1477"/>
                </a:lnTo>
                <a:lnTo>
                  <a:pt x="22301" y="2692"/>
                </a:lnTo>
                <a:lnTo>
                  <a:pt x="20217" y="3085"/>
                </a:lnTo>
                <a:lnTo>
                  <a:pt x="20217" y="941"/>
                </a:lnTo>
                <a:lnTo>
                  <a:pt x="19717" y="1037"/>
                </a:lnTo>
                <a:lnTo>
                  <a:pt x="19717" y="3168"/>
                </a:lnTo>
                <a:lnTo>
                  <a:pt x="17633" y="3561"/>
                </a:lnTo>
                <a:lnTo>
                  <a:pt x="17633" y="2370"/>
                </a:lnTo>
                <a:lnTo>
                  <a:pt x="17371" y="2418"/>
                </a:lnTo>
                <a:lnTo>
                  <a:pt x="17371" y="3620"/>
                </a:lnTo>
                <a:lnTo>
                  <a:pt x="15288" y="4013"/>
                </a:lnTo>
                <a:lnTo>
                  <a:pt x="15288" y="1882"/>
                </a:lnTo>
                <a:lnTo>
                  <a:pt x="14788" y="1977"/>
                </a:lnTo>
                <a:lnTo>
                  <a:pt x="14788" y="4097"/>
                </a:lnTo>
                <a:lnTo>
                  <a:pt x="12704" y="4490"/>
                </a:lnTo>
                <a:lnTo>
                  <a:pt x="12704" y="3299"/>
                </a:lnTo>
                <a:lnTo>
                  <a:pt x="12442" y="3358"/>
                </a:lnTo>
                <a:lnTo>
                  <a:pt x="12442" y="4549"/>
                </a:lnTo>
                <a:lnTo>
                  <a:pt x="10347" y="4942"/>
                </a:lnTo>
                <a:lnTo>
                  <a:pt x="10347" y="2835"/>
                </a:lnTo>
                <a:lnTo>
                  <a:pt x="9859" y="2930"/>
                </a:lnTo>
                <a:lnTo>
                  <a:pt x="9859" y="5025"/>
                </a:lnTo>
                <a:lnTo>
                  <a:pt x="7775" y="5418"/>
                </a:lnTo>
                <a:lnTo>
                  <a:pt x="7775" y="4240"/>
                </a:lnTo>
                <a:lnTo>
                  <a:pt x="7501" y="4299"/>
                </a:lnTo>
                <a:lnTo>
                  <a:pt x="7501" y="5478"/>
                </a:lnTo>
                <a:lnTo>
                  <a:pt x="5418" y="5871"/>
                </a:lnTo>
                <a:lnTo>
                  <a:pt x="5418" y="3775"/>
                </a:lnTo>
                <a:lnTo>
                  <a:pt x="4929" y="3870"/>
                </a:lnTo>
                <a:lnTo>
                  <a:pt x="4929" y="5954"/>
                </a:lnTo>
                <a:lnTo>
                  <a:pt x="2846" y="6347"/>
                </a:lnTo>
                <a:lnTo>
                  <a:pt x="2846" y="5180"/>
                </a:lnTo>
                <a:lnTo>
                  <a:pt x="2572" y="5228"/>
                </a:lnTo>
                <a:lnTo>
                  <a:pt x="2572" y="6406"/>
                </a:lnTo>
                <a:lnTo>
                  <a:pt x="488" y="6799"/>
                </a:lnTo>
                <a:lnTo>
                  <a:pt x="488" y="4716"/>
                </a:lnTo>
                <a:lnTo>
                  <a:pt x="0" y="4811"/>
                </a:lnTo>
                <a:lnTo>
                  <a:pt x="0" y="6883"/>
                </a:lnTo>
                <a:lnTo>
                  <a:pt x="0" y="7359"/>
                </a:lnTo>
                <a:lnTo>
                  <a:pt x="488" y="7276"/>
                </a:lnTo>
                <a:lnTo>
                  <a:pt x="2572" y="6883"/>
                </a:lnTo>
                <a:lnTo>
                  <a:pt x="2846" y="6835"/>
                </a:lnTo>
                <a:lnTo>
                  <a:pt x="4929" y="6442"/>
                </a:lnTo>
                <a:lnTo>
                  <a:pt x="5418" y="6347"/>
                </a:lnTo>
                <a:lnTo>
                  <a:pt x="7501" y="5954"/>
                </a:lnTo>
                <a:lnTo>
                  <a:pt x="7775" y="5906"/>
                </a:lnTo>
                <a:lnTo>
                  <a:pt x="9859" y="5513"/>
                </a:lnTo>
                <a:lnTo>
                  <a:pt x="10347" y="5418"/>
                </a:lnTo>
                <a:lnTo>
                  <a:pt x="12442" y="5025"/>
                </a:lnTo>
                <a:lnTo>
                  <a:pt x="12704" y="4978"/>
                </a:lnTo>
                <a:lnTo>
                  <a:pt x="14788" y="4585"/>
                </a:lnTo>
                <a:lnTo>
                  <a:pt x="15288" y="4490"/>
                </a:lnTo>
                <a:lnTo>
                  <a:pt x="17371" y="4109"/>
                </a:lnTo>
                <a:lnTo>
                  <a:pt x="17633" y="4049"/>
                </a:lnTo>
                <a:lnTo>
                  <a:pt x="19717" y="3668"/>
                </a:lnTo>
                <a:lnTo>
                  <a:pt x="20217" y="3573"/>
                </a:lnTo>
                <a:lnTo>
                  <a:pt x="22301" y="3180"/>
                </a:lnTo>
                <a:lnTo>
                  <a:pt x="22574" y="3132"/>
                </a:lnTo>
                <a:lnTo>
                  <a:pt x="24658" y="2739"/>
                </a:lnTo>
                <a:lnTo>
                  <a:pt x="25146" y="2644"/>
                </a:lnTo>
                <a:lnTo>
                  <a:pt x="25146" y="2156"/>
                </a:lnTo>
                <a:lnTo>
                  <a:pt x="25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4" name="Google Shape;2024;p80"/>
          <p:cNvGrpSpPr/>
          <p:nvPr/>
        </p:nvGrpSpPr>
        <p:grpSpPr>
          <a:xfrm>
            <a:off x="4662819" y="1904639"/>
            <a:ext cx="382464" cy="381492"/>
            <a:chOff x="-20946600" y="3317850"/>
            <a:chExt cx="304825" cy="304050"/>
          </a:xfrm>
        </p:grpSpPr>
        <p:sp>
          <p:nvSpPr>
            <p:cNvPr id="2025" name="Google Shape;2025;p80"/>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80"/>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0"/>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8" name="Google Shape;2028;p80"/>
          <p:cNvSpPr/>
          <p:nvPr/>
        </p:nvSpPr>
        <p:spPr>
          <a:xfrm>
            <a:off x="4662830" y="3002176"/>
            <a:ext cx="315654" cy="314117"/>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80"/>
          <p:cNvSpPr/>
          <p:nvPr/>
        </p:nvSpPr>
        <p:spPr>
          <a:xfrm>
            <a:off x="3972302" y="2303766"/>
            <a:ext cx="315600" cy="124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80"/>
          <p:cNvSpPr txBox="1"/>
          <p:nvPr/>
        </p:nvSpPr>
        <p:spPr>
          <a:xfrm>
            <a:off x="6205725" y="2856750"/>
            <a:ext cx="23010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TRAVIS COUNTY JUDGE </a:t>
            </a:r>
            <a:endParaRPr sz="1900" b="1">
              <a:solidFill>
                <a:srgbClr val="63B389"/>
              </a:solidFill>
              <a:latin typeface="Exo 2"/>
              <a:ea typeface="Exo 2"/>
              <a:cs typeface="Exo 2"/>
              <a:sym typeface="Exo 2"/>
            </a:endParaRPr>
          </a:p>
        </p:txBody>
      </p:sp>
      <p:sp>
        <p:nvSpPr>
          <p:cNvPr id="2031" name="Google Shape;2031;p80"/>
          <p:cNvSpPr txBox="1"/>
          <p:nvPr/>
        </p:nvSpPr>
        <p:spPr>
          <a:xfrm>
            <a:off x="6205725" y="3235950"/>
            <a:ext cx="21183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Said the Mayor can keep the mask requirement while this case is under review...outcome pending</a:t>
            </a:r>
            <a:endParaRPr>
              <a:solidFill>
                <a:srgbClr val="50443F"/>
              </a:solidFill>
              <a:latin typeface="Barlow"/>
              <a:ea typeface="Barlow"/>
              <a:cs typeface="Barlow"/>
              <a:sym typeface="Barlow"/>
            </a:endParaRPr>
          </a:p>
        </p:txBody>
      </p:sp>
      <p:sp>
        <p:nvSpPr>
          <p:cNvPr id="2032" name="Google Shape;2032;p80"/>
          <p:cNvSpPr txBox="1"/>
          <p:nvPr/>
        </p:nvSpPr>
        <p:spPr>
          <a:xfrm>
            <a:off x="637200" y="2856750"/>
            <a:ext cx="2301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GOVERNOR ABBOTT</a:t>
            </a:r>
            <a:endParaRPr sz="1900" b="1">
              <a:solidFill>
                <a:srgbClr val="63B389"/>
              </a:solidFill>
              <a:latin typeface="Exo 2"/>
              <a:ea typeface="Exo 2"/>
              <a:cs typeface="Exo 2"/>
              <a:sym typeface="Exo 2"/>
            </a:endParaRPr>
          </a:p>
        </p:txBody>
      </p:sp>
      <p:sp>
        <p:nvSpPr>
          <p:cNvPr id="2033" name="Google Shape;2033;p80"/>
          <p:cNvSpPr txBox="1"/>
          <p:nvPr/>
        </p:nvSpPr>
        <p:spPr>
          <a:xfrm>
            <a:off x="819900" y="3235950"/>
            <a:ext cx="2118300" cy="75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Executive Order GA-34: “no person may be required by any jurisdiction to wear or to mandate the wearing of a face covering.”</a:t>
            </a:r>
            <a:endParaRPr>
              <a:solidFill>
                <a:srgbClr val="50443F"/>
              </a:solidFill>
              <a:latin typeface="Barlow"/>
              <a:ea typeface="Barlow"/>
              <a:cs typeface="Barlow"/>
              <a:sym typeface="Barlow"/>
            </a:endParaRPr>
          </a:p>
        </p:txBody>
      </p:sp>
      <p:sp>
        <p:nvSpPr>
          <p:cNvPr id="2034" name="Google Shape;2034;p80"/>
          <p:cNvSpPr txBox="1"/>
          <p:nvPr/>
        </p:nvSpPr>
        <p:spPr>
          <a:xfrm>
            <a:off x="6205725" y="1443000"/>
            <a:ext cx="23010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FEDERAL</a:t>
            </a:r>
            <a:endParaRPr sz="1900" b="1">
              <a:solidFill>
                <a:srgbClr val="63B389"/>
              </a:solidFill>
              <a:latin typeface="Exo 2"/>
              <a:ea typeface="Exo 2"/>
              <a:cs typeface="Exo 2"/>
              <a:sym typeface="Exo 2"/>
            </a:endParaRPr>
          </a:p>
        </p:txBody>
      </p:sp>
      <p:sp>
        <p:nvSpPr>
          <p:cNvPr id="2035" name="Google Shape;2035;p80"/>
          <p:cNvSpPr txBox="1"/>
          <p:nvPr/>
        </p:nvSpPr>
        <p:spPr>
          <a:xfrm>
            <a:off x="6205725" y="1822200"/>
            <a:ext cx="2118300" cy="7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CDC recommends masks, no federal mandate in place</a:t>
            </a:r>
            <a:endParaRPr>
              <a:solidFill>
                <a:srgbClr val="50443F"/>
              </a:solidFill>
              <a:latin typeface="Barlow"/>
              <a:ea typeface="Barlow"/>
              <a:cs typeface="Barlow"/>
              <a:sym typeface="Barlow"/>
            </a:endParaRPr>
          </a:p>
        </p:txBody>
      </p:sp>
      <p:sp>
        <p:nvSpPr>
          <p:cNvPr id="2036" name="Google Shape;2036;p80"/>
          <p:cNvSpPr txBox="1"/>
          <p:nvPr/>
        </p:nvSpPr>
        <p:spPr>
          <a:xfrm>
            <a:off x="637200" y="1443000"/>
            <a:ext cx="2301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AUSTIN MAYOR</a:t>
            </a:r>
            <a:endParaRPr sz="1900" b="1">
              <a:solidFill>
                <a:srgbClr val="63B389"/>
              </a:solidFill>
              <a:latin typeface="Exo 2"/>
              <a:ea typeface="Exo 2"/>
              <a:cs typeface="Exo 2"/>
              <a:sym typeface="Exo 2"/>
            </a:endParaRPr>
          </a:p>
        </p:txBody>
      </p:sp>
      <p:sp>
        <p:nvSpPr>
          <p:cNvPr id="2037" name="Google Shape;2037;p80"/>
          <p:cNvSpPr txBox="1"/>
          <p:nvPr/>
        </p:nvSpPr>
        <p:spPr>
          <a:xfrm>
            <a:off x="819825" y="1822200"/>
            <a:ext cx="2118300" cy="75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Wants people to keep the masks on in public</a:t>
            </a:r>
            <a:endParaRPr>
              <a:solidFill>
                <a:srgbClr val="50443F"/>
              </a:solidFill>
              <a:latin typeface="Barlow"/>
              <a:ea typeface="Barlow"/>
              <a:cs typeface="Barlow"/>
              <a:sym typeface="Barlow"/>
            </a:endParaRPr>
          </a:p>
        </p:txBody>
      </p:sp>
      <p:sp>
        <p:nvSpPr>
          <p:cNvPr id="2038" name="Google Shape;2038;p80"/>
          <p:cNvSpPr/>
          <p:nvPr/>
        </p:nvSpPr>
        <p:spPr>
          <a:xfrm>
            <a:off x="2938200" y="1589325"/>
            <a:ext cx="756917" cy="154575"/>
          </a:xfrm>
          <a:custGeom>
            <a:avLst/>
            <a:gdLst/>
            <a:ahLst/>
            <a:cxnLst/>
            <a:rect l="l" t="t" r="r" b="b"/>
            <a:pathLst>
              <a:path w="27946" h="6183" extrusionOk="0">
                <a:moveTo>
                  <a:pt x="0" y="6183"/>
                </a:moveTo>
                <a:cubicBezTo>
                  <a:pt x="1031" y="5853"/>
                  <a:pt x="4246" y="4657"/>
                  <a:pt x="6183" y="4204"/>
                </a:cubicBezTo>
                <a:cubicBezTo>
                  <a:pt x="8120" y="3751"/>
                  <a:pt x="10264" y="3752"/>
                  <a:pt x="11624" y="3463"/>
                </a:cubicBezTo>
                <a:cubicBezTo>
                  <a:pt x="12984" y="3175"/>
                  <a:pt x="12902" y="3050"/>
                  <a:pt x="14344" y="2473"/>
                </a:cubicBezTo>
                <a:cubicBezTo>
                  <a:pt x="15787" y="1896"/>
                  <a:pt x="18012" y="0"/>
                  <a:pt x="20279" y="0"/>
                </a:cubicBezTo>
                <a:cubicBezTo>
                  <a:pt x="22546" y="0"/>
                  <a:pt x="26668" y="2061"/>
                  <a:pt x="27946" y="2473"/>
                </a:cubicBezTo>
              </a:path>
            </a:pathLst>
          </a:custGeom>
          <a:noFill/>
          <a:ln w="19050" cap="flat" cmpd="sng">
            <a:solidFill>
              <a:schemeClr val="dk2"/>
            </a:solidFill>
            <a:prstDash val="solid"/>
            <a:round/>
            <a:headEnd type="oval" w="med" len="med"/>
            <a:tailEnd type="oval" w="med" len="med"/>
          </a:ln>
        </p:spPr>
      </p:sp>
      <p:sp>
        <p:nvSpPr>
          <p:cNvPr id="2039" name="Google Shape;2039;p80"/>
          <p:cNvSpPr/>
          <p:nvPr/>
        </p:nvSpPr>
        <p:spPr>
          <a:xfrm>
            <a:off x="2938200" y="3049858"/>
            <a:ext cx="870350" cy="106900"/>
          </a:xfrm>
          <a:custGeom>
            <a:avLst/>
            <a:gdLst/>
            <a:ahLst/>
            <a:cxnLst/>
            <a:rect l="l" t="t" r="r" b="b"/>
            <a:pathLst>
              <a:path w="34814" h="4276" extrusionOk="0">
                <a:moveTo>
                  <a:pt x="0" y="4276"/>
                </a:moveTo>
                <a:cubicBezTo>
                  <a:pt x="1117" y="3946"/>
                  <a:pt x="4600" y="2750"/>
                  <a:pt x="6699" y="2297"/>
                </a:cubicBezTo>
                <a:cubicBezTo>
                  <a:pt x="8798" y="1844"/>
                  <a:pt x="10628" y="1866"/>
                  <a:pt x="12593" y="1556"/>
                </a:cubicBezTo>
                <a:cubicBezTo>
                  <a:pt x="14559" y="1246"/>
                  <a:pt x="16272" y="665"/>
                  <a:pt x="18492" y="437"/>
                </a:cubicBezTo>
                <a:cubicBezTo>
                  <a:pt x="20712" y="209"/>
                  <a:pt x="23191" y="-263"/>
                  <a:pt x="25911" y="190"/>
                </a:cubicBezTo>
                <a:cubicBezTo>
                  <a:pt x="28631" y="644"/>
                  <a:pt x="33330" y="2663"/>
                  <a:pt x="34814" y="3158"/>
                </a:cubicBezTo>
              </a:path>
            </a:pathLst>
          </a:custGeom>
          <a:noFill/>
          <a:ln w="19050" cap="flat" cmpd="sng">
            <a:solidFill>
              <a:schemeClr val="dk2"/>
            </a:solidFill>
            <a:prstDash val="solid"/>
            <a:round/>
            <a:headEnd type="oval" w="med" len="med"/>
            <a:tailEnd type="oval" w="med" len="med"/>
          </a:ln>
        </p:spPr>
      </p:sp>
      <p:sp>
        <p:nvSpPr>
          <p:cNvPr id="2040" name="Google Shape;2040;p80"/>
          <p:cNvSpPr/>
          <p:nvPr/>
        </p:nvSpPr>
        <p:spPr>
          <a:xfrm>
            <a:off x="4958500" y="1655688"/>
            <a:ext cx="1247225" cy="360225"/>
          </a:xfrm>
          <a:custGeom>
            <a:avLst/>
            <a:gdLst/>
            <a:ahLst/>
            <a:cxnLst/>
            <a:rect l="l" t="t" r="r" b="b"/>
            <a:pathLst>
              <a:path w="49889" h="14409" extrusionOk="0">
                <a:moveTo>
                  <a:pt x="49889" y="3528"/>
                </a:moveTo>
                <a:cubicBezTo>
                  <a:pt x="48773" y="3198"/>
                  <a:pt x="46064" y="2126"/>
                  <a:pt x="43190" y="1549"/>
                </a:cubicBezTo>
                <a:cubicBezTo>
                  <a:pt x="40316" y="972"/>
                  <a:pt x="35844" y="-305"/>
                  <a:pt x="32644" y="66"/>
                </a:cubicBezTo>
                <a:cubicBezTo>
                  <a:pt x="29444" y="437"/>
                  <a:pt x="27244" y="2910"/>
                  <a:pt x="23988" y="3775"/>
                </a:cubicBezTo>
                <a:cubicBezTo>
                  <a:pt x="20732" y="4641"/>
                  <a:pt x="17105" y="3487"/>
                  <a:pt x="13107" y="5259"/>
                </a:cubicBezTo>
                <a:cubicBezTo>
                  <a:pt x="9109" y="7031"/>
                  <a:pt x="2185" y="12884"/>
                  <a:pt x="0" y="14409"/>
                </a:cubicBezTo>
              </a:path>
            </a:pathLst>
          </a:custGeom>
          <a:noFill/>
          <a:ln w="19050" cap="flat" cmpd="sng">
            <a:solidFill>
              <a:schemeClr val="dk2"/>
            </a:solidFill>
            <a:prstDash val="solid"/>
            <a:round/>
            <a:headEnd type="oval" w="med" len="med"/>
            <a:tailEnd type="oval" w="med" len="med"/>
          </a:ln>
        </p:spPr>
      </p:sp>
      <p:sp>
        <p:nvSpPr>
          <p:cNvPr id="2041" name="Google Shape;2041;p80"/>
          <p:cNvSpPr/>
          <p:nvPr/>
        </p:nvSpPr>
        <p:spPr>
          <a:xfrm>
            <a:off x="5496375" y="3106639"/>
            <a:ext cx="741900" cy="436375"/>
          </a:xfrm>
          <a:custGeom>
            <a:avLst/>
            <a:gdLst/>
            <a:ahLst/>
            <a:cxnLst/>
            <a:rect l="l" t="t" r="r" b="b"/>
            <a:pathLst>
              <a:path w="29676" h="17455" extrusionOk="0">
                <a:moveTo>
                  <a:pt x="29676" y="2004"/>
                </a:moveTo>
                <a:cubicBezTo>
                  <a:pt x="28560" y="1674"/>
                  <a:pt x="25038" y="-242"/>
                  <a:pt x="22977" y="25"/>
                </a:cubicBezTo>
                <a:cubicBezTo>
                  <a:pt x="20916" y="292"/>
                  <a:pt x="19286" y="2391"/>
                  <a:pt x="17311" y="3606"/>
                </a:cubicBezTo>
                <a:cubicBezTo>
                  <a:pt x="15336" y="4821"/>
                  <a:pt x="13025" y="5873"/>
                  <a:pt x="11129" y="7316"/>
                </a:cubicBezTo>
                <a:cubicBezTo>
                  <a:pt x="9233" y="8759"/>
                  <a:pt x="7790" y="10572"/>
                  <a:pt x="5935" y="12262"/>
                </a:cubicBezTo>
                <a:cubicBezTo>
                  <a:pt x="4080" y="13952"/>
                  <a:pt x="989" y="16590"/>
                  <a:pt x="0" y="17455"/>
                </a:cubicBezTo>
              </a:path>
            </a:pathLst>
          </a:custGeom>
          <a:noFill/>
          <a:ln w="19050" cap="flat" cmpd="sng">
            <a:solidFill>
              <a:schemeClr val="dk2"/>
            </a:solidFill>
            <a:prstDash val="solid"/>
            <a:round/>
            <a:headEnd type="oval" w="med" len="med"/>
            <a:tailEnd type="oval" w="med" len="med"/>
          </a:ln>
        </p:spPr>
      </p:sp>
      <p:sp>
        <p:nvSpPr>
          <p:cNvPr id="2042" name="Google Shape;2042;p80"/>
          <p:cNvSpPr txBox="1"/>
          <p:nvPr/>
        </p:nvSpPr>
        <p:spPr>
          <a:xfrm>
            <a:off x="3952854" y="2250738"/>
            <a:ext cx="13992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solidFill>
                  <a:schemeClr val="accent4"/>
                </a:solidFill>
                <a:latin typeface="Barlow"/>
                <a:ea typeface="Barlow"/>
                <a:cs typeface="Barlow"/>
                <a:sym typeface="Barlow"/>
              </a:rPr>
              <a:t>COVID DECISIONS MAP</a:t>
            </a:r>
            <a:endParaRPr sz="1500" b="1">
              <a:solidFill>
                <a:schemeClr val="accent4"/>
              </a:solidFill>
              <a:latin typeface="Barlow"/>
              <a:ea typeface="Barlow"/>
              <a:cs typeface="Barlow"/>
              <a:sym typeface="Barlow"/>
            </a:endParaRPr>
          </a:p>
        </p:txBody>
      </p:sp>
      <p:sp>
        <p:nvSpPr>
          <p:cNvPr id="2043" name="Google Shape;2043;p80"/>
          <p:cNvSpPr txBox="1"/>
          <p:nvPr/>
        </p:nvSpPr>
        <p:spPr>
          <a:xfrm>
            <a:off x="89375" y="139025"/>
            <a:ext cx="90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Barlow Medium"/>
                <a:ea typeface="Barlow Medium"/>
                <a:cs typeface="Barlow Medium"/>
                <a:sym typeface="Barlow Medium"/>
              </a:rPr>
              <a:t>NOTE: These last 4 slides might only be used for the presentation with teachers (for discussion...not for students).</a:t>
            </a:r>
            <a:endParaRPr>
              <a:solidFill>
                <a:srgbClr val="FF0000"/>
              </a:solidFill>
              <a:latin typeface="Barlow Medium"/>
              <a:ea typeface="Barlow Medium"/>
              <a:cs typeface="Barlow Medium"/>
              <a:sym typeface="Barlow Medium"/>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2047"/>
        <p:cNvGrpSpPr/>
        <p:nvPr/>
      </p:nvGrpSpPr>
      <p:grpSpPr>
        <a:xfrm>
          <a:off x="0" y="0"/>
          <a:ext cx="0" cy="0"/>
          <a:chOff x="0" y="0"/>
          <a:chExt cx="0" cy="0"/>
        </a:xfrm>
      </p:grpSpPr>
      <p:sp>
        <p:nvSpPr>
          <p:cNvPr id="2048" name="Google Shape;2048;p81"/>
          <p:cNvSpPr txBox="1">
            <a:spLocks noGrp="1"/>
          </p:cNvSpPr>
          <p:nvPr>
            <p:ph type="ctrTitle"/>
          </p:nvPr>
        </p:nvSpPr>
        <p:spPr>
          <a:xfrm>
            <a:off x="2288000" y="513942"/>
            <a:ext cx="4568100" cy="118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5"/>
                </a:solidFill>
              </a:rPr>
              <a:t>THANKS!</a:t>
            </a:r>
            <a:endParaRPr>
              <a:solidFill>
                <a:schemeClr val="accent5"/>
              </a:solidFill>
            </a:endParaRPr>
          </a:p>
        </p:txBody>
      </p:sp>
      <p:sp>
        <p:nvSpPr>
          <p:cNvPr id="2049" name="Google Shape;2049;p81"/>
          <p:cNvSpPr txBox="1">
            <a:spLocks noGrp="1"/>
          </p:cNvSpPr>
          <p:nvPr>
            <p:ph type="subTitle" idx="1"/>
          </p:nvPr>
        </p:nvSpPr>
        <p:spPr>
          <a:xfrm>
            <a:off x="2288000" y="1490146"/>
            <a:ext cx="4568100" cy="52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272727"/>
                </a:solidFill>
                <a:latin typeface="Barlow"/>
                <a:ea typeface="Barlow"/>
                <a:cs typeface="Barlow"/>
                <a:sym typeface="Barlow"/>
              </a:rPr>
              <a:t>Do you have any questions?</a:t>
            </a:r>
            <a:endParaRPr>
              <a:latin typeface="Barlow"/>
              <a:ea typeface="Barlow"/>
              <a:cs typeface="Barlow"/>
              <a:sym typeface="Barlow"/>
            </a:endParaRPr>
          </a:p>
        </p:txBody>
      </p:sp>
      <p:sp>
        <p:nvSpPr>
          <p:cNvPr id="2050" name="Google Shape;2050;p81"/>
          <p:cNvSpPr txBox="1"/>
          <p:nvPr/>
        </p:nvSpPr>
        <p:spPr>
          <a:xfrm>
            <a:off x="2834850" y="4301425"/>
            <a:ext cx="3474300" cy="35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latin typeface="Barlow"/>
                <a:ea typeface="Barlow"/>
                <a:cs typeface="Barlow"/>
                <a:sym typeface="Barlow"/>
              </a:rPr>
              <a:t>Please, keep this slide for attribution</a:t>
            </a:r>
            <a:endParaRPr sz="1200">
              <a:solidFill>
                <a:schemeClr val="dk2"/>
              </a:solidFill>
              <a:latin typeface="Barlow"/>
              <a:ea typeface="Barlow"/>
              <a:cs typeface="Barlow"/>
              <a:sym typeface="Barlow"/>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2054"/>
        <p:cNvGrpSpPr/>
        <p:nvPr/>
      </p:nvGrpSpPr>
      <p:grpSpPr>
        <a:xfrm>
          <a:off x="0" y="0"/>
          <a:ext cx="0" cy="0"/>
          <a:chOff x="0" y="0"/>
          <a:chExt cx="0" cy="0"/>
        </a:xfrm>
      </p:grpSpPr>
      <p:pic>
        <p:nvPicPr>
          <p:cNvPr id="2055" name="Google Shape;2055;p82">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17"/>
        <p:cNvGrpSpPr/>
        <p:nvPr/>
      </p:nvGrpSpPr>
      <p:grpSpPr>
        <a:xfrm>
          <a:off x="0" y="0"/>
          <a:ext cx="0" cy="0"/>
          <a:chOff x="0" y="0"/>
          <a:chExt cx="0" cy="0"/>
        </a:xfrm>
      </p:grpSpPr>
      <p:pic>
        <p:nvPicPr>
          <p:cNvPr id="618" name="Google Shape;618;p41" descr="1920s Street Traffic (Funny World)&#10;Street traffic sped up - people move at intersections, traffic moves at intersections, traffic goes in circles, traffic on streets.&#10;Video courtesy; F.I.L.M. Archives" title="1920s Street Traffic (Funny World)">
            <a:hlinkClick r:id="rId3"/>
          </p:cNvPr>
          <p:cNvPicPr preferRelativeResize="0"/>
          <p:nvPr/>
        </p:nvPicPr>
        <p:blipFill>
          <a:blip r:embed="rId4">
            <a:alphaModFix/>
          </a:blip>
          <a:stretch>
            <a:fillRect/>
          </a:stretch>
        </p:blipFill>
        <p:spPr>
          <a:xfrm>
            <a:off x="1220300" y="51425"/>
            <a:ext cx="6641450" cy="4981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42"/>
          <p:cNvSpPr/>
          <p:nvPr/>
        </p:nvSpPr>
        <p:spPr>
          <a:xfrm>
            <a:off x="1178975" y="907900"/>
            <a:ext cx="6755400" cy="3381600"/>
          </a:xfrm>
          <a:prstGeom prst="roundRect">
            <a:avLst>
              <a:gd name="adj" fmla="val 474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2"/>
          <p:cNvSpPr/>
          <p:nvPr/>
        </p:nvSpPr>
        <p:spPr>
          <a:xfrm>
            <a:off x="1303075" y="1032000"/>
            <a:ext cx="6522600" cy="3148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2"/>
          <p:cNvSpPr/>
          <p:nvPr/>
        </p:nvSpPr>
        <p:spPr>
          <a:xfrm>
            <a:off x="1303075" y="1031999"/>
            <a:ext cx="6507300" cy="3144900"/>
          </a:xfrm>
          <a:prstGeom prst="roundRect">
            <a:avLst>
              <a:gd name="adj" fmla="val 346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2"/>
          <p:cNvSpPr txBox="1">
            <a:spLocks noGrp="1"/>
          </p:cNvSpPr>
          <p:nvPr>
            <p:ph type="ctrTitle"/>
          </p:nvPr>
        </p:nvSpPr>
        <p:spPr>
          <a:xfrm>
            <a:off x="1395450" y="1997150"/>
            <a:ext cx="6353100" cy="13266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Who creates all these laws?</a:t>
            </a:r>
            <a:endParaRPr/>
          </a:p>
          <a:p>
            <a:pPr marL="0" lvl="0" indent="0" algn="l" rtl="0">
              <a:spcBef>
                <a:spcPts val="0"/>
              </a:spcBef>
              <a:spcAft>
                <a:spcPts val="0"/>
              </a:spcAft>
              <a:buNone/>
            </a:pPr>
            <a:endParaRPr/>
          </a:p>
        </p:txBody>
      </p:sp>
      <p:sp>
        <p:nvSpPr>
          <p:cNvPr id="627" name="Google Shape;627;p42"/>
          <p:cNvSpPr txBox="1">
            <a:spLocks noGrp="1"/>
          </p:cNvSpPr>
          <p:nvPr>
            <p:ph type="subTitle" idx="1"/>
          </p:nvPr>
        </p:nvSpPr>
        <p:spPr>
          <a:xfrm>
            <a:off x="1178975" y="3542217"/>
            <a:ext cx="6763200" cy="75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Where do they come from?</a:t>
            </a:r>
            <a:endParaRPr/>
          </a:p>
        </p:txBody>
      </p:sp>
      <p:sp>
        <p:nvSpPr>
          <p:cNvPr id="628" name="Google Shape;628;p42"/>
          <p:cNvSpPr/>
          <p:nvPr/>
        </p:nvSpPr>
        <p:spPr>
          <a:xfrm>
            <a:off x="1847113" y="3734367"/>
            <a:ext cx="449700" cy="368100"/>
          </a:xfrm>
          <a:prstGeom prst="downArrow">
            <a:avLst>
              <a:gd name="adj1" fmla="val 50000"/>
              <a:gd name="adj2" fmla="val 409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629" name="Google Shape;629;p42"/>
          <p:cNvSpPr/>
          <p:nvPr/>
        </p:nvSpPr>
        <p:spPr>
          <a:xfrm>
            <a:off x="6854963" y="3734367"/>
            <a:ext cx="449700" cy="368100"/>
          </a:xfrm>
          <a:prstGeom prst="downArrow">
            <a:avLst>
              <a:gd name="adj1" fmla="val 50000"/>
              <a:gd name="adj2" fmla="val 409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43"/>
          <p:cNvSpPr txBox="1">
            <a:spLocks noGrp="1"/>
          </p:cNvSpPr>
          <p:nvPr>
            <p:ph type="title"/>
          </p:nvPr>
        </p:nvSpPr>
        <p:spPr>
          <a:xfrm>
            <a:off x="903638" y="567900"/>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Review of the Federal Government:</a:t>
            </a:r>
            <a:endParaRPr/>
          </a:p>
          <a:p>
            <a:pPr marL="0" lvl="0" indent="0" algn="ctr" rtl="0">
              <a:spcBef>
                <a:spcPts val="0"/>
              </a:spcBef>
              <a:spcAft>
                <a:spcPts val="0"/>
              </a:spcAft>
              <a:buNone/>
            </a:pPr>
            <a:r>
              <a:rPr lang="en"/>
              <a:t>Laws come from these familiar places:</a:t>
            </a:r>
            <a:endParaRPr/>
          </a:p>
        </p:txBody>
      </p:sp>
      <p:grpSp>
        <p:nvGrpSpPr>
          <p:cNvPr id="635" name="Google Shape;635;p43"/>
          <p:cNvGrpSpPr/>
          <p:nvPr/>
        </p:nvGrpSpPr>
        <p:grpSpPr>
          <a:xfrm>
            <a:off x="3724793" y="2029646"/>
            <a:ext cx="1716236" cy="1716451"/>
            <a:chOff x="1129200" y="1643975"/>
            <a:chExt cx="2153100" cy="2153100"/>
          </a:xfrm>
        </p:grpSpPr>
        <p:sp>
          <p:nvSpPr>
            <p:cNvPr id="636" name="Google Shape;636;p43"/>
            <p:cNvSpPr/>
            <p:nvPr/>
          </p:nvSpPr>
          <p:spPr>
            <a:xfrm>
              <a:off x="1560900" y="2075675"/>
              <a:ext cx="1289700" cy="1289700"/>
            </a:xfrm>
            <a:prstGeom prst="ellipse">
              <a:avLst/>
            </a:prstGeom>
            <a:solidFill>
              <a:schemeClr val="lt2"/>
            </a:solid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3"/>
            <p:cNvSpPr/>
            <p:nvPr/>
          </p:nvSpPr>
          <p:spPr>
            <a:xfrm rot="-5400000">
              <a:off x="1989900" y="34565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8" name="Google Shape;638;p43"/>
            <p:cNvCxnSpPr>
              <a:endCxn id="637" idx="1"/>
            </p:cNvCxnSpPr>
            <p:nvPr/>
          </p:nvCxnSpPr>
          <p:spPr>
            <a:xfrm>
              <a:off x="2205750" y="3479375"/>
              <a:ext cx="0" cy="317700"/>
            </a:xfrm>
            <a:prstGeom prst="straightConnector1">
              <a:avLst/>
            </a:prstGeom>
            <a:noFill/>
            <a:ln w="28575" cap="flat" cmpd="sng">
              <a:solidFill>
                <a:schemeClr val="accent3"/>
              </a:solidFill>
              <a:prstDash val="dash"/>
              <a:round/>
              <a:headEnd type="none" w="med" len="med"/>
              <a:tailEnd type="none" w="med" len="med"/>
            </a:ln>
          </p:spPr>
        </p:cxnSp>
        <p:sp>
          <p:nvSpPr>
            <p:cNvPr id="639" name="Google Shape;639;p43"/>
            <p:cNvSpPr/>
            <p:nvPr/>
          </p:nvSpPr>
          <p:spPr>
            <a:xfrm rot="-5400000">
              <a:off x="1989900" y="17351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0" name="Google Shape;640;p43"/>
            <p:cNvCxnSpPr>
              <a:endCxn id="639" idx="3"/>
            </p:cNvCxnSpPr>
            <p:nvPr/>
          </p:nvCxnSpPr>
          <p:spPr>
            <a:xfrm rot="10800000">
              <a:off x="2205750" y="1643975"/>
              <a:ext cx="0" cy="311100"/>
            </a:xfrm>
            <a:prstGeom prst="straightConnector1">
              <a:avLst/>
            </a:prstGeom>
            <a:noFill/>
            <a:ln w="28575" cap="flat" cmpd="sng">
              <a:solidFill>
                <a:schemeClr val="accent3"/>
              </a:solidFill>
              <a:prstDash val="dash"/>
              <a:round/>
              <a:headEnd type="none" w="med" len="med"/>
              <a:tailEnd type="none" w="med" len="med"/>
            </a:ln>
          </p:spPr>
        </p:cxnSp>
        <p:sp>
          <p:nvSpPr>
            <p:cNvPr id="641" name="Google Shape;641;p43"/>
            <p:cNvSpPr/>
            <p:nvPr/>
          </p:nvSpPr>
          <p:spPr>
            <a:xfrm>
              <a:off x="11292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2" name="Google Shape;642;p43"/>
            <p:cNvCxnSpPr>
              <a:endCxn id="641" idx="1"/>
            </p:cNvCxnSpPr>
            <p:nvPr/>
          </p:nvCxnSpPr>
          <p:spPr>
            <a:xfrm rot="10800000">
              <a:off x="1129200" y="2720525"/>
              <a:ext cx="312000" cy="0"/>
            </a:xfrm>
            <a:prstGeom prst="straightConnector1">
              <a:avLst/>
            </a:prstGeom>
            <a:noFill/>
            <a:ln w="28575" cap="flat" cmpd="sng">
              <a:solidFill>
                <a:schemeClr val="accent3"/>
              </a:solidFill>
              <a:prstDash val="dash"/>
              <a:round/>
              <a:headEnd type="none" w="med" len="med"/>
              <a:tailEnd type="none" w="med" len="med"/>
            </a:ln>
          </p:spPr>
        </p:cxnSp>
        <p:sp>
          <p:nvSpPr>
            <p:cNvPr id="643" name="Google Shape;643;p43"/>
            <p:cNvSpPr/>
            <p:nvPr/>
          </p:nvSpPr>
          <p:spPr>
            <a:xfrm>
              <a:off x="28506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4" name="Google Shape;644;p43"/>
            <p:cNvCxnSpPr/>
            <p:nvPr/>
          </p:nvCxnSpPr>
          <p:spPr>
            <a:xfrm>
              <a:off x="2971200" y="2720525"/>
              <a:ext cx="311100" cy="0"/>
            </a:xfrm>
            <a:prstGeom prst="straightConnector1">
              <a:avLst/>
            </a:prstGeom>
            <a:noFill/>
            <a:ln w="28575" cap="flat" cmpd="sng">
              <a:solidFill>
                <a:schemeClr val="accent3"/>
              </a:solidFill>
              <a:prstDash val="dash"/>
              <a:round/>
              <a:headEnd type="none" w="med" len="med"/>
              <a:tailEnd type="none" w="med" len="med"/>
            </a:ln>
          </p:spPr>
        </p:cxnSp>
        <p:sp>
          <p:nvSpPr>
            <p:cNvPr id="645" name="Google Shape;645;p43"/>
            <p:cNvSpPr/>
            <p:nvPr/>
          </p:nvSpPr>
          <p:spPr>
            <a:xfrm>
              <a:off x="1560900" y="2075675"/>
              <a:ext cx="1289700" cy="12897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43"/>
          <p:cNvSpPr txBox="1"/>
          <p:nvPr/>
        </p:nvSpPr>
        <p:spPr>
          <a:xfrm>
            <a:off x="3512838" y="3964945"/>
            <a:ext cx="2118300" cy="531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JUDICIAL BRANCH</a:t>
            </a:r>
            <a:endParaRPr sz="1900" b="1">
              <a:solidFill>
                <a:srgbClr val="63B389"/>
              </a:solidFill>
              <a:latin typeface="Exo 2"/>
              <a:ea typeface="Exo 2"/>
              <a:cs typeface="Exo 2"/>
              <a:sym typeface="Exo 2"/>
            </a:endParaRPr>
          </a:p>
        </p:txBody>
      </p:sp>
      <p:sp>
        <p:nvSpPr>
          <p:cNvPr id="647" name="Google Shape;647;p43"/>
          <p:cNvSpPr txBox="1"/>
          <p:nvPr/>
        </p:nvSpPr>
        <p:spPr>
          <a:xfrm>
            <a:off x="3523775" y="4343645"/>
            <a:ext cx="2118300" cy="6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SUPREME COURT</a:t>
            </a:r>
            <a:endParaRPr>
              <a:solidFill>
                <a:srgbClr val="50443F"/>
              </a:solidFill>
              <a:latin typeface="Barlow"/>
              <a:ea typeface="Barlow"/>
              <a:cs typeface="Barlow"/>
              <a:sym typeface="Barlow"/>
            </a:endParaRPr>
          </a:p>
        </p:txBody>
      </p:sp>
      <p:sp>
        <p:nvSpPr>
          <p:cNvPr id="648" name="Google Shape;648;p43"/>
          <p:cNvSpPr txBox="1"/>
          <p:nvPr/>
        </p:nvSpPr>
        <p:spPr>
          <a:xfrm>
            <a:off x="3523763" y="1264995"/>
            <a:ext cx="2118300" cy="7695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THE CONSTITUTION</a:t>
            </a:r>
            <a:endParaRPr sz="1900" b="1">
              <a:solidFill>
                <a:srgbClr val="63B389"/>
              </a:solidFill>
              <a:latin typeface="Exo 2"/>
              <a:ea typeface="Exo 2"/>
              <a:cs typeface="Exo 2"/>
              <a:sym typeface="Exo 2"/>
            </a:endParaRPr>
          </a:p>
        </p:txBody>
      </p:sp>
      <p:sp>
        <p:nvSpPr>
          <p:cNvPr id="649" name="Google Shape;649;p43"/>
          <p:cNvSpPr txBox="1"/>
          <p:nvPr/>
        </p:nvSpPr>
        <p:spPr>
          <a:xfrm>
            <a:off x="3562125" y="1644650"/>
            <a:ext cx="2019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50443F"/>
              </a:solidFill>
              <a:latin typeface="Barlow"/>
              <a:ea typeface="Barlow"/>
              <a:cs typeface="Barlow"/>
              <a:sym typeface="Barlow"/>
            </a:endParaRPr>
          </a:p>
        </p:txBody>
      </p:sp>
      <p:sp>
        <p:nvSpPr>
          <p:cNvPr id="650" name="Google Shape;650;p43"/>
          <p:cNvSpPr txBox="1"/>
          <p:nvPr/>
        </p:nvSpPr>
        <p:spPr>
          <a:xfrm>
            <a:off x="5567057" y="2357975"/>
            <a:ext cx="32694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EXECUTIVE BRANCH</a:t>
            </a:r>
            <a:endParaRPr sz="1900" b="1">
              <a:solidFill>
                <a:srgbClr val="63B389"/>
              </a:solidFill>
              <a:latin typeface="Exo 2"/>
              <a:ea typeface="Exo 2"/>
              <a:cs typeface="Exo 2"/>
              <a:sym typeface="Exo 2"/>
            </a:endParaRPr>
          </a:p>
        </p:txBody>
      </p:sp>
      <p:sp>
        <p:nvSpPr>
          <p:cNvPr id="651" name="Google Shape;651;p43"/>
          <p:cNvSpPr txBox="1"/>
          <p:nvPr/>
        </p:nvSpPr>
        <p:spPr>
          <a:xfrm>
            <a:off x="5566975" y="2737170"/>
            <a:ext cx="2118300" cy="6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PRESIDENT</a:t>
            </a:r>
            <a:endParaRPr>
              <a:solidFill>
                <a:srgbClr val="50443F"/>
              </a:solidFill>
              <a:latin typeface="Barlow"/>
              <a:ea typeface="Barlow"/>
              <a:cs typeface="Barlow"/>
              <a:sym typeface="Barlow"/>
            </a:endParaRPr>
          </a:p>
        </p:txBody>
      </p:sp>
      <p:sp>
        <p:nvSpPr>
          <p:cNvPr id="652" name="Google Shape;652;p43"/>
          <p:cNvSpPr txBox="1"/>
          <p:nvPr/>
        </p:nvSpPr>
        <p:spPr>
          <a:xfrm>
            <a:off x="769775" y="2357975"/>
            <a:ext cx="2829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LEGISLATIVE BRANCH</a:t>
            </a:r>
            <a:endParaRPr sz="1900" b="1">
              <a:solidFill>
                <a:srgbClr val="63B389"/>
              </a:solidFill>
              <a:latin typeface="Exo 2"/>
              <a:ea typeface="Exo 2"/>
              <a:cs typeface="Exo 2"/>
              <a:sym typeface="Exo 2"/>
            </a:endParaRPr>
          </a:p>
        </p:txBody>
      </p:sp>
      <p:sp>
        <p:nvSpPr>
          <p:cNvPr id="653" name="Google Shape;653;p43"/>
          <p:cNvSpPr txBox="1"/>
          <p:nvPr/>
        </p:nvSpPr>
        <p:spPr>
          <a:xfrm>
            <a:off x="1480475" y="2737170"/>
            <a:ext cx="2118300" cy="68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CONGRESS</a:t>
            </a:r>
            <a:endParaRPr>
              <a:solidFill>
                <a:srgbClr val="50443F"/>
              </a:solidFill>
              <a:latin typeface="Barlow"/>
              <a:ea typeface="Barlow"/>
              <a:cs typeface="Barlow"/>
              <a:sym typeface="Barlow"/>
            </a:endParaRPr>
          </a:p>
        </p:txBody>
      </p:sp>
      <p:grpSp>
        <p:nvGrpSpPr>
          <p:cNvPr id="654" name="Google Shape;654;p43"/>
          <p:cNvGrpSpPr/>
          <p:nvPr/>
        </p:nvGrpSpPr>
        <p:grpSpPr>
          <a:xfrm>
            <a:off x="4361228" y="2692852"/>
            <a:ext cx="443155" cy="389493"/>
            <a:chOff x="2085450" y="2057100"/>
            <a:chExt cx="481900" cy="423500"/>
          </a:xfrm>
        </p:grpSpPr>
        <p:sp>
          <p:nvSpPr>
            <p:cNvPr id="655" name="Google Shape;655;p43"/>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 name="Google Shape;656;p43"/>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7" name="Google Shape;657;p43"/>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4"/>
          <p:cNvSpPr/>
          <p:nvPr/>
        </p:nvSpPr>
        <p:spPr>
          <a:xfrm>
            <a:off x="1783763" y="405825"/>
            <a:ext cx="6755400" cy="3381600"/>
          </a:xfrm>
          <a:prstGeom prst="roundRect">
            <a:avLst>
              <a:gd name="adj" fmla="val 474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4"/>
          <p:cNvSpPr/>
          <p:nvPr/>
        </p:nvSpPr>
        <p:spPr>
          <a:xfrm>
            <a:off x="1907863" y="529925"/>
            <a:ext cx="6522600" cy="3148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4"/>
          <p:cNvSpPr/>
          <p:nvPr/>
        </p:nvSpPr>
        <p:spPr>
          <a:xfrm>
            <a:off x="1907863" y="529924"/>
            <a:ext cx="6507300" cy="3144900"/>
          </a:xfrm>
          <a:prstGeom prst="roundRect">
            <a:avLst>
              <a:gd name="adj" fmla="val 3465"/>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4"/>
          <p:cNvSpPr txBox="1">
            <a:spLocks noGrp="1"/>
          </p:cNvSpPr>
          <p:nvPr>
            <p:ph type="ctrTitle" idx="4294967295"/>
          </p:nvPr>
        </p:nvSpPr>
        <p:spPr>
          <a:xfrm>
            <a:off x="1846038" y="529925"/>
            <a:ext cx="6584400" cy="260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220">
                <a:solidFill>
                  <a:srgbClr val="FFFFFF"/>
                </a:solidFill>
              </a:rPr>
              <a:t>BUT WAIT! </a:t>
            </a:r>
            <a:endParaRPr sz="3220">
              <a:solidFill>
                <a:srgbClr val="FFFFFF"/>
              </a:solidFill>
            </a:endParaRPr>
          </a:p>
          <a:p>
            <a:pPr marL="0" lvl="0" indent="0" algn="ctr" rtl="0">
              <a:spcBef>
                <a:spcPts val="0"/>
              </a:spcBef>
              <a:spcAft>
                <a:spcPts val="0"/>
              </a:spcAft>
              <a:buSzPts val="990"/>
              <a:buNone/>
            </a:pPr>
            <a:r>
              <a:rPr lang="en" sz="2630">
                <a:solidFill>
                  <a:srgbClr val="FFFFFF"/>
                </a:solidFill>
              </a:rPr>
              <a:t>I thought only the Legislature ACTUALLY MAKES the laws, and the President makes some policies, and that the Supreme Court just makes… well...decisions. </a:t>
            </a:r>
            <a:endParaRPr sz="2520"/>
          </a:p>
        </p:txBody>
      </p:sp>
      <p:sp>
        <p:nvSpPr>
          <p:cNvPr id="666" name="Google Shape;666;p44"/>
          <p:cNvSpPr txBox="1">
            <a:spLocks noGrp="1"/>
          </p:cNvSpPr>
          <p:nvPr>
            <p:ph type="subTitle" idx="4294967295"/>
          </p:nvPr>
        </p:nvSpPr>
        <p:spPr>
          <a:xfrm>
            <a:off x="3542688" y="3135125"/>
            <a:ext cx="3191100" cy="40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b="1">
                <a:latin typeface="Barlow"/>
                <a:ea typeface="Barlow"/>
                <a:cs typeface="Barlow"/>
                <a:sym typeface="Barlow"/>
              </a:rPr>
              <a:t>HOW DO THEY ALL “MAKE LAW???”</a:t>
            </a:r>
            <a:endParaRPr sz="1500" b="1">
              <a:latin typeface="Barlow"/>
              <a:ea typeface="Barlow"/>
              <a:cs typeface="Barlow"/>
              <a:sym typeface="Barlow"/>
            </a:endParaRPr>
          </a:p>
        </p:txBody>
      </p:sp>
      <p:grpSp>
        <p:nvGrpSpPr>
          <p:cNvPr id="667" name="Google Shape;667;p44"/>
          <p:cNvGrpSpPr/>
          <p:nvPr/>
        </p:nvGrpSpPr>
        <p:grpSpPr>
          <a:xfrm>
            <a:off x="58153" y="2733558"/>
            <a:ext cx="3191070" cy="2321164"/>
            <a:chOff x="2506500" y="2133775"/>
            <a:chExt cx="3226236" cy="2514804"/>
          </a:xfrm>
        </p:grpSpPr>
        <p:sp>
          <p:nvSpPr>
            <p:cNvPr id="668" name="Google Shape;668;p44"/>
            <p:cNvSpPr/>
            <p:nvPr/>
          </p:nvSpPr>
          <p:spPr>
            <a:xfrm>
              <a:off x="2506500" y="4486265"/>
              <a:ext cx="2780302" cy="162314"/>
            </a:xfrm>
            <a:custGeom>
              <a:avLst/>
              <a:gdLst/>
              <a:ahLst/>
              <a:cxnLst/>
              <a:rect l="l" t="t" r="r" b="b"/>
              <a:pathLst>
                <a:path w="161716" h="9441" extrusionOk="0">
                  <a:moveTo>
                    <a:pt x="80858" y="1"/>
                  </a:moveTo>
                  <a:cubicBezTo>
                    <a:pt x="36193" y="1"/>
                    <a:pt x="0" y="2136"/>
                    <a:pt x="0" y="4738"/>
                  </a:cubicBezTo>
                  <a:cubicBezTo>
                    <a:pt x="0" y="7339"/>
                    <a:pt x="36193" y="9441"/>
                    <a:pt x="80858" y="9441"/>
                  </a:cubicBezTo>
                  <a:cubicBezTo>
                    <a:pt x="125523" y="9441"/>
                    <a:pt x="161716" y="7339"/>
                    <a:pt x="161716" y="4738"/>
                  </a:cubicBezTo>
                  <a:cubicBezTo>
                    <a:pt x="161716" y="2136"/>
                    <a:pt x="125523" y="1"/>
                    <a:pt x="80858"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4"/>
            <p:cNvSpPr/>
            <p:nvPr/>
          </p:nvSpPr>
          <p:spPr>
            <a:xfrm>
              <a:off x="3603676" y="4301343"/>
              <a:ext cx="61367" cy="75473"/>
            </a:xfrm>
            <a:custGeom>
              <a:avLst/>
              <a:gdLst/>
              <a:ahLst/>
              <a:cxnLst/>
              <a:rect l="l" t="t" r="r" b="b"/>
              <a:pathLst>
                <a:path w="3337" h="4104" extrusionOk="0">
                  <a:moveTo>
                    <a:pt x="3169" y="1"/>
                  </a:moveTo>
                  <a:lnTo>
                    <a:pt x="0" y="534"/>
                  </a:lnTo>
                  <a:lnTo>
                    <a:pt x="401" y="3970"/>
                  </a:lnTo>
                  <a:lnTo>
                    <a:pt x="3336" y="4103"/>
                  </a:lnTo>
                  <a:lnTo>
                    <a:pt x="31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4"/>
            <p:cNvSpPr/>
            <p:nvPr/>
          </p:nvSpPr>
          <p:spPr>
            <a:xfrm>
              <a:off x="3163905" y="4279260"/>
              <a:ext cx="723867" cy="141106"/>
            </a:xfrm>
            <a:custGeom>
              <a:avLst/>
              <a:gdLst/>
              <a:ahLst/>
              <a:cxnLst/>
              <a:rect l="l" t="t" r="r" b="b"/>
              <a:pathLst>
                <a:path w="39362" h="7673" extrusionOk="0">
                  <a:moveTo>
                    <a:pt x="0" y="1"/>
                  </a:moveTo>
                  <a:lnTo>
                    <a:pt x="2035" y="4671"/>
                  </a:lnTo>
                  <a:cubicBezTo>
                    <a:pt x="2836" y="6472"/>
                    <a:pt x="4604" y="7673"/>
                    <a:pt x="6605" y="7673"/>
                  </a:cubicBezTo>
                  <a:lnTo>
                    <a:pt x="15144" y="7673"/>
                  </a:lnTo>
                  <a:cubicBezTo>
                    <a:pt x="16245" y="7639"/>
                    <a:pt x="17346" y="7206"/>
                    <a:pt x="18147" y="6405"/>
                  </a:cubicBezTo>
                  <a:lnTo>
                    <a:pt x="34091" y="6405"/>
                  </a:lnTo>
                  <a:cubicBezTo>
                    <a:pt x="35326" y="6405"/>
                    <a:pt x="36493" y="5805"/>
                    <a:pt x="37227" y="4804"/>
                  </a:cubicBezTo>
                  <a:lnTo>
                    <a:pt x="39362" y="1869"/>
                  </a:lnTo>
                  <a:lnTo>
                    <a:pt x="0" y="1"/>
                  </a:ln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4"/>
            <p:cNvSpPr/>
            <p:nvPr/>
          </p:nvSpPr>
          <p:spPr>
            <a:xfrm>
              <a:off x="2963942" y="3633406"/>
              <a:ext cx="851475" cy="710387"/>
            </a:xfrm>
            <a:custGeom>
              <a:avLst/>
              <a:gdLst/>
              <a:ahLst/>
              <a:cxnLst/>
              <a:rect l="l" t="t" r="r" b="b"/>
              <a:pathLst>
                <a:path w="46301" h="38629" extrusionOk="0">
                  <a:moveTo>
                    <a:pt x="8807" y="1"/>
                  </a:moveTo>
                  <a:lnTo>
                    <a:pt x="1" y="12710"/>
                  </a:lnTo>
                  <a:lnTo>
                    <a:pt x="13344" y="38628"/>
                  </a:lnTo>
                  <a:lnTo>
                    <a:pt x="45433" y="38628"/>
                  </a:lnTo>
                  <a:lnTo>
                    <a:pt x="46301" y="35292"/>
                  </a:lnTo>
                  <a:lnTo>
                    <a:pt x="46301" y="35292"/>
                  </a:lnTo>
                  <a:cubicBezTo>
                    <a:pt x="46300" y="35292"/>
                    <a:pt x="40606" y="35650"/>
                    <a:pt x="36864" y="35650"/>
                  </a:cubicBezTo>
                  <a:cubicBezTo>
                    <a:pt x="35248" y="35650"/>
                    <a:pt x="33997" y="35584"/>
                    <a:pt x="33725" y="35393"/>
                  </a:cubicBezTo>
                  <a:cubicBezTo>
                    <a:pt x="32824" y="34759"/>
                    <a:pt x="23885" y="18781"/>
                    <a:pt x="23885" y="16546"/>
                  </a:cubicBezTo>
                  <a:cubicBezTo>
                    <a:pt x="23885" y="14277"/>
                    <a:pt x="24885" y="434"/>
                    <a:pt x="24885" y="434"/>
                  </a:cubicBezTo>
                  <a:lnTo>
                    <a:pt x="8807"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4"/>
            <p:cNvSpPr/>
            <p:nvPr/>
          </p:nvSpPr>
          <p:spPr>
            <a:xfrm>
              <a:off x="2963942" y="3633406"/>
              <a:ext cx="851475" cy="710387"/>
            </a:xfrm>
            <a:custGeom>
              <a:avLst/>
              <a:gdLst/>
              <a:ahLst/>
              <a:cxnLst/>
              <a:rect l="l" t="t" r="r" b="b"/>
              <a:pathLst>
                <a:path w="46301" h="38629" extrusionOk="0">
                  <a:moveTo>
                    <a:pt x="8807" y="1"/>
                  </a:moveTo>
                  <a:lnTo>
                    <a:pt x="1" y="12710"/>
                  </a:lnTo>
                  <a:lnTo>
                    <a:pt x="13344" y="38628"/>
                  </a:lnTo>
                  <a:lnTo>
                    <a:pt x="45433" y="38628"/>
                  </a:lnTo>
                  <a:lnTo>
                    <a:pt x="46301" y="35292"/>
                  </a:lnTo>
                  <a:lnTo>
                    <a:pt x="46301" y="35292"/>
                  </a:lnTo>
                  <a:cubicBezTo>
                    <a:pt x="46300" y="35292"/>
                    <a:pt x="40606" y="35650"/>
                    <a:pt x="36864" y="35650"/>
                  </a:cubicBezTo>
                  <a:cubicBezTo>
                    <a:pt x="35248" y="35650"/>
                    <a:pt x="33997" y="35584"/>
                    <a:pt x="33725" y="35393"/>
                  </a:cubicBezTo>
                  <a:cubicBezTo>
                    <a:pt x="32824" y="34759"/>
                    <a:pt x="23885" y="18781"/>
                    <a:pt x="23885" y="16546"/>
                  </a:cubicBezTo>
                  <a:cubicBezTo>
                    <a:pt x="23885" y="14277"/>
                    <a:pt x="24885" y="434"/>
                    <a:pt x="24885" y="434"/>
                  </a:cubicBezTo>
                  <a:lnTo>
                    <a:pt x="88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4"/>
            <p:cNvSpPr/>
            <p:nvPr/>
          </p:nvSpPr>
          <p:spPr>
            <a:xfrm>
              <a:off x="2682413" y="3989145"/>
              <a:ext cx="481579" cy="580940"/>
            </a:xfrm>
            <a:custGeom>
              <a:avLst/>
              <a:gdLst/>
              <a:ahLst/>
              <a:cxnLst/>
              <a:rect l="l" t="t" r="r" b="b"/>
              <a:pathLst>
                <a:path w="26187" h="31590" extrusionOk="0">
                  <a:moveTo>
                    <a:pt x="13110" y="1"/>
                  </a:moveTo>
                  <a:cubicBezTo>
                    <a:pt x="5872" y="1"/>
                    <a:pt x="1" y="7072"/>
                    <a:pt x="1" y="15812"/>
                  </a:cubicBezTo>
                  <a:cubicBezTo>
                    <a:pt x="1" y="24518"/>
                    <a:pt x="5872" y="31590"/>
                    <a:pt x="13110" y="31590"/>
                  </a:cubicBezTo>
                  <a:cubicBezTo>
                    <a:pt x="20349" y="31590"/>
                    <a:pt x="26186" y="24518"/>
                    <a:pt x="26186" y="15812"/>
                  </a:cubicBezTo>
                  <a:cubicBezTo>
                    <a:pt x="26186" y="7072"/>
                    <a:pt x="20349" y="1"/>
                    <a:pt x="13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4"/>
            <p:cNvSpPr/>
            <p:nvPr/>
          </p:nvSpPr>
          <p:spPr>
            <a:xfrm>
              <a:off x="2730882" y="4096490"/>
              <a:ext cx="304281" cy="366237"/>
            </a:xfrm>
            <a:custGeom>
              <a:avLst/>
              <a:gdLst/>
              <a:ahLst/>
              <a:cxnLst/>
              <a:rect l="l" t="t" r="r" b="b"/>
              <a:pathLst>
                <a:path w="16546" h="19915" extrusionOk="0">
                  <a:moveTo>
                    <a:pt x="8273" y="0"/>
                  </a:moveTo>
                  <a:cubicBezTo>
                    <a:pt x="3703" y="0"/>
                    <a:pt x="0" y="4470"/>
                    <a:pt x="0" y="9974"/>
                  </a:cubicBezTo>
                  <a:cubicBezTo>
                    <a:pt x="0" y="15478"/>
                    <a:pt x="3703" y="19914"/>
                    <a:pt x="8273" y="19914"/>
                  </a:cubicBezTo>
                  <a:cubicBezTo>
                    <a:pt x="12843" y="19914"/>
                    <a:pt x="16545" y="15478"/>
                    <a:pt x="16545" y="9974"/>
                  </a:cubicBezTo>
                  <a:cubicBezTo>
                    <a:pt x="16545" y="4470"/>
                    <a:pt x="12843" y="0"/>
                    <a:pt x="8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4"/>
            <p:cNvSpPr/>
            <p:nvPr/>
          </p:nvSpPr>
          <p:spPr>
            <a:xfrm>
              <a:off x="2784849" y="4200746"/>
              <a:ext cx="126394" cy="152766"/>
            </a:xfrm>
            <a:custGeom>
              <a:avLst/>
              <a:gdLst/>
              <a:ahLst/>
              <a:cxnLst/>
              <a:rect l="l" t="t" r="r" b="b"/>
              <a:pathLst>
                <a:path w="6873" h="8307" extrusionOk="0">
                  <a:moveTo>
                    <a:pt x="3436" y="1"/>
                  </a:moveTo>
                  <a:cubicBezTo>
                    <a:pt x="1535" y="1"/>
                    <a:pt x="1" y="1869"/>
                    <a:pt x="1" y="4171"/>
                  </a:cubicBezTo>
                  <a:cubicBezTo>
                    <a:pt x="1" y="6439"/>
                    <a:pt x="1535" y="8307"/>
                    <a:pt x="3436" y="8307"/>
                  </a:cubicBezTo>
                  <a:cubicBezTo>
                    <a:pt x="5338" y="8307"/>
                    <a:pt x="6872" y="6439"/>
                    <a:pt x="6872" y="4171"/>
                  </a:cubicBezTo>
                  <a:cubicBezTo>
                    <a:pt x="6872" y="1869"/>
                    <a:pt x="5338" y="1"/>
                    <a:pt x="3436"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4"/>
            <p:cNvSpPr/>
            <p:nvPr/>
          </p:nvSpPr>
          <p:spPr>
            <a:xfrm>
              <a:off x="2784849" y="4200746"/>
              <a:ext cx="126394" cy="152766"/>
            </a:xfrm>
            <a:custGeom>
              <a:avLst/>
              <a:gdLst/>
              <a:ahLst/>
              <a:cxnLst/>
              <a:rect l="l" t="t" r="r" b="b"/>
              <a:pathLst>
                <a:path w="6873" h="8307" extrusionOk="0">
                  <a:moveTo>
                    <a:pt x="3436" y="1"/>
                  </a:moveTo>
                  <a:cubicBezTo>
                    <a:pt x="1535" y="1"/>
                    <a:pt x="1" y="1869"/>
                    <a:pt x="1" y="4171"/>
                  </a:cubicBezTo>
                  <a:cubicBezTo>
                    <a:pt x="1" y="6439"/>
                    <a:pt x="1535" y="8307"/>
                    <a:pt x="3436" y="8307"/>
                  </a:cubicBezTo>
                  <a:cubicBezTo>
                    <a:pt x="5338" y="8307"/>
                    <a:pt x="6872" y="6439"/>
                    <a:pt x="6872" y="4171"/>
                  </a:cubicBezTo>
                  <a:cubicBezTo>
                    <a:pt x="6872" y="1869"/>
                    <a:pt x="5338"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4"/>
            <p:cNvSpPr/>
            <p:nvPr/>
          </p:nvSpPr>
          <p:spPr>
            <a:xfrm>
              <a:off x="3616547" y="3741965"/>
              <a:ext cx="671125" cy="609169"/>
            </a:xfrm>
            <a:custGeom>
              <a:avLst/>
              <a:gdLst/>
              <a:ahLst/>
              <a:cxnLst/>
              <a:rect l="l" t="t" r="r" b="b"/>
              <a:pathLst>
                <a:path w="36494" h="33125" extrusionOk="0">
                  <a:moveTo>
                    <a:pt x="27387" y="1"/>
                  </a:moveTo>
                  <a:lnTo>
                    <a:pt x="17914" y="3937"/>
                  </a:lnTo>
                  <a:lnTo>
                    <a:pt x="1" y="33124"/>
                  </a:lnTo>
                  <a:lnTo>
                    <a:pt x="14244" y="33124"/>
                  </a:lnTo>
                  <a:cubicBezTo>
                    <a:pt x="16913" y="33124"/>
                    <a:pt x="19315" y="31357"/>
                    <a:pt x="20149" y="28821"/>
                  </a:cubicBezTo>
                  <a:cubicBezTo>
                    <a:pt x="25419" y="12910"/>
                    <a:pt x="36494" y="4471"/>
                    <a:pt x="36494" y="4471"/>
                  </a:cubicBezTo>
                  <a:lnTo>
                    <a:pt x="27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4"/>
            <p:cNvSpPr/>
            <p:nvPr/>
          </p:nvSpPr>
          <p:spPr>
            <a:xfrm>
              <a:off x="2625375" y="3438979"/>
              <a:ext cx="1670419" cy="912199"/>
            </a:xfrm>
            <a:custGeom>
              <a:avLst/>
              <a:gdLst/>
              <a:ahLst/>
              <a:cxnLst/>
              <a:rect l="l" t="t" r="r" b="b"/>
              <a:pathLst>
                <a:path w="90833" h="49603" extrusionOk="0">
                  <a:moveTo>
                    <a:pt x="68149" y="0"/>
                  </a:moveTo>
                  <a:cubicBezTo>
                    <a:pt x="66148" y="0"/>
                    <a:pt x="64647" y="2002"/>
                    <a:pt x="64947" y="4003"/>
                  </a:cubicBezTo>
                  <a:cubicBezTo>
                    <a:pt x="67616" y="20882"/>
                    <a:pt x="59043" y="38761"/>
                    <a:pt x="55173" y="45633"/>
                  </a:cubicBezTo>
                  <a:cubicBezTo>
                    <a:pt x="54173" y="47534"/>
                    <a:pt x="52205" y="48702"/>
                    <a:pt x="50070" y="48769"/>
                  </a:cubicBezTo>
                  <a:lnTo>
                    <a:pt x="42131" y="48769"/>
                  </a:lnTo>
                  <a:cubicBezTo>
                    <a:pt x="36327" y="47101"/>
                    <a:pt x="31857" y="30856"/>
                    <a:pt x="31857" y="26619"/>
                  </a:cubicBezTo>
                  <a:cubicBezTo>
                    <a:pt x="31857" y="22116"/>
                    <a:pt x="36427" y="11242"/>
                    <a:pt x="36427" y="11242"/>
                  </a:cubicBezTo>
                  <a:lnTo>
                    <a:pt x="13644" y="11242"/>
                  </a:lnTo>
                  <a:lnTo>
                    <a:pt x="13644" y="16646"/>
                  </a:lnTo>
                  <a:cubicBezTo>
                    <a:pt x="13244" y="16712"/>
                    <a:pt x="13444" y="16746"/>
                    <a:pt x="13310" y="16812"/>
                  </a:cubicBezTo>
                  <a:cubicBezTo>
                    <a:pt x="4604" y="20315"/>
                    <a:pt x="1569" y="29255"/>
                    <a:pt x="468" y="34458"/>
                  </a:cubicBezTo>
                  <a:cubicBezTo>
                    <a:pt x="1" y="36727"/>
                    <a:pt x="1068" y="39062"/>
                    <a:pt x="3070" y="40229"/>
                  </a:cubicBezTo>
                  <a:lnTo>
                    <a:pt x="12143" y="45500"/>
                  </a:lnTo>
                  <a:cubicBezTo>
                    <a:pt x="16746" y="48201"/>
                    <a:pt x="21983" y="49602"/>
                    <a:pt x="27320" y="49602"/>
                  </a:cubicBezTo>
                  <a:lnTo>
                    <a:pt x="59043" y="49602"/>
                  </a:lnTo>
                  <a:cubicBezTo>
                    <a:pt x="60777" y="49602"/>
                    <a:pt x="62245" y="48235"/>
                    <a:pt x="62379" y="46500"/>
                  </a:cubicBezTo>
                  <a:cubicBezTo>
                    <a:pt x="63446" y="33758"/>
                    <a:pt x="73720" y="25685"/>
                    <a:pt x="78023" y="22817"/>
                  </a:cubicBezTo>
                  <a:cubicBezTo>
                    <a:pt x="79146" y="22079"/>
                    <a:pt x="80453" y="21681"/>
                    <a:pt x="81797" y="21681"/>
                  </a:cubicBezTo>
                  <a:cubicBezTo>
                    <a:pt x="81851" y="21681"/>
                    <a:pt x="81905" y="21681"/>
                    <a:pt x="81959" y="21682"/>
                  </a:cubicBezTo>
                  <a:lnTo>
                    <a:pt x="89231" y="21682"/>
                  </a:lnTo>
                  <a:cubicBezTo>
                    <a:pt x="90165" y="21682"/>
                    <a:pt x="90832" y="20482"/>
                    <a:pt x="90532" y="19614"/>
                  </a:cubicBezTo>
                  <a:cubicBezTo>
                    <a:pt x="87530" y="10641"/>
                    <a:pt x="78357" y="0"/>
                    <a:pt x="78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4"/>
            <p:cNvSpPr/>
            <p:nvPr/>
          </p:nvSpPr>
          <p:spPr>
            <a:xfrm>
              <a:off x="3514736" y="3237178"/>
              <a:ext cx="601187" cy="139267"/>
            </a:xfrm>
            <a:custGeom>
              <a:avLst/>
              <a:gdLst/>
              <a:ahLst/>
              <a:cxnLst/>
              <a:rect l="l" t="t" r="r" b="b"/>
              <a:pathLst>
                <a:path w="32691" h="7573" extrusionOk="0">
                  <a:moveTo>
                    <a:pt x="1101" y="1"/>
                  </a:moveTo>
                  <a:cubicBezTo>
                    <a:pt x="1" y="1"/>
                    <a:pt x="1" y="1669"/>
                    <a:pt x="1101" y="1669"/>
                  </a:cubicBezTo>
                  <a:lnTo>
                    <a:pt x="12643" y="1669"/>
                  </a:lnTo>
                  <a:cubicBezTo>
                    <a:pt x="12943" y="1669"/>
                    <a:pt x="13243" y="1769"/>
                    <a:pt x="13477" y="1969"/>
                  </a:cubicBezTo>
                  <a:lnTo>
                    <a:pt x="19481" y="6839"/>
                  </a:lnTo>
                  <a:cubicBezTo>
                    <a:pt x="20082" y="7306"/>
                    <a:pt x="20815" y="7573"/>
                    <a:pt x="21583" y="7573"/>
                  </a:cubicBezTo>
                  <a:lnTo>
                    <a:pt x="24518" y="7573"/>
                  </a:lnTo>
                  <a:cubicBezTo>
                    <a:pt x="26153" y="7573"/>
                    <a:pt x="27554" y="6339"/>
                    <a:pt x="27820" y="4704"/>
                  </a:cubicBezTo>
                  <a:lnTo>
                    <a:pt x="28087" y="2836"/>
                  </a:lnTo>
                  <a:cubicBezTo>
                    <a:pt x="28154" y="2169"/>
                    <a:pt x="28721" y="1669"/>
                    <a:pt x="29388" y="1669"/>
                  </a:cubicBezTo>
                  <a:lnTo>
                    <a:pt x="31590" y="1669"/>
                  </a:lnTo>
                  <a:cubicBezTo>
                    <a:pt x="32691" y="1669"/>
                    <a:pt x="32691" y="1"/>
                    <a:pt x="31590" y="1"/>
                  </a:cubicBezTo>
                  <a:lnTo>
                    <a:pt x="29388" y="1"/>
                  </a:lnTo>
                  <a:cubicBezTo>
                    <a:pt x="27921" y="34"/>
                    <a:pt x="26653" y="1102"/>
                    <a:pt x="26419" y="2603"/>
                  </a:cubicBezTo>
                  <a:lnTo>
                    <a:pt x="26153" y="4471"/>
                  </a:lnTo>
                  <a:cubicBezTo>
                    <a:pt x="26053" y="5305"/>
                    <a:pt x="25319" y="5905"/>
                    <a:pt x="24485" y="5905"/>
                  </a:cubicBezTo>
                  <a:lnTo>
                    <a:pt x="21583" y="5905"/>
                  </a:lnTo>
                  <a:cubicBezTo>
                    <a:pt x="21182" y="5905"/>
                    <a:pt x="20815" y="5772"/>
                    <a:pt x="20515" y="5538"/>
                  </a:cubicBezTo>
                  <a:lnTo>
                    <a:pt x="14511" y="668"/>
                  </a:lnTo>
                  <a:cubicBezTo>
                    <a:pt x="13977" y="234"/>
                    <a:pt x="13310" y="1"/>
                    <a:pt x="12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4"/>
            <p:cNvSpPr/>
            <p:nvPr/>
          </p:nvSpPr>
          <p:spPr>
            <a:xfrm>
              <a:off x="3823258" y="3311408"/>
              <a:ext cx="277284" cy="144784"/>
            </a:xfrm>
            <a:custGeom>
              <a:avLst/>
              <a:gdLst/>
              <a:ahLst/>
              <a:cxnLst/>
              <a:rect l="l" t="t" r="r" b="b"/>
              <a:pathLst>
                <a:path w="15078" h="7873" extrusionOk="0">
                  <a:moveTo>
                    <a:pt x="2569" y="0"/>
                  </a:moveTo>
                  <a:cubicBezTo>
                    <a:pt x="2569" y="0"/>
                    <a:pt x="2600" y="1841"/>
                    <a:pt x="942" y="1841"/>
                  </a:cubicBezTo>
                  <a:cubicBezTo>
                    <a:pt x="886" y="1841"/>
                    <a:pt x="828" y="1839"/>
                    <a:pt x="767" y="1835"/>
                  </a:cubicBezTo>
                  <a:lnTo>
                    <a:pt x="167" y="3970"/>
                  </a:lnTo>
                  <a:cubicBezTo>
                    <a:pt x="0" y="4570"/>
                    <a:pt x="67" y="5237"/>
                    <a:pt x="434" y="5771"/>
                  </a:cubicBezTo>
                  <a:lnTo>
                    <a:pt x="1735" y="7872"/>
                  </a:lnTo>
                  <a:lnTo>
                    <a:pt x="13810" y="7872"/>
                  </a:lnTo>
                  <a:lnTo>
                    <a:pt x="14777" y="6071"/>
                  </a:lnTo>
                  <a:cubicBezTo>
                    <a:pt x="15078" y="5471"/>
                    <a:pt x="14978" y="4770"/>
                    <a:pt x="14511" y="4303"/>
                  </a:cubicBezTo>
                  <a:lnTo>
                    <a:pt x="10908" y="600"/>
                  </a:lnTo>
                  <a:cubicBezTo>
                    <a:pt x="10541" y="200"/>
                    <a:pt x="10007" y="0"/>
                    <a:pt x="9474"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4"/>
            <p:cNvSpPr/>
            <p:nvPr/>
          </p:nvSpPr>
          <p:spPr>
            <a:xfrm>
              <a:off x="3823258" y="3311408"/>
              <a:ext cx="277284" cy="144784"/>
            </a:xfrm>
            <a:custGeom>
              <a:avLst/>
              <a:gdLst/>
              <a:ahLst/>
              <a:cxnLst/>
              <a:rect l="l" t="t" r="r" b="b"/>
              <a:pathLst>
                <a:path w="15078" h="7873" extrusionOk="0">
                  <a:moveTo>
                    <a:pt x="2569" y="0"/>
                  </a:moveTo>
                  <a:cubicBezTo>
                    <a:pt x="2569" y="0"/>
                    <a:pt x="2600" y="1841"/>
                    <a:pt x="942" y="1841"/>
                  </a:cubicBezTo>
                  <a:cubicBezTo>
                    <a:pt x="886" y="1841"/>
                    <a:pt x="828" y="1839"/>
                    <a:pt x="767" y="1835"/>
                  </a:cubicBezTo>
                  <a:lnTo>
                    <a:pt x="167" y="3970"/>
                  </a:lnTo>
                  <a:cubicBezTo>
                    <a:pt x="0" y="4570"/>
                    <a:pt x="67" y="5237"/>
                    <a:pt x="434" y="5771"/>
                  </a:cubicBezTo>
                  <a:lnTo>
                    <a:pt x="1735" y="7872"/>
                  </a:lnTo>
                  <a:lnTo>
                    <a:pt x="13810" y="7872"/>
                  </a:lnTo>
                  <a:lnTo>
                    <a:pt x="14777" y="6071"/>
                  </a:lnTo>
                  <a:cubicBezTo>
                    <a:pt x="15078" y="5471"/>
                    <a:pt x="14978" y="4770"/>
                    <a:pt x="14511" y="4303"/>
                  </a:cubicBezTo>
                  <a:lnTo>
                    <a:pt x="10908" y="600"/>
                  </a:lnTo>
                  <a:cubicBezTo>
                    <a:pt x="10541" y="200"/>
                    <a:pt x="10007" y="0"/>
                    <a:pt x="9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4"/>
            <p:cNvSpPr/>
            <p:nvPr/>
          </p:nvSpPr>
          <p:spPr>
            <a:xfrm>
              <a:off x="4011545" y="3989145"/>
              <a:ext cx="481579" cy="580940"/>
            </a:xfrm>
            <a:custGeom>
              <a:avLst/>
              <a:gdLst/>
              <a:ahLst/>
              <a:cxnLst/>
              <a:rect l="l" t="t" r="r" b="b"/>
              <a:pathLst>
                <a:path w="26187" h="31590" extrusionOk="0">
                  <a:moveTo>
                    <a:pt x="13110" y="1"/>
                  </a:moveTo>
                  <a:cubicBezTo>
                    <a:pt x="5872" y="1"/>
                    <a:pt x="1" y="7072"/>
                    <a:pt x="1" y="15812"/>
                  </a:cubicBezTo>
                  <a:cubicBezTo>
                    <a:pt x="1" y="24518"/>
                    <a:pt x="5872" y="31590"/>
                    <a:pt x="13110" y="31590"/>
                  </a:cubicBezTo>
                  <a:cubicBezTo>
                    <a:pt x="20315" y="31590"/>
                    <a:pt x="26186" y="24518"/>
                    <a:pt x="26186" y="15812"/>
                  </a:cubicBezTo>
                  <a:cubicBezTo>
                    <a:pt x="26186" y="7072"/>
                    <a:pt x="20315" y="1"/>
                    <a:pt x="13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4"/>
            <p:cNvSpPr/>
            <p:nvPr/>
          </p:nvSpPr>
          <p:spPr>
            <a:xfrm>
              <a:off x="4060014" y="4096490"/>
              <a:ext cx="304281" cy="366237"/>
            </a:xfrm>
            <a:custGeom>
              <a:avLst/>
              <a:gdLst/>
              <a:ahLst/>
              <a:cxnLst/>
              <a:rect l="l" t="t" r="r" b="b"/>
              <a:pathLst>
                <a:path w="16546" h="19915" extrusionOk="0">
                  <a:moveTo>
                    <a:pt x="8273" y="0"/>
                  </a:moveTo>
                  <a:cubicBezTo>
                    <a:pt x="3703" y="0"/>
                    <a:pt x="0" y="4470"/>
                    <a:pt x="0" y="9974"/>
                  </a:cubicBezTo>
                  <a:cubicBezTo>
                    <a:pt x="0" y="15478"/>
                    <a:pt x="3703" y="19914"/>
                    <a:pt x="8273" y="19914"/>
                  </a:cubicBezTo>
                  <a:cubicBezTo>
                    <a:pt x="12843" y="19914"/>
                    <a:pt x="16545" y="15478"/>
                    <a:pt x="16545" y="9974"/>
                  </a:cubicBezTo>
                  <a:cubicBezTo>
                    <a:pt x="16545" y="4470"/>
                    <a:pt x="12843" y="0"/>
                    <a:pt x="8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4"/>
            <p:cNvSpPr/>
            <p:nvPr/>
          </p:nvSpPr>
          <p:spPr>
            <a:xfrm>
              <a:off x="3969842" y="3875677"/>
              <a:ext cx="525126" cy="399982"/>
            </a:xfrm>
            <a:custGeom>
              <a:avLst/>
              <a:gdLst/>
              <a:ahLst/>
              <a:cxnLst/>
              <a:rect l="l" t="t" r="r" b="b"/>
              <a:pathLst>
                <a:path w="28555" h="21750" extrusionOk="0">
                  <a:moveTo>
                    <a:pt x="8874" y="1"/>
                  </a:moveTo>
                  <a:cubicBezTo>
                    <a:pt x="7840" y="1"/>
                    <a:pt x="6805" y="334"/>
                    <a:pt x="5972" y="968"/>
                  </a:cubicBezTo>
                  <a:lnTo>
                    <a:pt x="3670" y="2703"/>
                  </a:lnTo>
                  <a:lnTo>
                    <a:pt x="4737" y="6405"/>
                  </a:lnTo>
                  <a:cubicBezTo>
                    <a:pt x="4437" y="6739"/>
                    <a:pt x="4170" y="7072"/>
                    <a:pt x="3870" y="7439"/>
                  </a:cubicBezTo>
                  <a:cubicBezTo>
                    <a:pt x="1969" y="9841"/>
                    <a:pt x="668" y="12643"/>
                    <a:pt x="67" y="15679"/>
                  </a:cubicBezTo>
                  <a:cubicBezTo>
                    <a:pt x="1" y="16212"/>
                    <a:pt x="401" y="16679"/>
                    <a:pt x="935" y="16679"/>
                  </a:cubicBezTo>
                  <a:lnTo>
                    <a:pt x="1635" y="16679"/>
                  </a:lnTo>
                  <a:cubicBezTo>
                    <a:pt x="2002" y="16679"/>
                    <a:pt x="2336" y="16479"/>
                    <a:pt x="2469" y="16112"/>
                  </a:cubicBezTo>
                  <a:cubicBezTo>
                    <a:pt x="3069" y="14511"/>
                    <a:pt x="4037" y="13043"/>
                    <a:pt x="5304" y="11876"/>
                  </a:cubicBezTo>
                  <a:lnTo>
                    <a:pt x="9074" y="21750"/>
                  </a:lnTo>
                  <a:lnTo>
                    <a:pt x="12143" y="20482"/>
                  </a:lnTo>
                  <a:lnTo>
                    <a:pt x="11075" y="8140"/>
                  </a:lnTo>
                  <a:cubicBezTo>
                    <a:pt x="11075" y="8140"/>
                    <a:pt x="12257" y="7809"/>
                    <a:pt x="13968" y="7809"/>
                  </a:cubicBezTo>
                  <a:cubicBezTo>
                    <a:pt x="16434" y="7809"/>
                    <a:pt x="20000" y="8495"/>
                    <a:pt x="22717" y="11842"/>
                  </a:cubicBezTo>
                  <a:cubicBezTo>
                    <a:pt x="23251" y="12543"/>
                    <a:pt x="24084" y="12910"/>
                    <a:pt x="24918" y="12943"/>
                  </a:cubicBezTo>
                  <a:lnTo>
                    <a:pt x="27620" y="12943"/>
                  </a:lnTo>
                  <a:cubicBezTo>
                    <a:pt x="28187" y="12910"/>
                    <a:pt x="28554" y="12276"/>
                    <a:pt x="28254" y="11776"/>
                  </a:cubicBezTo>
                  <a:cubicBezTo>
                    <a:pt x="26886" y="9441"/>
                    <a:pt x="23184" y="4370"/>
                    <a:pt x="16546" y="2869"/>
                  </a:cubicBezTo>
                  <a:cubicBezTo>
                    <a:pt x="15594" y="2645"/>
                    <a:pt x="14621" y="2536"/>
                    <a:pt x="13650" y="2536"/>
                  </a:cubicBezTo>
                  <a:cubicBezTo>
                    <a:pt x="12886" y="2536"/>
                    <a:pt x="12124" y="2604"/>
                    <a:pt x="11375" y="2736"/>
                  </a:cubicBezTo>
                  <a:lnTo>
                    <a:pt x="11342" y="2636"/>
                  </a:lnTo>
                  <a:lnTo>
                    <a:pt x="11375" y="2603"/>
                  </a:lnTo>
                  <a:lnTo>
                    <a:pt x="11309" y="2603"/>
                  </a:lnTo>
                  <a:lnTo>
                    <a:pt x="10175"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4"/>
            <p:cNvSpPr/>
            <p:nvPr/>
          </p:nvSpPr>
          <p:spPr>
            <a:xfrm>
              <a:off x="3969842" y="3875677"/>
              <a:ext cx="525126" cy="399982"/>
            </a:xfrm>
            <a:custGeom>
              <a:avLst/>
              <a:gdLst/>
              <a:ahLst/>
              <a:cxnLst/>
              <a:rect l="l" t="t" r="r" b="b"/>
              <a:pathLst>
                <a:path w="28555" h="21750" extrusionOk="0">
                  <a:moveTo>
                    <a:pt x="8874" y="1"/>
                  </a:moveTo>
                  <a:cubicBezTo>
                    <a:pt x="7840" y="1"/>
                    <a:pt x="6805" y="334"/>
                    <a:pt x="5972" y="968"/>
                  </a:cubicBezTo>
                  <a:lnTo>
                    <a:pt x="3670" y="2703"/>
                  </a:lnTo>
                  <a:lnTo>
                    <a:pt x="4737" y="6405"/>
                  </a:lnTo>
                  <a:cubicBezTo>
                    <a:pt x="4437" y="6739"/>
                    <a:pt x="4170" y="7072"/>
                    <a:pt x="3870" y="7439"/>
                  </a:cubicBezTo>
                  <a:cubicBezTo>
                    <a:pt x="1969" y="9841"/>
                    <a:pt x="668" y="12643"/>
                    <a:pt x="67" y="15679"/>
                  </a:cubicBezTo>
                  <a:cubicBezTo>
                    <a:pt x="1" y="16212"/>
                    <a:pt x="401" y="16679"/>
                    <a:pt x="935" y="16679"/>
                  </a:cubicBezTo>
                  <a:lnTo>
                    <a:pt x="1635" y="16679"/>
                  </a:lnTo>
                  <a:cubicBezTo>
                    <a:pt x="2002" y="16679"/>
                    <a:pt x="2336" y="16479"/>
                    <a:pt x="2469" y="16112"/>
                  </a:cubicBezTo>
                  <a:cubicBezTo>
                    <a:pt x="3069" y="14511"/>
                    <a:pt x="4037" y="13043"/>
                    <a:pt x="5304" y="11876"/>
                  </a:cubicBezTo>
                  <a:lnTo>
                    <a:pt x="9074" y="21750"/>
                  </a:lnTo>
                  <a:lnTo>
                    <a:pt x="12143" y="20482"/>
                  </a:lnTo>
                  <a:lnTo>
                    <a:pt x="11075" y="8140"/>
                  </a:lnTo>
                  <a:cubicBezTo>
                    <a:pt x="11075" y="8140"/>
                    <a:pt x="12257" y="7809"/>
                    <a:pt x="13968" y="7809"/>
                  </a:cubicBezTo>
                  <a:cubicBezTo>
                    <a:pt x="16434" y="7809"/>
                    <a:pt x="20000" y="8495"/>
                    <a:pt x="22717" y="11842"/>
                  </a:cubicBezTo>
                  <a:cubicBezTo>
                    <a:pt x="23251" y="12543"/>
                    <a:pt x="24084" y="12910"/>
                    <a:pt x="24918" y="12943"/>
                  </a:cubicBezTo>
                  <a:lnTo>
                    <a:pt x="27620" y="12943"/>
                  </a:lnTo>
                  <a:cubicBezTo>
                    <a:pt x="28187" y="12910"/>
                    <a:pt x="28554" y="12276"/>
                    <a:pt x="28254" y="11776"/>
                  </a:cubicBezTo>
                  <a:cubicBezTo>
                    <a:pt x="26886" y="9441"/>
                    <a:pt x="23184" y="4370"/>
                    <a:pt x="16546" y="2869"/>
                  </a:cubicBezTo>
                  <a:cubicBezTo>
                    <a:pt x="15594" y="2645"/>
                    <a:pt x="14621" y="2536"/>
                    <a:pt x="13650" y="2536"/>
                  </a:cubicBezTo>
                  <a:cubicBezTo>
                    <a:pt x="12886" y="2536"/>
                    <a:pt x="12124" y="2604"/>
                    <a:pt x="11375" y="2736"/>
                  </a:cubicBezTo>
                  <a:lnTo>
                    <a:pt x="11342" y="2636"/>
                  </a:lnTo>
                  <a:lnTo>
                    <a:pt x="11375" y="2603"/>
                  </a:lnTo>
                  <a:lnTo>
                    <a:pt x="11309" y="2603"/>
                  </a:lnTo>
                  <a:lnTo>
                    <a:pt x="10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4"/>
            <p:cNvSpPr/>
            <p:nvPr/>
          </p:nvSpPr>
          <p:spPr>
            <a:xfrm>
              <a:off x="4113981" y="4200746"/>
              <a:ext cx="126394" cy="152766"/>
            </a:xfrm>
            <a:custGeom>
              <a:avLst/>
              <a:gdLst/>
              <a:ahLst/>
              <a:cxnLst/>
              <a:rect l="l" t="t" r="r" b="b"/>
              <a:pathLst>
                <a:path w="6873" h="8307" extrusionOk="0">
                  <a:moveTo>
                    <a:pt x="3436" y="1"/>
                  </a:moveTo>
                  <a:cubicBezTo>
                    <a:pt x="1535" y="1"/>
                    <a:pt x="1" y="1869"/>
                    <a:pt x="1" y="4171"/>
                  </a:cubicBezTo>
                  <a:cubicBezTo>
                    <a:pt x="1" y="6439"/>
                    <a:pt x="1535" y="8307"/>
                    <a:pt x="3436" y="8307"/>
                  </a:cubicBezTo>
                  <a:cubicBezTo>
                    <a:pt x="5338" y="8307"/>
                    <a:pt x="6872" y="6439"/>
                    <a:pt x="6872" y="4171"/>
                  </a:cubicBezTo>
                  <a:cubicBezTo>
                    <a:pt x="6872" y="1869"/>
                    <a:pt x="5338" y="1"/>
                    <a:pt x="3436"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4"/>
            <p:cNvSpPr/>
            <p:nvPr/>
          </p:nvSpPr>
          <p:spPr>
            <a:xfrm>
              <a:off x="4113981" y="4200746"/>
              <a:ext cx="126394" cy="152766"/>
            </a:xfrm>
            <a:custGeom>
              <a:avLst/>
              <a:gdLst/>
              <a:ahLst/>
              <a:cxnLst/>
              <a:rect l="l" t="t" r="r" b="b"/>
              <a:pathLst>
                <a:path w="6873" h="8307" extrusionOk="0">
                  <a:moveTo>
                    <a:pt x="3436" y="1"/>
                  </a:moveTo>
                  <a:cubicBezTo>
                    <a:pt x="1535" y="1"/>
                    <a:pt x="1" y="1869"/>
                    <a:pt x="1" y="4171"/>
                  </a:cubicBezTo>
                  <a:cubicBezTo>
                    <a:pt x="1" y="6439"/>
                    <a:pt x="1535" y="8307"/>
                    <a:pt x="3436" y="8307"/>
                  </a:cubicBezTo>
                  <a:cubicBezTo>
                    <a:pt x="5338" y="8307"/>
                    <a:pt x="6872" y="6439"/>
                    <a:pt x="6872" y="4171"/>
                  </a:cubicBezTo>
                  <a:cubicBezTo>
                    <a:pt x="6872" y="1869"/>
                    <a:pt x="5338"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4"/>
            <p:cNvSpPr/>
            <p:nvPr/>
          </p:nvSpPr>
          <p:spPr>
            <a:xfrm>
              <a:off x="3949597" y="3437287"/>
              <a:ext cx="305053" cy="279602"/>
            </a:xfrm>
            <a:custGeom>
              <a:avLst/>
              <a:gdLst/>
              <a:ahLst/>
              <a:cxnLst/>
              <a:rect l="l" t="t" r="r" b="b"/>
              <a:pathLst>
                <a:path w="16588" h="15204" extrusionOk="0">
                  <a:moveTo>
                    <a:pt x="6639" y="0"/>
                  </a:moveTo>
                  <a:cubicBezTo>
                    <a:pt x="2948" y="0"/>
                    <a:pt x="1" y="1493"/>
                    <a:pt x="1" y="1493"/>
                  </a:cubicBezTo>
                  <a:cubicBezTo>
                    <a:pt x="1" y="1493"/>
                    <a:pt x="2169" y="15103"/>
                    <a:pt x="9307" y="15203"/>
                  </a:cubicBezTo>
                  <a:cubicBezTo>
                    <a:pt x="9334" y="15204"/>
                    <a:pt x="9360" y="15204"/>
                    <a:pt x="9385" y="15204"/>
                  </a:cubicBezTo>
                  <a:cubicBezTo>
                    <a:pt x="16017" y="15204"/>
                    <a:pt x="16588" y="2486"/>
                    <a:pt x="10241" y="526"/>
                  </a:cubicBezTo>
                  <a:cubicBezTo>
                    <a:pt x="9013" y="145"/>
                    <a:pt x="7790" y="0"/>
                    <a:pt x="6639" y="0"/>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4"/>
            <p:cNvSpPr/>
            <p:nvPr/>
          </p:nvSpPr>
          <p:spPr>
            <a:xfrm>
              <a:off x="3949597" y="3437287"/>
              <a:ext cx="305053" cy="279602"/>
            </a:xfrm>
            <a:custGeom>
              <a:avLst/>
              <a:gdLst/>
              <a:ahLst/>
              <a:cxnLst/>
              <a:rect l="l" t="t" r="r" b="b"/>
              <a:pathLst>
                <a:path w="16588" h="15204" extrusionOk="0">
                  <a:moveTo>
                    <a:pt x="6639" y="0"/>
                  </a:moveTo>
                  <a:cubicBezTo>
                    <a:pt x="2948" y="0"/>
                    <a:pt x="1" y="1493"/>
                    <a:pt x="1" y="1493"/>
                  </a:cubicBezTo>
                  <a:cubicBezTo>
                    <a:pt x="1" y="1493"/>
                    <a:pt x="2169" y="15103"/>
                    <a:pt x="9307" y="15203"/>
                  </a:cubicBezTo>
                  <a:cubicBezTo>
                    <a:pt x="9334" y="15204"/>
                    <a:pt x="9360" y="15204"/>
                    <a:pt x="9385" y="15204"/>
                  </a:cubicBezTo>
                  <a:cubicBezTo>
                    <a:pt x="16017" y="15204"/>
                    <a:pt x="16588" y="2486"/>
                    <a:pt x="10241" y="526"/>
                  </a:cubicBezTo>
                  <a:cubicBezTo>
                    <a:pt x="9013" y="145"/>
                    <a:pt x="7790" y="0"/>
                    <a:pt x="6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4"/>
            <p:cNvSpPr/>
            <p:nvPr/>
          </p:nvSpPr>
          <p:spPr>
            <a:xfrm>
              <a:off x="4026880" y="3464739"/>
              <a:ext cx="187744" cy="230059"/>
            </a:xfrm>
            <a:custGeom>
              <a:avLst/>
              <a:gdLst/>
              <a:ahLst/>
              <a:cxnLst/>
              <a:rect l="l" t="t" r="r" b="b"/>
              <a:pathLst>
                <a:path w="10209" h="12510" extrusionOk="0">
                  <a:moveTo>
                    <a:pt x="4804" y="0"/>
                  </a:moveTo>
                  <a:cubicBezTo>
                    <a:pt x="2102" y="0"/>
                    <a:pt x="1" y="2802"/>
                    <a:pt x="168" y="6238"/>
                  </a:cubicBezTo>
                  <a:cubicBezTo>
                    <a:pt x="334" y="9707"/>
                    <a:pt x="2669" y="12509"/>
                    <a:pt x="5371" y="12509"/>
                  </a:cubicBezTo>
                  <a:cubicBezTo>
                    <a:pt x="8107" y="12509"/>
                    <a:pt x="10208" y="9707"/>
                    <a:pt x="10041" y="6238"/>
                  </a:cubicBezTo>
                  <a:cubicBezTo>
                    <a:pt x="9875" y="2802"/>
                    <a:pt x="7540" y="0"/>
                    <a:pt x="4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4"/>
            <p:cNvSpPr/>
            <p:nvPr/>
          </p:nvSpPr>
          <p:spPr>
            <a:xfrm>
              <a:off x="3972306" y="3400954"/>
              <a:ext cx="114110" cy="14124"/>
            </a:xfrm>
            <a:custGeom>
              <a:avLst/>
              <a:gdLst/>
              <a:ahLst/>
              <a:cxnLst/>
              <a:rect l="l" t="t" r="r" b="b"/>
              <a:pathLst>
                <a:path w="6205" h="768" extrusionOk="0">
                  <a:moveTo>
                    <a:pt x="500" y="0"/>
                  </a:moveTo>
                  <a:lnTo>
                    <a:pt x="0" y="767"/>
                  </a:lnTo>
                  <a:lnTo>
                    <a:pt x="6204" y="767"/>
                  </a:lnTo>
                  <a:lnTo>
                    <a:pt x="6204" y="0"/>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4"/>
            <p:cNvSpPr/>
            <p:nvPr/>
          </p:nvSpPr>
          <p:spPr>
            <a:xfrm>
              <a:off x="2846189" y="3592310"/>
              <a:ext cx="613454" cy="114735"/>
            </a:xfrm>
            <a:custGeom>
              <a:avLst/>
              <a:gdLst/>
              <a:ahLst/>
              <a:cxnLst/>
              <a:rect l="l" t="t" r="r" b="b"/>
              <a:pathLst>
                <a:path w="33358" h="6239" extrusionOk="0">
                  <a:moveTo>
                    <a:pt x="2569" y="1"/>
                  </a:moveTo>
                  <a:cubicBezTo>
                    <a:pt x="1134" y="1"/>
                    <a:pt x="0" y="901"/>
                    <a:pt x="0" y="2336"/>
                  </a:cubicBezTo>
                  <a:lnTo>
                    <a:pt x="0" y="3903"/>
                  </a:lnTo>
                  <a:cubicBezTo>
                    <a:pt x="0" y="5304"/>
                    <a:pt x="1134" y="6238"/>
                    <a:pt x="2569" y="6238"/>
                  </a:cubicBezTo>
                  <a:lnTo>
                    <a:pt x="30756" y="6238"/>
                  </a:lnTo>
                  <a:cubicBezTo>
                    <a:pt x="32190" y="6238"/>
                    <a:pt x="33357" y="5304"/>
                    <a:pt x="33357" y="3903"/>
                  </a:cubicBezTo>
                  <a:lnTo>
                    <a:pt x="33357" y="2336"/>
                  </a:lnTo>
                  <a:cubicBezTo>
                    <a:pt x="33357" y="901"/>
                    <a:pt x="32190" y="1"/>
                    <a:pt x="30756" y="1"/>
                  </a:cubicBez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4"/>
            <p:cNvSpPr/>
            <p:nvPr/>
          </p:nvSpPr>
          <p:spPr>
            <a:xfrm>
              <a:off x="2625375" y="3748106"/>
              <a:ext cx="599974" cy="603026"/>
            </a:xfrm>
            <a:custGeom>
              <a:avLst/>
              <a:gdLst/>
              <a:ahLst/>
              <a:cxnLst/>
              <a:rect l="l" t="t" r="r" b="b"/>
              <a:pathLst>
                <a:path w="32625" h="32791" extrusionOk="0">
                  <a:moveTo>
                    <a:pt x="13377" y="0"/>
                  </a:moveTo>
                  <a:cubicBezTo>
                    <a:pt x="4637" y="3503"/>
                    <a:pt x="1569" y="12443"/>
                    <a:pt x="468" y="17646"/>
                  </a:cubicBezTo>
                  <a:cubicBezTo>
                    <a:pt x="1" y="19915"/>
                    <a:pt x="1068" y="22250"/>
                    <a:pt x="3070" y="23417"/>
                  </a:cubicBezTo>
                  <a:lnTo>
                    <a:pt x="12143" y="28688"/>
                  </a:lnTo>
                  <a:cubicBezTo>
                    <a:pt x="16746" y="31389"/>
                    <a:pt x="21983" y="32790"/>
                    <a:pt x="27320" y="32790"/>
                  </a:cubicBezTo>
                  <a:lnTo>
                    <a:pt x="32624" y="32790"/>
                  </a:lnTo>
                  <a:lnTo>
                    <a:pt x="32624" y="22750"/>
                  </a:lnTo>
                  <a:cubicBezTo>
                    <a:pt x="32624" y="19815"/>
                    <a:pt x="31990" y="16912"/>
                    <a:pt x="30756" y="14244"/>
                  </a:cubicBezTo>
                  <a:lnTo>
                    <a:pt x="27020" y="6205"/>
                  </a:lnTo>
                  <a:cubicBezTo>
                    <a:pt x="25252" y="2435"/>
                    <a:pt x="21483" y="34"/>
                    <a:pt x="17313" y="34"/>
                  </a:cubicBezTo>
                  <a:lnTo>
                    <a:pt x="13811" y="34"/>
                  </a:lnTo>
                  <a:lnTo>
                    <a:pt x="133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4"/>
            <p:cNvSpPr/>
            <p:nvPr/>
          </p:nvSpPr>
          <p:spPr>
            <a:xfrm>
              <a:off x="3646004" y="3133529"/>
              <a:ext cx="95095" cy="117788"/>
            </a:xfrm>
            <a:custGeom>
              <a:avLst/>
              <a:gdLst/>
              <a:ahLst/>
              <a:cxnLst/>
              <a:rect l="l" t="t" r="r" b="b"/>
              <a:pathLst>
                <a:path w="5171" h="6405" extrusionOk="0">
                  <a:moveTo>
                    <a:pt x="667" y="0"/>
                  </a:moveTo>
                  <a:lnTo>
                    <a:pt x="0" y="501"/>
                  </a:lnTo>
                  <a:lnTo>
                    <a:pt x="4537" y="6405"/>
                  </a:lnTo>
                  <a:lnTo>
                    <a:pt x="5170" y="5905"/>
                  </a:lnTo>
                  <a:lnTo>
                    <a:pt x="667" y="0"/>
                  </a:ln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4"/>
            <p:cNvSpPr/>
            <p:nvPr/>
          </p:nvSpPr>
          <p:spPr>
            <a:xfrm>
              <a:off x="3585895" y="3120640"/>
              <a:ext cx="91417" cy="53386"/>
            </a:xfrm>
            <a:custGeom>
              <a:avLst/>
              <a:gdLst/>
              <a:ahLst/>
              <a:cxnLst/>
              <a:rect l="l" t="t" r="r" b="b"/>
              <a:pathLst>
                <a:path w="4971" h="2903" extrusionOk="0">
                  <a:moveTo>
                    <a:pt x="1234" y="1"/>
                  </a:moveTo>
                  <a:cubicBezTo>
                    <a:pt x="534" y="1"/>
                    <a:pt x="0" y="601"/>
                    <a:pt x="100" y="1268"/>
                  </a:cubicBezTo>
                  <a:lnTo>
                    <a:pt x="200" y="1936"/>
                  </a:lnTo>
                  <a:cubicBezTo>
                    <a:pt x="267" y="2503"/>
                    <a:pt x="767" y="2903"/>
                    <a:pt x="1301" y="2903"/>
                  </a:cubicBezTo>
                  <a:lnTo>
                    <a:pt x="3636" y="2903"/>
                  </a:lnTo>
                  <a:cubicBezTo>
                    <a:pt x="4437" y="2903"/>
                    <a:pt x="4970" y="2069"/>
                    <a:pt x="4670" y="1335"/>
                  </a:cubicBezTo>
                  <a:lnTo>
                    <a:pt x="4403" y="668"/>
                  </a:lnTo>
                  <a:cubicBezTo>
                    <a:pt x="4203" y="268"/>
                    <a:pt x="3803" y="1"/>
                    <a:pt x="3336"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4"/>
            <p:cNvSpPr/>
            <p:nvPr/>
          </p:nvSpPr>
          <p:spPr>
            <a:xfrm>
              <a:off x="4028112" y="3150703"/>
              <a:ext cx="35603" cy="100612"/>
            </a:xfrm>
            <a:custGeom>
              <a:avLst/>
              <a:gdLst/>
              <a:ahLst/>
              <a:cxnLst/>
              <a:rect l="l" t="t" r="r" b="b"/>
              <a:pathLst>
                <a:path w="1936" h="5471" extrusionOk="0">
                  <a:moveTo>
                    <a:pt x="1101" y="0"/>
                  </a:moveTo>
                  <a:lnTo>
                    <a:pt x="1" y="5271"/>
                  </a:lnTo>
                  <a:lnTo>
                    <a:pt x="801" y="5471"/>
                  </a:lnTo>
                  <a:lnTo>
                    <a:pt x="1935" y="167"/>
                  </a:lnTo>
                  <a:lnTo>
                    <a:pt x="1101" y="0"/>
                  </a:lnTo>
                  <a:close/>
                </a:path>
              </a:pathLst>
            </a:custGeom>
            <a:solidFill>
              <a:srgbClr val="2E3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4"/>
            <p:cNvSpPr/>
            <p:nvPr/>
          </p:nvSpPr>
          <p:spPr>
            <a:xfrm>
              <a:off x="4038537" y="3120640"/>
              <a:ext cx="82222" cy="53386"/>
            </a:xfrm>
            <a:custGeom>
              <a:avLst/>
              <a:gdLst/>
              <a:ahLst/>
              <a:cxnLst/>
              <a:rect l="l" t="t" r="r" b="b"/>
              <a:pathLst>
                <a:path w="4471" h="2903" extrusionOk="0">
                  <a:moveTo>
                    <a:pt x="1168" y="1"/>
                  </a:moveTo>
                  <a:cubicBezTo>
                    <a:pt x="701" y="1"/>
                    <a:pt x="301" y="334"/>
                    <a:pt x="234" y="801"/>
                  </a:cubicBezTo>
                  <a:lnTo>
                    <a:pt x="67" y="1836"/>
                  </a:lnTo>
                  <a:cubicBezTo>
                    <a:pt x="1" y="2403"/>
                    <a:pt x="434" y="2903"/>
                    <a:pt x="1035" y="2903"/>
                  </a:cubicBezTo>
                  <a:lnTo>
                    <a:pt x="3303" y="2903"/>
                  </a:lnTo>
                  <a:cubicBezTo>
                    <a:pt x="3770" y="2903"/>
                    <a:pt x="4170" y="2569"/>
                    <a:pt x="4237" y="2102"/>
                  </a:cubicBezTo>
                  <a:lnTo>
                    <a:pt x="4370" y="1068"/>
                  </a:lnTo>
                  <a:cubicBezTo>
                    <a:pt x="4470" y="501"/>
                    <a:pt x="4003" y="1"/>
                    <a:pt x="3436"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4"/>
            <p:cNvSpPr/>
            <p:nvPr/>
          </p:nvSpPr>
          <p:spPr>
            <a:xfrm>
              <a:off x="4214596" y="2150949"/>
              <a:ext cx="546588" cy="507932"/>
            </a:xfrm>
            <a:custGeom>
              <a:avLst/>
              <a:gdLst/>
              <a:ahLst/>
              <a:cxnLst/>
              <a:rect l="l" t="t" r="r" b="b"/>
              <a:pathLst>
                <a:path w="29722" h="27620" extrusionOk="0">
                  <a:moveTo>
                    <a:pt x="1668" y="0"/>
                  </a:moveTo>
                  <a:cubicBezTo>
                    <a:pt x="1235" y="0"/>
                    <a:pt x="1" y="4537"/>
                    <a:pt x="201" y="5638"/>
                  </a:cubicBezTo>
                  <a:cubicBezTo>
                    <a:pt x="401" y="6772"/>
                    <a:pt x="4904" y="7039"/>
                    <a:pt x="4904" y="7039"/>
                  </a:cubicBezTo>
                  <a:cubicBezTo>
                    <a:pt x="4904" y="7039"/>
                    <a:pt x="14344" y="17980"/>
                    <a:pt x="15812" y="19547"/>
                  </a:cubicBezTo>
                  <a:cubicBezTo>
                    <a:pt x="17280" y="21082"/>
                    <a:pt x="27353" y="27620"/>
                    <a:pt x="27353" y="27620"/>
                  </a:cubicBezTo>
                  <a:lnTo>
                    <a:pt x="29722" y="22083"/>
                  </a:lnTo>
                  <a:cubicBezTo>
                    <a:pt x="29722" y="22083"/>
                    <a:pt x="20782" y="17079"/>
                    <a:pt x="18947" y="15778"/>
                  </a:cubicBezTo>
                  <a:cubicBezTo>
                    <a:pt x="17113" y="14511"/>
                    <a:pt x="7206" y="4804"/>
                    <a:pt x="6672" y="4537"/>
                  </a:cubicBezTo>
                  <a:cubicBezTo>
                    <a:pt x="6672" y="4537"/>
                    <a:pt x="7039" y="3436"/>
                    <a:pt x="6205" y="2769"/>
                  </a:cubicBezTo>
                  <a:cubicBezTo>
                    <a:pt x="5371" y="2135"/>
                    <a:pt x="2135" y="0"/>
                    <a:pt x="1668"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4"/>
            <p:cNvSpPr/>
            <p:nvPr/>
          </p:nvSpPr>
          <p:spPr>
            <a:xfrm>
              <a:off x="4584440" y="2480927"/>
              <a:ext cx="279749" cy="280962"/>
            </a:xfrm>
            <a:custGeom>
              <a:avLst/>
              <a:gdLst/>
              <a:ahLst/>
              <a:cxnLst/>
              <a:rect l="l" t="t" r="r" b="b"/>
              <a:pathLst>
                <a:path w="15212" h="15278" extrusionOk="0">
                  <a:moveTo>
                    <a:pt x="4171" y="0"/>
                  </a:moveTo>
                  <a:lnTo>
                    <a:pt x="1" y="7572"/>
                  </a:lnTo>
                  <a:lnTo>
                    <a:pt x="10475" y="15278"/>
                  </a:lnTo>
                  <a:cubicBezTo>
                    <a:pt x="15212" y="9007"/>
                    <a:pt x="13277" y="5071"/>
                    <a:pt x="13277" y="5071"/>
                  </a:cubicBezTo>
                  <a:lnTo>
                    <a:pt x="4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4"/>
            <p:cNvSpPr/>
            <p:nvPr/>
          </p:nvSpPr>
          <p:spPr>
            <a:xfrm>
              <a:off x="4686269" y="2600518"/>
              <a:ext cx="152140" cy="161354"/>
            </a:xfrm>
            <a:custGeom>
              <a:avLst/>
              <a:gdLst/>
              <a:ahLst/>
              <a:cxnLst/>
              <a:rect l="l" t="t" r="r" b="b"/>
              <a:pathLst>
                <a:path w="8273" h="8774" extrusionOk="0">
                  <a:moveTo>
                    <a:pt x="8073" y="1"/>
                  </a:moveTo>
                  <a:cubicBezTo>
                    <a:pt x="6071" y="401"/>
                    <a:pt x="1701" y="1636"/>
                    <a:pt x="0" y="5138"/>
                  </a:cubicBezTo>
                  <a:lnTo>
                    <a:pt x="4937" y="8774"/>
                  </a:lnTo>
                  <a:cubicBezTo>
                    <a:pt x="7973" y="4738"/>
                    <a:pt x="8273" y="1669"/>
                    <a:pt x="80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4"/>
            <p:cNvSpPr/>
            <p:nvPr/>
          </p:nvSpPr>
          <p:spPr>
            <a:xfrm>
              <a:off x="5186148" y="2133775"/>
              <a:ext cx="546588" cy="507932"/>
            </a:xfrm>
            <a:custGeom>
              <a:avLst/>
              <a:gdLst/>
              <a:ahLst/>
              <a:cxnLst/>
              <a:rect l="l" t="t" r="r" b="b"/>
              <a:pathLst>
                <a:path w="29722" h="27620" extrusionOk="0">
                  <a:moveTo>
                    <a:pt x="28054" y="0"/>
                  </a:moveTo>
                  <a:cubicBezTo>
                    <a:pt x="27587" y="0"/>
                    <a:pt x="24351" y="2135"/>
                    <a:pt x="23517" y="2769"/>
                  </a:cubicBezTo>
                  <a:cubicBezTo>
                    <a:pt x="22683" y="3403"/>
                    <a:pt x="23050" y="4537"/>
                    <a:pt x="23050" y="4537"/>
                  </a:cubicBezTo>
                  <a:cubicBezTo>
                    <a:pt x="22516" y="4804"/>
                    <a:pt x="12609" y="14511"/>
                    <a:pt x="10775" y="15778"/>
                  </a:cubicBezTo>
                  <a:cubicBezTo>
                    <a:pt x="8940" y="17079"/>
                    <a:pt x="0" y="22083"/>
                    <a:pt x="0" y="22083"/>
                  </a:cubicBezTo>
                  <a:lnTo>
                    <a:pt x="2369" y="27620"/>
                  </a:lnTo>
                  <a:cubicBezTo>
                    <a:pt x="2369" y="27620"/>
                    <a:pt x="12442" y="21082"/>
                    <a:pt x="13910" y="19514"/>
                  </a:cubicBezTo>
                  <a:cubicBezTo>
                    <a:pt x="15378" y="17980"/>
                    <a:pt x="24818" y="7005"/>
                    <a:pt x="24818" y="7005"/>
                  </a:cubicBezTo>
                  <a:cubicBezTo>
                    <a:pt x="24818" y="7005"/>
                    <a:pt x="29321" y="6738"/>
                    <a:pt x="29521" y="5638"/>
                  </a:cubicBezTo>
                  <a:cubicBezTo>
                    <a:pt x="29721" y="4537"/>
                    <a:pt x="28487" y="0"/>
                    <a:pt x="28054"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4"/>
            <p:cNvSpPr/>
            <p:nvPr/>
          </p:nvSpPr>
          <p:spPr>
            <a:xfrm>
              <a:off x="4792990" y="3511351"/>
              <a:ext cx="196920" cy="1004830"/>
            </a:xfrm>
            <a:custGeom>
              <a:avLst/>
              <a:gdLst/>
              <a:ahLst/>
              <a:cxnLst/>
              <a:rect l="l" t="t" r="r" b="b"/>
              <a:pathLst>
                <a:path w="10708" h="54640" extrusionOk="0">
                  <a:moveTo>
                    <a:pt x="10708" y="0"/>
                  </a:moveTo>
                  <a:lnTo>
                    <a:pt x="2902" y="2302"/>
                  </a:lnTo>
                  <a:cubicBezTo>
                    <a:pt x="2902" y="2302"/>
                    <a:pt x="2902" y="4003"/>
                    <a:pt x="2869" y="6372"/>
                  </a:cubicBezTo>
                  <a:cubicBezTo>
                    <a:pt x="2836" y="9607"/>
                    <a:pt x="2769" y="14077"/>
                    <a:pt x="2702" y="16913"/>
                  </a:cubicBezTo>
                  <a:cubicBezTo>
                    <a:pt x="2702" y="17680"/>
                    <a:pt x="2669" y="18347"/>
                    <a:pt x="2669" y="18814"/>
                  </a:cubicBezTo>
                  <a:cubicBezTo>
                    <a:pt x="2602" y="20248"/>
                    <a:pt x="1034" y="29855"/>
                    <a:pt x="0" y="54640"/>
                  </a:cubicBezTo>
                  <a:lnTo>
                    <a:pt x="3236" y="54640"/>
                  </a:lnTo>
                  <a:cubicBezTo>
                    <a:pt x="3236" y="54640"/>
                    <a:pt x="8039" y="28054"/>
                    <a:pt x="8406" y="25919"/>
                  </a:cubicBezTo>
                  <a:cubicBezTo>
                    <a:pt x="8807" y="23584"/>
                    <a:pt x="9207" y="19848"/>
                    <a:pt x="9540" y="15912"/>
                  </a:cubicBezTo>
                  <a:cubicBezTo>
                    <a:pt x="9841" y="12976"/>
                    <a:pt x="10041" y="9974"/>
                    <a:pt x="10241" y="7339"/>
                  </a:cubicBezTo>
                  <a:cubicBezTo>
                    <a:pt x="10541" y="3136"/>
                    <a:pt x="10708" y="1"/>
                    <a:pt x="10708"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4"/>
            <p:cNvSpPr/>
            <p:nvPr/>
          </p:nvSpPr>
          <p:spPr>
            <a:xfrm>
              <a:off x="5066539" y="3526686"/>
              <a:ext cx="153998" cy="987046"/>
            </a:xfrm>
            <a:custGeom>
              <a:avLst/>
              <a:gdLst/>
              <a:ahLst/>
              <a:cxnLst/>
              <a:rect l="l" t="t" r="r" b="b"/>
              <a:pathLst>
                <a:path w="8374" h="53673" extrusionOk="0">
                  <a:moveTo>
                    <a:pt x="7239" y="0"/>
                  </a:moveTo>
                  <a:lnTo>
                    <a:pt x="1" y="3103"/>
                  </a:lnTo>
                  <a:cubicBezTo>
                    <a:pt x="1" y="3103"/>
                    <a:pt x="167" y="4837"/>
                    <a:pt x="468" y="7206"/>
                  </a:cubicBezTo>
                  <a:cubicBezTo>
                    <a:pt x="801" y="10174"/>
                    <a:pt x="1335" y="14177"/>
                    <a:pt x="1902" y="17213"/>
                  </a:cubicBezTo>
                  <a:cubicBezTo>
                    <a:pt x="2202" y="19014"/>
                    <a:pt x="1535" y="27954"/>
                    <a:pt x="3336" y="53672"/>
                  </a:cubicBezTo>
                  <a:lnTo>
                    <a:pt x="6906" y="53672"/>
                  </a:lnTo>
                  <a:cubicBezTo>
                    <a:pt x="6906" y="53672"/>
                    <a:pt x="8173" y="21349"/>
                    <a:pt x="8307" y="19214"/>
                  </a:cubicBezTo>
                  <a:cubicBezTo>
                    <a:pt x="8373" y="18013"/>
                    <a:pt x="8373" y="16646"/>
                    <a:pt x="8340" y="15211"/>
                  </a:cubicBezTo>
                  <a:cubicBezTo>
                    <a:pt x="8307" y="12943"/>
                    <a:pt x="8140" y="10475"/>
                    <a:pt x="8006" y="8240"/>
                  </a:cubicBezTo>
                  <a:cubicBezTo>
                    <a:pt x="7673" y="3736"/>
                    <a:pt x="7239" y="0"/>
                    <a:pt x="7239"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4"/>
            <p:cNvSpPr/>
            <p:nvPr/>
          </p:nvSpPr>
          <p:spPr>
            <a:xfrm>
              <a:off x="4772863" y="4502217"/>
              <a:ext cx="208184" cy="68375"/>
            </a:xfrm>
            <a:custGeom>
              <a:avLst/>
              <a:gdLst/>
              <a:ahLst/>
              <a:cxnLst/>
              <a:rect l="l" t="t" r="r" b="b"/>
              <a:pathLst>
                <a:path w="12109" h="3977" extrusionOk="0">
                  <a:moveTo>
                    <a:pt x="5416" y="0"/>
                  </a:moveTo>
                  <a:cubicBezTo>
                    <a:pt x="5390" y="0"/>
                    <a:pt x="5363" y="2"/>
                    <a:pt x="5337" y="7"/>
                  </a:cubicBezTo>
                  <a:lnTo>
                    <a:pt x="1067" y="7"/>
                  </a:lnTo>
                  <a:cubicBezTo>
                    <a:pt x="901" y="7"/>
                    <a:pt x="801" y="107"/>
                    <a:pt x="767" y="240"/>
                  </a:cubicBezTo>
                  <a:lnTo>
                    <a:pt x="67" y="3343"/>
                  </a:lnTo>
                  <a:cubicBezTo>
                    <a:pt x="0" y="3643"/>
                    <a:pt x="200" y="3910"/>
                    <a:pt x="467" y="3976"/>
                  </a:cubicBezTo>
                  <a:lnTo>
                    <a:pt x="567" y="3976"/>
                  </a:lnTo>
                  <a:cubicBezTo>
                    <a:pt x="1968" y="3943"/>
                    <a:pt x="2969" y="3843"/>
                    <a:pt x="4670" y="3843"/>
                  </a:cubicBezTo>
                  <a:cubicBezTo>
                    <a:pt x="5771" y="3843"/>
                    <a:pt x="8973" y="3976"/>
                    <a:pt x="10441" y="3976"/>
                  </a:cubicBezTo>
                  <a:cubicBezTo>
                    <a:pt x="11909" y="3976"/>
                    <a:pt x="12109" y="2509"/>
                    <a:pt x="11508" y="2375"/>
                  </a:cubicBezTo>
                  <a:cubicBezTo>
                    <a:pt x="8806" y="1808"/>
                    <a:pt x="6772" y="974"/>
                    <a:pt x="5904" y="207"/>
                  </a:cubicBezTo>
                  <a:cubicBezTo>
                    <a:pt x="5759" y="91"/>
                    <a:pt x="5589" y="0"/>
                    <a:pt x="5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4"/>
            <p:cNvSpPr/>
            <p:nvPr/>
          </p:nvSpPr>
          <p:spPr>
            <a:xfrm>
              <a:off x="5103549" y="4500034"/>
              <a:ext cx="208769" cy="68839"/>
            </a:xfrm>
            <a:custGeom>
              <a:avLst/>
              <a:gdLst/>
              <a:ahLst/>
              <a:cxnLst/>
              <a:rect l="l" t="t" r="r" b="b"/>
              <a:pathLst>
                <a:path w="12143" h="4004" extrusionOk="0">
                  <a:moveTo>
                    <a:pt x="1068" y="0"/>
                  </a:moveTo>
                  <a:cubicBezTo>
                    <a:pt x="934" y="0"/>
                    <a:pt x="801" y="100"/>
                    <a:pt x="767" y="234"/>
                  </a:cubicBezTo>
                  <a:lnTo>
                    <a:pt x="67" y="3370"/>
                  </a:lnTo>
                  <a:cubicBezTo>
                    <a:pt x="0" y="3670"/>
                    <a:pt x="200" y="3937"/>
                    <a:pt x="501" y="3970"/>
                  </a:cubicBezTo>
                  <a:lnTo>
                    <a:pt x="601" y="3970"/>
                  </a:lnTo>
                  <a:cubicBezTo>
                    <a:pt x="1968" y="3970"/>
                    <a:pt x="2969" y="3870"/>
                    <a:pt x="4704" y="3870"/>
                  </a:cubicBezTo>
                  <a:cubicBezTo>
                    <a:pt x="5771" y="3870"/>
                    <a:pt x="9007" y="4003"/>
                    <a:pt x="10474" y="4003"/>
                  </a:cubicBezTo>
                  <a:cubicBezTo>
                    <a:pt x="11942" y="4003"/>
                    <a:pt x="12142" y="2536"/>
                    <a:pt x="11508" y="2402"/>
                  </a:cubicBezTo>
                  <a:cubicBezTo>
                    <a:pt x="8807" y="1802"/>
                    <a:pt x="6805" y="1001"/>
                    <a:pt x="5938" y="234"/>
                  </a:cubicBezTo>
                  <a:cubicBezTo>
                    <a:pt x="5771" y="67"/>
                    <a:pt x="5538" y="0"/>
                    <a:pt x="5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4"/>
            <p:cNvSpPr/>
            <p:nvPr/>
          </p:nvSpPr>
          <p:spPr>
            <a:xfrm>
              <a:off x="4811395" y="3160522"/>
              <a:ext cx="421444" cy="609776"/>
            </a:xfrm>
            <a:custGeom>
              <a:avLst/>
              <a:gdLst/>
              <a:ahLst/>
              <a:cxnLst/>
              <a:rect l="l" t="t" r="r" b="b"/>
              <a:pathLst>
                <a:path w="22917" h="33158" extrusionOk="0">
                  <a:moveTo>
                    <a:pt x="734" y="0"/>
                  </a:moveTo>
                  <a:cubicBezTo>
                    <a:pt x="701" y="1901"/>
                    <a:pt x="500" y="20415"/>
                    <a:pt x="0" y="33157"/>
                  </a:cubicBezTo>
                  <a:lnTo>
                    <a:pt x="10007" y="33157"/>
                  </a:lnTo>
                  <a:cubicBezTo>
                    <a:pt x="10041" y="32890"/>
                    <a:pt x="10074" y="32590"/>
                    <a:pt x="10107" y="32257"/>
                  </a:cubicBezTo>
                  <a:cubicBezTo>
                    <a:pt x="10541" y="27987"/>
                    <a:pt x="10975" y="22850"/>
                    <a:pt x="11375" y="17913"/>
                  </a:cubicBezTo>
                  <a:cubicBezTo>
                    <a:pt x="12809" y="21782"/>
                    <a:pt x="13410" y="27220"/>
                    <a:pt x="14177" y="33157"/>
                  </a:cubicBezTo>
                  <a:lnTo>
                    <a:pt x="22916" y="33157"/>
                  </a:lnTo>
                  <a:cubicBezTo>
                    <a:pt x="22216" y="17813"/>
                    <a:pt x="20315" y="5304"/>
                    <a:pt x="19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4"/>
            <p:cNvSpPr/>
            <p:nvPr/>
          </p:nvSpPr>
          <p:spPr>
            <a:xfrm>
              <a:off x="4863524" y="2276737"/>
              <a:ext cx="192635" cy="252715"/>
            </a:xfrm>
            <a:custGeom>
              <a:avLst/>
              <a:gdLst/>
              <a:ahLst/>
              <a:cxnLst/>
              <a:rect l="l" t="t" r="r" b="b"/>
              <a:pathLst>
                <a:path w="10475" h="13742" extrusionOk="0">
                  <a:moveTo>
                    <a:pt x="4811" y="1"/>
                  </a:moveTo>
                  <a:cubicBezTo>
                    <a:pt x="2947" y="1"/>
                    <a:pt x="1188" y="1097"/>
                    <a:pt x="434" y="2933"/>
                  </a:cubicBezTo>
                  <a:cubicBezTo>
                    <a:pt x="134" y="3600"/>
                    <a:pt x="0" y="4367"/>
                    <a:pt x="67" y="5101"/>
                  </a:cubicBezTo>
                  <a:cubicBezTo>
                    <a:pt x="267" y="8570"/>
                    <a:pt x="234" y="10605"/>
                    <a:pt x="1968" y="12406"/>
                  </a:cubicBezTo>
                  <a:cubicBezTo>
                    <a:pt x="2824" y="13283"/>
                    <a:pt x="3980" y="13742"/>
                    <a:pt x="5151" y="13742"/>
                  </a:cubicBezTo>
                  <a:cubicBezTo>
                    <a:pt x="5851" y="13742"/>
                    <a:pt x="6556" y="13577"/>
                    <a:pt x="7206" y="13240"/>
                  </a:cubicBezTo>
                  <a:cubicBezTo>
                    <a:pt x="7439" y="13107"/>
                    <a:pt x="7639" y="12973"/>
                    <a:pt x="7873" y="12840"/>
                  </a:cubicBezTo>
                  <a:cubicBezTo>
                    <a:pt x="8640" y="12239"/>
                    <a:pt x="9274" y="11439"/>
                    <a:pt x="9607" y="10538"/>
                  </a:cubicBezTo>
                  <a:cubicBezTo>
                    <a:pt x="9641" y="10371"/>
                    <a:pt x="9707" y="10205"/>
                    <a:pt x="9741" y="10038"/>
                  </a:cubicBezTo>
                  <a:cubicBezTo>
                    <a:pt x="10475" y="6902"/>
                    <a:pt x="10008" y="1765"/>
                    <a:pt x="6638" y="364"/>
                  </a:cubicBezTo>
                  <a:cubicBezTo>
                    <a:pt x="6039" y="118"/>
                    <a:pt x="5419" y="1"/>
                    <a:pt x="4811" y="1"/>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4"/>
            <p:cNvSpPr/>
            <p:nvPr/>
          </p:nvSpPr>
          <p:spPr>
            <a:xfrm>
              <a:off x="4926077" y="2500197"/>
              <a:ext cx="81615" cy="29222"/>
            </a:xfrm>
            <a:custGeom>
              <a:avLst/>
              <a:gdLst/>
              <a:ahLst/>
              <a:cxnLst/>
              <a:rect l="l" t="t" r="r" b="b"/>
              <a:pathLst>
                <a:path w="4438" h="1589" extrusionOk="0">
                  <a:moveTo>
                    <a:pt x="1465" y="0"/>
                  </a:moveTo>
                  <a:cubicBezTo>
                    <a:pt x="1188" y="0"/>
                    <a:pt x="911" y="18"/>
                    <a:pt x="635" y="53"/>
                  </a:cubicBezTo>
                  <a:cubicBezTo>
                    <a:pt x="368" y="420"/>
                    <a:pt x="168" y="820"/>
                    <a:pt x="1" y="1254"/>
                  </a:cubicBezTo>
                  <a:cubicBezTo>
                    <a:pt x="553" y="1478"/>
                    <a:pt x="1138" y="1588"/>
                    <a:pt x="1720" y="1588"/>
                  </a:cubicBezTo>
                  <a:cubicBezTo>
                    <a:pt x="2441" y="1588"/>
                    <a:pt x="3158" y="1419"/>
                    <a:pt x="3804" y="1087"/>
                  </a:cubicBezTo>
                  <a:cubicBezTo>
                    <a:pt x="4037" y="954"/>
                    <a:pt x="4237" y="820"/>
                    <a:pt x="4437" y="687"/>
                  </a:cubicBezTo>
                  <a:cubicBezTo>
                    <a:pt x="3517" y="240"/>
                    <a:pt x="2494" y="0"/>
                    <a:pt x="1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4"/>
            <p:cNvSpPr/>
            <p:nvPr/>
          </p:nvSpPr>
          <p:spPr>
            <a:xfrm>
              <a:off x="4879465" y="2430013"/>
              <a:ext cx="156444" cy="185316"/>
            </a:xfrm>
            <a:custGeom>
              <a:avLst/>
              <a:gdLst/>
              <a:ahLst/>
              <a:cxnLst/>
              <a:rect l="l" t="t" r="r" b="b"/>
              <a:pathLst>
                <a:path w="8507" h="10077" extrusionOk="0">
                  <a:moveTo>
                    <a:pt x="167" y="1"/>
                  </a:moveTo>
                  <a:lnTo>
                    <a:pt x="167" y="1"/>
                  </a:lnTo>
                  <a:cubicBezTo>
                    <a:pt x="835" y="2502"/>
                    <a:pt x="1669" y="7172"/>
                    <a:pt x="1" y="9007"/>
                  </a:cubicBezTo>
                  <a:cubicBezTo>
                    <a:pt x="979" y="9889"/>
                    <a:pt x="2784" y="10077"/>
                    <a:pt x="4142" y="10077"/>
                  </a:cubicBezTo>
                  <a:cubicBezTo>
                    <a:pt x="5146" y="10077"/>
                    <a:pt x="5905" y="9974"/>
                    <a:pt x="5905" y="9974"/>
                  </a:cubicBezTo>
                  <a:cubicBezTo>
                    <a:pt x="5905" y="9974"/>
                    <a:pt x="8507" y="9241"/>
                    <a:pt x="7940" y="8440"/>
                  </a:cubicBezTo>
                  <a:cubicBezTo>
                    <a:pt x="6405" y="8173"/>
                    <a:pt x="5671" y="7473"/>
                    <a:pt x="5371" y="6539"/>
                  </a:cubicBezTo>
                  <a:cubicBezTo>
                    <a:pt x="5204" y="5972"/>
                    <a:pt x="5138" y="5371"/>
                    <a:pt x="5204" y="4804"/>
                  </a:cubicBezTo>
                  <a:cubicBezTo>
                    <a:pt x="5238" y="4471"/>
                    <a:pt x="5271" y="4137"/>
                    <a:pt x="5338" y="3803"/>
                  </a:cubicBezTo>
                  <a:lnTo>
                    <a:pt x="167"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4"/>
            <p:cNvSpPr/>
            <p:nvPr/>
          </p:nvSpPr>
          <p:spPr>
            <a:xfrm>
              <a:off x="4830408" y="2254359"/>
              <a:ext cx="239861" cy="232431"/>
            </a:xfrm>
            <a:custGeom>
              <a:avLst/>
              <a:gdLst/>
              <a:ahLst/>
              <a:cxnLst/>
              <a:rect l="l" t="t" r="r" b="b"/>
              <a:pathLst>
                <a:path w="13043" h="12639" extrusionOk="0">
                  <a:moveTo>
                    <a:pt x="5819" y="1"/>
                  </a:moveTo>
                  <a:cubicBezTo>
                    <a:pt x="4502" y="1"/>
                    <a:pt x="3106" y="326"/>
                    <a:pt x="3002" y="1214"/>
                  </a:cubicBezTo>
                  <a:cubicBezTo>
                    <a:pt x="3002" y="1214"/>
                    <a:pt x="434" y="1214"/>
                    <a:pt x="167" y="5551"/>
                  </a:cubicBezTo>
                  <a:cubicBezTo>
                    <a:pt x="0" y="8119"/>
                    <a:pt x="1001" y="10654"/>
                    <a:pt x="2869" y="12422"/>
                  </a:cubicBezTo>
                  <a:cubicBezTo>
                    <a:pt x="2869" y="12422"/>
                    <a:pt x="3774" y="12639"/>
                    <a:pt x="4842" y="12639"/>
                  </a:cubicBezTo>
                  <a:cubicBezTo>
                    <a:pt x="5740" y="12639"/>
                    <a:pt x="6753" y="12486"/>
                    <a:pt x="7439" y="11922"/>
                  </a:cubicBezTo>
                  <a:cubicBezTo>
                    <a:pt x="8973" y="10688"/>
                    <a:pt x="9640" y="8086"/>
                    <a:pt x="9640" y="8086"/>
                  </a:cubicBezTo>
                  <a:lnTo>
                    <a:pt x="10374" y="8386"/>
                  </a:lnTo>
                  <a:lnTo>
                    <a:pt x="10007" y="6852"/>
                  </a:lnTo>
                  <a:cubicBezTo>
                    <a:pt x="10007" y="6852"/>
                    <a:pt x="11108" y="5184"/>
                    <a:pt x="10007" y="3716"/>
                  </a:cubicBezTo>
                  <a:cubicBezTo>
                    <a:pt x="10007" y="3716"/>
                    <a:pt x="13043" y="2816"/>
                    <a:pt x="11342" y="1214"/>
                  </a:cubicBezTo>
                  <a:cubicBezTo>
                    <a:pt x="10708" y="647"/>
                    <a:pt x="9907" y="1214"/>
                    <a:pt x="7839" y="314"/>
                  </a:cubicBezTo>
                  <a:cubicBezTo>
                    <a:pt x="7407" y="123"/>
                    <a:pt x="6628" y="1"/>
                    <a:pt x="58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4"/>
            <p:cNvSpPr/>
            <p:nvPr/>
          </p:nvSpPr>
          <p:spPr>
            <a:xfrm>
              <a:off x="4967173" y="2365952"/>
              <a:ext cx="47023" cy="71224"/>
            </a:xfrm>
            <a:custGeom>
              <a:avLst/>
              <a:gdLst/>
              <a:ahLst/>
              <a:cxnLst/>
              <a:rect l="l" t="t" r="r" b="b"/>
              <a:pathLst>
                <a:path w="2557" h="3873" extrusionOk="0">
                  <a:moveTo>
                    <a:pt x="1262" y="1"/>
                  </a:moveTo>
                  <a:cubicBezTo>
                    <a:pt x="1221" y="1"/>
                    <a:pt x="1178" y="6"/>
                    <a:pt x="1135" y="16"/>
                  </a:cubicBezTo>
                  <a:cubicBezTo>
                    <a:pt x="368" y="182"/>
                    <a:pt x="1" y="1350"/>
                    <a:pt x="234" y="2284"/>
                  </a:cubicBezTo>
                  <a:cubicBezTo>
                    <a:pt x="368" y="2918"/>
                    <a:pt x="801" y="3485"/>
                    <a:pt x="1402" y="3818"/>
                  </a:cubicBezTo>
                  <a:cubicBezTo>
                    <a:pt x="1488" y="3855"/>
                    <a:pt x="1570" y="3872"/>
                    <a:pt x="1648" y="3872"/>
                  </a:cubicBezTo>
                  <a:cubicBezTo>
                    <a:pt x="2208" y="3872"/>
                    <a:pt x="2557" y="2991"/>
                    <a:pt x="2469" y="2084"/>
                  </a:cubicBezTo>
                  <a:cubicBezTo>
                    <a:pt x="2375" y="1205"/>
                    <a:pt x="1926" y="1"/>
                    <a:pt x="1262" y="1"/>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4"/>
            <p:cNvSpPr/>
            <p:nvPr/>
          </p:nvSpPr>
          <p:spPr>
            <a:xfrm>
              <a:off x="4884982" y="3321833"/>
              <a:ext cx="135589" cy="431871"/>
            </a:xfrm>
            <a:custGeom>
              <a:avLst/>
              <a:gdLst/>
              <a:ahLst/>
              <a:cxnLst/>
              <a:rect l="l" t="t" r="r" b="b"/>
              <a:pathLst>
                <a:path w="7373" h="23484" extrusionOk="0">
                  <a:moveTo>
                    <a:pt x="2002" y="0"/>
                  </a:moveTo>
                  <a:cubicBezTo>
                    <a:pt x="2002" y="1"/>
                    <a:pt x="1" y="5938"/>
                    <a:pt x="2002" y="9140"/>
                  </a:cubicBezTo>
                  <a:cubicBezTo>
                    <a:pt x="4004" y="12309"/>
                    <a:pt x="4704" y="12909"/>
                    <a:pt x="4704" y="12909"/>
                  </a:cubicBezTo>
                  <a:cubicBezTo>
                    <a:pt x="4704" y="12909"/>
                    <a:pt x="5505" y="17312"/>
                    <a:pt x="6139" y="23484"/>
                  </a:cubicBezTo>
                  <a:cubicBezTo>
                    <a:pt x="6539" y="19214"/>
                    <a:pt x="6973" y="14077"/>
                    <a:pt x="7373" y="9140"/>
                  </a:cubicBezTo>
                  <a:cubicBezTo>
                    <a:pt x="7373" y="9140"/>
                    <a:pt x="1902" y="5537"/>
                    <a:pt x="2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4"/>
            <p:cNvSpPr/>
            <p:nvPr/>
          </p:nvSpPr>
          <p:spPr>
            <a:xfrm>
              <a:off x="5066539" y="3757300"/>
              <a:ext cx="178530" cy="26408"/>
            </a:xfrm>
            <a:custGeom>
              <a:avLst/>
              <a:gdLst/>
              <a:ahLst/>
              <a:cxnLst/>
              <a:rect l="l" t="t" r="r" b="b"/>
              <a:pathLst>
                <a:path w="9708" h="1436" extrusionOk="0">
                  <a:moveTo>
                    <a:pt x="9708" y="1"/>
                  </a:moveTo>
                  <a:lnTo>
                    <a:pt x="1" y="101"/>
                  </a:lnTo>
                  <a:lnTo>
                    <a:pt x="1" y="1435"/>
                  </a:lnTo>
                  <a:lnTo>
                    <a:pt x="9307" y="1435"/>
                  </a:lnTo>
                  <a:lnTo>
                    <a:pt x="9708"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4"/>
            <p:cNvSpPr/>
            <p:nvPr/>
          </p:nvSpPr>
          <p:spPr>
            <a:xfrm>
              <a:off x="4792990" y="3760977"/>
              <a:ext cx="211044" cy="24569"/>
            </a:xfrm>
            <a:custGeom>
              <a:avLst/>
              <a:gdLst/>
              <a:ahLst/>
              <a:cxnLst/>
              <a:rect l="l" t="t" r="r" b="b"/>
              <a:pathLst>
                <a:path w="11476" h="1336" extrusionOk="0">
                  <a:moveTo>
                    <a:pt x="0" y="1"/>
                  </a:moveTo>
                  <a:lnTo>
                    <a:pt x="634" y="1335"/>
                  </a:lnTo>
                  <a:lnTo>
                    <a:pt x="11175" y="1335"/>
                  </a:lnTo>
                  <a:lnTo>
                    <a:pt x="11475" y="1"/>
                  </a:ln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4"/>
            <p:cNvSpPr/>
            <p:nvPr/>
          </p:nvSpPr>
          <p:spPr>
            <a:xfrm>
              <a:off x="4853705" y="2529231"/>
              <a:ext cx="174245" cy="47409"/>
            </a:xfrm>
            <a:custGeom>
              <a:avLst/>
              <a:gdLst/>
              <a:ahLst/>
              <a:cxnLst/>
              <a:rect l="l" t="t" r="r" b="b"/>
              <a:pathLst>
                <a:path w="9475" h="2578" extrusionOk="0">
                  <a:moveTo>
                    <a:pt x="3794" y="1"/>
                  </a:moveTo>
                  <a:cubicBezTo>
                    <a:pt x="283" y="1"/>
                    <a:pt x="1" y="2477"/>
                    <a:pt x="1" y="2477"/>
                  </a:cubicBezTo>
                  <a:lnTo>
                    <a:pt x="9474" y="2577"/>
                  </a:lnTo>
                  <a:cubicBezTo>
                    <a:pt x="9474" y="2577"/>
                    <a:pt x="7940" y="209"/>
                    <a:pt x="4137" y="9"/>
                  </a:cubicBezTo>
                  <a:cubicBezTo>
                    <a:pt x="4019" y="3"/>
                    <a:pt x="3905" y="1"/>
                    <a:pt x="3794" y="1"/>
                  </a:cubicBezTo>
                  <a:close/>
                </a:path>
              </a:pathLst>
            </a:custGeom>
            <a:solidFill>
              <a:srgbClr val="FFB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4"/>
            <p:cNvSpPr/>
            <p:nvPr/>
          </p:nvSpPr>
          <p:spPr>
            <a:xfrm>
              <a:off x="4853705" y="2529231"/>
              <a:ext cx="174245" cy="47409"/>
            </a:xfrm>
            <a:custGeom>
              <a:avLst/>
              <a:gdLst/>
              <a:ahLst/>
              <a:cxnLst/>
              <a:rect l="l" t="t" r="r" b="b"/>
              <a:pathLst>
                <a:path w="9475" h="2578" extrusionOk="0">
                  <a:moveTo>
                    <a:pt x="3794" y="1"/>
                  </a:moveTo>
                  <a:cubicBezTo>
                    <a:pt x="283" y="1"/>
                    <a:pt x="1" y="2477"/>
                    <a:pt x="1" y="2477"/>
                  </a:cubicBezTo>
                  <a:lnTo>
                    <a:pt x="9474" y="2577"/>
                  </a:lnTo>
                  <a:cubicBezTo>
                    <a:pt x="9474" y="2577"/>
                    <a:pt x="7940" y="209"/>
                    <a:pt x="4137" y="9"/>
                  </a:cubicBezTo>
                  <a:cubicBezTo>
                    <a:pt x="4019" y="3"/>
                    <a:pt x="3905" y="1"/>
                    <a:pt x="3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4"/>
            <p:cNvSpPr/>
            <p:nvPr/>
          </p:nvSpPr>
          <p:spPr>
            <a:xfrm>
              <a:off x="4767836" y="2549622"/>
              <a:ext cx="411642" cy="717118"/>
            </a:xfrm>
            <a:custGeom>
              <a:avLst/>
              <a:gdLst/>
              <a:ahLst/>
              <a:cxnLst/>
              <a:rect l="l" t="t" r="r" b="b"/>
              <a:pathLst>
                <a:path w="22384" h="38995" extrusionOk="0">
                  <a:moveTo>
                    <a:pt x="401" y="0"/>
                  </a:moveTo>
                  <a:lnTo>
                    <a:pt x="401" y="0"/>
                  </a:lnTo>
                  <a:cubicBezTo>
                    <a:pt x="1568" y="12976"/>
                    <a:pt x="1402" y="26019"/>
                    <a:pt x="1" y="38995"/>
                  </a:cubicBezTo>
                  <a:lnTo>
                    <a:pt x="22383" y="37627"/>
                  </a:lnTo>
                  <a:cubicBezTo>
                    <a:pt x="22150" y="14744"/>
                    <a:pt x="19081" y="367"/>
                    <a:pt x="19081" y="367"/>
                  </a:cubicBezTo>
                  <a:cubicBezTo>
                    <a:pt x="19081" y="367"/>
                    <a:pt x="14035" y="1417"/>
                    <a:pt x="9535" y="1417"/>
                  </a:cubicBezTo>
                  <a:cubicBezTo>
                    <a:pt x="9222" y="1417"/>
                    <a:pt x="8912" y="1412"/>
                    <a:pt x="8607" y="1401"/>
                  </a:cubicBezTo>
                  <a:cubicBezTo>
                    <a:pt x="5805" y="1268"/>
                    <a:pt x="3070" y="801"/>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4"/>
            <p:cNvSpPr/>
            <p:nvPr/>
          </p:nvSpPr>
          <p:spPr>
            <a:xfrm>
              <a:off x="4463617" y="2550229"/>
              <a:ext cx="722028" cy="574209"/>
            </a:xfrm>
            <a:custGeom>
              <a:avLst/>
              <a:gdLst/>
              <a:ahLst/>
              <a:cxnLst/>
              <a:rect l="l" t="t" r="r" b="b"/>
              <a:pathLst>
                <a:path w="39262" h="31224" extrusionOk="0">
                  <a:moveTo>
                    <a:pt x="16947" y="0"/>
                  </a:moveTo>
                  <a:cubicBezTo>
                    <a:pt x="16946" y="0"/>
                    <a:pt x="16946" y="0"/>
                    <a:pt x="16946" y="1"/>
                  </a:cubicBezTo>
                  <a:cubicBezTo>
                    <a:pt x="13744" y="4671"/>
                    <a:pt x="15845" y="11809"/>
                    <a:pt x="15845" y="11809"/>
                  </a:cubicBezTo>
                  <a:cubicBezTo>
                    <a:pt x="5771" y="16112"/>
                    <a:pt x="1" y="28454"/>
                    <a:pt x="1" y="28454"/>
                  </a:cubicBezTo>
                  <a:cubicBezTo>
                    <a:pt x="1" y="28454"/>
                    <a:pt x="2336" y="25819"/>
                    <a:pt x="9741" y="25219"/>
                  </a:cubicBezTo>
                  <a:cubicBezTo>
                    <a:pt x="10064" y="25193"/>
                    <a:pt x="10392" y="25180"/>
                    <a:pt x="10722" y="25180"/>
                  </a:cubicBezTo>
                  <a:cubicBezTo>
                    <a:pt x="17997" y="25180"/>
                    <a:pt x="26786" y="31223"/>
                    <a:pt x="26786" y="31223"/>
                  </a:cubicBezTo>
                  <a:cubicBezTo>
                    <a:pt x="26786" y="31223"/>
                    <a:pt x="39262" y="21483"/>
                    <a:pt x="38962" y="14411"/>
                  </a:cubicBezTo>
                  <a:cubicBezTo>
                    <a:pt x="38628" y="7339"/>
                    <a:pt x="35626" y="334"/>
                    <a:pt x="35626" y="334"/>
                  </a:cubicBezTo>
                  <a:cubicBezTo>
                    <a:pt x="32151" y="897"/>
                    <a:pt x="29096" y="1095"/>
                    <a:pt x="26518" y="1095"/>
                  </a:cubicBezTo>
                  <a:cubicBezTo>
                    <a:pt x="20449" y="1095"/>
                    <a:pt x="17018" y="0"/>
                    <a:pt x="16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4"/>
            <p:cNvSpPr/>
            <p:nvPr/>
          </p:nvSpPr>
          <p:spPr>
            <a:xfrm>
              <a:off x="5124201" y="2680871"/>
              <a:ext cx="55832" cy="162586"/>
            </a:xfrm>
            <a:custGeom>
              <a:avLst/>
              <a:gdLst/>
              <a:ahLst/>
              <a:cxnLst/>
              <a:rect l="l" t="t" r="r" b="b"/>
              <a:pathLst>
                <a:path w="3036" h="8841" extrusionOk="0">
                  <a:moveTo>
                    <a:pt x="667" y="1"/>
                  </a:moveTo>
                  <a:lnTo>
                    <a:pt x="667" y="1"/>
                  </a:lnTo>
                  <a:cubicBezTo>
                    <a:pt x="667" y="1"/>
                    <a:pt x="0" y="4204"/>
                    <a:pt x="2902" y="8840"/>
                  </a:cubicBezTo>
                  <a:cubicBezTo>
                    <a:pt x="2969" y="8540"/>
                    <a:pt x="3002" y="8207"/>
                    <a:pt x="3036" y="7906"/>
                  </a:cubicBezTo>
                  <a:cubicBezTo>
                    <a:pt x="3036" y="7706"/>
                    <a:pt x="3036" y="7506"/>
                    <a:pt x="3036" y="7306"/>
                  </a:cubicBezTo>
                  <a:cubicBezTo>
                    <a:pt x="2936" y="5805"/>
                    <a:pt x="2769" y="4304"/>
                    <a:pt x="2502" y="2803"/>
                  </a:cubicBezTo>
                  <a:cubicBezTo>
                    <a:pt x="2369" y="2069"/>
                    <a:pt x="2235" y="1368"/>
                    <a:pt x="2068" y="668"/>
                  </a:cubicBezTo>
                  <a:lnTo>
                    <a:pt x="6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4"/>
            <p:cNvSpPr/>
            <p:nvPr/>
          </p:nvSpPr>
          <p:spPr>
            <a:xfrm>
              <a:off x="4767836" y="2212749"/>
              <a:ext cx="298543" cy="251060"/>
            </a:xfrm>
            <a:custGeom>
              <a:avLst/>
              <a:gdLst/>
              <a:ahLst/>
              <a:cxnLst/>
              <a:rect l="l" t="t" r="r" b="b"/>
              <a:pathLst>
                <a:path w="16234" h="13652" extrusionOk="0">
                  <a:moveTo>
                    <a:pt x="12082" y="0"/>
                  </a:moveTo>
                  <a:cubicBezTo>
                    <a:pt x="11627" y="0"/>
                    <a:pt x="11124" y="87"/>
                    <a:pt x="10575" y="275"/>
                  </a:cubicBezTo>
                  <a:cubicBezTo>
                    <a:pt x="3036" y="2877"/>
                    <a:pt x="1" y="10082"/>
                    <a:pt x="668" y="12350"/>
                  </a:cubicBezTo>
                  <a:cubicBezTo>
                    <a:pt x="905" y="13200"/>
                    <a:pt x="1844" y="13652"/>
                    <a:pt x="3183" y="13652"/>
                  </a:cubicBezTo>
                  <a:cubicBezTo>
                    <a:pt x="5420" y="13652"/>
                    <a:pt x="8775" y="12390"/>
                    <a:pt x="11842" y="9615"/>
                  </a:cubicBezTo>
                  <a:cubicBezTo>
                    <a:pt x="16234" y="5639"/>
                    <a:pt x="15742" y="0"/>
                    <a:pt x="12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4"/>
            <p:cNvSpPr/>
            <p:nvPr/>
          </p:nvSpPr>
          <p:spPr>
            <a:xfrm>
              <a:off x="4799738" y="2211664"/>
              <a:ext cx="193867" cy="185371"/>
            </a:xfrm>
            <a:custGeom>
              <a:avLst/>
              <a:gdLst/>
              <a:ahLst/>
              <a:cxnLst/>
              <a:rect l="l" t="t" r="r" b="b"/>
              <a:pathLst>
                <a:path w="10542" h="10080" extrusionOk="0">
                  <a:moveTo>
                    <a:pt x="3870" y="1"/>
                  </a:moveTo>
                  <a:cubicBezTo>
                    <a:pt x="2202" y="34"/>
                    <a:pt x="1802" y="3169"/>
                    <a:pt x="1802" y="3169"/>
                  </a:cubicBezTo>
                  <a:cubicBezTo>
                    <a:pt x="934" y="3436"/>
                    <a:pt x="267" y="4137"/>
                    <a:pt x="0" y="5037"/>
                  </a:cubicBezTo>
                  <a:cubicBezTo>
                    <a:pt x="0" y="5037"/>
                    <a:pt x="401" y="8673"/>
                    <a:pt x="1802" y="9607"/>
                  </a:cubicBezTo>
                  <a:cubicBezTo>
                    <a:pt x="2260" y="9913"/>
                    <a:pt x="2812" y="10080"/>
                    <a:pt x="3435" y="10080"/>
                  </a:cubicBezTo>
                  <a:cubicBezTo>
                    <a:pt x="4716" y="10080"/>
                    <a:pt x="6301" y="9377"/>
                    <a:pt x="8006" y="7739"/>
                  </a:cubicBezTo>
                  <a:cubicBezTo>
                    <a:pt x="10541" y="5338"/>
                    <a:pt x="10041" y="2569"/>
                    <a:pt x="10041" y="2569"/>
                  </a:cubicBezTo>
                  <a:cubicBezTo>
                    <a:pt x="10041" y="2569"/>
                    <a:pt x="6438" y="1"/>
                    <a:pt x="38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4"/>
            <p:cNvSpPr/>
            <p:nvPr/>
          </p:nvSpPr>
          <p:spPr>
            <a:xfrm>
              <a:off x="4799738" y="2213503"/>
              <a:ext cx="193867" cy="183532"/>
            </a:xfrm>
            <a:custGeom>
              <a:avLst/>
              <a:gdLst/>
              <a:ahLst/>
              <a:cxnLst/>
              <a:rect l="l" t="t" r="r" b="b"/>
              <a:pathLst>
                <a:path w="10542" h="9980" extrusionOk="0">
                  <a:moveTo>
                    <a:pt x="4937" y="1"/>
                  </a:moveTo>
                  <a:cubicBezTo>
                    <a:pt x="5604" y="801"/>
                    <a:pt x="5838" y="1835"/>
                    <a:pt x="5604" y="2803"/>
                  </a:cubicBezTo>
                  <a:cubicBezTo>
                    <a:pt x="5323" y="4233"/>
                    <a:pt x="3855" y="6141"/>
                    <a:pt x="2174" y="6141"/>
                  </a:cubicBezTo>
                  <a:cubicBezTo>
                    <a:pt x="1463" y="6141"/>
                    <a:pt x="714" y="5800"/>
                    <a:pt x="0" y="4937"/>
                  </a:cubicBezTo>
                  <a:lnTo>
                    <a:pt x="0" y="4937"/>
                  </a:lnTo>
                  <a:cubicBezTo>
                    <a:pt x="0" y="4938"/>
                    <a:pt x="267" y="7473"/>
                    <a:pt x="1168" y="8874"/>
                  </a:cubicBezTo>
                  <a:cubicBezTo>
                    <a:pt x="1335" y="9107"/>
                    <a:pt x="1535" y="9341"/>
                    <a:pt x="1802" y="9507"/>
                  </a:cubicBezTo>
                  <a:cubicBezTo>
                    <a:pt x="2260" y="9813"/>
                    <a:pt x="2815" y="9980"/>
                    <a:pt x="3442" y="9980"/>
                  </a:cubicBezTo>
                  <a:cubicBezTo>
                    <a:pt x="4731" y="9980"/>
                    <a:pt x="6323" y="9277"/>
                    <a:pt x="8006" y="7639"/>
                  </a:cubicBezTo>
                  <a:cubicBezTo>
                    <a:pt x="10541" y="5238"/>
                    <a:pt x="10041" y="2469"/>
                    <a:pt x="10041" y="2469"/>
                  </a:cubicBezTo>
                  <a:cubicBezTo>
                    <a:pt x="10041" y="2469"/>
                    <a:pt x="9807" y="2302"/>
                    <a:pt x="9374" y="2035"/>
                  </a:cubicBezTo>
                  <a:cubicBezTo>
                    <a:pt x="8440" y="1435"/>
                    <a:pt x="6605" y="368"/>
                    <a:pt x="49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4"/>
            <p:cNvSpPr/>
            <p:nvPr/>
          </p:nvSpPr>
          <p:spPr>
            <a:xfrm>
              <a:off x="4821196" y="2250921"/>
              <a:ext cx="172406" cy="146109"/>
            </a:xfrm>
            <a:custGeom>
              <a:avLst/>
              <a:gdLst/>
              <a:ahLst/>
              <a:cxnLst/>
              <a:rect l="l" t="t" r="r" b="b"/>
              <a:pathLst>
                <a:path w="9375" h="7945" extrusionOk="0">
                  <a:moveTo>
                    <a:pt x="8240" y="0"/>
                  </a:moveTo>
                  <a:lnTo>
                    <a:pt x="8240" y="0"/>
                  </a:lnTo>
                  <a:cubicBezTo>
                    <a:pt x="8407" y="1435"/>
                    <a:pt x="8040" y="2902"/>
                    <a:pt x="7173" y="4070"/>
                  </a:cubicBezTo>
                  <a:cubicBezTo>
                    <a:pt x="5884" y="5895"/>
                    <a:pt x="3668" y="7050"/>
                    <a:pt x="1531" y="7050"/>
                  </a:cubicBezTo>
                  <a:cubicBezTo>
                    <a:pt x="1011" y="7050"/>
                    <a:pt x="496" y="6982"/>
                    <a:pt x="1" y="6839"/>
                  </a:cubicBezTo>
                  <a:lnTo>
                    <a:pt x="1" y="6839"/>
                  </a:lnTo>
                  <a:cubicBezTo>
                    <a:pt x="168" y="7072"/>
                    <a:pt x="368" y="7306"/>
                    <a:pt x="635" y="7472"/>
                  </a:cubicBezTo>
                  <a:cubicBezTo>
                    <a:pt x="1093" y="7778"/>
                    <a:pt x="1648" y="7945"/>
                    <a:pt x="2275" y="7945"/>
                  </a:cubicBezTo>
                  <a:cubicBezTo>
                    <a:pt x="3564" y="7945"/>
                    <a:pt x="5156" y="7242"/>
                    <a:pt x="6839" y="5604"/>
                  </a:cubicBezTo>
                  <a:cubicBezTo>
                    <a:pt x="9374" y="3203"/>
                    <a:pt x="8874" y="434"/>
                    <a:pt x="8874" y="434"/>
                  </a:cubicBezTo>
                  <a:cubicBezTo>
                    <a:pt x="8874" y="434"/>
                    <a:pt x="8640" y="267"/>
                    <a:pt x="8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4"/>
            <p:cNvSpPr/>
            <p:nvPr/>
          </p:nvSpPr>
          <p:spPr>
            <a:xfrm>
              <a:off x="5083106" y="2463754"/>
              <a:ext cx="279749" cy="280356"/>
            </a:xfrm>
            <a:custGeom>
              <a:avLst/>
              <a:gdLst/>
              <a:ahLst/>
              <a:cxnLst/>
              <a:rect l="l" t="t" r="r" b="b"/>
              <a:pathLst>
                <a:path w="15212" h="15245" extrusionOk="0">
                  <a:moveTo>
                    <a:pt x="11041" y="0"/>
                  </a:moveTo>
                  <a:lnTo>
                    <a:pt x="1935" y="5037"/>
                  </a:lnTo>
                  <a:cubicBezTo>
                    <a:pt x="1935" y="5037"/>
                    <a:pt x="0" y="8973"/>
                    <a:pt x="4737" y="15245"/>
                  </a:cubicBezTo>
                  <a:lnTo>
                    <a:pt x="15211" y="7572"/>
                  </a:lnTo>
                  <a:lnTo>
                    <a:pt x="110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45"/>
          <p:cNvSpPr txBox="1">
            <a:spLocks noGrp="1"/>
          </p:cNvSpPr>
          <p:nvPr>
            <p:ph type="title"/>
          </p:nvPr>
        </p:nvSpPr>
        <p:spPr>
          <a:xfrm>
            <a:off x="903650" y="156425"/>
            <a:ext cx="7566300" cy="7851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sz="3900">
                <a:solidFill>
                  <a:srgbClr val="F8A53F"/>
                </a:solidFill>
              </a:rPr>
              <a:t>SPOILER ALERT!!!!</a:t>
            </a:r>
            <a:endParaRPr sz="3900"/>
          </a:p>
        </p:txBody>
      </p:sp>
      <p:grpSp>
        <p:nvGrpSpPr>
          <p:cNvPr id="730" name="Google Shape;730;p45"/>
          <p:cNvGrpSpPr/>
          <p:nvPr/>
        </p:nvGrpSpPr>
        <p:grpSpPr>
          <a:xfrm>
            <a:off x="3724793" y="2029646"/>
            <a:ext cx="1716236" cy="1716451"/>
            <a:chOff x="1129200" y="1643975"/>
            <a:chExt cx="2153100" cy="2153100"/>
          </a:xfrm>
        </p:grpSpPr>
        <p:sp>
          <p:nvSpPr>
            <p:cNvPr id="731" name="Google Shape;731;p45"/>
            <p:cNvSpPr/>
            <p:nvPr/>
          </p:nvSpPr>
          <p:spPr>
            <a:xfrm>
              <a:off x="1560900" y="2075675"/>
              <a:ext cx="1289700" cy="1289700"/>
            </a:xfrm>
            <a:prstGeom prst="ellipse">
              <a:avLst/>
            </a:prstGeom>
            <a:solidFill>
              <a:schemeClr val="lt2"/>
            </a:solidFill>
            <a:ln w="2286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5"/>
            <p:cNvSpPr/>
            <p:nvPr/>
          </p:nvSpPr>
          <p:spPr>
            <a:xfrm rot="-5400000">
              <a:off x="1989900" y="34565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3" name="Google Shape;733;p45"/>
            <p:cNvCxnSpPr>
              <a:endCxn id="732" idx="1"/>
            </p:cNvCxnSpPr>
            <p:nvPr/>
          </p:nvCxnSpPr>
          <p:spPr>
            <a:xfrm>
              <a:off x="2205750" y="3479375"/>
              <a:ext cx="0" cy="317700"/>
            </a:xfrm>
            <a:prstGeom prst="straightConnector1">
              <a:avLst/>
            </a:prstGeom>
            <a:noFill/>
            <a:ln w="28575" cap="flat" cmpd="sng">
              <a:solidFill>
                <a:schemeClr val="accent3"/>
              </a:solidFill>
              <a:prstDash val="dash"/>
              <a:round/>
              <a:headEnd type="none" w="med" len="med"/>
              <a:tailEnd type="none" w="med" len="med"/>
            </a:ln>
          </p:spPr>
        </p:cxnSp>
        <p:sp>
          <p:nvSpPr>
            <p:cNvPr id="734" name="Google Shape;734;p45"/>
            <p:cNvSpPr/>
            <p:nvPr/>
          </p:nvSpPr>
          <p:spPr>
            <a:xfrm rot="-5400000">
              <a:off x="1989900" y="17351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5" name="Google Shape;735;p45"/>
            <p:cNvCxnSpPr>
              <a:endCxn id="734" idx="3"/>
            </p:cNvCxnSpPr>
            <p:nvPr/>
          </p:nvCxnSpPr>
          <p:spPr>
            <a:xfrm rot="10800000">
              <a:off x="2205750" y="1643975"/>
              <a:ext cx="0" cy="311100"/>
            </a:xfrm>
            <a:prstGeom prst="straightConnector1">
              <a:avLst/>
            </a:prstGeom>
            <a:noFill/>
            <a:ln w="28575" cap="flat" cmpd="sng">
              <a:solidFill>
                <a:schemeClr val="accent3"/>
              </a:solidFill>
              <a:prstDash val="dash"/>
              <a:round/>
              <a:headEnd type="none" w="med" len="med"/>
              <a:tailEnd type="none" w="med" len="med"/>
            </a:ln>
          </p:spPr>
        </p:cxnSp>
        <p:sp>
          <p:nvSpPr>
            <p:cNvPr id="736" name="Google Shape;736;p45"/>
            <p:cNvSpPr/>
            <p:nvPr/>
          </p:nvSpPr>
          <p:spPr>
            <a:xfrm>
              <a:off x="11292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7" name="Google Shape;737;p45"/>
            <p:cNvCxnSpPr>
              <a:endCxn id="736" idx="1"/>
            </p:cNvCxnSpPr>
            <p:nvPr/>
          </p:nvCxnSpPr>
          <p:spPr>
            <a:xfrm rot="10800000">
              <a:off x="1129200" y="2720525"/>
              <a:ext cx="312000" cy="0"/>
            </a:xfrm>
            <a:prstGeom prst="straightConnector1">
              <a:avLst/>
            </a:prstGeom>
            <a:noFill/>
            <a:ln w="28575" cap="flat" cmpd="sng">
              <a:solidFill>
                <a:schemeClr val="accent3"/>
              </a:solidFill>
              <a:prstDash val="dash"/>
              <a:round/>
              <a:headEnd type="none" w="med" len="med"/>
              <a:tailEnd type="none" w="med" len="med"/>
            </a:ln>
          </p:spPr>
        </p:cxnSp>
        <p:sp>
          <p:nvSpPr>
            <p:cNvPr id="738" name="Google Shape;738;p45"/>
            <p:cNvSpPr/>
            <p:nvPr/>
          </p:nvSpPr>
          <p:spPr>
            <a:xfrm>
              <a:off x="2850600" y="2595875"/>
              <a:ext cx="431700" cy="249300"/>
            </a:xfrm>
            <a:prstGeom prst="roundRect">
              <a:avLst>
                <a:gd name="adj" fmla="val 3773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9" name="Google Shape;739;p45"/>
            <p:cNvCxnSpPr/>
            <p:nvPr/>
          </p:nvCxnSpPr>
          <p:spPr>
            <a:xfrm>
              <a:off x="2971200" y="2720525"/>
              <a:ext cx="311100" cy="0"/>
            </a:xfrm>
            <a:prstGeom prst="straightConnector1">
              <a:avLst/>
            </a:prstGeom>
            <a:noFill/>
            <a:ln w="28575" cap="flat" cmpd="sng">
              <a:solidFill>
                <a:schemeClr val="accent3"/>
              </a:solidFill>
              <a:prstDash val="dash"/>
              <a:round/>
              <a:headEnd type="none" w="med" len="med"/>
              <a:tailEnd type="none" w="med" len="med"/>
            </a:ln>
          </p:spPr>
        </p:cxnSp>
        <p:sp>
          <p:nvSpPr>
            <p:cNvPr id="740" name="Google Shape;740;p45"/>
            <p:cNvSpPr/>
            <p:nvPr/>
          </p:nvSpPr>
          <p:spPr>
            <a:xfrm>
              <a:off x="1560900" y="2075675"/>
              <a:ext cx="1289700" cy="1289700"/>
            </a:xfrm>
            <a:prstGeom prst="ellipse">
              <a:avLst/>
            </a:prstGeom>
            <a:noFill/>
            <a:ln w="28575" cap="flat" cmpd="sng">
              <a:solidFill>
                <a:schemeClr val="accent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45"/>
          <p:cNvSpPr txBox="1"/>
          <p:nvPr/>
        </p:nvSpPr>
        <p:spPr>
          <a:xfrm>
            <a:off x="3512838" y="3964945"/>
            <a:ext cx="2118300" cy="531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JUDICIAL BRANCH</a:t>
            </a:r>
            <a:endParaRPr sz="1900" b="1">
              <a:solidFill>
                <a:srgbClr val="63B389"/>
              </a:solidFill>
              <a:latin typeface="Exo 2"/>
              <a:ea typeface="Exo 2"/>
              <a:cs typeface="Exo 2"/>
              <a:sym typeface="Exo 2"/>
            </a:endParaRPr>
          </a:p>
        </p:txBody>
      </p:sp>
      <p:sp>
        <p:nvSpPr>
          <p:cNvPr id="742" name="Google Shape;742;p45"/>
          <p:cNvSpPr txBox="1"/>
          <p:nvPr/>
        </p:nvSpPr>
        <p:spPr>
          <a:xfrm>
            <a:off x="3523775" y="4343645"/>
            <a:ext cx="2118300" cy="6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0443F"/>
                </a:solidFill>
                <a:latin typeface="Barlow"/>
                <a:ea typeface="Barlow"/>
                <a:cs typeface="Barlow"/>
                <a:sym typeface="Barlow"/>
              </a:rPr>
              <a:t>SUPREME COURT</a:t>
            </a:r>
            <a:endParaRPr>
              <a:solidFill>
                <a:srgbClr val="50443F"/>
              </a:solidFill>
              <a:latin typeface="Barlow"/>
              <a:ea typeface="Barlow"/>
              <a:cs typeface="Barlow"/>
              <a:sym typeface="Barlow"/>
            </a:endParaRPr>
          </a:p>
        </p:txBody>
      </p:sp>
      <p:sp>
        <p:nvSpPr>
          <p:cNvPr id="743" name="Google Shape;743;p45"/>
          <p:cNvSpPr txBox="1"/>
          <p:nvPr/>
        </p:nvSpPr>
        <p:spPr>
          <a:xfrm>
            <a:off x="3523763" y="1264995"/>
            <a:ext cx="2118300" cy="7695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en" sz="1900" b="1">
                <a:solidFill>
                  <a:srgbClr val="63B389"/>
                </a:solidFill>
                <a:latin typeface="Exo 2"/>
                <a:ea typeface="Exo 2"/>
                <a:cs typeface="Exo 2"/>
                <a:sym typeface="Exo 2"/>
              </a:rPr>
              <a:t>THE CONSTITUTION</a:t>
            </a:r>
            <a:endParaRPr sz="1900" b="1">
              <a:solidFill>
                <a:srgbClr val="63B389"/>
              </a:solidFill>
              <a:latin typeface="Exo 2"/>
              <a:ea typeface="Exo 2"/>
              <a:cs typeface="Exo 2"/>
              <a:sym typeface="Exo 2"/>
            </a:endParaRPr>
          </a:p>
        </p:txBody>
      </p:sp>
      <p:sp>
        <p:nvSpPr>
          <p:cNvPr id="744" name="Google Shape;744;p45"/>
          <p:cNvSpPr txBox="1"/>
          <p:nvPr/>
        </p:nvSpPr>
        <p:spPr>
          <a:xfrm>
            <a:off x="3562125" y="1644650"/>
            <a:ext cx="20196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50443F"/>
              </a:solidFill>
              <a:latin typeface="Barlow"/>
              <a:ea typeface="Barlow"/>
              <a:cs typeface="Barlow"/>
              <a:sym typeface="Barlow"/>
            </a:endParaRPr>
          </a:p>
        </p:txBody>
      </p:sp>
      <p:sp>
        <p:nvSpPr>
          <p:cNvPr id="745" name="Google Shape;745;p45"/>
          <p:cNvSpPr txBox="1"/>
          <p:nvPr/>
        </p:nvSpPr>
        <p:spPr>
          <a:xfrm>
            <a:off x="5567057" y="2357975"/>
            <a:ext cx="3269400" cy="531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900" b="1">
                <a:solidFill>
                  <a:srgbClr val="63B389"/>
                </a:solidFill>
                <a:latin typeface="Exo 2"/>
                <a:ea typeface="Exo 2"/>
                <a:cs typeface="Exo 2"/>
                <a:sym typeface="Exo 2"/>
              </a:rPr>
              <a:t>EXECUTIVE BRANCH</a:t>
            </a:r>
            <a:endParaRPr sz="1900" b="1">
              <a:solidFill>
                <a:srgbClr val="63B389"/>
              </a:solidFill>
              <a:latin typeface="Exo 2"/>
              <a:ea typeface="Exo 2"/>
              <a:cs typeface="Exo 2"/>
              <a:sym typeface="Exo 2"/>
            </a:endParaRPr>
          </a:p>
        </p:txBody>
      </p:sp>
      <p:sp>
        <p:nvSpPr>
          <p:cNvPr id="746" name="Google Shape;746;p45"/>
          <p:cNvSpPr txBox="1"/>
          <p:nvPr/>
        </p:nvSpPr>
        <p:spPr>
          <a:xfrm>
            <a:off x="5566975" y="2737170"/>
            <a:ext cx="2118300" cy="6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0443F"/>
                </a:solidFill>
                <a:latin typeface="Barlow"/>
                <a:ea typeface="Barlow"/>
                <a:cs typeface="Barlow"/>
                <a:sym typeface="Barlow"/>
              </a:rPr>
              <a:t>PRESIDENT</a:t>
            </a:r>
            <a:endParaRPr>
              <a:solidFill>
                <a:srgbClr val="50443F"/>
              </a:solidFill>
              <a:latin typeface="Barlow"/>
              <a:ea typeface="Barlow"/>
              <a:cs typeface="Barlow"/>
              <a:sym typeface="Barlow"/>
            </a:endParaRPr>
          </a:p>
        </p:txBody>
      </p:sp>
      <p:sp>
        <p:nvSpPr>
          <p:cNvPr id="747" name="Google Shape;747;p45"/>
          <p:cNvSpPr txBox="1"/>
          <p:nvPr/>
        </p:nvSpPr>
        <p:spPr>
          <a:xfrm>
            <a:off x="769775" y="2357975"/>
            <a:ext cx="2829000" cy="5316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900" b="1">
                <a:solidFill>
                  <a:srgbClr val="63B389"/>
                </a:solidFill>
                <a:latin typeface="Exo 2"/>
                <a:ea typeface="Exo 2"/>
                <a:cs typeface="Exo 2"/>
                <a:sym typeface="Exo 2"/>
              </a:rPr>
              <a:t>LEGISLATIVE BRANCH</a:t>
            </a:r>
            <a:endParaRPr sz="1900" b="1">
              <a:solidFill>
                <a:srgbClr val="63B389"/>
              </a:solidFill>
              <a:latin typeface="Exo 2"/>
              <a:ea typeface="Exo 2"/>
              <a:cs typeface="Exo 2"/>
              <a:sym typeface="Exo 2"/>
            </a:endParaRPr>
          </a:p>
        </p:txBody>
      </p:sp>
      <p:sp>
        <p:nvSpPr>
          <p:cNvPr id="748" name="Google Shape;748;p45"/>
          <p:cNvSpPr txBox="1"/>
          <p:nvPr/>
        </p:nvSpPr>
        <p:spPr>
          <a:xfrm>
            <a:off x="1480475" y="2737170"/>
            <a:ext cx="2118300" cy="680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0443F"/>
                </a:solidFill>
                <a:latin typeface="Barlow"/>
                <a:ea typeface="Barlow"/>
                <a:cs typeface="Barlow"/>
                <a:sym typeface="Barlow"/>
              </a:rPr>
              <a:t>CONGRESS</a:t>
            </a:r>
            <a:endParaRPr>
              <a:solidFill>
                <a:srgbClr val="50443F"/>
              </a:solidFill>
              <a:latin typeface="Barlow"/>
              <a:ea typeface="Barlow"/>
              <a:cs typeface="Barlow"/>
              <a:sym typeface="Barlow"/>
            </a:endParaRPr>
          </a:p>
        </p:txBody>
      </p:sp>
      <p:grpSp>
        <p:nvGrpSpPr>
          <p:cNvPr id="749" name="Google Shape;749;p45"/>
          <p:cNvGrpSpPr/>
          <p:nvPr/>
        </p:nvGrpSpPr>
        <p:grpSpPr>
          <a:xfrm>
            <a:off x="4361228" y="2692852"/>
            <a:ext cx="443155" cy="389493"/>
            <a:chOff x="2085450" y="2057100"/>
            <a:chExt cx="481900" cy="423500"/>
          </a:xfrm>
        </p:grpSpPr>
        <p:sp>
          <p:nvSpPr>
            <p:cNvPr id="750" name="Google Shape;750;p45"/>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1" name="Google Shape;751;p45"/>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2" name="Google Shape;752;p45"/>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53" name="Google Shape;753;p45"/>
          <p:cNvSpPr txBox="1"/>
          <p:nvPr/>
        </p:nvSpPr>
        <p:spPr>
          <a:xfrm rot="-374">
            <a:off x="431843" y="743346"/>
            <a:ext cx="82803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rgbClr val="F8A53F"/>
                </a:solidFill>
                <a:latin typeface="Exo 2"/>
                <a:ea typeface="Exo 2"/>
                <a:cs typeface="Exo 2"/>
                <a:sym typeface="Exo 2"/>
              </a:rPr>
              <a:t>“Laws” come from each branch! </a:t>
            </a:r>
            <a:endParaRPr sz="2300" b="1">
              <a:solidFill>
                <a:srgbClr val="F8A53F"/>
              </a:solidFill>
              <a:latin typeface="Exo 2"/>
              <a:ea typeface="Exo 2"/>
              <a:cs typeface="Exo 2"/>
              <a:sym typeface="Exo 2"/>
            </a:endParaRPr>
          </a:p>
        </p:txBody>
      </p:sp>
    </p:spTree>
  </p:cSld>
  <p:clrMapOvr>
    <a:masterClrMapping/>
  </p:clrMapOvr>
</p:sld>
</file>

<file path=ppt/theme/theme1.xml><?xml version="1.0" encoding="utf-8"?>
<a:theme xmlns:a="http://schemas.openxmlformats.org/drawingml/2006/main" name="Read a Road Map Week by Slidesgo">
  <a:themeElements>
    <a:clrScheme name="Simple Light">
      <a:dk1>
        <a:srgbClr val="302320"/>
      </a:dk1>
      <a:lt1>
        <a:srgbClr val="FFFFFF"/>
      </a:lt1>
      <a:dk2>
        <a:srgbClr val="50443F"/>
      </a:dk2>
      <a:lt2>
        <a:srgbClr val="FCF9F7"/>
      </a:lt2>
      <a:accent1>
        <a:srgbClr val="EBE5D8"/>
      </a:accent1>
      <a:accent2>
        <a:srgbClr val="C9C0AD"/>
      </a:accent2>
      <a:accent3>
        <a:srgbClr val="FFBA4C"/>
      </a:accent3>
      <a:accent4>
        <a:srgbClr val="F07E53"/>
      </a:accent4>
      <a:accent5>
        <a:srgbClr val="63B389"/>
      </a:accent5>
      <a:accent6>
        <a:srgbClr val="878E91"/>
      </a:accent6>
      <a:hlink>
        <a:srgbClr val="63B38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1876</Words>
  <Application>Microsoft Office PowerPoint</Application>
  <PresentationFormat>On-screen Show (16:9)</PresentationFormat>
  <Paragraphs>283</Paragraphs>
  <Slides>46</Slides>
  <Notes>46</Notes>
  <HiddenSlides>1</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46</vt:i4>
      </vt:variant>
    </vt:vector>
  </HeadingPairs>
  <TitlesOfParts>
    <vt:vector size="66" baseType="lpstr">
      <vt:lpstr>Livvic</vt:lpstr>
      <vt:lpstr>Fira Sans Extra Condensed Medium</vt:lpstr>
      <vt:lpstr>Barlow</vt:lpstr>
      <vt:lpstr>Garamond</vt:lpstr>
      <vt:lpstr>Nunito</vt:lpstr>
      <vt:lpstr>Droid Sans</vt:lpstr>
      <vt:lpstr>Anton</vt:lpstr>
      <vt:lpstr>Verdana</vt:lpstr>
      <vt:lpstr>Roboto Condensed Light</vt:lpstr>
      <vt:lpstr>Lato Light</vt:lpstr>
      <vt:lpstr>Barlow SemiBold</vt:lpstr>
      <vt:lpstr>Exo 2</vt:lpstr>
      <vt:lpstr>Proxima Nova Semibold</vt:lpstr>
      <vt:lpstr>Arial</vt:lpstr>
      <vt:lpstr>Barlow Medium</vt:lpstr>
      <vt:lpstr>Arvo</vt:lpstr>
      <vt:lpstr>Proxima Nova</vt:lpstr>
      <vt:lpstr>Roboto</vt:lpstr>
      <vt:lpstr>Read a Road Map Week by Slidesgo</vt:lpstr>
      <vt:lpstr>Slidesgo Final Pages</vt:lpstr>
      <vt:lpstr>PowerPoint Presentation</vt:lpstr>
      <vt:lpstr>Did you complete the activity?  Why or why not?</vt:lpstr>
      <vt:lpstr>So where do LAWS  come from?</vt:lpstr>
      <vt:lpstr>PowerPoint Presentation</vt:lpstr>
      <vt:lpstr>PowerPoint Presentation</vt:lpstr>
      <vt:lpstr>Who creates all these laws? </vt:lpstr>
      <vt:lpstr>Review of the Federal Government: Laws come from these familiar places:</vt:lpstr>
      <vt:lpstr>BUT WAIT!  I thought only the Legislature ACTUALLY MAKES the laws, and the President makes some policies, and that the Supreme Court just makes… well...decisions. </vt:lpstr>
      <vt:lpstr>SPOILER ALERT!!!!</vt:lpstr>
      <vt:lpstr>The truth is, ALL 3 BRANCHES take actions that have the EFFECT OF LAW.</vt:lpstr>
      <vt:lpstr>Let’s look at each of the  4 MAIN SOURCES OF LAW, more specifically:</vt:lpstr>
      <vt:lpstr>The Constitutions</vt:lpstr>
      <vt:lpstr>Compare The U.S. &amp; Texas Constitutions.  What differences do you notice?</vt:lpstr>
      <vt:lpstr>Statutory Law</vt:lpstr>
      <vt:lpstr>Statutory Law</vt:lpstr>
      <vt:lpstr>For a quick recap on the state, federal, and local legislative branches, watch this quick review: </vt:lpstr>
      <vt:lpstr>PowerPoint Presentation</vt:lpstr>
      <vt:lpstr>PowerPoint Presentation</vt:lpstr>
      <vt:lpstr>What happens when the state and federal laws are in conflict?</vt:lpstr>
      <vt:lpstr>For Example:   Title 21 U.S.C. (United States Code) Ch. 13, The Controlled Substances Act,  states that Marijuana is a “Schedule I” illegal drug. This is an example of a FEDERAL STATUTE, and yet…States have been doing their own thing. </vt:lpstr>
      <vt:lpstr>PowerPoint Presentation</vt:lpstr>
      <vt:lpstr>A traffic stop with 91 pounds of marijuana?</vt:lpstr>
      <vt:lpstr>Administrative Regulations</vt:lpstr>
      <vt:lpstr>Administrative Regulations</vt:lpstr>
      <vt:lpstr>How Administrative Agencies Are Formed by Legislative Act or Statute</vt:lpstr>
      <vt:lpstr>PowerPoint Presentation</vt:lpstr>
      <vt:lpstr>Brainstorm! HINT: Many start with “Department of…”</vt:lpstr>
      <vt:lpstr>PowerPoint Presentation</vt:lpstr>
      <vt:lpstr>PowerPoint Presentation</vt:lpstr>
      <vt:lpstr>Executive Orders:  A.K.A. the other way the Executive Branch can make laws  </vt:lpstr>
      <vt:lpstr>PowerPoint Presentation</vt:lpstr>
      <vt:lpstr>Note:</vt:lpstr>
      <vt:lpstr>DON’T GIVE UP! WE’RE ALMOST DONE!  Just ONE MORE SOURCE OF LAW LEFT to rule our sad, little lives.</vt:lpstr>
      <vt:lpstr>PowerPoint Presentation</vt:lpstr>
      <vt:lpstr>Case Law</vt:lpstr>
      <vt:lpstr>Case Law - Two Examples</vt:lpstr>
      <vt:lpstr>Remember our 4 MAIN SOURCES OF LAW? Let’s apply them to an everyday example!</vt:lpstr>
      <vt:lpstr>SOURCES OF LAW: The U.S. Constitution Federal Statute  Administrative Regulation Case Law  The National Highway Traffic Safety Administration establishes safety standards for motor vehicles. Article I, Section 8 gives Congress the power to make all laws that are “necessary and proper...” States are allowed to require seat-belt usage after court decisions establish that states have a reasonable “public health” interest. Congress passes a law in 1966 to create a Department of Transportation to research, develop, and administer national transportation policy.  </vt:lpstr>
      <vt:lpstr>SOURCES OF LAW: The U.S. Constitution Federal Statute  Administrative Regulation Case Law  3. The National Highway Traffic Safety Administration establishes safety standards for motor vehicles. 1. Article I, Section 8 gives Congress the power to make all laws that are “necessary and proper...” 4. States are allowed to require seat-belt usage after court decisions establish that states have a reasonable “public health” interest. 2. Congress passes a law in 1966 to create a Department of Transportation to research, develop, and administer national transportation policy.  </vt:lpstr>
      <vt:lpstr>Complete the closure questions on your student notes handout about how laws affect each of the following:</vt:lpstr>
      <vt:lpstr>LAWS in the time of COVID</vt:lpstr>
      <vt:lpstr>PowerPoint Presentation</vt:lpstr>
      <vt:lpstr>PowerPoint Presentation</vt:lpstr>
      <vt:lpstr>That doesn’t mean our local, state, and federal governments always agree.</vt:lpstr>
      <vt:lpstr>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De La Garza</dc:creator>
  <cp:lastModifiedBy>Elizabeth De La Garza</cp:lastModifiedBy>
  <cp:revision>3</cp:revision>
  <dcterms:modified xsi:type="dcterms:W3CDTF">2021-05-20T15:00:54Z</dcterms:modified>
</cp:coreProperties>
</file>