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56" r:id="rId1"/>
  </p:sldMasterIdLst>
  <p:notesMasterIdLst>
    <p:notesMasterId r:id="rId40"/>
  </p:notesMasterIdLst>
  <p:handoutMasterIdLst>
    <p:handoutMasterId r:id="rId41"/>
  </p:handoutMasterIdLst>
  <p:sldIdLst>
    <p:sldId id="256" r:id="rId2"/>
    <p:sldId id="391" r:id="rId3"/>
    <p:sldId id="392" r:id="rId4"/>
    <p:sldId id="390" r:id="rId5"/>
    <p:sldId id="420" r:id="rId6"/>
    <p:sldId id="421" r:id="rId7"/>
    <p:sldId id="422" r:id="rId8"/>
    <p:sldId id="423" r:id="rId9"/>
    <p:sldId id="424" r:id="rId10"/>
    <p:sldId id="425" r:id="rId11"/>
    <p:sldId id="426" r:id="rId12"/>
    <p:sldId id="427" r:id="rId13"/>
    <p:sldId id="429" r:id="rId14"/>
    <p:sldId id="455" r:id="rId15"/>
    <p:sldId id="431" r:id="rId16"/>
    <p:sldId id="433" r:id="rId17"/>
    <p:sldId id="434" r:id="rId18"/>
    <p:sldId id="435" r:id="rId19"/>
    <p:sldId id="436" r:id="rId20"/>
    <p:sldId id="437" r:id="rId21"/>
    <p:sldId id="438" r:id="rId22"/>
    <p:sldId id="439" r:id="rId23"/>
    <p:sldId id="440" r:id="rId24"/>
    <p:sldId id="456" r:id="rId25"/>
    <p:sldId id="441" r:id="rId26"/>
    <p:sldId id="442" r:id="rId27"/>
    <p:sldId id="443" r:id="rId28"/>
    <p:sldId id="444" r:id="rId29"/>
    <p:sldId id="445" r:id="rId30"/>
    <p:sldId id="446" r:id="rId31"/>
    <p:sldId id="447" r:id="rId32"/>
    <p:sldId id="448" r:id="rId33"/>
    <p:sldId id="449" r:id="rId34"/>
    <p:sldId id="450" r:id="rId35"/>
    <p:sldId id="451" r:id="rId36"/>
    <p:sldId id="452" r:id="rId37"/>
    <p:sldId id="453" r:id="rId38"/>
    <p:sldId id="454" r:id="rId39"/>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85122" autoAdjust="0"/>
  </p:normalViewPr>
  <p:slideViewPr>
    <p:cSldViewPr>
      <p:cViewPr varScale="1">
        <p:scale>
          <a:sx n="58" d="100"/>
          <a:sy n="58" d="100"/>
        </p:scale>
        <p:origin x="-1614" y="-78"/>
      </p:cViewPr>
      <p:guideLst>
        <p:guide orient="horz" pos="2160"/>
        <p:guide pos="2880"/>
      </p:guideLst>
    </p:cSldViewPr>
  </p:slideViewPr>
  <p:outlineViewPr>
    <p:cViewPr>
      <p:scale>
        <a:sx n="33" d="100"/>
        <a:sy n="33" d="100"/>
      </p:scale>
      <p:origin x="0" y="9000"/>
    </p:cViewPr>
  </p:outlineViewPr>
  <p:notesTextViewPr>
    <p:cViewPr>
      <p:scale>
        <a:sx n="100" d="100"/>
        <a:sy n="100" d="100"/>
      </p:scale>
      <p:origin x="0" y="0"/>
    </p:cViewPr>
  </p:notesTextViewPr>
  <p:notesViewPr>
    <p:cSldViewPr>
      <p:cViewPr varScale="1">
        <p:scale>
          <a:sx n="85" d="100"/>
          <a:sy n="85" d="100"/>
        </p:scale>
        <p:origin x="-1950" y="-72"/>
      </p:cViewPr>
      <p:guideLst>
        <p:guide orient="horz" pos="2928"/>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65138"/>
          </a:xfrm>
          <a:prstGeom prst="rect">
            <a:avLst/>
          </a:prstGeom>
        </p:spPr>
        <p:txBody>
          <a:bodyPr vert="horz" lIns="91440" tIns="45720" rIns="91440" bIns="45720" rtlCol="0"/>
          <a:lstStyle>
            <a:lvl1pPr algn="r">
              <a:defRPr sz="1200"/>
            </a:lvl1pPr>
          </a:lstStyle>
          <a:p>
            <a:fld id="{62825A2D-BD9A-45BB-90F0-D3B8853FCFE9}" type="datetimeFigureOut">
              <a:rPr lang="en-US" smtClean="0"/>
              <a:pPr/>
              <a:t>3/7/2012</a:t>
            </a:fld>
            <a:endParaRPr lang="en-US" dirty="0"/>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16425"/>
            <a:ext cx="5486400" cy="41830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2971800" cy="46513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29675"/>
            <a:ext cx="2971800" cy="465138"/>
          </a:xfrm>
          <a:prstGeom prst="rect">
            <a:avLst/>
          </a:prstGeom>
        </p:spPr>
        <p:txBody>
          <a:bodyPr vert="horz" lIns="91440" tIns="45720" rIns="91440" bIns="45720" rtlCol="0" anchor="b"/>
          <a:lstStyle>
            <a:lvl1pPr algn="r">
              <a:defRPr sz="1200"/>
            </a:lvl1pPr>
          </a:lstStyle>
          <a:p>
            <a:fld id="{16F41B52-3DBD-4F6C-A63D-6F1BA04327A8}"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6F41B52-3DBD-4F6C-A63D-6F1BA04327A8}" type="slidenum">
              <a:rPr lang="en-US" smtClean="0"/>
              <a:pPr/>
              <a:t>2</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6F41B52-3DBD-4F6C-A63D-6F1BA04327A8}" type="slidenum">
              <a:rPr lang="en-US" smtClean="0"/>
              <a:pPr/>
              <a:t>21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6F41B52-3DBD-4F6C-A63D-6F1BA04327A8}" type="slidenum">
              <a:rPr lang="en-US" smtClean="0"/>
              <a:pPr/>
              <a:t>22</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6F41B52-3DBD-4F6C-A63D-6F1BA04327A8}" type="slidenum">
              <a:rPr lang="en-US" smtClean="0"/>
              <a:pPr/>
              <a:t>23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6F41B52-3DBD-4F6C-A63D-6F1BA04327A8}" type="slidenum">
              <a:rPr lang="en-US" smtClean="0"/>
              <a:pPr/>
              <a:t>24</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6F41B52-3DBD-4F6C-A63D-6F1BA04327A8}" type="slidenum">
              <a:rPr lang="en-US" smtClean="0"/>
              <a:pPr/>
              <a:t>25</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6F41B52-3DBD-4F6C-A63D-6F1BA04327A8}" type="slidenum">
              <a:rPr lang="en-US" smtClean="0"/>
              <a:pPr/>
              <a:t>26</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6F41B52-3DBD-4F6C-A63D-6F1BA04327A8}" type="slidenum">
              <a:rPr lang="en-US" smtClean="0"/>
              <a:pPr/>
              <a:t>27</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6F41B52-3DBD-4F6C-A63D-6F1BA04327A8}" type="slidenum">
              <a:rPr lang="en-US" smtClean="0"/>
              <a:pPr/>
              <a:t>28</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6F41B52-3DBD-4F6C-A63D-6F1BA04327A8}" type="slidenum">
              <a:rPr lang="en-US" smtClean="0"/>
              <a:pPr/>
              <a:t>29</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6F41B52-3DBD-4F6C-A63D-6F1BA04327A8}" type="slidenum">
              <a:rPr lang="en-US" smtClean="0"/>
              <a:pPr/>
              <a:t>30</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6F41B52-3DBD-4F6C-A63D-6F1BA04327A8}" type="slidenum">
              <a:rPr lang="en-US" smtClean="0"/>
              <a:pPr/>
              <a:t>12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6F41B52-3DBD-4F6C-A63D-6F1BA04327A8}" type="slidenum">
              <a:rPr lang="en-US" smtClean="0"/>
              <a:pPr/>
              <a:t>31</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6F41B52-3DBD-4F6C-A63D-6F1BA04327A8}" type="slidenum">
              <a:rPr lang="en-US" smtClean="0"/>
              <a:pPr/>
              <a:t>32</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6F41B52-3DBD-4F6C-A63D-6F1BA04327A8}" type="slidenum">
              <a:rPr lang="en-US" smtClean="0"/>
              <a:pPr/>
              <a:t>33</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6F41B52-3DBD-4F6C-A63D-6F1BA04327A8}" type="slidenum">
              <a:rPr lang="en-US" smtClean="0"/>
              <a:pPr/>
              <a:t>34</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6F41B52-3DBD-4F6C-A63D-6F1BA04327A8}" type="slidenum">
              <a:rPr lang="en-US" smtClean="0"/>
              <a:pPr/>
              <a:t>35</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6F41B52-3DBD-4F6C-A63D-6F1BA04327A8}" type="slidenum">
              <a:rPr lang="en-US" smtClean="0"/>
              <a:pPr/>
              <a:t>36</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6F41B52-3DBD-4F6C-A63D-6F1BA04327A8}" type="slidenum">
              <a:rPr lang="en-US" smtClean="0"/>
              <a:pPr/>
              <a:t>37</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6F41B52-3DBD-4F6C-A63D-6F1BA04327A8}" type="slidenum">
              <a:rPr lang="en-US" smtClean="0"/>
              <a:pPr/>
              <a:t>38</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6F41B52-3DBD-4F6C-A63D-6F1BA04327A8}" type="slidenum">
              <a:rPr lang="en-US" smtClean="0"/>
              <a:pPr/>
              <a:t>14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6F41B52-3DBD-4F6C-A63D-6F1BA04327A8}" type="slidenum">
              <a:rPr lang="en-US" smtClean="0"/>
              <a:pPr/>
              <a:t>15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6F41B52-3DBD-4F6C-A63D-6F1BA04327A8}" type="slidenum">
              <a:rPr lang="en-US" smtClean="0"/>
              <a:pPr/>
              <a:t>16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6F41B52-3DBD-4F6C-A63D-6F1BA04327A8}" type="slidenum">
              <a:rPr lang="en-US" smtClean="0"/>
              <a:pPr/>
              <a:t>17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6F41B52-3DBD-4F6C-A63D-6F1BA04327A8}" type="slidenum">
              <a:rPr lang="en-US" smtClean="0"/>
              <a:pPr/>
              <a:t>18</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6F41B52-3DBD-4F6C-A63D-6F1BA04327A8}" type="slidenum">
              <a:rPr lang="en-US" smtClean="0"/>
              <a:pPr/>
              <a:t>19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6F41B52-3DBD-4F6C-A63D-6F1BA04327A8}" type="slidenum">
              <a:rPr lang="en-US" smtClean="0"/>
              <a:pPr/>
              <a:t>20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91991E52-E762-49FD-A990-906ECDE781D8}" type="datetimeFigureOut">
              <a:rPr lang="en-US" smtClean="0"/>
              <a:pPr/>
              <a:t>3/7/2012</a:t>
            </a:fld>
            <a:endParaRPr lang="en-US" dirty="0"/>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dirty="0"/>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0877E51A-3369-48F5-A657-E7AE7208C3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1991E52-E762-49FD-A990-906ECDE781D8}" type="datetimeFigureOut">
              <a:rPr lang="en-US" smtClean="0"/>
              <a:pPr/>
              <a:t>3/7/2012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77E51A-3369-48F5-A657-E7AE7208C3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91991E52-E762-49FD-A990-906ECDE781D8}" type="datetimeFigureOut">
              <a:rPr lang="en-US" smtClean="0"/>
              <a:pPr/>
              <a:t>3/7/2012</a:t>
            </a:fld>
            <a:endParaRPr lang="en-US" dirty="0"/>
          </a:p>
        </p:txBody>
      </p:sp>
      <p:sp>
        <p:nvSpPr>
          <p:cNvPr id="5" name="Footer Placeholder 4"/>
          <p:cNvSpPr>
            <a:spLocks noGrp="1"/>
          </p:cNvSpPr>
          <p:nvPr>
            <p:ph type="ftr" sz="quarter" idx="11"/>
          </p:nvPr>
        </p:nvSpPr>
        <p:spPr>
          <a:xfrm>
            <a:off x="457201" y="6248207"/>
            <a:ext cx="5573483" cy="365125"/>
          </a:xfrm>
        </p:spPr>
        <p:txBody>
          <a:bodyPr/>
          <a:lstStyle/>
          <a:p>
            <a:endParaRPr lang="en-US" dirty="0"/>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6" name="Slide Number Placeholder 5"/>
          <p:cNvSpPr>
            <a:spLocks noGrp="1"/>
          </p:cNvSpPr>
          <p:nvPr>
            <p:ph type="sldNum" sz="quarter" idx="12"/>
          </p:nvPr>
        </p:nvSpPr>
        <p:spPr>
          <a:xfrm rot="5400000">
            <a:off x="5989638" y="144462"/>
            <a:ext cx="533400" cy="244476"/>
          </a:xfrm>
        </p:spPr>
        <p:txBody>
          <a:bodyPr/>
          <a:lstStyle/>
          <a:p>
            <a:fld id="{0877E51A-3369-48F5-A657-E7AE7208C3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91991E52-E762-49FD-A990-906ECDE781D8}" type="datetimeFigureOut">
              <a:rPr lang="en-US" smtClean="0"/>
              <a:pPr/>
              <a:t>3/7/2012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0877E51A-3369-48F5-A657-E7AE7208C32B}" type="slidenum">
              <a:rPr lang="en-US" smtClean="0"/>
              <a:pPr/>
              <a:t>‹#›</a:t>
            </a:fld>
            <a:endParaRPr lang="en-US" dirty="0"/>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91991E52-E762-49FD-A990-906ECDE781D8}" type="datetimeFigureOut">
              <a:rPr lang="en-US" smtClean="0"/>
              <a:pPr/>
              <a:t>3/7/2012</a:t>
            </a:fld>
            <a:endParaRPr lang="en-US" dirty="0"/>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0877E51A-3369-48F5-A657-E7AE7208C32B}" type="slidenum">
              <a:rPr lang="en-US" smtClean="0"/>
              <a:pPr/>
              <a:t>‹#›</a:t>
            </a:fld>
            <a:endParaRPr lang="en-US" dirty="0"/>
          </a:p>
        </p:txBody>
      </p:sp>
      <p:sp>
        <p:nvSpPr>
          <p:cNvPr id="14" name="Footer Placeholder 13"/>
          <p:cNvSpPr>
            <a:spLocks noGrp="1"/>
          </p:cNvSpPr>
          <p:nvPr>
            <p:ph type="ftr" sz="quarter" idx="12"/>
          </p:nvPr>
        </p:nvSpPr>
        <p:spPr/>
        <p:txBody>
          <a:bodyPr/>
          <a:lstStyle/>
          <a:p>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91991E52-E762-49FD-A990-906ECDE781D8}" type="datetimeFigureOut">
              <a:rPr lang="en-US" smtClean="0"/>
              <a:pPr/>
              <a:t>3/7/2012</a:t>
            </a:fld>
            <a:endParaRPr lang="en-US" dirty="0"/>
          </a:p>
        </p:txBody>
      </p:sp>
      <p:sp>
        <p:nvSpPr>
          <p:cNvPr id="10" name="Slide Number Placeholder 9"/>
          <p:cNvSpPr>
            <a:spLocks noGrp="1"/>
          </p:cNvSpPr>
          <p:nvPr>
            <p:ph type="sldNum" sz="quarter" idx="16"/>
          </p:nvPr>
        </p:nvSpPr>
        <p:spPr/>
        <p:txBody>
          <a:bodyPr rtlCol="0"/>
          <a:lstStyle/>
          <a:p>
            <a:fld id="{0877E51A-3369-48F5-A657-E7AE7208C32B}" type="slidenum">
              <a:rPr lang="en-US" smtClean="0"/>
              <a:pPr/>
              <a:t>‹#›</a:t>
            </a:fld>
            <a:endParaRPr lang="en-US" dirty="0"/>
          </a:p>
        </p:txBody>
      </p:sp>
      <p:sp>
        <p:nvSpPr>
          <p:cNvPr id="12" name="Footer Placeholder 11"/>
          <p:cNvSpPr>
            <a:spLocks noGrp="1"/>
          </p:cNvSpPr>
          <p:nvPr>
            <p:ph type="ftr" sz="quarter" idx="17"/>
          </p:nvPr>
        </p:nvSpPr>
        <p:spPr/>
        <p:txBody>
          <a:bodyPr rtlCol="0"/>
          <a:lstStyle/>
          <a:p>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91991E52-E762-49FD-A990-906ECDE781D8}" type="datetimeFigureOut">
              <a:rPr lang="en-US" smtClean="0"/>
              <a:pPr/>
              <a:t>3/7/2012</a:t>
            </a:fld>
            <a:endParaRPr lang="en-US" dirty="0"/>
          </a:p>
        </p:txBody>
      </p:sp>
      <p:sp>
        <p:nvSpPr>
          <p:cNvPr id="12" name="Slide Number Placeholder 11"/>
          <p:cNvSpPr>
            <a:spLocks noGrp="1"/>
          </p:cNvSpPr>
          <p:nvPr>
            <p:ph type="sldNum" sz="quarter" idx="16"/>
          </p:nvPr>
        </p:nvSpPr>
        <p:spPr/>
        <p:txBody>
          <a:bodyPr rtlCol="0"/>
          <a:lstStyle/>
          <a:p>
            <a:fld id="{0877E51A-3369-48F5-A657-E7AE7208C32B}" type="slidenum">
              <a:rPr lang="en-US" smtClean="0"/>
              <a:pPr/>
              <a:t>‹#›</a:t>
            </a:fld>
            <a:endParaRPr lang="en-US" dirty="0"/>
          </a:p>
        </p:txBody>
      </p:sp>
      <p:sp>
        <p:nvSpPr>
          <p:cNvPr id="14" name="Footer Placeholder 13"/>
          <p:cNvSpPr>
            <a:spLocks noGrp="1"/>
          </p:cNvSpPr>
          <p:nvPr>
            <p:ph type="ftr" sz="quarter" idx="17"/>
          </p:nvPr>
        </p:nvSpPr>
        <p:spPr/>
        <p:txBody>
          <a:bodyPr rtlCol="0"/>
          <a:lstStyle/>
          <a:p>
            <a:endParaRPr lang="en-US" dirty="0"/>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1991E52-E762-49FD-A990-906ECDE781D8}" type="datetimeFigureOut">
              <a:rPr lang="en-US" smtClean="0"/>
              <a:pPr/>
              <a:t>3/7/2012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0877E51A-3369-48F5-A657-E7AE7208C3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991E52-E762-49FD-A990-906ECDE781D8}" type="datetimeFigureOut">
              <a:rPr lang="en-US" smtClean="0"/>
              <a:pPr/>
              <a:t>3/7/2012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0877E51A-3369-48F5-A657-E7AE7208C3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91991E52-E762-49FD-A990-906ECDE781D8}" type="datetimeFigureOut">
              <a:rPr lang="en-US" smtClean="0"/>
              <a:pPr/>
              <a:t>3/7/2012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0877E51A-3369-48F5-A657-E7AE7208C32B}" type="slidenum">
              <a:rPr lang="en-US" smtClean="0"/>
              <a:pPr/>
              <a:t>‹#›</a:t>
            </a:fld>
            <a:endParaRPr lang="en-US" dirty="0"/>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Date Placeholder 11"/>
          <p:cNvSpPr>
            <a:spLocks noGrp="1"/>
          </p:cNvSpPr>
          <p:nvPr>
            <p:ph type="dt" sz="half" idx="10"/>
          </p:nvPr>
        </p:nvSpPr>
        <p:spPr>
          <a:xfrm>
            <a:off x="6248400" y="6248400"/>
            <a:ext cx="2667000" cy="365125"/>
          </a:xfrm>
        </p:spPr>
        <p:txBody>
          <a:bodyPr rtlCol="0"/>
          <a:lstStyle/>
          <a:p>
            <a:fld id="{91991E52-E762-49FD-A990-906ECDE781D8}" type="datetimeFigureOut">
              <a:rPr lang="en-US" smtClean="0"/>
              <a:pPr/>
              <a:t>3/7/2012</a:t>
            </a:fld>
            <a:endParaRPr lang="en-US" dirty="0"/>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0877E51A-3369-48F5-A657-E7AE7208C32B}" type="slidenum">
              <a:rPr lang="en-US" smtClean="0"/>
              <a:pPr/>
              <a:t>‹#›</a:t>
            </a:fld>
            <a:endParaRPr lang="en-US" dirty="0"/>
          </a:p>
        </p:txBody>
      </p:sp>
      <p:sp>
        <p:nvSpPr>
          <p:cNvPr id="14" name="Footer Placeholder 13"/>
          <p:cNvSpPr>
            <a:spLocks noGrp="1"/>
          </p:cNvSpPr>
          <p:nvPr>
            <p:ph type="ftr" sz="quarter" idx="12"/>
          </p:nvPr>
        </p:nvSpPr>
        <p:spPr>
          <a:xfrm>
            <a:off x="1600200" y="6248206"/>
            <a:ext cx="4572000" cy="365125"/>
          </a:xfrm>
        </p:spPr>
        <p:txBody>
          <a:bodyPr rtlCol="0"/>
          <a:lstStyle/>
          <a:p>
            <a:endParaRPr lang="en-US" dirty="0"/>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dirty="0"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91991E52-E762-49FD-A990-906ECDE781D8}" type="datetimeFigureOut">
              <a:rPr lang="en-US" smtClean="0"/>
              <a:pPr/>
              <a:t>3/7/2012</a:t>
            </a:fld>
            <a:endParaRPr lang="en-US" dirty="0"/>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dirty="0"/>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0877E51A-3369-48F5-A657-E7AE7208C3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www.funnysigns.net/helmets-recommended/" TargetMode="External"/><Relationship Id="rId2" Type="http://schemas.openxmlformats.org/officeDocument/2006/relationships/image" Target="../media/image3.gif"/><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hyperlink" Target="http://thethrottle.thechive.com/2011/09/29/funny-speed-limits-signs-makes-you-want-to-slow-down-23-photos/image20-111/"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11.gif"/></Relationships>
</file>

<file path=ppt/slides/_rels/slide1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hyperlink" Target="http://www.funnysigns.net/speed-limit-27-mph/"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hyperlink" Target="http://www.google.com/imgres?q=speeding+cartoons&amp;hl=en&amp;sa=X&amp;qscrl=1&amp;nord=1&amp;rlz=1T4ADRA_enUS441US441&amp;biw=1344&amp;bih=514&amp;tbm=isch&amp;prmd=imvns&amp;tbnid=jxtbSwBTJ2jyaM:&amp;imgrefurl=http://www.mchumor.com/patrolman7_bframe.html&amp;docid=oVzYDHs1Kb0q2M&amp;imgurl=http://www.mchumor.com/00images/8303_speeding_cartoon.gif&amp;w=330&amp;h=435&amp;ei=kKlDT8P-EeqW2AXXusD5Aw&amp;zoom=1"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gif"/><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3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3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8.gif"/></Relationships>
</file>

<file path=ppt/slides/_rels/slide3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9.gif"/></Relationships>
</file>

<file path=ppt/slides/_rels/slide3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hyperlink" Target="http://www.google.com/imgres?q=speeding+cartoons&amp;hl=en&amp;sa=X&amp;qscrl=1&amp;nord=1&amp;rlz=1T4ADRA_enUS441US441&amp;biw=1344&amp;bih=514&amp;tbm=isch&amp;prmd=imvns&amp;tbnid=2oJMgHuhi9RndM:&amp;imgrefurl=http://www.heraldsun.com.au/business/in-the-black/speed-cameras-catch-candid-culprits/story-e6frfinf-1225818762236&amp;docid=NE4dkov5FdO29M&amp;imgurl=http://resources1.news.com.au/images/2010/01/13/1225818/762437-speed-macca.jpg&amp;w=316&amp;h=237&amp;ei=qQlFT6DRIemFsgL8v8nCDw&amp;zoom=1"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hyperlink" Target="http://www.google.com/imgres?q=speeding+cartoons&amp;hl=en&amp;sa=X&amp;qscrl=1&amp;nord=1&amp;rlz=1T4ADRA_enUS441US441&amp;biw=1344&amp;bih=514&amp;tbm=isch&amp;prmd=imvns&amp;tbnid=3YrX0EbBQPsNYM:&amp;imgrefurl=http://www.clipartof.com/portfolio/toonaday/illustration/cartoon-speeding-driver-1048359.html&amp;docid=L4jHtv0NPEcodM&amp;imgurl=http://images.clipartof.com/small/1048359-Royalty-Free-RF-Clip-Art-Illustration-Of-A-Cartoon-Speeding-Driver.jpg&amp;w=450&amp;h=182&amp;ei=kKlDT8P-EeqW2AXXusD5Aw&amp;zoom=1"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algn="ctr"/>
            <a:r>
              <a:rPr lang="en-US" b="1" dirty="0" smtClean="0">
                <a:solidFill>
                  <a:schemeClr val="bg2">
                    <a:lumMod val="25000"/>
                  </a:schemeClr>
                </a:solidFill>
                <a:latin typeface="Tahoma" pitchFamily="34" charset="0"/>
                <a:ea typeface="Tahoma" pitchFamily="34" charset="0"/>
                <a:cs typeface="Tahoma" pitchFamily="34" charset="0"/>
              </a:rPr>
              <a:t>SPEED LIMITS</a:t>
            </a:r>
            <a:endParaRPr lang="en-US" b="1" dirty="0">
              <a:solidFill>
                <a:schemeClr val="bg2">
                  <a:lumMod val="25000"/>
                </a:schemeClr>
              </a:solidFill>
              <a:latin typeface="Tahoma" pitchFamily="34" charset="0"/>
              <a:ea typeface="Tahoma" pitchFamily="34" charset="0"/>
              <a:cs typeface="Tahoma" pitchFamily="34" charset="0"/>
            </a:endParaRPr>
          </a:p>
        </p:txBody>
      </p:sp>
      <p:sp>
        <p:nvSpPr>
          <p:cNvPr id="3075" name="Rectangle 3"/>
          <p:cNvSpPr>
            <a:spLocks noGrp="1" noChangeArrowheads="1"/>
          </p:cNvSpPr>
          <p:nvPr>
            <p:ph sz="quarter" idx="1"/>
          </p:nvPr>
        </p:nvSpPr>
        <p:spPr/>
        <p:txBody>
          <a:bodyPr/>
          <a:lstStyle/>
          <a:p>
            <a:pPr eaLnBrk="1" hangingPunct="1">
              <a:buFontTx/>
              <a:buNone/>
            </a:pPr>
            <a:r>
              <a:rPr lang="en-US" dirty="0" smtClean="0"/>
              <a:t>		</a:t>
            </a:r>
            <a:endParaRPr lang="en-US" sz="3600" b="1" dirty="0" smtClean="0">
              <a:solidFill>
                <a:srgbClr val="FF0000"/>
              </a:solidFill>
            </a:endParaRPr>
          </a:p>
        </p:txBody>
      </p:sp>
      <p:pic>
        <p:nvPicPr>
          <p:cNvPr id="5" name="Picture 4" descr="firmLogo1.gif"/>
          <p:cNvPicPr>
            <a:picLocks noChangeAspect="1"/>
          </p:cNvPicPr>
          <p:nvPr/>
        </p:nvPicPr>
        <p:blipFill>
          <a:blip r:embed="rId2" cstate="print"/>
          <a:srcRect/>
          <a:stretch>
            <a:fillRect/>
          </a:stretch>
        </p:blipFill>
        <p:spPr bwMode="auto">
          <a:xfrm>
            <a:off x="1752600" y="1828800"/>
            <a:ext cx="5708952" cy="1066800"/>
          </a:xfrm>
          <a:prstGeom prst="rect">
            <a:avLst/>
          </a:prstGeom>
          <a:noFill/>
          <a:ln w="38100">
            <a:solidFill>
              <a:schemeClr val="accent6">
                <a:lumMod val="50000"/>
              </a:schemeClr>
            </a:solidFill>
            <a:miter lim="800000"/>
            <a:headEnd/>
            <a:tailEnd/>
          </a:ln>
        </p:spPr>
      </p:pic>
      <p:sp>
        <p:nvSpPr>
          <p:cNvPr id="6" name="Rectangle 5"/>
          <p:cNvSpPr/>
          <p:nvPr/>
        </p:nvSpPr>
        <p:spPr>
          <a:xfrm>
            <a:off x="2286000" y="3048000"/>
            <a:ext cx="4572000" cy="1480405"/>
          </a:xfrm>
          <a:prstGeom prst="rect">
            <a:avLst/>
          </a:prstGeom>
        </p:spPr>
        <p:txBody>
          <a:bodyPr wrap="square">
            <a:spAutoFit/>
          </a:bodyPr>
          <a:lstStyle/>
          <a:p>
            <a:pPr algn="ctr" fontAlgn="base">
              <a:lnSpc>
                <a:spcPct val="110000"/>
              </a:lnSpc>
              <a:buClr>
                <a:schemeClr val="tx1"/>
              </a:buClr>
              <a:buSzPct val="75000"/>
            </a:pPr>
            <a:r>
              <a:rPr lang="en-US" sz="2800" b="1" dirty="0" smtClean="0">
                <a:solidFill>
                  <a:schemeClr val="bg2">
                    <a:lumMod val="25000"/>
                  </a:schemeClr>
                </a:solidFill>
                <a:latin typeface="Tahoma" pitchFamily="34" charset="0"/>
                <a:cs typeface="Tahoma" pitchFamily="34" charset="0"/>
              </a:rPr>
              <a:t>Joe Gorfida, Jr.</a:t>
            </a:r>
          </a:p>
          <a:p>
            <a:pPr algn="ctr">
              <a:lnSpc>
                <a:spcPct val="110000"/>
              </a:lnSpc>
              <a:buClr>
                <a:schemeClr val="tx1"/>
              </a:buClr>
              <a:buSzPct val="75000"/>
              <a:defRPr/>
            </a:pPr>
            <a:r>
              <a:rPr lang="en-US" u="sng" dirty="0" smtClean="0">
                <a:solidFill>
                  <a:schemeClr val="bg2">
                    <a:lumMod val="25000"/>
                  </a:schemeClr>
                </a:solidFill>
                <a:latin typeface="Tahoma" pitchFamily="34" charset="0"/>
                <a:cs typeface="Tahoma" pitchFamily="34" charset="0"/>
              </a:rPr>
              <a:t>jgorfida@njdhs.com</a:t>
            </a:r>
          </a:p>
          <a:p>
            <a:pPr algn="ctr">
              <a:lnSpc>
                <a:spcPct val="110000"/>
              </a:lnSpc>
              <a:buClr>
                <a:schemeClr val="tx1"/>
              </a:buClr>
              <a:buSzPct val="75000"/>
              <a:defRPr/>
            </a:pPr>
            <a:r>
              <a:rPr lang="en-US" dirty="0" smtClean="0">
                <a:solidFill>
                  <a:schemeClr val="bg2">
                    <a:lumMod val="25000"/>
                  </a:schemeClr>
                </a:solidFill>
                <a:latin typeface="Tahoma" pitchFamily="34" charset="0"/>
                <a:cs typeface="Tahoma" pitchFamily="34" charset="0"/>
              </a:rPr>
              <a:t>Main Office:  (214) 965-9900</a:t>
            </a:r>
          </a:p>
          <a:p>
            <a:pPr algn="ctr">
              <a:lnSpc>
                <a:spcPct val="110000"/>
              </a:lnSpc>
              <a:buClr>
                <a:schemeClr val="tx1"/>
              </a:buClr>
              <a:buSzPct val="75000"/>
              <a:defRPr/>
            </a:pPr>
            <a:r>
              <a:rPr lang="en-US" dirty="0" smtClean="0">
                <a:solidFill>
                  <a:schemeClr val="bg2">
                    <a:lumMod val="25000"/>
                  </a:schemeClr>
                </a:solidFill>
                <a:latin typeface="Tahoma" pitchFamily="34" charset="0"/>
                <a:cs typeface="Tahoma" pitchFamily="34" charset="0"/>
              </a:rPr>
              <a:t>Direct Dial:  (214) 665-3323 </a:t>
            </a:r>
            <a:endParaRPr lang="en-US" dirty="0"/>
          </a:p>
        </p:txBody>
      </p:sp>
      <p:sp>
        <p:nvSpPr>
          <p:cNvPr id="8" name="Rectangle 7"/>
          <p:cNvSpPr/>
          <p:nvPr/>
        </p:nvSpPr>
        <p:spPr>
          <a:xfrm>
            <a:off x="1066800" y="4572000"/>
            <a:ext cx="6858000" cy="1323439"/>
          </a:xfrm>
          <a:prstGeom prst="rect">
            <a:avLst/>
          </a:prstGeom>
        </p:spPr>
        <p:txBody>
          <a:bodyPr wrap="square">
            <a:spAutoFit/>
          </a:bodyPr>
          <a:lstStyle/>
          <a:p>
            <a:pPr lvl="0" algn="ctr" fontAlgn="base">
              <a:spcAft>
                <a:spcPct val="0"/>
              </a:spcAft>
              <a:buClr>
                <a:schemeClr val="tx1"/>
              </a:buClr>
              <a:buSzPct val="75000"/>
            </a:pPr>
            <a:r>
              <a:rPr lang="en-US" sz="2800" b="1" dirty="0" smtClean="0">
                <a:solidFill>
                  <a:schemeClr val="bg2">
                    <a:lumMod val="25000"/>
                  </a:schemeClr>
                </a:solidFill>
                <a:latin typeface="Tahoma" pitchFamily="34" charset="0"/>
                <a:cs typeface="Tahoma" pitchFamily="34" charset="0"/>
              </a:rPr>
              <a:t>TEXAS MUNICIPAL COURTS EDUCATION CENTER </a:t>
            </a:r>
          </a:p>
          <a:p>
            <a:pPr lvl="0" algn="ctr" fontAlgn="base">
              <a:spcAft>
                <a:spcPct val="0"/>
              </a:spcAft>
              <a:buClr>
                <a:schemeClr val="tx1"/>
              </a:buClr>
              <a:buSzPct val="75000"/>
            </a:pPr>
            <a:r>
              <a:rPr lang="en-US" sz="2400" b="1" dirty="0" smtClean="0">
                <a:solidFill>
                  <a:schemeClr val="bg2">
                    <a:lumMod val="25000"/>
                  </a:schemeClr>
                </a:solidFill>
                <a:latin typeface="Tahoma" pitchFamily="34" charset="0"/>
                <a:cs typeface="Tahoma" pitchFamily="34" charset="0"/>
              </a:rPr>
              <a:t>2012 Municipal Traffic Safety Initiatives</a:t>
            </a:r>
          </a:p>
        </p:txBody>
      </p:sp>
      <p:sp>
        <p:nvSpPr>
          <p:cNvPr id="10" name="TextBox 9"/>
          <p:cNvSpPr txBox="1"/>
          <p:nvPr/>
        </p:nvSpPr>
        <p:spPr>
          <a:xfrm>
            <a:off x="0" y="0"/>
            <a:ext cx="9144000" cy="369332"/>
          </a:xfrm>
          <a:prstGeom prst="rect">
            <a:avLst/>
          </a:prstGeom>
          <a:solidFill>
            <a:schemeClr val="tx2">
              <a:lumMod val="75000"/>
            </a:schemeClr>
          </a:solidFill>
        </p:spPr>
        <p:txBody>
          <a:bodyPr wrap="square" rtlCol="0">
            <a:spAutoFit/>
          </a:bodyPr>
          <a:lstStyle/>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0" y="381000"/>
            <a:ext cx="9144000" cy="838200"/>
          </a:xfrm>
        </p:spPr>
        <p:txBody>
          <a:bodyPr>
            <a:noAutofit/>
          </a:bodyPr>
          <a:lstStyle/>
          <a:p>
            <a:pPr algn="ctr"/>
            <a:r>
              <a:rPr lang="en-US" sz="2800" b="1" dirty="0" smtClean="0">
                <a:solidFill>
                  <a:schemeClr val="bg2">
                    <a:lumMod val="25000"/>
                  </a:schemeClr>
                </a:solidFill>
                <a:latin typeface="Tahoma" pitchFamily="34" charset="0"/>
                <a:ea typeface="Tahoma" pitchFamily="34" charset="0"/>
                <a:cs typeface="Tahoma" pitchFamily="34" charset="0"/>
              </a:rPr>
              <a:t>AUTHORITY OF COUNTY COMMISSIONERS COURT</a:t>
            </a:r>
            <a:endParaRPr lang="en-US" sz="2800" b="1" dirty="0">
              <a:solidFill>
                <a:schemeClr val="bg2">
                  <a:lumMod val="25000"/>
                </a:schemeClr>
              </a:solidFill>
              <a:latin typeface="Tahoma" pitchFamily="34" charset="0"/>
              <a:ea typeface="Tahoma" pitchFamily="34" charset="0"/>
              <a:cs typeface="Tahoma" pitchFamily="34" charset="0"/>
            </a:endParaRPr>
          </a:p>
        </p:txBody>
      </p:sp>
      <p:sp>
        <p:nvSpPr>
          <p:cNvPr id="456706" name="Rectangle 2"/>
          <p:cNvSpPr>
            <a:spLocks noGrp="1" noChangeArrowheads="1"/>
          </p:cNvSpPr>
          <p:nvPr>
            <p:ph sz="quarter" idx="1"/>
          </p:nvPr>
        </p:nvSpPr>
        <p:spPr>
          <a:xfrm>
            <a:off x="304800" y="1676400"/>
            <a:ext cx="8610600" cy="4343400"/>
          </a:xfrm>
        </p:spPr>
        <p:txBody>
          <a:bodyPr>
            <a:normAutofit/>
          </a:bodyPr>
          <a:lstStyle/>
          <a:p>
            <a:pPr marL="0" lvl="2" indent="0" algn="just">
              <a:lnSpc>
                <a:spcPct val="110000"/>
              </a:lnSpc>
              <a:spcBef>
                <a:spcPts val="0"/>
              </a:spcBef>
              <a:buClr>
                <a:schemeClr val="bg2">
                  <a:lumMod val="10000"/>
                </a:schemeClr>
              </a:buClr>
              <a:buSzPct val="180000"/>
              <a:buNone/>
              <a:defRPr/>
            </a:pPr>
            <a:r>
              <a:rPr lang="en-US" sz="3200" dirty="0" smtClean="0">
                <a:solidFill>
                  <a:schemeClr val="bg2">
                    <a:lumMod val="10000"/>
                  </a:schemeClr>
                </a:solidFill>
                <a:latin typeface="Tahoma" pitchFamily="34" charset="0"/>
                <a:ea typeface="Tahoma" pitchFamily="34" charset="0"/>
                <a:cs typeface="Tahoma" pitchFamily="34" charset="0"/>
              </a:rPr>
              <a:t>Does the County’s authority extend to any segment of the State highway system?</a:t>
            </a:r>
          </a:p>
        </p:txBody>
      </p:sp>
      <p:pic>
        <p:nvPicPr>
          <p:cNvPr id="4" name="Picture 3" descr="firmLogo1.gif"/>
          <p:cNvPicPr>
            <a:picLocks noChangeAspect="1"/>
          </p:cNvPicPr>
          <p:nvPr/>
        </p:nvPicPr>
        <p:blipFill>
          <a:blip r:embed="rId2" cstate="print"/>
          <a:srcRect/>
          <a:stretch>
            <a:fillRect/>
          </a:stretch>
        </p:blipFill>
        <p:spPr bwMode="auto">
          <a:xfrm>
            <a:off x="6477000" y="6387353"/>
            <a:ext cx="2667000" cy="470647"/>
          </a:xfrm>
          <a:prstGeom prst="rect">
            <a:avLst/>
          </a:prstGeom>
          <a:noFill/>
          <a:ln w="9525">
            <a:solidFill>
              <a:schemeClr val="accent6">
                <a:lumMod val="50000"/>
              </a:schemeClr>
            </a:solidFill>
            <a:miter lim="800000"/>
            <a:headEnd/>
            <a:tailEnd/>
          </a:ln>
        </p:spPr>
      </p:pic>
      <p:pic>
        <p:nvPicPr>
          <p:cNvPr id="5" name="Picture 4" descr="firmLogo1.gif"/>
          <p:cNvPicPr>
            <a:picLocks noChangeAspect="1"/>
          </p:cNvPicPr>
          <p:nvPr/>
        </p:nvPicPr>
        <p:blipFill>
          <a:blip r:embed="rId2" cstate="print"/>
          <a:srcRect/>
          <a:stretch>
            <a:fillRect/>
          </a:stretch>
        </p:blipFill>
        <p:spPr bwMode="auto">
          <a:xfrm>
            <a:off x="6553200" y="6400800"/>
            <a:ext cx="2590800" cy="457200"/>
          </a:xfrm>
          <a:prstGeom prst="rect">
            <a:avLst/>
          </a:prstGeom>
          <a:noFill/>
          <a:ln w="9525">
            <a:solidFill>
              <a:schemeClr val="accent6">
                <a:lumMod val="50000"/>
              </a:schemeClr>
            </a:solidFill>
            <a:miter lim="800000"/>
            <a:headEnd/>
            <a:tailEnd/>
          </a:ln>
        </p:spPr>
      </p:pic>
      <p:sp>
        <p:nvSpPr>
          <p:cNvPr id="6" name="TextBox 5"/>
          <p:cNvSpPr txBox="1"/>
          <p:nvPr/>
        </p:nvSpPr>
        <p:spPr>
          <a:xfrm>
            <a:off x="0" y="0"/>
            <a:ext cx="9144000" cy="369332"/>
          </a:xfrm>
          <a:prstGeom prst="rect">
            <a:avLst/>
          </a:prstGeom>
          <a:solidFill>
            <a:schemeClr val="tx2">
              <a:lumMod val="75000"/>
            </a:schemeClr>
          </a:solidFill>
        </p:spPr>
        <p:txBody>
          <a:bodyPr wrap="square" rtlCol="0">
            <a:spAutoFit/>
          </a:bodyPr>
          <a:lstStyle/>
          <a:p>
            <a:endParaRPr lang="en-US" dirty="0"/>
          </a:p>
        </p:txBody>
      </p:sp>
      <p:pic>
        <p:nvPicPr>
          <p:cNvPr id="59394" name="Picture 2" descr="Drive Fast See Our Judge">
            <a:hlinkClick r:id="rId3"/>
          </p:cNvPr>
          <p:cNvPicPr>
            <a:picLocks noChangeAspect="1" noChangeArrowheads="1"/>
          </p:cNvPicPr>
          <p:nvPr/>
        </p:nvPicPr>
        <p:blipFill>
          <a:blip r:embed="rId4" cstate="print"/>
          <a:srcRect/>
          <a:stretch>
            <a:fillRect/>
          </a:stretch>
        </p:blipFill>
        <p:spPr bwMode="auto">
          <a:xfrm>
            <a:off x="914400" y="2895600"/>
            <a:ext cx="4724400" cy="3657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cove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0" y="381000"/>
            <a:ext cx="9144000" cy="838200"/>
          </a:xfrm>
        </p:spPr>
        <p:txBody>
          <a:bodyPr>
            <a:noAutofit/>
          </a:bodyPr>
          <a:lstStyle/>
          <a:p>
            <a:pPr algn="ctr"/>
            <a:r>
              <a:rPr lang="en-US" sz="2800" b="1" dirty="0" smtClean="0">
                <a:solidFill>
                  <a:schemeClr val="bg2">
                    <a:lumMod val="25000"/>
                  </a:schemeClr>
                </a:solidFill>
                <a:latin typeface="Tahoma" pitchFamily="34" charset="0"/>
                <a:ea typeface="Tahoma" pitchFamily="34" charset="0"/>
                <a:cs typeface="Tahoma" pitchFamily="34" charset="0"/>
              </a:rPr>
              <a:t>AUTHORITY OF COUNTY COMMISSIONERS COURT</a:t>
            </a:r>
            <a:endParaRPr lang="en-US" sz="2800" b="1" dirty="0">
              <a:solidFill>
                <a:schemeClr val="bg2">
                  <a:lumMod val="25000"/>
                </a:schemeClr>
              </a:solidFill>
              <a:latin typeface="Tahoma" pitchFamily="34" charset="0"/>
              <a:ea typeface="Tahoma" pitchFamily="34" charset="0"/>
              <a:cs typeface="Tahoma" pitchFamily="34" charset="0"/>
            </a:endParaRPr>
          </a:p>
        </p:txBody>
      </p:sp>
      <p:sp>
        <p:nvSpPr>
          <p:cNvPr id="456706" name="Rectangle 2"/>
          <p:cNvSpPr>
            <a:spLocks noGrp="1" noChangeArrowheads="1"/>
          </p:cNvSpPr>
          <p:nvPr>
            <p:ph sz="quarter" idx="1"/>
          </p:nvPr>
        </p:nvSpPr>
        <p:spPr>
          <a:xfrm>
            <a:off x="304800" y="1676400"/>
            <a:ext cx="8610600" cy="4038600"/>
          </a:xfrm>
        </p:spPr>
        <p:txBody>
          <a:bodyPr>
            <a:normAutofit lnSpcReduction="10000"/>
          </a:bodyPr>
          <a:lstStyle/>
          <a:p>
            <a:pPr marL="0" lvl="2" indent="0" algn="just">
              <a:lnSpc>
                <a:spcPct val="110000"/>
              </a:lnSpc>
              <a:spcBef>
                <a:spcPts val="0"/>
              </a:spcBef>
              <a:buClr>
                <a:schemeClr val="bg2">
                  <a:lumMod val="10000"/>
                </a:schemeClr>
              </a:buClr>
              <a:buSzPct val="180000"/>
              <a:buNone/>
              <a:defRPr/>
            </a:pPr>
            <a:r>
              <a:rPr lang="en-US" sz="3200" dirty="0" smtClean="0">
                <a:solidFill>
                  <a:schemeClr val="bg2">
                    <a:lumMod val="10000"/>
                  </a:schemeClr>
                </a:solidFill>
                <a:latin typeface="Tahoma" pitchFamily="34" charset="0"/>
                <a:ea typeface="Tahoma" pitchFamily="34" charset="0"/>
                <a:cs typeface="Tahoma" pitchFamily="34" charset="0"/>
              </a:rPr>
              <a:t>What if the Commission sets a speed limit on a highway that conflicts with one set by the City?</a:t>
            </a:r>
          </a:p>
          <a:p>
            <a:pPr marL="0" lvl="2" indent="0" algn="just">
              <a:lnSpc>
                <a:spcPct val="110000"/>
              </a:lnSpc>
              <a:spcBef>
                <a:spcPts val="0"/>
              </a:spcBef>
              <a:buClr>
                <a:schemeClr val="bg2">
                  <a:lumMod val="10000"/>
                </a:schemeClr>
              </a:buClr>
              <a:buSzPct val="180000"/>
              <a:buNone/>
              <a:defRPr/>
            </a:pPr>
            <a:endParaRPr lang="en-US" sz="3200" dirty="0" smtClean="0">
              <a:solidFill>
                <a:schemeClr val="bg2">
                  <a:lumMod val="10000"/>
                </a:schemeClr>
              </a:solidFill>
              <a:latin typeface="Tahoma" pitchFamily="34" charset="0"/>
              <a:ea typeface="Tahoma" pitchFamily="34" charset="0"/>
              <a:cs typeface="Tahoma" pitchFamily="34" charset="0"/>
            </a:endParaRPr>
          </a:p>
          <a:p>
            <a:pPr marL="0" lvl="2" indent="0" algn="just">
              <a:lnSpc>
                <a:spcPct val="110000"/>
              </a:lnSpc>
              <a:spcBef>
                <a:spcPts val="0"/>
              </a:spcBef>
              <a:buClr>
                <a:schemeClr val="bg2">
                  <a:lumMod val="10000"/>
                </a:schemeClr>
              </a:buClr>
              <a:buSzPct val="180000"/>
              <a:buNone/>
              <a:defRPr/>
            </a:pPr>
            <a:r>
              <a:rPr lang="en-US" sz="2900" dirty="0" smtClean="0">
                <a:solidFill>
                  <a:schemeClr val="bg2">
                    <a:lumMod val="10000"/>
                  </a:schemeClr>
                </a:solidFill>
                <a:latin typeface="Tahoma" pitchFamily="34" charset="0"/>
                <a:ea typeface="Tahoma" pitchFamily="34" charset="0"/>
                <a:cs typeface="Tahoma" pitchFamily="34" charset="0"/>
              </a:rPr>
              <a:t>An order of the Texas Transportation Commission establishing a speed limit on a part of the State highway system supersedes any conflicting speeds set by another authority.</a:t>
            </a:r>
          </a:p>
        </p:txBody>
      </p:sp>
      <p:pic>
        <p:nvPicPr>
          <p:cNvPr id="4" name="Picture 3" descr="firmLogo1.gif"/>
          <p:cNvPicPr>
            <a:picLocks noChangeAspect="1"/>
          </p:cNvPicPr>
          <p:nvPr/>
        </p:nvPicPr>
        <p:blipFill>
          <a:blip r:embed="rId2" cstate="print"/>
          <a:srcRect/>
          <a:stretch>
            <a:fillRect/>
          </a:stretch>
        </p:blipFill>
        <p:spPr bwMode="auto">
          <a:xfrm>
            <a:off x="6477000" y="6387353"/>
            <a:ext cx="2667000" cy="470647"/>
          </a:xfrm>
          <a:prstGeom prst="rect">
            <a:avLst/>
          </a:prstGeom>
          <a:noFill/>
          <a:ln w="9525">
            <a:solidFill>
              <a:schemeClr val="accent6">
                <a:lumMod val="50000"/>
              </a:schemeClr>
            </a:solidFill>
            <a:miter lim="800000"/>
            <a:headEnd/>
            <a:tailEnd/>
          </a:ln>
        </p:spPr>
      </p:pic>
      <p:pic>
        <p:nvPicPr>
          <p:cNvPr id="5" name="Picture 4" descr="firmLogo1.gif"/>
          <p:cNvPicPr>
            <a:picLocks noChangeAspect="1"/>
          </p:cNvPicPr>
          <p:nvPr/>
        </p:nvPicPr>
        <p:blipFill>
          <a:blip r:embed="rId2" cstate="print"/>
          <a:srcRect/>
          <a:stretch>
            <a:fillRect/>
          </a:stretch>
        </p:blipFill>
        <p:spPr bwMode="auto">
          <a:xfrm>
            <a:off x="6553200" y="6400800"/>
            <a:ext cx="2590800" cy="457200"/>
          </a:xfrm>
          <a:prstGeom prst="rect">
            <a:avLst/>
          </a:prstGeom>
          <a:noFill/>
          <a:ln w="9525">
            <a:solidFill>
              <a:schemeClr val="accent6">
                <a:lumMod val="50000"/>
              </a:schemeClr>
            </a:solidFill>
            <a:miter lim="800000"/>
            <a:headEnd/>
            <a:tailEnd/>
          </a:ln>
        </p:spPr>
      </p:pic>
      <p:sp>
        <p:nvSpPr>
          <p:cNvPr id="6" name="TextBox 5"/>
          <p:cNvSpPr txBox="1"/>
          <p:nvPr/>
        </p:nvSpPr>
        <p:spPr>
          <a:xfrm>
            <a:off x="0" y="0"/>
            <a:ext cx="9144000" cy="369332"/>
          </a:xfrm>
          <a:prstGeom prst="rect">
            <a:avLst/>
          </a:prstGeom>
          <a:solidFill>
            <a:schemeClr val="tx2">
              <a:lumMod val="75000"/>
            </a:schemeClr>
          </a:solidFill>
        </p:spPr>
        <p:txBody>
          <a:bodyPr wrap="square" rtlCol="0">
            <a:spAutoFit/>
          </a:bodyPr>
          <a:lstStyle/>
          <a:p>
            <a:endParaRPr lang="en-US" dirty="0"/>
          </a:p>
        </p:txBody>
      </p:sp>
    </p:spTree>
  </p:cSld>
  <p:clrMapOvr>
    <a:masterClrMapping/>
  </p:clrMapOvr>
  <p:transition>
    <p:cove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rmLogo1.gif"/>
          <p:cNvPicPr>
            <a:picLocks noChangeAspect="1"/>
          </p:cNvPicPr>
          <p:nvPr/>
        </p:nvPicPr>
        <p:blipFill>
          <a:blip r:embed="rId3" cstate="print"/>
          <a:srcRect/>
          <a:stretch>
            <a:fillRect/>
          </a:stretch>
        </p:blipFill>
        <p:spPr bwMode="auto">
          <a:xfrm>
            <a:off x="6477000" y="6387353"/>
            <a:ext cx="2667000" cy="470647"/>
          </a:xfrm>
          <a:prstGeom prst="rect">
            <a:avLst/>
          </a:prstGeom>
          <a:noFill/>
          <a:ln w="9525">
            <a:solidFill>
              <a:schemeClr val="accent6">
                <a:lumMod val="50000"/>
              </a:schemeClr>
            </a:solidFill>
            <a:miter lim="800000"/>
            <a:headEnd/>
            <a:tailEnd/>
          </a:ln>
        </p:spPr>
      </p:pic>
      <p:pic>
        <p:nvPicPr>
          <p:cNvPr id="5" name="Picture 4" descr="firmLogo1.gif"/>
          <p:cNvPicPr>
            <a:picLocks noChangeAspect="1"/>
          </p:cNvPicPr>
          <p:nvPr/>
        </p:nvPicPr>
        <p:blipFill>
          <a:blip r:embed="rId3" cstate="print"/>
          <a:srcRect/>
          <a:stretch>
            <a:fillRect/>
          </a:stretch>
        </p:blipFill>
        <p:spPr bwMode="auto">
          <a:xfrm>
            <a:off x="6553200" y="6400800"/>
            <a:ext cx="2590800" cy="457200"/>
          </a:xfrm>
          <a:prstGeom prst="rect">
            <a:avLst/>
          </a:prstGeom>
          <a:noFill/>
          <a:ln w="9525">
            <a:solidFill>
              <a:schemeClr val="accent6">
                <a:lumMod val="50000"/>
              </a:schemeClr>
            </a:solidFill>
            <a:miter lim="800000"/>
            <a:headEnd/>
            <a:tailEnd/>
          </a:ln>
        </p:spPr>
      </p:pic>
      <p:sp>
        <p:nvSpPr>
          <p:cNvPr id="6" name="TextBox 5"/>
          <p:cNvSpPr txBox="1"/>
          <p:nvPr/>
        </p:nvSpPr>
        <p:spPr>
          <a:xfrm>
            <a:off x="0" y="0"/>
            <a:ext cx="9144000" cy="369332"/>
          </a:xfrm>
          <a:prstGeom prst="rect">
            <a:avLst/>
          </a:prstGeom>
          <a:solidFill>
            <a:schemeClr val="tx2">
              <a:lumMod val="75000"/>
            </a:schemeClr>
          </a:solidFill>
        </p:spPr>
        <p:txBody>
          <a:bodyPr wrap="square" rtlCol="0">
            <a:spAutoFit/>
          </a:bodyPr>
          <a:lstStyle/>
          <a:p>
            <a:endParaRPr lang="en-US" dirty="0"/>
          </a:p>
        </p:txBody>
      </p:sp>
      <p:sp>
        <p:nvSpPr>
          <p:cNvPr id="12" name="Content Placeholder 11"/>
          <p:cNvSpPr>
            <a:spLocks noGrp="1"/>
          </p:cNvSpPr>
          <p:nvPr>
            <p:ph sz="quarter" idx="1"/>
          </p:nvPr>
        </p:nvSpPr>
        <p:spPr>
          <a:xfrm>
            <a:off x="0" y="1600200"/>
            <a:ext cx="9144000" cy="4495800"/>
          </a:xfrm>
        </p:spPr>
        <p:txBody>
          <a:bodyPr/>
          <a:lstStyle/>
          <a:p>
            <a:endParaRPr lang="en-US" dirty="0" smtClean="0"/>
          </a:p>
          <a:p>
            <a:endParaRPr lang="en-US" dirty="0" smtClean="0"/>
          </a:p>
          <a:p>
            <a:endParaRPr lang="en-US" dirty="0" smtClean="0"/>
          </a:p>
        </p:txBody>
      </p:sp>
      <p:sp>
        <p:nvSpPr>
          <p:cNvPr id="13" name="Rectangle 12"/>
          <p:cNvSpPr/>
          <p:nvPr/>
        </p:nvSpPr>
        <p:spPr>
          <a:xfrm>
            <a:off x="0" y="457200"/>
            <a:ext cx="9144000" cy="646331"/>
          </a:xfrm>
          <a:prstGeom prst="rect">
            <a:avLst/>
          </a:prstGeom>
        </p:spPr>
        <p:txBody>
          <a:bodyPr wrap="square">
            <a:spAutoFit/>
          </a:bodyPr>
          <a:lstStyle/>
          <a:p>
            <a:pPr algn="ctr">
              <a:buNone/>
            </a:pPr>
            <a:r>
              <a:rPr lang="en-US" sz="3600" b="1" dirty="0" smtClean="0">
                <a:solidFill>
                  <a:schemeClr val="bg2">
                    <a:lumMod val="25000"/>
                  </a:schemeClr>
                </a:solidFill>
                <a:latin typeface="Tahoma" pitchFamily="34" charset="0"/>
                <a:ea typeface="Tahoma" pitchFamily="34" charset="0"/>
                <a:cs typeface="Tahoma" pitchFamily="34" charset="0"/>
              </a:rPr>
              <a:t>MAXIMUM SPEED REQUIREMENTS</a:t>
            </a:r>
          </a:p>
        </p:txBody>
      </p:sp>
      <p:pic>
        <p:nvPicPr>
          <p:cNvPr id="63490" name="Picture 2" descr="image2034 Funny speed limits signs makes you want to slow down (23 photos) ">
            <a:hlinkClick r:id="rId4" tooltip="image20"/>
          </p:cNvPr>
          <p:cNvPicPr>
            <a:picLocks noChangeAspect="1" noChangeArrowheads="1"/>
          </p:cNvPicPr>
          <p:nvPr/>
        </p:nvPicPr>
        <p:blipFill>
          <a:blip r:embed="rId5" cstate="print"/>
          <a:srcRect/>
          <a:stretch>
            <a:fillRect/>
          </a:stretch>
        </p:blipFill>
        <p:spPr bwMode="auto">
          <a:xfrm>
            <a:off x="1752600" y="2286000"/>
            <a:ext cx="4762500" cy="3962400"/>
          </a:xfrm>
          <a:prstGeom prst="rect">
            <a:avLst/>
          </a:prstGeom>
          <a:ln w="88900" cap="sq" cmpd="thickThin">
            <a:solidFill>
              <a:srgbClr val="000000"/>
            </a:solidFill>
            <a:prstDash val="solid"/>
            <a:miter lim="800000"/>
          </a:ln>
          <a:effectLst>
            <a:innerShdw blurRad="76200">
              <a:srgbClr val="000000"/>
            </a:innerShdw>
          </a:effectLst>
        </p:spPr>
      </p:pic>
      <p:sp>
        <p:nvSpPr>
          <p:cNvPr id="9" name="Rectangle 8"/>
          <p:cNvSpPr/>
          <p:nvPr/>
        </p:nvSpPr>
        <p:spPr>
          <a:xfrm>
            <a:off x="304800" y="1600200"/>
            <a:ext cx="8458200" cy="523220"/>
          </a:xfrm>
          <a:prstGeom prst="rect">
            <a:avLst/>
          </a:prstGeom>
        </p:spPr>
        <p:txBody>
          <a:bodyPr wrap="square">
            <a:spAutoFit/>
          </a:bodyPr>
          <a:lstStyle/>
          <a:p>
            <a:pPr algn="ctr">
              <a:buNone/>
            </a:pPr>
            <a:r>
              <a:rPr lang="en-US" sz="2800" b="1" dirty="0" smtClean="0">
                <a:solidFill>
                  <a:schemeClr val="bg2">
                    <a:lumMod val="10000"/>
                  </a:schemeClr>
                </a:solidFill>
                <a:latin typeface="Tahoma" pitchFamily="34" charset="0"/>
                <a:ea typeface="Tahoma" pitchFamily="34" charset="0"/>
                <a:cs typeface="Tahoma" pitchFamily="34" charset="0"/>
              </a:rPr>
              <a:t>Section 545.351 of the Transportation Code</a:t>
            </a:r>
            <a:endParaRPr lang="en-US" sz="2800" dirty="0" smtClean="0"/>
          </a:p>
        </p:txBody>
      </p:sp>
    </p:spTree>
  </p:cSld>
  <p:clrMapOvr>
    <a:masterClrMapping/>
  </p:clrMapOvr>
  <p:transition>
    <p:cove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rmLogo1.gif"/>
          <p:cNvPicPr>
            <a:picLocks noChangeAspect="1"/>
          </p:cNvPicPr>
          <p:nvPr/>
        </p:nvPicPr>
        <p:blipFill>
          <a:blip r:embed="rId2" cstate="print"/>
          <a:srcRect/>
          <a:stretch>
            <a:fillRect/>
          </a:stretch>
        </p:blipFill>
        <p:spPr bwMode="auto">
          <a:xfrm>
            <a:off x="6477000" y="6387353"/>
            <a:ext cx="2667000" cy="470647"/>
          </a:xfrm>
          <a:prstGeom prst="rect">
            <a:avLst/>
          </a:prstGeom>
          <a:noFill/>
          <a:ln w="9525">
            <a:solidFill>
              <a:schemeClr val="accent6">
                <a:lumMod val="50000"/>
              </a:schemeClr>
            </a:solidFill>
            <a:miter lim="800000"/>
            <a:headEnd/>
            <a:tailEnd/>
          </a:ln>
        </p:spPr>
      </p:pic>
      <p:pic>
        <p:nvPicPr>
          <p:cNvPr id="5" name="Picture 4" descr="firmLogo1.gif"/>
          <p:cNvPicPr>
            <a:picLocks noChangeAspect="1"/>
          </p:cNvPicPr>
          <p:nvPr/>
        </p:nvPicPr>
        <p:blipFill>
          <a:blip r:embed="rId2" cstate="print"/>
          <a:srcRect/>
          <a:stretch>
            <a:fillRect/>
          </a:stretch>
        </p:blipFill>
        <p:spPr bwMode="auto">
          <a:xfrm>
            <a:off x="6553200" y="6400800"/>
            <a:ext cx="2590800" cy="457200"/>
          </a:xfrm>
          <a:prstGeom prst="rect">
            <a:avLst/>
          </a:prstGeom>
          <a:noFill/>
          <a:ln w="9525">
            <a:solidFill>
              <a:schemeClr val="accent6">
                <a:lumMod val="50000"/>
              </a:schemeClr>
            </a:solidFill>
            <a:miter lim="800000"/>
            <a:headEnd/>
            <a:tailEnd/>
          </a:ln>
        </p:spPr>
      </p:pic>
      <p:sp>
        <p:nvSpPr>
          <p:cNvPr id="7" name="Rectangle 6"/>
          <p:cNvSpPr/>
          <p:nvPr/>
        </p:nvSpPr>
        <p:spPr>
          <a:xfrm>
            <a:off x="609600" y="533400"/>
            <a:ext cx="8229600" cy="646331"/>
          </a:xfrm>
          <a:prstGeom prst="rect">
            <a:avLst/>
          </a:prstGeom>
        </p:spPr>
        <p:txBody>
          <a:bodyPr wrap="square">
            <a:spAutoFit/>
          </a:bodyPr>
          <a:lstStyle/>
          <a:p>
            <a:pPr marL="0" lvl="5" algn="ctr"/>
            <a:r>
              <a:rPr lang="en-US" sz="3600" b="1" cap="all" dirty="0" smtClean="0">
                <a:solidFill>
                  <a:schemeClr val="bg2">
                    <a:lumMod val="25000"/>
                  </a:schemeClr>
                </a:solidFill>
                <a:latin typeface="Tahoma" pitchFamily="34" charset="0"/>
                <a:cs typeface="Tahoma" pitchFamily="34" charset="0"/>
              </a:rPr>
              <a:t>Maximum speed requirements</a:t>
            </a:r>
            <a:endParaRPr lang="en-US" sz="3600" b="1" cap="all" dirty="0">
              <a:solidFill>
                <a:schemeClr val="bg2">
                  <a:lumMod val="25000"/>
                </a:schemeClr>
              </a:solidFill>
              <a:latin typeface="Tahoma" pitchFamily="34" charset="0"/>
              <a:cs typeface="Tahoma" pitchFamily="34" charset="0"/>
            </a:endParaRPr>
          </a:p>
        </p:txBody>
      </p:sp>
      <p:sp>
        <p:nvSpPr>
          <p:cNvPr id="6" name="TextBox 5"/>
          <p:cNvSpPr txBox="1"/>
          <p:nvPr/>
        </p:nvSpPr>
        <p:spPr>
          <a:xfrm>
            <a:off x="0" y="0"/>
            <a:ext cx="9144000" cy="369332"/>
          </a:xfrm>
          <a:prstGeom prst="rect">
            <a:avLst/>
          </a:prstGeom>
          <a:solidFill>
            <a:schemeClr val="tx2">
              <a:lumMod val="75000"/>
            </a:schemeClr>
          </a:solidFill>
        </p:spPr>
        <p:txBody>
          <a:bodyPr wrap="square" rtlCol="0">
            <a:spAutoFit/>
          </a:bodyPr>
          <a:lstStyle/>
          <a:p>
            <a:endParaRPr lang="en-US" dirty="0"/>
          </a:p>
        </p:txBody>
      </p:sp>
      <p:sp>
        <p:nvSpPr>
          <p:cNvPr id="12" name="Content Placeholder 11"/>
          <p:cNvSpPr>
            <a:spLocks noGrp="1"/>
          </p:cNvSpPr>
          <p:nvPr>
            <p:ph sz="quarter" idx="1"/>
          </p:nvPr>
        </p:nvSpPr>
        <p:spPr>
          <a:xfrm>
            <a:off x="228600" y="1752600"/>
            <a:ext cx="4419600" cy="4038600"/>
          </a:xfrm>
          <a:prstGeom prst="roundRect">
            <a:avLst/>
          </a:prstGeom>
          <a:solidFill>
            <a:schemeClr val="accent2">
              <a:lumMod val="75000"/>
            </a:schemeClr>
          </a:solidFill>
        </p:spPr>
        <p:style>
          <a:lnRef idx="2">
            <a:schemeClr val="dk1"/>
          </a:lnRef>
          <a:fillRef idx="1">
            <a:schemeClr val="lt1"/>
          </a:fillRef>
          <a:effectRef idx="0">
            <a:schemeClr val="dk1"/>
          </a:effectRef>
          <a:fontRef idx="minor">
            <a:schemeClr val="dk1"/>
          </a:fontRef>
        </p:style>
        <p:txBody>
          <a:bodyPr>
            <a:normAutofit/>
          </a:bodyPr>
          <a:lstStyle/>
          <a:p>
            <a:pPr marL="0" indent="0" algn="just">
              <a:buNone/>
            </a:pPr>
            <a:r>
              <a:rPr lang="en-US" dirty="0" smtClean="0">
                <a:solidFill>
                  <a:schemeClr val="bg2">
                    <a:lumMod val="10000"/>
                  </a:schemeClr>
                </a:solidFill>
                <a:latin typeface="Tahoma" pitchFamily="34" charset="0"/>
                <a:ea typeface="Tahoma" pitchFamily="34" charset="0"/>
                <a:cs typeface="Tahoma" pitchFamily="34" charset="0"/>
              </a:rPr>
              <a:t>An operator may not drive at a speed greater than is reasonable and prudent under the circumstances then existing.</a:t>
            </a:r>
          </a:p>
          <a:p>
            <a:pPr>
              <a:buNone/>
            </a:pPr>
            <a:endParaRPr lang="en-US" dirty="0" smtClean="0">
              <a:solidFill>
                <a:schemeClr val="accent2">
                  <a:lumMod val="75000"/>
                </a:schemeClr>
              </a:solidFill>
              <a:latin typeface="Tahoma" pitchFamily="34" charset="0"/>
              <a:ea typeface="Tahoma" pitchFamily="34" charset="0"/>
              <a:cs typeface="Tahoma" pitchFamily="34" charset="0"/>
            </a:endParaRPr>
          </a:p>
        </p:txBody>
      </p:sp>
      <p:pic>
        <p:nvPicPr>
          <p:cNvPr id="9" name="Picture 8" descr="http://www.reallyfunnypictures.co.uk/funnysigns/pics/08.09.07/speedlimit.jpg"/>
          <p:cNvPicPr/>
          <p:nvPr/>
        </p:nvPicPr>
        <p:blipFill>
          <a:blip r:embed="rId3" cstate="print"/>
          <a:srcRect/>
          <a:stretch>
            <a:fillRect/>
          </a:stretch>
        </p:blipFill>
        <p:spPr bwMode="auto">
          <a:xfrm>
            <a:off x="5029200" y="2514600"/>
            <a:ext cx="3505200" cy="335280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ransition>
    <p:cove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rmLogo1.gif"/>
          <p:cNvPicPr>
            <a:picLocks noChangeAspect="1"/>
          </p:cNvPicPr>
          <p:nvPr/>
        </p:nvPicPr>
        <p:blipFill>
          <a:blip r:embed="rId3" cstate="print"/>
          <a:srcRect/>
          <a:stretch>
            <a:fillRect/>
          </a:stretch>
        </p:blipFill>
        <p:spPr bwMode="auto">
          <a:xfrm>
            <a:off x="6477000" y="6387353"/>
            <a:ext cx="2667000" cy="470647"/>
          </a:xfrm>
          <a:prstGeom prst="rect">
            <a:avLst/>
          </a:prstGeom>
          <a:noFill/>
          <a:ln w="9525">
            <a:solidFill>
              <a:schemeClr val="accent6">
                <a:lumMod val="50000"/>
              </a:schemeClr>
            </a:solidFill>
            <a:miter lim="800000"/>
            <a:headEnd/>
            <a:tailEnd/>
          </a:ln>
        </p:spPr>
      </p:pic>
      <p:pic>
        <p:nvPicPr>
          <p:cNvPr id="5" name="Picture 4" descr="firmLogo1.gif"/>
          <p:cNvPicPr>
            <a:picLocks noChangeAspect="1"/>
          </p:cNvPicPr>
          <p:nvPr/>
        </p:nvPicPr>
        <p:blipFill>
          <a:blip r:embed="rId3" cstate="print"/>
          <a:srcRect/>
          <a:stretch>
            <a:fillRect/>
          </a:stretch>
        </p:blipFill>
        <p:spPr bwMode="auto">
          <a:xfrm>
            <a:off x="6553200" y="6400800"/>
            <a:ext cx="2590800" cy="457200"/>
          </a:xfrm>
          <a:prstGeom prst="rect">
            <a:avLst/>
          </a:prstGeom>
          <a:noFill/>
          <a:ln w="9525">
            <a:solidFill>
              <a:schemeClr val="accent6">
                <a:lumMod val="50000"/>
              </a:schemeClr>
            </a:solidFill>
            <a:miter lim="800000"/>
            <a:headEnd/>
            <a:tailEnd/>
          </a:ln>
        </p:spPr>
      </p:pic>
      <p:sp>
        <p:nvSpPr>
          <p:cNvPr id="6" name="TextBox 5"/>
          <p:cNvSpPr txBox="1"/>
          <p:nvPr/>
        </p:nvSpPr>
        <p:spPr>
          <a:xfrm>
            <a:off x="0" y="0"/>
            <a:ext cx="9144000" cy="369332"/>
          </a:xfrm>
          <a:prstGeom prst="rect">
            <a:avLst/>
          </a:prstGeom>
          <a:solidFill>
            <a:schemeClr val="tx2">
              <a:lumMod val="75000"/>
            </a:schemeClr>
          </a:solidFill>
        </p:spPr>
        <p:txBody>
          <a:bodyPr wrap="square" rtlCol="0">
            <a:spAutoFit/>
          </a:bodyPr>
          <a:lstStyle/>
          <a:p>
            <a:endParaRPr lang="en-US" dirty="0"/>
          </a:p>
        </p:txBody>
      </p:sp>
      <p:sp>
        <p:nvSpPr>
          <p:cNvPr id="12" name="Content Placeholder 11"/>
          <p:cNvSpPr>
            <a:spLocks noGrp="1"/>
          </p:cNvSpPr>
          <p:nvPr>
            <p:ph sz="quarter" idx="1"/>
          </p:nvPr>
        </p:nvSpPr>
        <p:spPr>
          <a:xfrm>
            <a:off x="0" y="1600200"/>
            <a:ext cx="9144000" cy="4495800"/>
          </a:xfrm>
        </p:spPr>
        <p:txBody>
          <a:bodyPr/>
          <a:lstStyle/>
          <a:p>
            <a:endParaRPr lang="en-US" dirty="0" smtClean="0"/>
          </a:p>
          <a:p>
            <a:pPr>
              <a:buNone/>
            </a:pPr>
            <a:endParaRPr lang="en-US" dirty="0" smtClean="0"/>
          </a:p>
          <a:p>
            <a:pPr>
              <a:buNone/>
            </a:pPr>
            <a:endParaRPr lang="en-US" sz="2800" dirty="0" smtClean="0">
              <a:latin typeface="Tahoma" pitchFamily="34" charset="0"/>
              <a:ea typeface="Tahoma" pitchFamily="34" charset="0"/>
              <a:cs typeface="Tahoma" pitchFamily="34" charset="0"/>
            </a:endParaRPr>
          </a:p>
          <a:p>
            <a:pPr>
              <a:buNone/>
            </a:pPr>
            <a:endParaRPr lang="en-US" dirty="0" smtClean="0"/>
          </a:p>
          <a:p>
            <a:pPr>
              <a:buNone/>
            </a:pPr>
            <a:endParaRPr lang="en-US" dirty="0" smtClean="0"/>
          </a:p>
        </p:txBody>
      </p:sp>
      <p:sp>
        <p:nvSpPr>
          <p:cNvPr id="13" name="Rectangle 12"/>
          <p:cNvSpPr/>
          <p:nvPr/>
        </p:nvSpPr>
        <p:spPr>
          <a:xfrm>
            <a:off x="0" y="457200"/>
            <a:ext cx="9144000" cy="646331"/>
          </a:xfrm>
          <a:prstGeom prst="rect">
            <a:avLst/>
          </a:prstGeom>
        </p:spPr>
        <p:txBody>
          <a:bodyPr wrap="square">
            <a:spAutoFit/>
          </a:bodyPr>
          <a:lstStyle/>
          <a:p>
            <a:pPr algn="ctr">
              <a:buNone/>
            </a:pPr>
            <a:r>
              <a:rPr lang="en-US" sz="3600" b="1" dirty="0" smtClean="0">
                <a:solidFill>
                  <a:schemeClr val="bg2">
                    <a:lumMod val="25000"/>
                  </a:schemeClr>
                </a:solidFill>
                <a:latin typeface="Tahoma" pitchFamily="34" charset="0"/>
                <a:ea typeface="Tahoma" pitchFamily="34" charset="0"/>
                <a:cs typeface="Tahoma" pitchFamily="34" charset="0"/>
              </a:rPr>
              <a:t>PRIMA FACIE SPEED LIMITS</a:t>
            </a:r>
          </a:p>
        </p:txBody>
      </p:sp>
      <p:sp>
        <p:nvSpPr>
          <p:cNvPr id="8" name="Rectangle 7"/>
          <p:cNvSpPr/>
          <p:nvPr/>
        </p:nvSpPr>
        <p:spPr>
          <a:xfrm>
            <a:off x="381000" y="1752600"/>
            <a:ext cx="8382000" cy="523220"/>
          </a:xfrm>
          <a:prstGeom prst="rect">
            <a:avLst/>
          </a:prstGeom>
        </p:spPr>
        <p:txBody>
          <a:bodyPr wrap="square">
            <a:spAutoFit/>
          </a:bodyPr>
          <a:lstStyle/>
          <a:p>
            <a:pPr algn="ctr">
              <a:buNone/>
            </a:pPr>
            <a:r>
              <a:rPr lang="en-US" sz="2800" b="1" dirty="0" smtClean="0">
                <a:solidFill>
                  <a:schemeClr val="bg2">
                    <a:lumMod val="10000"/>
                  </a:schemeClr>
                </a:solidFill>
                <a:latin typeface="Tahoma" pitchFamily="34" charset="0"/>
                <a:ea typeface="Tahoma" pitchFamily="34" charset="0"/>
                <a:cs typeface="Tahoma" pitchFamily="34" charset="0"/>
              </a:rPr>
              <a:t>Section 545.352 of the Transportation Code</a:t>
            </a:r>
            <a:endParaRPr lang="en-US" sz="2800" dirty="0" smtClean="0"/>
          </a:p>
        </p:txBody>
      </p:sp>
      <p:pic>
        <p:nvPicPr>
          <p:cNvPr id="74754" name="Picture 2" descr="http://t2.gstatic.com/images?q=tbn:ANd9GcRBi0ez6djIAh2qgWSWuK6418fWe-dsmA9qyZjVb_33zW5-LL6qPA"/>
          <p:cNvPicPr>
            <a:picLocks noChangeAspect="1" noChangeArrowheads="1"/>
          </p:cNvPicPr>
          <p:nvPr/>
        </p:nvPicPr>
        <p:blipFill>
          <a:blip r:embed="rId4" cstate="print"/>
          <a:srcRect/>
          <a:stretch>
            <a:fillRect/>
          </a:stretch>
        </p:blipFill>
        <p:spPr bwMode="auto">
          <a:xfrm>
            <a:off x="1295400" y="2514600"/>
            <a:ext cx="6172200" cy="3657600"/>
          </a:xfrm>
          <a:prstGeom prst="rect">
            <a:avLst/>
          </a:prstGeom>
          <a:noFill/>
        </p:spPr>
      </p:pic>
    </p:spTree>
  </p:cSld>
  <p:clrMapOvr>
    <a:masterClrMapping/>
  </p:clrMapOvr>
  <p:transition>
    <p:cove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rmLogo1.gif"/>
          <p:cNvPicPr>
            <a:picLocks noChangeAspect="1"/>
          </p:cNvPicPr>
          <p:nvPr/>
        </p:nvPicPr>
        <p:blipFill>
          <a:blip r:embed="rId3" cstate="print"/>
          <a:srcRect/>
          <a:stretch>
            <a:fillRect/>
          </a:stretch>
        </p:blipFill>
        <p:spPr bwMode="auto">
          <a:xfrm>
            <a:off x="6477000" y="6387353"/>
            <a:ext cx="2667000" cy="470647"/>
          </a:xfrm>
          <a:prstGeom prst="rect">
            <a:avLst/>
          </a:prstGeom>
          <a:noFill/>
          <a:ln w="9525">
            <a:solidFill>
              <a:schemeClr val="accent6">
                <a:lumMod val="50000"/>
              </a:schemeClr>
            </a:solidFill>
            <a:miter lim="800000"/>
            <a:headEnd/>
            <a:tailEnd/>
          </a:ln>
        </p:spPr>
      </p:pic>
      <p:pic>
        <p:nvPicPr>
          <p:cNvPr id="5" name="Picture 4" descr="firmLogo1.gif"/>
          <p:cNvPicPr>
            <a:picLocks noChangeAspect="1"/>
          </p:cNvPicPr>
          <p:nvPr/>
        </p:nvPicPr>
        <p:blipFill>
          <a:blip r:embed="rId3" cstate="print"/>
          <a:srcRect/>
          <a:stretch>
            <a:fillRect/>
          </a:stretch>
        </p:blipFill>
        <p:spPr bwMode="auto">
          <a:xfrm>
            <a:off x="6553200" y="6400800"/>
            <a:ext cx="2590800" cy="457200"/>
          </a:xfrm>
          <a:prstGeom prst="rect">
            <a:avLst/>
          </a:prstGeom>
          <a:noFill/>
          <a:ln w="9525">
            <a:solidFill>
              <a:schemeClr val="accent6">
                <a:lumMod val="50000"/>
              </a:schemeClr>
            </a:solidFill>
            <a:miter lim="800000"/>
            <a:headEnd/>
            <a:tailEnd/>
          </a:ln>
        </p:spPr>
      </p:pic>
      <p:sp>
        <p:nvSpPr>
          <p:cNvPr id="6" name="TextBox 5"/>
          <p:cNvSpPr txBox="1"/>
          <p:nvPr/>
        </p:nvSpPr>
        <p:spPr>
          <a:xfrm>
            <a:off x="0" y="0"/>
            <a:ext cx="9144000" cy="369332"/>
          </a:xfrm>
          <a:prstGeom prst="rect">
            <a:avLst/>
          </a:prstGeom>
          <a:solidFill>
            <a:schemeClr val="tx2">
              <a:lumMod val="75000"/>
            </a:schemeClr>
          </a:solidFill>
        </p:spPr>
        <p:txBody>
          <a:bodyPr wrap="square" rtlCol="0">
            <a:spAutoFit/>
          </a:bodyPr>
          <a:lstStyle/>
          <a:p>
            <a:endParaRPr lang="en-US" dirty="0"/>
          </a:p>
        </p:txBody>
      </p:sp>
      <p:sp>
        <p:nvSpPr>
          <p:cNvPr id="12" name="Content Placeholder 11"/>
          <p:cNvSpPr>
            <a:spLocks noGrp="1"/>
          </p:cNvSpPr>
          <p:nvPr>
            <p:ph sz="quarter" idx="1"/>
          </p:nvPr>
        </p:nvSpPr>
        <p:spPr>
          <a:xfrm>
            <a:off x="0" y="1600200"/>
            <a:ext cx="9144000" cy="4495800"/>
          </a:xfrm>
        </p:spPr>
        <p:txBody>
          <a:bodyPr/>
          <a:lstStyle/>
          <a:p>
            <a:endParaRPr lang="en-US" dirty="0" smtClean="0"/>
          </a:p>
          <a:p>
            <a:pPr>
              <a:buNone/>
            </a:pPr>
            <a:endParaRPr lang="en-US" dirty="0" smtClean="0"/>
          </a:p>
          <a:p>
            <a:pPr>
              <a:buNone/>
            </a:pPr>
            <a:endParaRPr lang="en-US" sz="2800" dirty="0" smtClean="0">
              <a:latin typeface="Tahoma" pitchFamily="34" charset="0"/>
              <a:ea typeface="Tahoma" pitchFamily="34" charset="0"/>
              <a:cs typeface="Tahoma" pitchFamily="34" charset="0"/>
            </a:endParaRPr>
          </a:p>
          <a:p>
            <a:pPr>
              <a:buNone/>
            </a:pPr>
            <a:endParaRPr lang="en-US" dirty="0" smtClean="0"/>
          </a:p>
          <a:p>
            <a:pPr>
              <a:buNone/>
            </a:pPr>
            <a:endParaRPr lang="en-US" dirty="0" smtClean="0"/>
          </a:p>
        </p:txBody>
      </p:sp>
      <p:sp>
        <p:nvSpPr>
          <p:cNvPr id="13" name="Rectangle 12"/>
          <p:cNvSpPr/>
          <p:nvPr/>
        </p:nvSpPr>
        <p:spPr>
          <a:xfrm>
            <a:off x="0" y="457200"/>
            <a:ext cx="9144000" cy="646331"/>
          </a:xfrm>
          <a:prstGeom prst="rect">
            <a:avLst/>
          </a:prstGeom>
        </p:spPr>
        <p:txBody>
          <a:bodyPr wrap="square">
            <a:spAutoFit/>
          </a:bodyPr>
          <a:lstStyle/>
          <a:p>
            <a:pPr algn="ctr">
              <a:buNone/>
            </a:pPr>
            <a:r>
              <a:rPr lang="en-US" sz="3600" b="1" dirty="0" smtClean="0">
                <a:solidFill>
                  <a:schemeClr val="bg2">
                    <a:lumMod val="25000"/>
                  </a:schemeClr>
                </a:solidFill>
                <a:latin typeface="Tahoma" pitchFamily="34" charset="0"/>
                <a:ea typeface="Tahoma" pitchFamily="34" charset="0"/>
                <a:cs typeface="Tahoma" pitchFamily="34" charset="0"/>
              </a:rPr>
              <a:t>PRIMA FACIE SPEED LIMITS</a:t>
            </a:r>
          </a:p>
        </p:txBody>
      </p:sp>
      <p:sp>
        <p:nvSpPr>
          <p:cNvPr id="8" name="Rectangle 7"/>
          <p:cNvSpPr/>
          <p:nvPr/>
        </p:nvSpPr>
        <p:spPr>
          <a:xfrm>
            <a:off x="381000" y="1600201"/>
            <a:ext cx="8382000" cy="4878259"/>
          </a:xfrm>
          <a:prstGeom prst="rect">
            <a:avLst/>
          </a:prstGeom>
        </p:spPr>
        <p:txBody>
          <a:bodyPr wrap="square">
            <a:spAutoFit/>
          </a:bodyPr>
          <a:lstStyle/>
          <a:p>
            <a:pPr algn="just">
              <a:buNone/>
            </a:pPr>
            <a:r>
              <a:rPr lang="en-US" sz="2700" dirty="0" smtClean="0">
                <a:latin typeface="Tahoma" pitchFamily="34" charset="0"/>
                <a:ea typeface="Tahoma" pitchFamily="34" charset="0"/>
                <a:cs typeface="Tahoma" pitchFamily="34" charset="0"/>
              </a:rPr>
              <a:t>The following speeds are lawful under Section 545.352:</a:t>
            </a:r>
          </a:p>
          <a:p>
            <a:pPr algn="just">
              <a:buNone/>
            </a:pPr>
            <a:endParaRPr lang="en-US" sz="2700" dirty="0" smtClean="0">
              <a:latin typeface="Tahoma" pitchFamily="34" charset="0"/>
              <a:ea typeface="Tahoma" pitchFamily="34" charset="0"/>
              <a:cs typeface="Tahoma" pitchFamily="34" charset="0"/>
            </a:endParaRPr>
          </a:p>
          <a:p>
            <a:pPr marL="514350" indent="-514350">
              <a:buAutoNum type="arabicPeriod"/>
            </a:pPr>
            <a:r>
              <a:rPr lang="en-US" sz="2300" dirty="0" smtClean="0">
                <a:latin typeface="Tahoma" pitchFamily="34" charset="0"/>
                <a:ea typeface="Tahoma" pitchFamily="34" charset="0"/>
                <a:cs typeface="Tahoma" pitchFamily="34" charset="0"/>
              </a:rPr>
              <a:t>30 mph in an urban district on a street other than an alley;</a:t>
            </a:r>
          </a:p>
          <a:p>
            <a:pPr marL="514350" indent="-514350">
              <a:buAutoNum type="arabicPeriod"/>
            </a:pPr>
            <a:r>
              <a:rPr lang="en-US" sz="2300" dirty="0" smtClean="0">
                <a:latin typeface="Tahoma" pitchFamily="34" charset="0"/>
                <a:ea typeface="Tahoma" pitchFamily="34" charset="0"/>
                <a:cs typeface="Tahoma" pitchFamily="34" charset="0"/>
              </a:rPr>
              <a:t>15 mph in an alley;</a:t>
            </a:r>
          </a:p>
          <a:p>
            <a:pPr marL="514350" indent="-514350">
              <a:buAutoNum type="arabicPeriod"/>
            </a:pPr>
            <a:r>
              <a:rPr lang="en-US" sz="2300" dirty="0" smtClean="0">
                <a:latin typeface="Tahoma" pitchFamily="34" charset="0"/>
                <a:ea typeface="Tahoma" pitchFamily="34" charset="0"/>
                <a:cs typeface="Tahoma" pitchFamily="34" charset="0"/>
              </a:rPr>
              <a:t>70 mph on a highway numbered by the States or United States outside an urban district, including a farm-to-market or ranch-to-market road (Commission may go up to 75 mph);</a:t>
            </a:r>
          </a:p>
          <a:p>
            <a:pPr marL="514350" indent="-514350">
              <a:buAutoNum type="arabicPeriod"/>
            </a:pPr>
            <a:r>
              <a:rPr lang="en-US" sz="2300" dirty="0" smtClean="0">
                <a:latin typeface="Tahoma" pitchFamily="34" charset="0"/>
                <a:ea typeface="Tahoma" pitchFamily="34" charset="0"/>
                <a:cs typeface="Tahoma" pitchFamily="34" charset="0"/>
              </a:rPr>
              <a:t>60 mph on a highway that is outside an urban district and not a highway numbered by the State or United States; and</a:t>
            </a:r>
          </a:p>
          <a:p>
            <a:pPr marL="514350" indent="-514350">
              <a:buAutoNum type="arabicPeriod"/>
            </a:pPr>
            <a:r>
              <a:rPr lang="en-US" sz="2300" dirty="0" smtClean="0">
                <a:latin typeface="Tahoma" pitchFamily="34" charset="0"/>
                <a:ea typeface="Tahoma" pitchFamily="34" charset="0"/>
                <a:cs typeface="Tahoma" pitchFamily="34" charset="0"/>
              </a:rPr>
              <a:t>15 mph on a beach.</a:t>
            </a:r>
          </a:p>
        </p:txBody>
      </p:sp>
    </p:spTree>
  </p:cSld>
  <p:clrMapOvr>
    <a:masterClrMapping/>
  </p:clrMapOvr>
  <p:transition>
    <p:cove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rmLogo1.gif"/>
          <p:cNvPicPr>
            <a:picLocks noChangeAspect="1"/>
          </p:cNvPicPr>
          <p:nvPr/>
        </p:nvPicPr>
        <p:blipFill>
          <a:blip r:embed="rId3" cstate="print"/>
          <a:srcRect/>
          <a:stretch>
            <a:fillRect/>
          </a:stretch>
        </p:blipFill>
        <p:spPr bwMode="auto">
          <a:xfrm>
            <a:off x="6477000" y="6387353"/>
            <a:ext cx="2667000" cy="470647"/>
          </a:xfrm>
          <a:prstGeom prst="rect">
            <a:avLst/>
          </a:prstGeom>
          <a:noFill/>
          <a:ln w="9525">
            <a:solidFill>
              <a:schemeClr val="accent6">
                <a:lumMod val="50000"/>
              </a:schemeClr>
            </a:solidFill>
            <a:miter lim="800000"/>
            <a:headEnd/>
            <a:tailEnd/>
          </a:ln>
        </p:spPr>
      </p:pic>
      <p:pic>
        <p:nvPicPr>
          <p:cNvPr id="5" name="Picture 4" descr="firmLogo1.gif"/>
          <p:cNvPicPr>
            <a:picLocks noChangeAspect="1"/>
          </p:cNvPicPr>
          <p:nvPr/>
        </p:nvPicPr>
        <p:blipFill>
          <a:blip r:embed="rId3" cstate="print"/>
          <a:srcRect/>
          <a:stretch>
            <a:fillRect/>
          </a:stretch>
        </p:blipFill>
        <p:spPr bwMode="auto">
          <a:xfrm>
            <a:off x="6553200" y="6400800"/>
            <a:ext cx="2590800" cy="457200"/>
          </a:xfrm>
          <a:prstGeom prst="rect">
            <a:avLst/>
          </a:prstGeom>
          <a:noFill/>
          <a:ln w="9525">
            <a:solidFill>
              <a:schemeClr val="accent6">
                <a:lumMod val="50000"/>
              </a:schemeClr>
            </a:solidFill>
            <a:miter lim="800000"/>
            <a:headEnd/>
            <a:tailEnd/>
          </a:ln>
        </p:spPr>
      </p:pic>
      <p:sp>
        <p:nvSpPr>
          <p:cNvPr id="6" name="TextBox 5"/>
          <p:cNvSpPr txBox="1"/>
          <p:nvPr/>
        </p:nvSpPr>
        <p:spPr>
          <a:xfrm>
            <a:off x="0" y="0"/>
            <a:ext cx="9144000" cy="369332"/>
          </a:xfrm>
          <a:prstGeom prst="rect">
            <a:avLst/>
          </a:prstGeom>
          <a:solidFill>
            <a:schemeClr val="tx2">
              <a:lumMod val="75000"/>
            </a:schemeClr>
          </a:solidFill>
        </p:spPr>
        <p:txBody>
          <a:bodyPr wrap="square" rtlCol="0">
            <a:spAutoFit/>
          </a:bodyPr>
          <a:lstStyle/>
          <a:p>
            <a:endParaRPr lang="en-US" dirty="0"/>
          </a:p>
        </p:txBody>
      </p:sp>
      <p:sp>
        <p:nvSpPr>
          <p:cNvPr id="11" name="Text Placeholder 10"/>
          <p:cNvSpPr>
            <a:spLocks noGrp="1"/>
          </p:cNvSpPr>
          <p:nvPr>
            <p:ph type="body" idx="2"/>
          </p:nvPr>
        </p:nvSpPr>
        <p:spPr>
          <a:xfrm>
            <a:off x="228600" y="1752600"/>
            <a:ext cx="4648200" cy="3886200"/>
          </a:xfrm>
          <a:prstGeom prst="snip2SameRect">
            <a:avLst/>
          </a:prstGeom>
          <a:solidFill>
            <a:schemeClr val="accent2">
              <a:lumMod val="75000"/>
            </a:schemeClr>
          </a:solidFill>
          <a:ln>
            <a:solidFill>
              <a:schemeClr val="accent1">
                <a:lumMod val="75000"/>
              </a:schemeClr>
            </a:solidFill>
          </a:ln>
        </p:spPr>
        <p:txBody>
          <a:bodyPr>
            <a:normAutofit/>
          </a:bodyPr>
          <a:lstStyle/>
          <a:p>
            <a:pPr algn="just"/>
            <a:r>
              <a:rPr lang="en-US" sz="2300" dirty="0" smtClean="0">
                <a:solidFill>
                  <a:schemeClr val="tx1"/>
                </a:solidFill>
                <a:latin typeface="Tahoma" pitchFamily="34" charset="0"/>
                <a:ea typeface="Tahoma" pitchFamily="34" charset="0"/>
                <a:cs typeface="Tahoma" pitchFamily="34" charset="0"/>
              </a:rPr>
              <a:t>A speed limit in excess of the limits established by section 545.352 or under the subchapter “Speed Restrictions” is prima facie evidence that the speed is not reasonable and prudent and that the speed is unlawful. </a:t>
            </a:r>
          </a:p>
          <a:p>
            <a:pPr algn="just"/>
            <a:endParaRPr lang="en-US" dirty="0" smtClean="0"/>
          </a:p>
          <a:p>
            <a:pPr algn="just"/>
            <a:endParaRPr lang="en-US" dirty="0" smtClean="0"/>
          </a:p>
          <a:p>
            <a:endParaRPr lang="en-US" dirty="0"/>
          </a:p>
        </p:txBody>
      </p:sp>
      <p:sp>
        <p:nvSpPr>
          <p:cNvPr id="13" name="Rectangle 12"/>
          <p:cNvSpPr/>
          <p:nvPr/>
        </p:nvSpPr>
        <p:spPr>
          <a:xfrm>
            <a:off x="0" y="457200"/>
            <a:ext cx="9144000" cy="646331"/>
          </a:xfrm>
          <a:prstGeom prst="rect">
            <a:avLst/>
          </a:prstGeom>
        </p:spPr>
        <p:txBody>
          <a:bodyPr wrap="square">
            <a:spAutoFit/>
          </a:bodyPr>
          <a:lstStyle/>
          <a:p>
            <a:pPr algn="ctr">
              <a:buNone/>
            </a:pPr>
            <a:r>
              <a:rPr lang="en-US" sz="3600" b="1" dirty="0" smtClean="0">
                <a:solidFill>
                  <a:schemeClr val="bg2">
                    <a:lumMod val="25000"/>
                  </a:schemeClr>
                </a:solidFill>
                <a:latin typeface="Tahoma" pitchFamily="34" charset="0"/>
                <a:ea typeface="Tahoma" pitchFamily="34" charset="0"/>
                <a:cs typeface="Tahoma" pitchFamily="34" charset="0"/>
              </a:rPr>
              <a:t>PRIMA FACIE SPEED LIMITS</a:t>
            </a:r>
          </a:p>
        </p:txBody>
      </p:sp>
      <p:sp>
        <p:nvSpPr>
          <p:cNvPr id="12" name="Content Placeholder 11"/>
          <p:cNvSpPr>
            <a:spLocks noGrp="1"/>
          </p:cNvSpPr>
          <p:nvPr>
            <p:ph sz="quarter" idx="1"/>
          </p:nvPr>
        </p:nvSpPr>
        <p:spPr/>
        <p:txBody>
          <a:bodyPr>
            <a:normAutofit/>
          </a:bodyPr>
          <a:lstStyle/>
          <a:p>
            <a:pPr algn="just">
              <a:buNone/>
            </a:pPr>
            <a:endParaRPr lang="en-US" sz="2800" dirty="0" smtClean="0">
              <a:latin typeface="Tahoma" pitchFamily="34" charset="0"/>
              <a:ea typeface="Tahoma" pitchFamily="34" charset="0"/>
              <a:cs typeface="Tahoma" pitchFamily="34" charset="0"/>
            </a:endParaRPr>
          </a:p>
          <a:p>
            <a:pPr algn="just">
              <a:buNone/>
            </a:pPr>
            <a:endParaRPr lang="en-US" dirty="0" smtClean="0"/>
          </a:p>
          <a:p>
            <a:pPr algn="just">
              <a:buNone/>
            </a:pPr>
            <a:endParaRPr lang="en-US" dirty="0" smtClean="0"/>
          </a:p>
        </p:txBody>
      </p:sp>
      <p:pic>
        <p:nvPicPr>
          <p:cNvPr id="9" name="il_fi" descr="http://www.offthemarkcartoons.com/cartoons/2010-12-16.gif"/>
          <p:cNvPicPr/>
          <p:nvPr/>
        </p:nvPicPr>
        <p:blipFill>
          <a:blip r:embed="rId4" cstate="print"/>
          <a:srcRect/>
          <a:stretch>
            <a:fillRect/>
          </a:stretch>
        </p:blipFill>
        <p:spPr bwMode="auto">
          <a:xfrm>
            <a:off x="5257800" y="1676400"/>
            <a:ext cx="3657600" cy="4114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cove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rmLogo1.gif"/>
          <p:cNvPicPr>
            <a:picLocks noChangeAspect="1"/>
          </p:cNvPicPr>
          <p:nvPr/>
        </p:nvPicPr>
        <p:blipFill>
          <a:blip r:embed="rId3" cstate="print"/>
          <a:srcRect/>
          <a:stretch>
            <a:fillRect/>
          </a:stretch>
        </p:blipFill>
        <p:spPr bwMode="auto">
          <a:xfrm>
            <a:off x="6477000" y="6387353"/>
            <a:ext cx="2667000" cy="470647"/>
          </a:xfrm>
          <a:prstGeom prst="rect">
            <a:avLst/>
          </a:prstGeom>
          <a:noFill/>
          <a:ln w="9525">
            <a:solidFill>
              <a:schemeClr val="accent6">
                <a:lumMod val="50000"/>
              </a:schemeClr>
            </a:solidFill>
            <a:miter lim="800000"/>
            <a:headEnd/>
            <a:tailEnd/>
          </a:ln>
        </p:spPr>
      </p:pic>
      <p:pic>
        <p:nvPicPr>
          <p:cNvPr id="5" name="Picture 4" descr="firmLogo1.gif"/>
          <p:cNvPicPr>
            <a:picLocks noChangeAspect="1"/>
          </p:cNvPicPr>
          <p:nvPr/>
        </p:nvPicPr>
        <p:blipFill>
          <a:blip r:embed="rId3" cstate="print"/>
          <a:srcRect/>
          <a:stretch>
            <a:fillRect/>
          </a:stretch>
        </p:blipFill>
        <p:spPr bwMode="auto">
          <a:xfrm>
            <a:off x="6553200" y="6400800"/>
            <a:ext cx="2590800" cy="457200"/>
          </a:xfrm>
          <a:prstGeom prst="rect">
            <a:avLst/>
          </a:prstGeom>
          <a:noFill/>
          <a:ln w="9525">
            <a:solidFill>
              <a:schemeClr val="accent6">
                <a:lumMod val="50000"/>
              </a:schemeClr>
            </a:solidFill>
            <a:miter lim="800000"/>
            <a:headEnd/>
            <a:tailEnd/>
          </a:ln>
        </p:spPr>
      </p:pic>
      <p:sp>
        <p:nvSpPr>
          <p:cNvPr id="6" name="TextBox 5"/>
          <p:cNvSpPr txBox="1"/>
          <p:nvPr/>
        </p:nvSpPr>
        <p:spPr>
          <a:xfrm>
            <a:off x="0" y="0"/>
            <a:ext cx="9144000" cy="369332"/>
          </a:xfrm>
          <a:prstGeom prst="rect">
            <a:avLst/>
          </a:prstGeom>
          <a:solidFill>
            <a:schemeClr val="tx2">
              <a:lumMod val="75000"/>
            </a:schemeClr>
          </a:solidFill>
        </p:spPr>
        <p:txBody>
          <a:bodyPr wrap="square" rtlCol="0">
            <a:spAutoFit/>
          </a:bodyPr>
          <a:lstStyle/>
          <a:p>
            <a:endParaRPr lang="en-US" dirty="0"/>
          </a:p>
        </p:txBody>
      </p:sp>
      <p:sp>
        <p:nvSpPr>
          <p:cNvPr id="12" name="Content Placeholder 11"/>
          <p:cNvSpPr>
            <a:spLocks noGrp="1"/>
          </p:cNvSpPr>
          <p:nvPr>
            <p:ph sz="quarter" idx="1"/>
          </p:nvPr>
        </p:nvSpPr>
        <p:spPr>
          <a:xfrm>
            <a:off x="228600" y="1600200"/>
            <a:ext cx="8686800" cy="4495800"/>
          </a:xfrm>
        </p:spPr>
        <p:txBody>
          <a:bodyPr>
            <a:normAutofit/>
          </a:bodyPr>
          <a:lstStyle/>
          <a:p>
            <a:pPr algn="ctr">
              <a:buNone/>
            </a:pPr>
            <a:r>
              <a:rPr lang="en-US" sz="3200" dirty="0" smtClean="0">
                <a:latin typeface="Tahoma" pitchFamily="34" charset="0"/>
                <a:ea typeface="Tahoma" pitchFamily="34" charset="0"/>
                <a:cs typeface="Tahoma" pitchFamily="34" charset="0"/>
              </a:rPr>
              <a:t>What is the “Prima Facie” concept?</a:t>
            </a:r>
          </a:p>
          <a:p>
            <a:pPr>
              <a:buNone/>
            </a:pPr>
            <a:endParaRPr lang="en-US" sz="3200" dirty="0" smtClean="0">
              <a:latin typeface="Tahoma" pitchFamily="34" charset="0"/>
              <a:ea typeface="Tahoma" pitchFamily="34" charset="0"/>
              <a:cs typeface="Tahoma" pitchFamily="34" charset="0"/>
            </a:endParaRPr>
          </a:p>
          <a:p>
            <a:pPr marL="0" indent="0" algn="just">
              <a:buClrTx/>
              <a:buSzPct val="120000"/>
              <a:buNone/>
            </a:pPr>
            <a:r>
              <a:rPr lang="en-US" sz="3200" dirty="0" smtClean="0">
                <a:latin typeface="Tahoma" pitchFamily="34" charset="0"/>
                <a:ea typeface="Tahoma" pitchFamily="34" charset="0"/>
                <a:cs typeface="Tahoma" pitchFamily="34" charset="0"/>
              </a:rPr>
              <a:t>Prima facie limits are those limits which on the face of it are reasonable and prudent under normal conditions. </a:t>
            </a:r>
          </a:p>
          <a:p>
            <a:pPr algn="just">
              <a:buNone/>
            </a:pPr>
            <a:endParaRPr lang="en-US" dirty="0" smtClean="0"/>
          </a:p>
          <a:p>
            <a:pPr algn="just">
              <a:buNone/>
            </a:pPr>
            <a:endParaRPr lang="en-US" sz="2800" dirty="0" smtClean="0">
              <a:latin typeface="Tahoma" pitchFamily="34" charset="0"/>
              <a:ea typeface="Tahoma" pitchFamily="34" charset="0"/>
              <a:cs typeface="Tahoma" pitchFamily="34" charset="0"/>
            </a:endParaRPr>
          </a:p>
          <a:p>
            <a:pPr algn="just">
              <a:buNone/>
            </a:pPr>
            <a:endParaRPr lang="en-US" dirty="0" smtClean="0"/>
          </a:p>
          <a:p>
            <a:pPr algn="just">
              <a:buNone/>
            </a:pPr>
            <a:endParaRPr lang="en-US" dirty="0" smtClean="0"/>
          </a:p>
        </p:txBody>
      </p:sp>
      <p:sp>
        <p:nvSpPr>
          <p:cNvPr id="13" name="Rectangle 12"/>
          <p:cNvSpPr/>
          <p:nvPr/>
        </p:nvSpPr>
        <p:spPr>
          <a:xfrm>
            <a:off x="0" y="457200"/>
            <a:ext cx="9144000" cy="646331"/>
          </a:xfrm>
          <a:prstGeom prst="rect">
            <a:avLst/>
          </a:prstGeom>
        </p:spPr>
        <p:txBody>
          <a:bodyPr wrap="square">
            <a:spAutoFit/>
          </a:bodyPr>
          <a:lstStyle/>
          <a:p>
            <a:pPr algn="ctr">
              <a:buNone/>
            </a:pPr>
            <a:r>
              <a:rPr lang="en-US" sz="3600" b="1" dirty="0" smtClean="0">
                <a:solidFill>
                  <a:schemeClr val="bg2">
                    <a:lumMod val="25000"/>
                  </a:schemeClr>
                </a:solidFill>
                <a:latin typeface="Tahoma" pitchFamily="34" charset="0"/>
                <a:ea typeface="Tahoma" pitchFamily="34" charset="0"/>
                <a:cs typeface="Tahoma" pitchFamily="34" charset="0"/>
              </a:rPr>
              <a:t>PRIMA FACIE SPEED LIMITS</a:t>
            </a:r>
          </a:p>
        </p:txBody>
      </p:sp>
    </p:spTree>
  </p:cSld>
  <p:clrMapOvr>
    <a:masterClrMapping/>
  </p:clrMapOvr>
  <p:transition>
    <p:cove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rmLogo1.gif"/>
          <p:cNvPicPr>
            <a:picLocks noChangeAspect="1"/>
          </p:cNvPicPr>
          <p:nvPr/>
        </p:nvPicPr>
        <p:blipFill>
          <a:blip r:embed="rId3" cstate="print"/>
          <a:srcRect/>
          <a:stretch>
            <a:fillRect/>
          </a:stretch>
        </p:blipFill>
        <p:spPr bwMode="auto">
          <a:xfrm>
            <a:off x="6477000" y="6387353"/>
            <a:ext cx="2667000" cy="470647"/>
          </a:xfrm>
          <a:prstGeom prst="rect">
            <a:avLst/>
          </a:prstGeom>
          <a:noFill/>
          <a:ln w="9525">
            <a:solidFill>
              <a:schemeClr val="accent6">
                <a:lumMod val="50000"/>
              </a:schemeClr>
            </a:solidFill>
            <a:miter lim="800000"/>
            <a:headEnd/>
            <a:tailEnd/>
          </a:ln>
        </p:spPr>
      </p:pic>
      <p:pic>
        <p:nvPicPr>
          <p:cNvPr id="5" name="Picture 4" descr="firmLogo1.gif"/>
          <p:cNvPicPr>
            <a:picLocks noChangeAspect="1"/>
          </p:cNvPicPr>
          <p:nvPr/>
        </p:nvPicPr>
        <p:blipFill>
          <a:blip r:embed="rId3" cstate="print"/>
          <a:srcRect/>
          <a:stretch>
            <a:fillRect/>
          </a:stretch>
        </p:blipFill>
        <p:spPr bwMode="auto">
          <a:xfrm>
            <a:off x="6553200" y="6400800"/>
            <a:ext cx="2590800" cy="457200"/>
          </a:xfrm>
          <a:prstGeom prst="rect">
            <a:avLst/>
          </a:prstGeom>
          <a:noFill/>
          <a:ln w="9525">
            <a:solidFill>
              <a:schemeClr val="accent6">
                <a:lumMod val="50000"/>
              </a:schemeClr>
            </a:solidFill>
            <a:miter lim="800000"/>
            <a:headEnd/>
            <a:tailEnd/>
          </a:ln>
        </p:spPr>
      </p:pic>
      <p:sp>
        <p:nvSpPr>
          <p:cNvPr id="6" name="TextBox 5"/>
          <p:cNvSpPr txBox="1"/>
          <p:nvPr/>
        </p:nvSpPr>
        <p:spPr>
          <a:xfrm>
            <a:off x="0" y="0"/>
            <a:ext cx="9144000" cy="369332"/>
          </a:xfrm>
          <a:prstGeom prst="rect">
            <a:avLst/>
          </a:prstGeom>
          <a:solidFill>
            <a:schemeClr val="tx2">
              <a:lumMod val="75000"/>
            </a:schemeClr>
          </a:solidFill>
        </p:spPr>
        <p:txBody>
          <a:bodyPr wrap="square" rtlCol="0">
            <a:spAutoFit/>
          </a:bodyPr>
          <a:lstStyle/>
          <a:p>
            <a:endParaRPr lang="en-US" dirty="0"/>
          </a:p>
        </p:txBody>
      </p:sp>
      <p:sp>
        <p:nvSpPr>
          <p:cNvPr id="12" name="Content Placeholder 11"/>
          <p:cNvSpPr>
            <a:spLocks noGrp="1"/>
          </p:cNvSpPr>
          <p:nvPr>
            <p:ph sz="quarter" idx="1"/>
          </p:nvPr>
        </p:nvSpPr>
        <p:spPr>
          <a:xfrm>
            <a:off x="3810000" y="1676400"/>
            <a:ext cx="5562600" cy="3505200"/>
          </a:xfrm>
        </p:spPr>
        <p:txBody>
          <a:bodyPr>
            <a:normAutofit/>
          </a:bodyPr>
          <a:lstStyle/>
          <a:p>
            <a:pPr marL="0" indent="0">
              <a:buNone/>
            </a:pPr>
            <a:r>
              <a:rPr lang="en-US" sz="3200" dirty="0" smtClean="0">
                <a:latin typeface="Tahoma" pitchFamily="34" charset="0"/>
                <a:ea typeface="Tahoma" pitchFamily="34" charset="0"/>
                <a:cs typeface="Tahoma" pitchFamily="34" charset="0"/>
              </a:rPr>
              <a:t>How does a City set a speed limit?</a:t>
            </a:r>
          </a:p>
          <a:p>
            <a:pPr algn="ctr">
              <a:buNone/>
            </a:pPr>
            <a:endParaRPr lang="en-US" sz="3200" dirty="0" smtClean="0">
              <a:latin typeface="Tahoma" pitchFamily="34" charset="0"/>
              <a:ea typeface="Tahoma" pitchFamily="34" charset="0"/>
              <a:cs typeface="Tahoma" pitchFamily="34" charset="0"/>
            </a:endParaRPr>
          </a:p>
          <a:p>
            <a:pPr marL="0" lvl="1" indent="0">
              <a:buClrTx/>
              <a:buSzPct val="120000"/>
              <a:buNone/>
            </a:pPr>
            <a:r>
              <a:rPr lang="en-US" sz="3200" dirty="0" smtClean="0">
                <a:latin typeface="Tahoma" pitchFamily="34" charset="0"/>
                <a:ea typeface="Tahoma" pitchFamily="34" charset="0"/>
                <a:cs typeface="Tahoma" pitchFamily="34" charset="0"/>
              </a:rPr>
              <a:t>By Ordinance or Resolution. </a:t>
            </a:r>
          </a:p>
          <a:p>
            <a:pPr algn="just">
              <a:buNone/>
            </a:pPr>
            <a:endParaRPr lang="en-US" dirty="0" smtClean="0"/>
          </a:p>
          <a:p>
            <a:pPr algn="just">
              <a:buNone/>
            </a:pPr>
            <a:endParaRPr lang="en-US" sz="2800" dirty="0" smtClean="0">
              <a:latin typeface="Tahoma" pitchFamily="34" charset="0"/>
              <a:ea typeface="Tahoma" pitchFamily="34" charset="0"/>
              <a:cs typeface="Tahoma" pitchFamily="34" charset="0"/>
            </a:endParaRPr>
          </a:p>
          <a:p>
            <a:pPr algn="just">
              <a:buNone/>
            </a:pPr>
            <a:endParaRPr lang="en-US" dirty="0" smtClean="0"/>
          </a:p>
          <a:p>
            <a:pPr algn="just">
              <a:buNone/>
            </a:pPr>
            <a:endParaRPr lang="en-US" dirty="0" smtClean="0"/>
          </a:p>
        </p:txBody>
      </p:sp>
      <p:sp>
        <p:nvSpPr>
          <p:cNvPr id="13" name="Rectangle 12"/>
          <p:cNvSpPr/>
          <p:nvPr/>
        </p:nvSpPr>
        <p:spPr>
          <a:xfrm>
            <a:off x="0" y="457200"/>
            <a:ext cx="9144000" cy="646331"/>
          </a:xfrm>
          <a:prstGeom prst="rect">
            <a:avLst/>
          </a:prstGeom>
        </p:spPr>
        <p:txBody>
          <a:bodyPr wrap="square">
            <a:spAutoFit/>
          </a:bodyPr>
          <a:lstStyle/>
          <a:p>
            <a:pPr algn="ctr">
              <a:buNone/>
            </a:pPr>
            <a:r>
              <a:rPr lang="en-US" sz="3600" b="1" dirty="0" smtClean="0">
                <a:solidFill>
                  <a:schemeClr val="bg2">
                    <a:lumMod val="25000"/>
                  </a:schemeClr>
                </a:solidFill>
                <a:latin typeface="Tahoma" pitchFamily="34" charset="0"/>
                <a:ea typeface="Tahoma" pitchFamily="34" charset="0"/>
                <a:cs typeface="Tahoma" pitchFamily="34" charset="0"/>
              </a:rPr>
              <a:t>PRIMA FACIE SPEED LIMITS</a:t>
            </a:r>
          </a:p>
        </p:txBody>
      </p:sp>
      <p:sp>
        <p:nvSpPr>
          <p:cNvPr id="66562" name="AutoShape 2" descr="data:image/jpeg;base64,/9j/4AAQSkZJRgABAQAAAQABAAD/2wBDAAkGBwgHBgkIBwgKCgkLDRYPDQwMDRsUFRAWIB0iIiAdHx8kKDQsJCYxJx8fLT0tMTU3Ojo6Iys/RD84QzQ5Ojf/2wBDAQoKCg0MDRoPDxo3JR8lNzc3Nzc3Nzc3Nzc3Nzc3Nzc3Nzc3Nzc3Nzc3Nzc3Nzc3Nzc3Nzc3Nzc3Nzc3Nzc3Nzf/wAARCACsAHEDASIAAhEBAxEB/8QAHAAAAgIDAQEAAAAAAAAAAAAAAAcFBgEDBAgC/8QAQhAAAgEDAgQDBgIHAw0BAAAAAQIDAAQRBSEGEjFBE1FhByJxgZGhFDIVI0JSYrHBM6LhFyQ0NUNUY3JzkrLC0fD/xAAbAQABBQEBAAAAAAAAAAAAAAAAAQMEBQYCB//EADERAAICAgEDAwMBBgcAAAAAAAECAAMEESEFEjETQVEiYXGxBhQjMqHBFVKB0eHw8f/aAAwDAQACEQMRAD8AeNFFFEIUUVg9KITNcC6xpr3Utot9b/iYjiSIyAMp+FQvFXGNvobPaxRvNf8AICqMpCKDnDE9xt0H260nbq5lnaWe5kMryMXd2GSzHqcep7fIVMx8RrVLE6EgZWetJCqNn4j8vdX02xhMt3f20KebSgZPkPM1B6VxzpOo6jJacxt1LAQSzEKJj5ehz0B6/alBPbXFk0iT2k0DJu4MJHKPMkDGPXpXOZYztnOdiCOtP1YVNikrYD+JEs6lcGH0aE9IA1nNIDT+INXsIhFYatdRIOic/OB8AwIHwFTGh8Zapa61bXWq6hcXVtkpMrYACn9oKABkHB88A+dNN0+1QSCDJKdTpYgHY3HRRWqCeO4hSaGRZIpFDI6HIYHoQfKttQZYwoooohCiiiiEKKKKIQoooohK1xnwrHxFbK0UqwXsQ/VykZDDurenr1H1BWWnWd1w9xVBBrOms5MZ5QieNykkYlUKCSAQe2QCTTl1i+/RumXN6Lae6MMZcQW6F5JD2VQO5rzjxfxbxtrt94j2OoaYjDwkgtoJEYrnPKWwC3Q+Xfalsd3x2o3ww1I7Y1ZtFuuRGZq99ayaVPYPewxPe2zxZubpSpYjDODzHCgEknb9kAZ2qmvoujgYHFGgc37pvQPvml9HwrxFdXSRnRr78ROw5BPEY2lLHqOfGfU9upq62XsU11OSfV2hW2xmSKzfxJh9QB67ZPkDVfiYtmCjCm0jfJ4B/XceurTII7x/XU6Tw1eSOq2MttecyNIHtLtZV5Vxk74PcfWo5ZCgBk3U/lcDY+Xwq5WvD2j6B+FSwtlaGaN1MmTzSMQCOY9SMB9ume3SsjSdLW+guWs1aGJ8y2nNmOVfQHOCOoHQ4xt1F10vOtuqNrHY9uNHj5G5U5uHWlgQGRnDXGep6C62tqhvbdj7tmxJJP8AwyASD6AH4U7NOuJbqxt57i1e1lkQM0DsC0ZPYkd64tE0jRbKNbrR7C0hE6BhLDEAXU7jfripamr7VsbarqWGNU1SdrNuFFFFMyRCiiiiEKKKKIQoooohMEVD3NxHbapczXUkcZS2T8OZDtuxDY8yTyAgb/l9KlbieO3heaZgkaDLMewqravLPqU0MkaLAICxi8ZMyAsCvP8AwnHQbnBOcdKjZWSmNWXcztELnQn2NYV30ue/jkMsSt47RW0ojR2TBYZXmxnI6Z3+NTF1GbxbO6ttRe3gicTOYuUrOmD7rEg+7vnI8qrjW8hiiBuZOZGDZGBzb9DjqO1a49OiW3EU5lmQMXKySsY+Ykk4UkgDJ2GNqpK+vro96/jX/MktiH2Mj9Xi/FWD3NlExUXpmj5VORG0nvMANzlSxx69K5GtWkij8VrqJpyyKFRVEY3GX5t9yDjHbFWSKWKTIhkR+XrysDj6VpvrGG+j5JgQR+V0OCP6EehyD3BqHR1q+nur/lDNv7jf9p0+FW5Dnkgaln0KVJtHspIoRDG0CcsY6KMbAenl6V31E8O37XtmyzKqz27+FIEGASACCB2BBG3bcdqlq1tbh1DD3kIjR1Ciiiu4kKKKKIQoorg1LVIdPKq6SSytusUQBYjz3IAHqSK5ZlUdzHQigE+J30Zqt33FkVvA6iyuVvCD4UMgXDepYEjAJGe/oazw7xA17ObS+CLcnLRsgwjjrjcnBH3Az54ZXKpZgqsCT4jno2dpbXAk5eW6Xdu8EuQrDqpwQRuCPUEA1Wb/AErUbUmRL2BrYAlnkjCMpz+0SeXHrt8Ktmdqr/GdxHbabbyz3CW0YukzO5HKhweXIJwctgemc7YyEyaKrF7rF3qco7KfpOpRuKuIZeG9IXU7oy3CSv4cMUNyihyQSCf1ecYHYmqAvGnEGvWTR2Fpp1s0RUveOzO/NtjlMhYKTg5wKaF7pWl63NFNeWVhe8hMcs00XvZAH5c57+vzrrtdL0rTl/zSztoAv7kYGPpWer6nRQmhV9X4H/sm+gWO2PEpXBulcTT8Qx6trmomaOCBoo8LyhuYjIAwMDby3OKYNxMkETPIyqAM5Jxt51EahxRplirKkwmkHWKHDEH1A2HzIqj8Qa/eawGtm/VwOCDCpzlf4j/QbfHFd1dNzer3Cx17V+T/AN5jF2djYikA7PwI4+ErZ4rGW6lBVryTxVVhgheUKu3bIGfnU9SL4f411Xh+RI5bz8ZaDGba4f3gP4WO4+ByNu1N/h3iDT+IbAXemzB1HuyRkjnibGeVh2P2PatU2IcVQnsJX05SZH1DzJWisA5rNcR+FFFFEJhjtVEvr46jqdy9tfW8DN+oSNl5mPIzZOc4ycnYA4+oq8TKXjdFYqzKQGHY+dLq98eW0l0wwIoWMQv75RoHA6/1BGOxHXNVPVnYVBQOCeZIxwO7ci5L51l59TnZeXmWMycoQdAw5goBPMvffGD3NWLg7TWv7uPVpCRaQM34bDf2rY5Sx2/KMkDz+VVviHVY9Oi/R9rEviyRNjBHLEDsCR9SB6V3t7Qlt+D7NLR1OrGMxSZ6Q8mVMh+OAQPX0pOmdOawjI7dD2/3i5XUkRTTvxyZO8ccU2mjS20cEss2pI3MtpDJyqcjbxfId8dT8N6Vut6rqOsS/idSuWuJUbmVBsieiL0GxO/U9zXMHkdnuJ3d55SSWkJLYPmT3NfEjrFG8jsFVQSST0ArZ4+GlS9x8zJ5OdZa/aviVTUtZ1Oy1CeK0uJooXXljiyeUAgDmVegbruN6tC3Mlxaqb2eRzj3xNMzLnv1NVDT5JNY4jikZSxZ8onoPygfPFMyDg/V55QlrYpJcYzNGroDB+7zknGSMnAycdahUtipaWcgFjxvz+ZNyheyLWoPA51IHxS3u26jHTnI90fDzoZDEgCMedzguevxq3/5PeJAhP4e0P8ACLjc/bH3qta/puoaTMkOpWj28h99FYhg4HXBUkHr9xVmt9bcK2zK049yHbLoT4ghHiJEhC87qpY7/mIGT50y7DhWLRbj8bod3Pb3vKFdpG545wOzr3HqMEZ275WMbCSMEHqOoph8P8Y2stskOrTCC5RcGRgeSQeeex88/Ksx+1adRCV24ZPaPIHP449xLDo9lIdlu/mPgmXjh/Wo9Wt5FePwL23bkurYtkxN6HbmU9Q2Nx5HIEtSin4nt7LjiHU7KQPaGJLe7dejpzHf15cgg/EDqabaMGGRuDvkUtHqtRXZYuiw3qWq2o7MFO9HU+qKKKcncKVPtYjks9fs723M8bXFsY2kgcqTyMSASCD+3TWqq+0XRn1bh93t0L3No3jxqOrAAhl+YJ28wKdpKiwdw4jGSrNUQvmJXMsjN7rKWOWkdss33JJ9TWFiWSdUA/Vxrlx2IHQf/vWtniqUDqwYEZBHes2wVbcls5lJIOfLYfLqfnWh7VACjxMx3nk+J9M2TzHq3mcVC8VXPg6SUQ+9MwT5dT/KprPlVU4zmYz2sPMSFQnc574H9aZy2ZazrwY/gIr3DftzOXhRebVTuRiJtx23FPTgS4biC/vIruSeMxwo7CKdkSRiWBOFx6bEnfpikfwh/rCX/pj+dN/2VyFOK3TOFkspMjzIePH2zVacet8b1SPqXej+stDey5oQHgiT2oGyhvpYEuba1ETmPEjEyEjv+YY67bHbBz2qB4u0TUtSggura7/GpArfqssWIOMlWZjnp0GPmasMIvfHuBDHaMBPIpmdm55SGIJIA23Hn2rvgDLEodUVu4jO2fTpWHu6vk42SWRvB8cf2l+cSu6rsYeYkYpmRwqKzBjsMY38t67kLFffxn07VI8WW8cGu6ikKhRzCTYYwzKGP3JPzqOU5UHzGa9KwrvXoS3/ADAGYnLQV2MnwdQZQylTuDTy4Evm1HhPTbiRy8gh8J3PVmQ8pJ+a0jicAmnD7K0ePgqz5wRzSTMAfIyNimOpgdin33JnSCe9hLdRRRVNL6FYNZrD55Ty45sbZ6ZohFpxb7NpLm+e+0Ga3hErc0tvOSiKe7IVBx8CO53HSl2jxtHEkcisRGvQ57VafE4k8fwb6PUTaTTJHfLLbl4nYypnJZTgfm3XAwR6VM63ppWxYXEUYTxQiAHmGMMSAGyANhjGD1qZi57INMNyvzOnJadqdGL6qxxRp93cXkc1vCZECcpwRscmvvW9SvtK1m7tbRSbWOTljEil8DA/a6nv3ph8EcOQ8ScL2uqXN7cQzytIGSIJyAK5AwCCe3nXXUerYlNHdkbAJ9huRcXAyKre6vRi44bsLq1vHkuIigZABkjzq66Tqd1o98l9YsgnRSo8ReZSD1BG38638faPFwjo8N9DcSXTSXAiKSKqDBUnOQPSqEeLnx/oSZ8zL/hXWB1DCyMfurJKnfkRMjEyzd36AI+DGDqHFV/dySzyafpqyyHmeRFlGTjGcBxvXRpnHVxaWQiv7R7qRBhZImALjtzAn7j6Ut7TiO4vdQtbdoYlilnRHCk5KlgDg9qnfahpculcSR2OiJcR2z2qSNGjMcMWYZ5jk74HfzqLl4nT8kdhr3/QyZQ2dX9TOBMalrKz3M0t3IiTXLsxDHlxn49gMD5Cvn9IRY2kU42HLv8AyqO0HRLk2k893D4viSKvLkFlK75JO3f7VY4rWUgDlSJfM+8x+Pb+dPf4iKF7AAAOAPxEHSxce4knfO5x6eJNT1KysvDmEV1cxwM6L7yhmAJUdyBk+gGe1ej7Czg0+zgtLVAkEEYjjQdlAwKU3smtCeK7i4JLmC0dGZtz7zrj4flNOGo9mQ9/1NJNOMlA0sKKKKbj8KKKKITl1CzS+tJLZ2dA+PeTGVIIIIzt1FKbiPiqWO9utLntVmW3nzFcRPjnwSpDKRsc9wT8Kbl7cLaWk1zIQEhjZzk9gM/0pI6dolxxFrMsCSYu1s5rhWJwryBkHKx8iXP0pFdVtVW8Gc2I7VsU8iQjMZ5ZZpECmRi3LnOK6bO9v7BDHY31zbx5J5I390E9cDoK0OrKzK68rqSrKexBwRWK0r41NtYSxQw+4B/WZL17VcsDozdqN3d6rEkWqXct3GjcypLggN0zjz3NcA0+z/3aL/trpopasaiodtaAD7CI2Rax2zE/6zu0vS9Ot9Im1m8hMwiceFAjGMM/MVUEjtzKSfQD1z26a1vxFevZ32mW0DuhaO6tgVeNgQBn94e93Py8o621Ka1sprOS2S7tZc5iZyhU5yGBAO4bcfE1qsdSl0uUTWMs0kxBDG4iVUGxAwqk5O5OcgbdD2r3pcM3B7vYy3rvQqv1Dt1yPkzo0pTHZ3sTYLR3JRiPMAA19TSeFEWIJONgBWnRGJhvo2JJykhY9TnIP/j966o7eS7urS3gUvLNcRooHq25+QyfgDWezEP72wPzNBhuDiKR8Roez3httB0x5rkAX97yvNt+QDPKme+Mn5k1bKwvTas1LA0NRiFFFFLCFFFFEJX+Orr8Nw3crzAGciLr1BPvf3Q1Vj2Wwlr/AFG4I/JEiA+rEkj+6Ku+u6RBrWntZ3LOikhldMcyMO4yCPMfAmtHDmgW/D9k9vbyyTNI5kkllxljgDsAAAAAP600yE2BvaOBgEIiX4ithZcQanbD/Z3Tnp0DHmA+jCo6rX7TbZbfi6aRVx+It45GPm26/wAlFVStVjN3UqftMdlp2XsPvNTXMSMVdgp/i2rYsiuByhmz05VJzXJeMqvn91Sxx6D/ABr0dols1po9jbPs8VvGjb9woBqNk5bUnQG5LxMFLxvZE8/usiOUlilicYJWWMocHocGsZq/+1zT/DvNP1FFGJVaCVu5I95PsX+1UDFSce71qw0iZVHoWlBNRlntGeW1ZVLqIyGXmByavXsfja51vUri4/WtbwRhGYD3C5bp5ZCmqNP/AGTHyIP0OaZXsZ3t9YGBjxkwfkag59FYBs1zxzLHp19jEVk8DfEZArNAoqol5CiiiiEKKKKIQrBrNaby5hs7WW5upUhgiQvJI7YVVG5JPlRCKv2sjHEVsfO0GPkzVSa7/aXx1p+oa3C1tHIVhj8PlIw+Cc8xHbtt188dKqw4p0/kyUuA37pQf/au8PJrWkKx0RM9nYlz3llXYMsHDVp+kuLdOtWI5XuUyD3VTzsPmFxXokdK88+yTUrTU+P7VJA8RSOSWHmxlnC4x9Gc/IV6GFV2ZYLLOJa4VTVV6Ycyn+1S3aXhYyqM+BcRu23Y5X/2pQ08uOuUcH6uWIGLVyM+YG33pGB0PR1+tT+mv/DZT8yt6tX/ABFYfE+Zv7Ij94gfU01PY9b8mg3lySMz3Z28gqqP55pR3t/aW6r41xEvvDbm3+lOb2SoBwbbzo6PHcyyTIVOcDOMH193cdulJ1FwU0DOul1sG7iOOZdBRQKKp5eQoooohCiiiiEKr3G+h3+v6P8AgtOvorR/E5maSMuHABwNiMYblPfpVhoohPOcvsN4rLsfxukvkk8xnkyfU+5XbpvsH1d1kOpavZRHkPhi3DSZbtkkDb4U/wCjFLsxNRX8BeyGLhjW4dYvdVN5cwc3hJHF4aKSpUk7knYmmc7rGpdyAqjJJ7CvqsMoYEMAQdiD3pIs85e1Xj661K/azsZmjt0/Io/YU9D/AM7Dff8AKNh1JK0gilupglvFJNM/7Eal2b5DevXcvBnC80/jy8P6Y0uc8xtU6/SpSz06xsV5bGzt7ZfKGJUH2FKDqJqeU4PZ7xdNNDFFw/e800YlUtHyKFJx7zHAB/hO/pXo32Z6BecM8HWWl6i0ZuozI7iN+ZV5nLAA/A/XNWnFGKNw1CiiikiwoooohP/Z"/>
          <p:cNvSpPr>
            <a:spLocks noChangeAspect="1" noChangeArrowheads="1"/>
          </p:cNvSpPr>
          <p:nvPr/>
        </p:nvSpPr>
        <p:spPr bwMode="auto">
          <a:xfrm>
            <a:off x="63500" y="-766763"/>
            <a:ext cx="1047750" cy="158115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 name="Picture 9" descr="Funnt Speed Limit Sign - Reasonable &amp; Prudent">
            <a:hlinkClick r:id="rId4"/>
          </p:cNvPr>
          <p:cNvPicPr/>
          <p:nvPr/>
        </p:nvPicPr>
        <p:blipFill>
          <a:blip r:embed="rId5" cstate="print"/>
          <a:srcRect/>
          <a:stretch>
            <a:fillRect/>
          </a:stretch>
        </p:blipFill>
        <p:spPr bwMode="auto">
          <a:xfrm>
            <a:off x="228600" y="1828800"/>
            <a:ext cx="3352800" cy="46482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ransition>
    <p:cove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rmLogo1.gif"/>
          <p:cNvPicPr>
            <a:picLocks noChangeAspect="1"/>
          </p:cNvPicPr>
          <p:nvPr/>
        </p:nvPicPr>
        <p:blipFill>
          <a:blip r:embed="rId3" cstate="print"/>
          <a:srcRect/>
          <a:stretch>
            <a:fillRect/>
          </a:stretch>
        </p:blipFill>
        <p:spPr bwMode="auto">
          <a:xfrm>
            <a:off x="6477000" y="6387353"/>
            <a:ext cx="2667000" cy="470647"/>
          </a:xfrm>
          <a:prstGeom prst="rect">
            <a:avLst/>
          </a:prstGeom>
          <a:noFill/>
          <a:ln w="9525">
            <a:solidFill>
              <a:schemeClr val="accent6">
                <a:lumMod val="50000"/>
              </a:schemeClr>
            </a:solidFill>
            <a:miter lim="800000"/>
            <a:headEnd/>
            <a:tailEnd/>
          </a:ln>
        </p:spPr>
      </p:pic>
      <p:pic>
        <p:nvPicPr>
          <p:cNvPr id="5" name="Picture 4" descr="firmLogo1.gif"/>
          <p:cNvPicPr>
            <a:picLocks noChangeAspect="1"/>
          </p:cNvPicPr>
          <p:nvPr/>
        </p:nvPicPr>
        <p:blipFill>
          <a:blip r:embed="rId3" cstate="print"/>
          <a:srcRect/>
          <a:stretch>
            <a:fillRect/>
          </a:stretch>
        </p:blipFill>
        <p:spPr bwMode="auto">
          <a:xfrm>
            <a:off x="6553200" y="6400800"/>
            <a:ext cx="2590800" cy="457200"/>
          </a:xfrm>
          <a:prstGeom prst="rect">
            <a:avLst/>
          </a:prstGeom>
          <a:noFill/>
          <a:ln w="9525">
            <a:solidFill>
              <a:schemeClr val="accent6">
                <a:lumMod val="50000"/>
              </a:schemeClr>
            </a:solidFill>
            <a:miter lim="800000"/>
            <a:headEnd/>
            <a:tailEnd/>
          </a:ln>
        </p:spPr>
      </p:pic>
      <p:sp>
        <p:nvSpPr>
          <p:cNvPr id="6" name="TextBox 5"/>
          <p:cNvSpPr txBox="1"/>
          <p:nvPr/>
        </p:nvSpPr>
        <p:spPr>
          <a:xfrm>
            <a:off x="0" y="0"/>
            <a:ext cx="9144000" cy="369332"/>
          </a:xfrm>
          <a:prstGeom prst="rect">
            <a:avLst/>
          </a:prstGeom>
          <a:solidFill>
            <a:schemeClr val="tx2">
              <a:lumMod val="75000"/>
            </a:schemeClr>
          </a:solidFill>
        </p:spPr>
        <p:txBody>
          <a:bodyPr wrap="square" rtlCol="0">
            <a:spAutoFit/>
          </a:bodyPr>
          <a:lstStyle/>
          <a:p>
            <a:endParaRPr lang="en-US" dirty="0"/>
          </a:p>
        </p:txBody>
      </p:sp>
      <p:sp>
        <p:nvSpPr>
          <p:cNvPr id="12" name="Content Placeholder 11"/>
          <p:cNvSpPr>
            <a:spLocks noGrp="1"/>
          </p:cNvSpPr>
          <p:nvPr>
            <p:ph sz="quarter" idx="1"/>
          </p:nvPr>
        </p:nvSpPr>
        <p:spPr>
          <a:xfrm>
            <a:off x="381000" y="1676400"/>
            <a:ext cx="8458200" cy="3505200"/>
          </a:xfrm>
        </p:spPr>
        <p:txBody>
          <a:bodyPr>
            <a:normAutofit/>
          </a:bodyPr>
          <a:lstStyle/>
          <a:p>
            <a:pPr marL="0" indent="0" algn="just">
              <a:buNone/>
            </a:pPr>
            <a:r>
              <a:rPr lang="en-US" sz="3200" dirty="0" smtClean="0">
                <a:solidFill>
                  <a:schemeClr val="bg2">
                    <a:lumMod val="10000"/>
                  </a:schemeClr>
                </a:solidFill>
                <a:latin typeface="Tahoma" pitchFamily="34" charset="0"/>
                <a:ea typeface="Tahoma" pitchFamily="34" charset="0"/>
                <a:cs typeface="Tahoma" pitchFamily="34" charset="0"/>
              </a:rPr>
              <a:t>Engineering and traffic study (may not exceed 75 mph).</a:t>
            </a:r>
          </a:p>
          <a:p>
            <a:pPr algn="just">
              <a:buNone/>
            </a:pPr>
            <a:endParaRPr lang="en-US" sz="2800" dirty="0" smtClean="0">
              <a:latin typeface="Tahoma" pitchFamily="34" charset="0"/>
              <a:ea typeface="Tahoma" pitchFamily="34" charset="0"/>
              <a:cs typeface="Tahoma" pitchFamily="34" charset="0"/>
            </a:endParaRPr>
          </a:p>
          <a:p>
            <a:pPr algn="just">
              <a:buNone/>
            </a:pPr>
            <a:endParaRPr lang="en-US" dirty="0" smtClean="0"/>
          </a:p>
          <a:p>
            <a:pPr algn="just">
              <a:buNone/>
            </a:pPr>
            <a:endParaRPr lang="en-US" dirty="0" smtClean="0"/>
          </a:p>
        </p:txBody>
      </p:sp>
      <p:sp>
        <p:nvSpPr>
          <p:cNvPr id="13" name="Rectangle 12"/>
          <p:cNvSpPr/>
          <p:nvPr/>
        </p:nvSpPr>
        <p:spPr>
          <a:xfrm>
            <a:off x="0" y="457200"/>
            <a:ext cx="9144000" cy="646331"/>
          </a:xfrm>
          <a:prstGeom prst="rect">
            <a:avLst/>
          </a:prstGeom>
        </p:spPr>
        <p:txBody>
          <a:bodyPr wrap="square">
            <a:spAutoFit/>
          </a:bodyPr>
          <a:lstStyle/>
          <a:p>
            <a:pPr algn="ctr">
              <a:buNone/>
            </a:pPr>
            <a:r>
              <a:rPr lang="en-US" sz="3600" b="1" dirty="0" smtClean="0">
                <a:solidFill>
                  <a:schemeClr val="bg2">
                    <a:lumMod val="25000"/>
                  </a:schemeClr>
                </a:solidFill>
                <a:latin typeface="Tahoma" pitchFamily="34" charset="0"/>
                <a:ea typeface="Tahoma" pitchFamily="34" charset="0"/>
                <a:cs typeface="Tahoma" pitchFamily="34" charset="0"/>
              </a:rPr>
              <a:t>PRIMA FACIE SPEED LIMITS</a:t>
            </a:r>
          </a:p>
        </p:txBody>
      </p:sp>
      <p:sp>
        <p:nvSpPr>
          <p:cNvPr id="66562" name="AutoShape 2" descr="data:image/jpeg;base64,/9j/4AAQSkZJRgABAQAAAQABAAD/2wBDAAkGBwgHBgkIBwgKCgkLDRYPDQwMDRsUFRAWIB0iIiAdHx8kKDQsJCYxJx8fLT0tMTU3Ojo6Iys/RD84QzQ5Ojf/2wBDAQoKCg0MDRoPDxo3JR8lNzc3Nzc3Nzc3Nzc3Nzc3Nzc3Nzc3Nzc3Nzc3Nzc3Nzc3Nzc3Nzc3Nzc3Nzc3Nzc3Nzf/wAARCACsAHEDASIAAhEBAxEB/8QAHAAAAgIDAQEAAAAAAAAAAAAAAAcFBgEDBAgC/8QAQhAAAgEDAgQDBgIHAw0BAAAAAQIDAAQRBSEGEjFBE1FhByJxgZGhFDIVI0JSYrHBM6LhFyQ0NUNUY3JzkrLC0fD/xAAbAQABBQEBAAAAAAAAAAAAAAAAAQMEBQYCB//EADERAAICAgEDAwMBBgcAAAAAAAECAAMEESEFEjETQVEiYXGxBhQjMqHBFVKB0eHw8f/aAAwDAQACEQMRAD8AeNFFFEIUUVg9KITNcC6xpr3Utot9b/iYjiSIyAMp+FQvFXGNvobPaxRvNf8AICqMpCKDnDE9xt0H260nbq5lnaWe5kMryMXd2GSzHqcep7fIVMx8RrVLE6EgZWetJCqNn4j8vdX02xhMt3f20KebSgZPkPM1B6VxzpOo6jJacxt1LAQSzEKJj5ehz0B6/alBPbXFk0iT2k0DJu4MJHKPMkDGPXpXOZYztnOdiCOtP1YVNikrYD+JEs6lcGH0aE9IA1nNIDT+INXsIhFYatdRIOic/OB8AwIHwFTGh8Zapa61bXWq6hcXVtkpMrYACn9oKABkHB88A+dNN0+1QSCDJKdTpYgHY3HRRWqCeO4hSaGRZIpFDI6HIYHoQfKttQZYwoooohCiiiiEKKKKIQoooohK1xnwrHxFbK0UqwXsQ/VykZDDurenr1H1BWWnWd1w9xVBBrOms5MZ5QieNykkYlUKCSAQe2QCTTl1i+/RumXN6Lae6MMZcQW6F5JD2VQO5rzjxfxbxtrt94j2OoaYjDwkgtoJEYrnPKWwC3Q+Xfalsd3x2o3ww1I7Y1ZtFuuRGZq99ayaVPYPewxPe2zxZubpSpYjDODzHCgEknb9kAZ2qmvoujgYHFGgc37pvQPvml9HwrxFdXSRnRr78ROw5BPEY2lLHqOfGfU9upq62XsU11OSfV2hW2xmSKzfxJh9QB67ZPkDVfiYtmCjCm0jfJ4B/XceurTII7x/XU6Tw1eSOq2MttecyNIHtLtZV5Vxk74PcfWo5ZCgBk3U/lcDY+Xwq5WvD2j6B+FSwtlaGaN1MmTzSMQCOY9SMB9ume3SsjSdLW+guWs1aGJ8y2nNmOVfQHOCOoHQ4xt1F10vOtuqNrHY9uNHj5G5U5uHWlgQGRnDXGep6C62tqhvbdj7tmxJJP8AwyASD6AH4U7NOuJbqxt57i1e1lkQM0DsC0ZPYkd64tE0jRbKNbrR7C0hE6BhLDEAXU7jfripamr7VsbarqWGNU1SdrNuFFFFMyRCiiiiEKKKKIQoooohMEVD3NxHbapczXUkcZS2T8OZDtuxDY8yTyAgb/l9KlbieO3heaZgkaDLMewqravLPqU0MkaLAICxi8ZMyAsCvP8AwnHQbnBOcdKjZWSmNWXcztELnQn2NYV30ue/jkMsSt47RW0ojR2TBYZXmxnI6Z3+NTF1GbxbO6ttRe3gicTOYuUrOmD7rEg+7vnI8qrjW8hiiBuZOZGDZGBzb9DjqO1a49OiW3EU5lmQMXKySsY+Ykk4UkgDJ2GNqpK+vro96/jX/MktiH2Mj9Xi/FWD3NlExUXpmj5VORG0nvMANzlSxx69K5GtWkij8VrqJpyyKFRVEY3GX5t9yDjHbFWSKWKTIhkR+XrysDj6VpvrGG+j5JgQR+V0OCP6EehyD3BqHR1q+nur/lDNv7jf9p0+FW5Dnkgaln0KVJtHspIoRDG0CcsY6KMbAenl6V31E8O37XtmyzKqz27+FIEGASACCB2BBG3bcdqlq1tbh1DD3kIjR1Ciiiu4kKKKKIQoorg1LVIdPKq6SSytusUQBYjz3IAHqSK5ZlUdzHQigE+J30Zqt33FkVvA6iyuVvCD4UMgXDepYEjAJGe/oazw7xA17ObS+CLcnLRsgwjjrjcnBH3Az54ZXKpZgqsCT4jno2dpbXAk5eW6Xdu8EuQrDqpwQRuCPUEA1Wb/AErUbUmRL2BrYAlnkjCMpz+0SeXHrt8Ktmdqr/GdxHbabbyz3CW0YukzO5HKhweXIJwctgemc7YyEyaKrF7rF3qco7KfpOpRuKuIZeG9IXU7oy3CSv4cMUNyihyQSCf1ecYHYmqAvGnEGvWTR2Fpp1s0RUveOzO/NtjlMhYKTg5wKaF7pWl63NFNeWVhe8hMcs00XvZAH5c57+vzrrtdL0rTl/zSztoAv7kYGPpWer6nRQmhV9X4H/sm+gWO2PEpXBulcTT8Qx6trmomaOCBoo8LyhuYjIAwMDby3OKYNxMkETPIyqAM5Jxt51EahxRplirKkwmkHWKHDEH1A2HzIqj8Qa/eawGtm/VwOCDCpzlf4j/QbfHFd1dNzer3Cx17V+T/AN5jF2djYikA7PwI4+ErZ4rGW6lBVryTxVVhgheUKu3bIGfnU9SL4f411Xh+RI5bz8ZaDGba4f3gP4WO4+ByNu1N/h3iDT+IbAXemzB1HuyRkjnibGeVh2P2PatU2IcVQnsJX05SZH1DzJWisA5rNcR+FFFFEJhjtVEvr46jqdy9tfW8DN+oSNl5mPIzZOc4ycnYA4+oq8TKXjdFYqzKQGHY+dLq98eW0l0wwIoWMQv75RoHA6/1BGOxHXNVPVnYVBQOCeZIxwO7ci5L51l59TnZeXmWMycoQdAw5goBPMvffGD3NWLg7TWv7uPVpCRaQM34bDf2rY5Sx2/KMkDz+VVviHVY9Oi/R9rEviyRNjBHLEDsCR9SB6V3t7Qlt+D7NLR1OrGMxSZ6Q8mVMh+OAQPX0pOmdOawjI7dD2/3i5XUkRTTvxyZO8ccU2mjS20cEss2pI3MtpDJyqcjbxfId8dT8N6Vut6rqOsS/idSuWuJUbmVBsieiL0GxO/U9zXMHkdnuJ3d55SSWkJLYPmT3NfEjrFG8jsFVQSST0ArZ4+GlS9x8zJ5OdZa/aviVTUtZ1Oy1CeK0uJooXXljiyeUAgDmVegbruN6tC3Mlxaqb2eRzj3xNMzLnv1NVDT5JNY4jikZSxZ8onoPygfPFMyDg/V55QlrYpJcYzNGroDB+7zknGSMnAycdahUtipaWcgFjxvz+ZNyheyLWoPA51IHxS3u26jHTnI90fDzoZDEgCMedzguevxq3/5PeJAhP4e0P8ACLjc/bH3qta/puoaTMkOpWj28h99FYhg4HXBUkHr9xVmt9bcK2zK049yHbLoT4ghHiJEhC87qpY7/mIGT50y7DhWLRbj8bod3Pb3vKFdpG545wOzr3HqMEZ275WMbCSMEHqOoph8P8Y2stskOrTCC5RcGRgeSQeeex88/Ksx+1adRCV24ZPaPIHP449xLDo9lIdlu/mPgmXjh/Wo9Wt5FePwL23bkurYtkxN6HbmU9Q2Nx5HIEtSin4nt7LjiHU7KQPaGJLe7dejpzHf15cgg/EDqabaMGGRuDvkUtHqtRXZYuiw3qWq2o7MFO9HU+qKKKcncKVPtYjks9fs723M8bXFsY2kgcqTyMSASCD+3TWqq+0XRn1bh93t0L3No3jxqOrAAhl+YJ28wKdpKiwdw4jGSrNUQvmJXMsjN7rKWOWkdss33JJ9TWFiWSdUA/Vxrlx2IHQf/vWtniqUDqwYEZBHes2wVbcls5lJIOfLYfLqfnWh7VACjxMx3nk+J9M2TzHq3mcVC8VXPg6SUQ+9MwT5dT/KprPlVU4zmYz2sPMSFQnc574H9aZy2ZazrwY/gIr3DftzOXhRebVTuRiJtx23FPTgS4biC/vIruSeMxwo7CKdkSRiWBOFx6bEnfpikfwh/rCX/pj+dN/2VyFOK3TOFkspMjzIePH2zVacet8b1SPqXej+stDey5oQHgiT2oGyhvpYEuba1ETmPEjEyEjv+YY67bHbBz2qB4u0TUtSggura7/GpArfqssWIOMlWZjnp0GPmasMIvfHuBDHaMBPIpmdm55SGIJIA23Hn2rvgDLEodUVu4jO2fTpWHu6vk42SWRvB8cf2l+cSu6rsYeYkYpmRwqKzBjsMY38t67kLFffxn07VI8WW8cGu6ikKhRzCTYYwzKGP3JPzqOU5UHzGa9KwrvXoS3/ADAGYnLQV2MnwdQZQylTuDTy4Evm1HhPTbiRy8gh8J3PVmQ8pJ+a0jicAmnD7K0ePgqz5wRzSTMAfIyNimOpgdin33JnSCe9hLdRRRVNL6FYNZrD55Ty45sbZ6ZohFpxb7NpLm+e+0Ga3hErc0tvOSiKe7IVBx8CO53HSl2jxtHEkcisRGvQ57VafE4k8fwb6PUTaTTJHfLLbl4nYypnJZTgfm3XAwR6VM63ppWxYXEUYTxQiAHmGMMSAGyANhjGD1qZi57INMNyvzOnJadqdGL6qxxRp93cXkc1vCZECcpwRscmvvW9SvtK1m7tbRSbWOTljEil8DA/a6nv3ph8EcOQ8ScL2uqXN7cQzytIGSIJyAK5AwCCe3nXXUerYlNHdkbAJ9huRcXAyKre6vRi44bsLq1vHkuIigZABkjzq66Tqd1o98l9YsgnRSo8ReZSD1BG38638faPFwjo8N9DcSXTSXAiKSKqDBUnOQPSqEeLnx/oSZ8zL/hXWB1DCyMfurJKnfkRMjEyzd36AI+DGDqHFV/dySzyafpqyyHmeRFlGTjGcBxvXRpnHVxaWQiv7R7qRBhZImALjtzAn7j6Ut7TiO4vdQtbdoYlilnRHCk5KlgDg9qnfahpculcSR2OiJcR2z2qSNGjMcMWYZ5jk74HfzqLl4nT8kdhr3/QyZQ2dX9TOBMalrKz3M0t3IiTXLsxDHlxn49gMD5Cvn9IRY2kU42HLv8AyqO0HRLk2k893D4viSKvLkFlK75JO3f7VY4rWUgDlSJfM+8x+Pb+dPf4iKF7AAAOAPxEHSxce4knfO5x6eJNT1KysvDmEV1cxwM6L7yhmAJUdyBk+gGe1ej7Czg0+zgtLVAkEEYjjQdlAwKU3smtCeK7i4JLmC0dGZtz7zrj4flNOGo9mQ9/1NJNOMlA0sKKKKbj8KKKKITl1CzS+tJLZ2dA+PeTGVIIIIzt1FKbiPiqWO9utLntVmW3nzFcRPjnwSpDKRsc9wT8Kbl7cLaWk1zIQEhjZzk9gM/0pI6dolxxFrMsCSYu1s5rhWJwryBkHKx8iXP0pFdVtVW8Gc2I7VsU8iQjMZ5ZZpECmRi3LnOK6bO9v7BDHY31zbx5J5I390E9cDoK0OrKzK68rqSrKexBwRWK0r41NtYSxQw+4B/WZL17VcsDozdqN3d6rEkWqXct3GjcypLggN0zjz3NcA0+z/3aL/trpopasaiodtaAD7CI2Rax2zE/6zu0vS9Ot9Im1m8hMwiceFAjGMM/MVUEjtzKSfQD1z26a1vxFevZ32mW0DuhaO6tgVeNgQBn94e93Py8o621Ka1sprOS2S7tZc5iZyhU5yGBAO4bcfE1qsdSl0uUTWMs0kxBDG4iVUGxAwqk5O5OcgbdD2r3pcM3B7vYy3rvQqv1Dt1yPkzo0pTHZ3sTYLR3JRiPMAA19TSeFEWIJONgBWnRGJhvo2JJykhY9TnIP/j966o7eS7urS3gUvLNcRooHq25+QyfgDWezEP72wPzNBhuDiKR8Roez3httB0x5rkAX97yvNt+QDPKme+Mn5k1bKwvTas1LA0NRiFFFFLCFFFFEJX+Orr8Nw3crzAGciLr1BPvf3Q1Vj2Wwlr/AFG4I/JEiA+rEkj+6Ku+u6RBrWntZ3LOikhldMcyMO4yCPMfAmtHDmgW/D9k9vbyyTNI5kkllxljgDsAAAAAP600yE2BvaOBgEIiX4ithZcQanbD/Z3Tnp0DHmA+jCo6rX7TbZbfi6aRVx+It45GPm26/wAlFVStVjN3UqftMdlp2XsPvNTXMSMVdgp/i2rYsiuByhmz05VJzXJeMqvn91Sxx6D/ABr0dols1po9jbPs8VvGjb9woBqNk5bUnQG5LxMFLxvZE8/usiOUlilicYJWWMocHocGsZq/+1zT/DvNP1FFGJVaCVu5I95PsX+1UDFSce71qw0iZVHoWlBNRlntGeW1ZVLqIyGXmByavXsfja51vUri4/WtbwRhGYD3C5bp5ZCmqNP/AGTHyIP0OaZXsZ3t9YGBjxkwfkag59FYBs1zxzLHp19jEVk8DfEZArNAoqol5CiiiiEKKKKIQrBrNaby5hs7WW5upUhgiQvJI7YVVG5JPlRCKv2sjHEVsfO0GPkzVSa7/aXx1p+oa3C1tHIVhj8PlIw+Cc8xHbtt188dKqw4p0/kyUuA37pQf/au8PJrWkKx0RM9nYlz3llXYMsHDVp+kuLdOtWI5XuUyD3VTzsPmFxXokdK88+yTUrTU+P7VJA8RSOSWHmxlnC4x9Gc/IV6GFV2ZYLLOJa4VTVV6Ycyn+1S3aXhYyqM+BcRu23Y5X/2pQ08uOuUcH6uWIGLVyM+YG33pGB0PR1+tT+mv/DZT8yt6tX/ABFYfE+Zv7Ij94gfU01PY9b8mg3lySMz3Z28gqqP55pR3t/aW6r41xEvvDbm3+lOb2SoBwbbzo6PHcyyTIVOcDOMH193cdulJ1FwU0DOul1sG7iOOZdBRQKKp5eQoooohCiiiiEKr3G+h3+v6P8AgtOvorR/E5maSMuHABwNiMYblPfpVhoohPOcvsN4rLsfxukvkk8xnkyfU+5XbpvsH1d1kOpavZRHkPhi3DSZbtkkDb4U/wCjFLsxNRX8BeyGLhjW4dYvdVN5cwc3hJHF4aKSpUk7knYmmc7rGpdyAqjJJ7CvqsMoYEMAQdiD3pIs85e1Xj661K/azsZmjt0/Io/YU9D/AM7Dff8AKNh1JK0gilupglvFJNM/7Eal2b5DevXcvBnC80/jy8P6Y0uc8xtU6/SpSz06xsV5bGzt7ZfKGJUH2FKDqJqeU4PZ7xdNNDFFw/e800YlUtHyKFJx7zHAB/hO/pXo32Z6BecM8HWWl6i0ZuozI7iN+ZV5nLAA/A/XNWnFGKNw1CiiikiwoooohP/Z"/>
          <p:cNvSpPr>
            <a:spLocks noChangeAspect="1" noChangeArrowheads="1"/>
          </p:cNvSpPr>
          <p:nvPr/>
        </p:nvSpPr>
        <p:spPr bwMode="auto">
          <a:xfrm>
            <a:off x="63500" y="-766763"/>
            <a:ext cx="1047750" cy="158115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p:cov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rmLogo1.gif"/>
          <p:cNvPicPr>
            <a:picLocks noChangeAspect="1"/>
          </p:cNvPicPr>
          <p:nvPr/>
        </p:nvPicPr>
        <p:blipFill>
          <a:blip r:embed="rId3" cstate="print"/>
          <a:srcRect/>
          <a:stretch>
            <a:fillRect/>
          </a:stretch>
        </p:blipFill>
        <p:spPr bwMode="auto">
          <a:xfrm>
            <a:off x="6477000" y="6387353"/>
            <a:ext cx="2667000" cy="470647"/>
          </a:xfrm>
          <a:prstGeom prst="rect">
            <a:avLst/>
          </a:prstGeom>
          <a:noFill/>
          <a:ln w="9525">
            <a:solidFill>
              <a:schemeClr val="accent6">
                <a:lumMod val="50000"/>
              </a:schemeClr>
            </a:solidFill>
            <a:miter lim="800000"/>
            <a:headEnd/>
            <a:tailEnd/>
          </a:ln>
        </p:spPr>
      </p:pic>
      <p:pic>
        <p:nvPicPr>
          <p:cNvPr id="5" name="Picture 4" descr="firmLogo1.gif"/>
          <p:cNvPicPr>
            <a:picLocks noChangeAspect="1"/>
          </p:cNvPicPr>
          <p:nvPr/>
        </p:nvPicPr>
        <p:blipFill>
          <a:blip r:embed="rId3" cstate="print"/>
          <a:srcRect/>
          <a:stretch>
            <a:fillRect/>
          </a:stretch>
        </p:blipFill>
        <p:spPr bwMode="auto">
          <a:xfrm>
            <a:off x="6553200" y="6400800"/>
            <a:ext cx="2590800" cy="457200"/>
          </a:xfrm>
          <a:prstGeom prst="rect">
            <a:avLst/>
          </a:prstGeom>
          <a:noFill/>
          <a:ln w="9525">
            <a:solidFill>
              <a:schemeClr val="accent6">
                <a:lumMod val="50000"/>
              </a:schemeClr>
            </a:solidFill>
            <a:miter lim="800000"/>
            <a:headEnd/>
            <a:tailEnd/>
          </a:ln>
        </p:spPr>
      </p:pic>
      <p:sp>
        <p:nvSpPr>
          <p:cNvPr id="6" name="TextBox 5"/>
          <p:cNvSpPr txBox="1"/>
          <p:nvPr/>
        </p:nvSpPr>
        <p:spPr>
          <a:xfrm>
            <a:off x="0" y="0"/>
            <a:ext cx="9144000" cy="369332"/>
          </a:xfrm>
          <a:prstGeom prst="rect">
            <a:avLst/>
          </a:prstGeom>
          <a:solidFill>
            <a:schemeClr val="tx2">
              <a:lumMod val="75000"/>
            </a:schemeClr>
          </a:solidFill>
        </p:spPr>
        <p:txBody>
          <a:bodyPr wrap="square" rtlCol="0">
            <a:spAutoFit/>
          </a:bodyPr>
          <a:lstStyle/>
          <a:p>
            <a:endParaRPr lang="en-US" dirty="0"/>
          </a:p>
        </p:txBody>
      </p:sp>
      <p:sp>
        <p:nvSpPr>
          <p:cNvPr id="12" name="Content Placeholder 11"/>
          <p:cNvSpPr>
            <a:spLocks noGrp="1"/>
          </p:cNvSpPr>
          <p:nvPr>
            <p:ph sz="quarter" idx="1"/>
          </p:nvPr>
        </p:nvSpPr>
        <p:spPr>
          <a:xfrm>
            <a:off x="0" y="1600200"/>
            <a:ext cx="9144000" cy="4495800"/>
          </a:xfrm>
        </p:spPr>
        <p:txBody>
          <a:bodyPr/>
          <a:lstStyle/>
          <a:p>
            <a:endParaRPr lang="en-US" dirty="0" smtClean="0"/>
          </a:p>
          <a:p>
            <a:endParaRPr lang="en-US" dirty="0" smtClean="0"/>
          </a:p>
          <a:p>
            <a:endParaRPr lang="en-US" dirty="0" smtClean="0"/>
          </a:p>
        </p:txBody>
      </p:sp>
      <p:sp>
        <p:nvSpPr>
          <p:cNvPr id="13" name="Rectangle 12"/>
          <p:cNvSpPr/>
          <p:nvPr/>
        </p:nvSpPr>
        <p:spPr>
          <a:xfrm>
            <a:off x="838200" y="381000"/>
            <a:ext cx="7620000" cy="923330"/>
          </a:xfrm>
          <a:prstGeom prst="rect">
            <a:avLst/>
          </a:prstGeom>
        </p:spPr>
        <p:txBody>
          <a:bodyPr wrap="square">
            <a:spAutoFit/>
          </a:bodyPr>
          <a:lstStyle/>
          <a:p>
            <a:pPr algn="ctr">
              <a:buNone/>
            </a:pPr>
            <a:r>
              <a:rPr lang="en-US" sz="5400" b="1" dirty="0" smtClean="0">
                <a:solidFill>
                  <a:schemeClr val="bg2">
                    <a:lumMod val="25000"/>
                  </a:schemeClr>
                </a:solidFill>
                <a:latin typeface="Tahoma" pitchFamily="34" charset="0"/>
                <a:ea typeface="Tahoma" pitchFamily="34" charset="0"/>
                <a:cs typeface="Tahoma" pitchFamily="34" charset="0"/>
              </a:rPr>
              <a:t>AUTHORITY</a:t>
            </a:r>
          </a:p>
        </p:txBody>
      </p:sp>
      <p:pic>
        <p:nvPicPr>
          <p:cNvPr id="40962" name="Picture 2" descr="http://www.thelawstreetjournal.com/generated/images/uploads/judge.jpeg"/>
          <p:cNvPicPr>
            <a:picLocks noChangeAspect="1" noChangeArrowheads="1"/>
          </p:cNvPicPr>
          <p:nvPr/>
        </p:nvPicPr>
        <p:blipFill>
          <a:blip r:embed="rId4" cstate="print"/>
          <a:srcRect/>
          <a:stretch>
            <a:fillRect/>
          </a:stretch>
        </p:blipFill>
        <p:spPr bwMode="auto">
          <a:xfrm>
            <a:off x="2209800" y="2362200"/>
            <a:ext cx="4800600" cy="375285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5" name="Rectangle 14"/>
          <p:cNvSpPr/>
          <p:nvPr/>
        </p:nvSpPr>
        <p:spPr>
          <a:xfrm>
            <a:off x="304800" y="1676400"/>
            <a:ext cx="8610600" cy="523220"/>
          </a:xfrm>
          <a:prstGeom prst="rect">
            <a:avLst/>
          </a:prstGeom>
        </p:spPr>
        <p:txBody>
          <a:bodyPr wrap="square">
            <a:spAutoFit/>
          </a:bodyPr>
          <a:lstStyle/>
          <a:p>
            <a:pPr algn="ctr">
              <a:buNone/>
            </a:pPr>
            <a:r>
              <a:rPr lang="en-US" sz="2800" b="1" dirty="0" smtClean="0">
                <a:solidFill>
                  <a:schemeClr val="bg2">
                    <a:lumMod val="10000"/>
                  </a:schemeClr>
                </a:solidFill>
                <a:latin typeface="Tahoma" pitchFamily="34" charset="0"/>
                <a:ea typeface="Tahoma" pitchFamily="34" charset="0"/>
                <a:cs typeface="Tahoma" pitchFamily="34" charset="0"/>
              </a:rPr>
              <a:t>Chapter 545 of the Texas Transportation Code</a:t>
            </a:r>
          </a:p>
        </p:txBody>
      </p:sp>
    </p:spTree>
  </p:cSld>
  <p:clrMapOvr>
    <a:masterClrMapping/>
  </p:clrMapOvr>
  <p:transition>
    <p:cove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rmLogo1.gif"/>
          <p:cNvPicPr>
            <a:picLocks noChangeAspect="1"/>
          </p:cNvPicPr>
          <p:nvPr/>
        </p:nvPicPr>
        <p:blipFill>
          <a:blip r:embed="rId3" cstate="print"/>
          <a:srcRect/>
          <a:stretch>
            <a:fillRect/>
          </a:stretch>
        </p:blipFill>
        <p:spPr bwMode="auto">
          <a:xfrm>
            <a:off x="6477000" y="6387353"/>
            <a:ext cx="2667000" cy="470647"/>
          </a:xfrm>
          <a:prstGeom prst="rect">
            <a:avLst/>
          </a:prstGeom>
          <a:noFill/>
          <a:ln w="9525">
            <a:solidFill>
              <a:schemeClr val="accent6">
                <a:lumMod val="50000"/>
              </a:schemeClr>
            </a:solidFill>
            <a:miter lim="800000"/>
            <a:headEnd/>
            <a:tailEnd/>
          </a:ln>
        </p:spPr>
      </p:pic>
      <p:pic>
        <p:nvPicPr>
          <p:cNvPr id="5" name="Picture 4" descr="firmLogo1.gif"/>
          <p:cNvPicPr>
            <a:picLocks noChangeAspect="1"/>
          </p:cNvPicPr>
          <p:nvPr/>
        </p:nvPicPr>
        <p:blipFill>
          <a:blip r:embed="rId3" cstate="print"/>
          <a:srcRect/>
          <a:stretch>
            <a:fillRect/>
          </a:stretch>
        </p:blipFill>
        <p:spPr bwMode="auto">
          <a:xfrm>
            <a:off x="6553200" y="6400800"/>
            <a:ext cx="2590800" cy="457200"/>
          </a:xfrm>
          <a:prstGeom prst="rect">
            <a:avLst/>
          </a:prstGeom>
          <a:noFill/>
          <a:ln w="9525">
            <a:solidFill>
              <a:schemeClr val="accent6">
                <a:lumMod val="50000"/>
              </a:schemeClr>
            </a:solidFill>
            <a:miter lim="800000"/>
            <a:headEnd/>
            <a:tailEnd/>
          </a:ln>
        </p:spPr>
      </p:pic>
      <p:sp>
        <p:nvSpPr>
          <p:cNvPr id="6" name="TextBox 5"/>
          <p:cNvSpPr txBox="1"/>
          <p:nvPr/>
        </p:nvSpPr>
        <p:spPr>
          <a:xfrm>
            <a:off x="0" y="0"/>
            <a:ext cx="9144000" cy="369332"/>
          </a:xfrm>
          <a:prstGeom prst="rect">
            <a:avLst/>
          </a:prstGeom>
          <a:solidFill>
            <a:schemeClr val="tx2">
              <a:lumMod val="75000"/>
            </a:schemeClr>
          </a:solidFill>
        </p:spPr>
        <p:txBody>
          <a:bodyPr wrap="square" rtlCol="0">
            <a:spAutoFit/>
          </a:bodyPr>
          <a:lstStyle/>
          <a:p>
            <a:endParaRPr lang="en-US" dirty="0"/>
          </a:p>
        </p:txBody>
      </p:sp>
      <p:sp>
        <p:nvSpPr>
          <p:cNvPr id="12" name="Content Placeholder 11"/>
          <p:cNvSpPr>
            <a:spLocks noGrp="1"/>
          </p:cNvSpPr>
          <p:nvPr>
            <p:ph sz="quarter" idx="1"/>
          </p:nvPr>
        </p:nvSpPr>
        <p:spPr>
          <a:xfrm>
            <a:off x="0" y="1600200"/>
            <a:ext cx="9144000" cy="4495800"/>
          </a:xfrm>
        </p:spPr>
        <p:txBody>
          <a:bodyPr/>
          <a:lstStyle/>
          <a:p>
            <a:endParaRPr lang="en-US" dirty="0" smtClean="0"/>
          </a:p>
          <a:p>
            <a:endParaRPr lang="en-US" dirty="0" smtClean="0"/>
          </a:p>
          <a:p>
            <a:endParaRPr lang="en-US" dirty="0" smtClean="0"/>
          </a:p>
        </p:txBody>
      </p:sp>
      <p:sp>
        <p:nvSpPr>
          <p:cNvPr id="13" name="Rectangle 12"/>
          <p:cNvSpPr/>
          <p:nvPr/>
        </p:nvSpPr>
        <p:spPr>
          <a:xfrm>
            <a:off x="0" y="457200"/>
            <a:ext cx="9144000" cy="553998"/>
          </a:xfrm>
          <a:prstGeom prst="rect">
            <a:avLst/>
          </a:prstGeom>
        </p:spPr>
        <p:txBody>
          <a:bodyPr wrap="square">
            <a:spAutoFit/>
          </a:bodyPr>
          <a:lstStyle/>
          <a:p>
            <a:pPr algn="ctr">
              <a:buNone/>
            </a:pPr>
            <a:r>
              <a:rPr lang="en-US" sz="3000" b="1" dirty="0" smtClean="0">
                <a:solidFill>
                  <a:schemeClr val="bg2">
                    <a:lumMod val="25000"/>
                  </a:schemeClr>
                </a:solidFill>
                <a:latin typeface="Tahoma" pitchFamily="34" charset="0"/>
                <a:ea typeface="Tahoma" pitchFamily="34" charset="0"/>
                <a:cs typeface="Tahoma" pitchFamily="34" charset="0"/>
              </a:rPr>
              <a:t>GUIDELINES FOR SELECTING SPEED LIMITS</a:t>
            </a:r>
          </a:p>
        </p:txBody>
      </p:sp>
      <p:pic>
        <p:nvPicPr>
          <p:cNvPr id="8" name="rg_hi" descr="http://t3.gstatic.com/images?q=tbn:ANd9GcRdTg0y94PVraoVw6Uvf__agdc9qQRqI5Ahh2AcSI94fCPWG9FAJw">
            <a:hlinkClick r:id="rId4"/>
          </p:cNvPr>
          <p:cNvPicPr/>
          <p:nvPr/>
        </p:nvPicPr>
        <p:blipFill>
          <a:blip r:embed="rId5" cstate="print"/>
          <a:srcRect/>
          <a:stretch>
            <a:fillRect/>
          </a:stretch>
        </p:blipFill>
        <p:spPr bwMode="auto">
          <a:xfrm>
            <a:off x="1752600" y="2362200"/>
            <a:ext cx="5638800" cy="3581400"/>
          </a:xfrm>
          <a:prstGeom prst="rect">
            <a:avLst/>
          </a:prstGeom>
          <a:ln w="88900" cap="sq" cmpd="thickThin">
            <a:solidFill>
              <a:srgbClr val="000000"/>
            </a:solidFill>
            <a:prstDash val="solid"/>
            <a:miter lim="800000"/>
          </a:ln>
          <a:effectLst>
            <a:innerShdw blurRad="76200">
              <a:srgbClr val="000000"/>
            </a:innerShdw>
          </a:effectLst>
        </p:spPr>
      </p:pic>
      <p:sp>
        <p:nvSpPr>
          <p:cNvPr id="9" name="Rectangle 8"/>
          <p:cNvSpPr/>
          <p:nvPr/>
        </p:nvSpPr>
        <p:spPr>
          <a:xfrm>
            <a:off x="0" y="1600200"/>
            <a:ext cx="9144000" cy="523220"/>
          </a:xfrm>
          <a:prstGeom prst="rect">
            <a:avLst/>
          </a:prstGeom>
        </p:spPr>
        <p:txBody>
          <a:bodyPr wrap="square">
            <a:spAutoFit/>
          </a:bodyPr>
          <a:lstStyle/>
          <a:p>
            <a:pPr algn="ctr">
              <a:buNone/>
            </a:pPr>
            <a:r>
              <a:rPr lang="en-US" sz="2800" b="1" dirty="0" smtClean="0">
                <a:latin typeface="Tahoma" pitchFamily="34" charset="0"/>
                <a:ea typeface="Tahoma" pitchFamily="34" charset="0"/>
                <a:cs typeface="Tahoma" pitchFamily="34" charset="0"/>
              </a:rPr>
              <a:t>Administrative Code Chapter 25</a:t>
            </a:r>
            <a:endParaRPr lang="en-US" sz="3200" b="1" dirty="0" smtClean="0">
              <a:latin typeface="Tahoma" pitchFamily="34" charset="0"/>
              <a:ea typeface="Tahoma" pitchFamily="34" charset="0"/>
              <a:cs typeface="Tahoma" pitchFamily="34" charset="0"/>
            </a:endParaRPr>
          </a:p>
        </p:txBody>
      </p:sp>
    </p:spTree>
  </p:cSld>
  <p:clrMapOvr>
    <a:masterClrMapping/>
  </p:clrMapOvr>
  <p:transition>
    <p:cove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rmLogo1.gif"/>
          <p:cNvPicPr>
            <a:picLocks noChangeAspect="1"/>
          </p:cNvPicPr>
          <p:nvPr/>
        </p:nvPicPr>
        <p:blipFill>
          <a:blip r:embed="rId3" cstate="print"/>
          <a:srcRect/>
          <a:stretch>
            <a:fillRect/>
          </a:stretch>
        </p:blipFill>
        <p:spPr bwMode="auto">
          <a:xfrm>
            <a:off x="6477000" y="6387353"/>
            <a:ext cx="2667000" cy="470647"/>
          </a:xfrm>
          <a:prstGeom prst="rect">
            <a:avLst/>
          </a:prstGeom>
          <a:noFill/>
          <a:ln w="9525">
            <a:solidFill>
              <a:schemeClr val="accent6">
                <a:lumMod val="50000"/>
              </a:schemeClr>
            </a:solidFill>
            <a:miter lim="800000"/>
            <a:headEnd/>
            <a:tailEnd/>
          </a:ln>
        </p:spPr>
      </p:pic>
      <p:pic>
        <p:nvPicPr>
          <p:cNvPr id="5" name="Picture 4" descr="firmLogo1.gif"/>
          <p:cNvPicPr>
            <a:picLocks noChangeAspect="1"/>
          </p:cNvPicPr>
          <p:nvPr/>
        </p:nvPicPr>
        <p:blipFill>
          <a:blip r:embed="rId3" cstate="print"/>
          <a:srcRect/>
          <a:stretch>
            <a:fillRect/>
          </a:stretch>
        </p:blipFill>
        <p:spPr bwMode="auto">
          <a:xfrm>
            <a:off x="6553200" y="6400800"/>
            <a:ext cx="2590800" cy="457200"/>
          </a:xfrm>
          <a:prstGeom prst="rect">
            <a:avLst/>
          </a:prstGeom>
          <a:noFill/>
          <a:ln w="9525">
            <a:solidFill>
              <a:schemeClr val="accent6">
                <a:lumMod val="50000"/>
              </a:schemeClr>
            </a:solidFill>
            <a:miter lim="800000"/>
            <a:headEnd/>
            <a:tailEnd/>
          </a:ln>
        </p:spPr>
      </p:pic>
      <p:sp>
        <p:nvSpPr>
          <p:cNvPr id="6" name="TextBox 5"/>
          <p:cNvSpPr txBox="1"/>
          <p:nvPr/>
        </p:nvSpPr>
        <p:spPr>
          <a:xfrm>
            <a:off x="0" y="0"/>
            <a:ext cx="9144000" cy="369332"/>
          </a:xfrm>
          <a:prstGeom prst="rect">
            <a:avLst/>
          </a:prstGeom>
          <a:solidFill>
            <a:schemeClr val="tx2">
              <a:lumMod val="75000"/>
            </a:schemeClr>
          </a:solidFill>
        </p:spPr>
        <p:txBody>
          <a:bodyPr wrap="square" rtlCol="0">
            <a:spAutoFit/>
          </a:bodyPr>
          <a:lstStyle/>
          <a:p>
            <a:endParaRPr lang="en-US" dirty="0"/>
          </a:p>
        </p:txBody>
      </p:sp>
      <p:sp>
        <p:nvSpPr>
          <p:cNvPr id="12" name="Content Placeholder 11"/>
          <p:cNvSpPr>
            <a:spLocks noGrp="1"/>
          </p:cNvSpPr>
          <p:nvPr>
            <p:ph sz="quarter" idx="1"/>
          </p:nvPr>
        </p:nvSpPr>
        <p:spPr>
          <a:xfrm>
            <a:off x="0" y="1600200"/>
            <a:ext cx="9144000" cy="4495800"/>
          </a:xfrm>
        </p:spPr>
        <p:txBody>
          <a:bodyPr/>
          <a:lstStyle/>
          <a:p>
            <a:pPr>
              <a:buClrTx/>
              <a:buSzPct val="120000"/>
              <a:buFont typeface="Wingdings" pitchFamily="2" charset="2"/>
              <a:buChar char="Ø"/>
            </a:pPr>
            <a:endParaRPr lang="en-US" dirty="0" smtClean="0"/>
          </a:p>
          <a:p>
            <a:pPr>
              <a:buNone/>
            </a:pPr>
            <a:endParaRPr lang="en-US" dirty="0" smtClean="0"/>
          </a:p>
          <a:p>
            <a:pPr>
              <a:buNone/>
            </a:pPr>
            <a:endParaRPr lang="en-US" sz="2800" dirty="0" smtClean="0">
              <a:latin typeface="Tahoma" pitchFamily="34" charset="0"/>
              <a:ea typeface="Tahoma" pitchFamily="34" charset="0"/>
              <a:cs typeface="Tahoma" pitchFamily="34" charset="0"/>
            </a:endParaRPr>
          </a:p>
          <a:p>
            <a:pPr>
              <a:buNone/>
            </a:pPr>
            <a:endParaRPr lang="en-US" dirty="0" smtClean="0"/>
          </a:p>
          <a:p>
            <a:pPr>
              <a:buNone/>
            </a:pPr>
            <a:endParaRPr lang="en-US" dirty="0" smtClean="0"/>
          </a:p>
        </p:txBody>
      </p:sp>
      <p:sp>
        <p:nvSpPr>
          <p:cNvPr id="13" name="Rectangle 12"/>
          <p:cNvSpPr/>
          <p:nvPr/>
        </p:nvSpPr>
        <p:spPr>
          <a:xfrm>
            <a:off x="0" y="457200"/>
            <a:ext cx="9144000" cy="553998"/>
          </a:xfrm>
          <a:prstGeom prst="rect">
            <a:avLst/>
          </a:prstGeom>
        </p:spPr>
        <p:txBody>
          <a:bodyPr wrap="square">
            <a:spAutoFit/>
          </a:bodyPr>
          <a:lstStyle/>
          <a:p>
            <a:pPr algn="ctr">
              <a:buNone/>
            </a:pPr>
            <a:r>
              <a:rPr lang="en-US" sz="3000" b="1" dirty="0" smtClean="0">
                <a:solidFill>
                  <a:schemeClr val="bg2">
                    <a:lumMod val="25000"/>
                  </a:schemeClr>
                </a:solidFill>
                <a:latin typeface="Tahoma" pitchFamily="34" charset="0"/>
                <a:ea typeface="Tahoma" pitchFamily="34" charset="0"/>
                <a:cs typeface="Tahoma" pitchFamily="34" charset="0"/>
              </a:rPr>
              <a:t>GUIDELINES FOR SELECTING SPEED LIMITS</a:t>
            </a:r>
          </a:p>
        </p:txBody>
      </p:sp>
      <p:sp>
        <p:nvSpPr>
          <p:cNvPr id="9" name="Rectangle 8"/>
          <p:cNvSpPr/>
          <p:nvPr/>
        </p:nvSpPr>
        <p:spPr>
          <a:xfrm>
            <a:off x="381000" y="1600201"/>
            <a:ext cx="7924800" cy="4247317"/>
          </a:xfrm>
          <a:prstGeom prst="rect">
            <a:avLst/>
          </a:prstGeom>
        </p:spPr>
        <p:txBody>
          <a:bodyPr wrap="square">
            <a:spAutoFit/>
          </a:bodyPr>
          <a:lstStyle/>
          <a:p>
            <a:pPr marL="514350" indent="-514350">
              <a:buClr>
                <a:schemeClr val="bg2">
                  <a:lumMod val="10000"/>
                </a:schemeClr>
              </a:buClr>
              <a:buSzPct val="120000"/>
            </a:pPr>
            <a:r>
              <a:rPr lang="en-US" sz="3000" dirty="0" smtClean="0">
                <a:solidFill>
                  <a:schemeClr val="bg2">
                    <a:lumMod val="10000"/>
                  </a:schemeClr>
                </a:solidFill>
                <a:latin typeface="Tahoma" pitchFamily="34" charset="0"/>
                <a:ea typeface="Tahoma" pitchFamily="34" charset="0"/>
                <a:cs typeface="Tahoma" pitchFamily="34" charset="0"/>
              </a:rPr>
              <a:t>Speed limits should be based on:</a:t>
            </a:r>
          </a:p>
          <a:p>
            <a:pPr marL="514350" indent="-514350">
              <a:buClr>
                <a:schemeClr val="bg2">
                  <a:lumMod val="10000"/>
                </a:schemeClr>
              </a:buClr>
              <a:buSzPct val="120000"/>
            </a:pPr>
            <a:endParaRPr lang="en-US" sz="3000" dirty="0" smtClean="0">
              <a:solidFill>
                <a:schemeClr val="bg2">
                  <a:lumMod val="10000"/>
                </a:schemeClr>
              </a:solidFill>
              <a:latin typeface="Tahoma" pitchFamily="34" charset="0"/>
              <a:ea typeface="Tahoma" pitchFamily="34" charset="0"/>
              <a:cs typeface="Tahoma" pitchFamily="34" charset="0"/>
            </a:endParaRPr>
          </a:p>
          <a:p>
            <a:pPr marL="514350" indent="-514350">
              <a:buClr>
                <a:schemeClr val="bg2">
                  <a:lumMod val="10000"/>
                </a:schemeClr>
              </a:buClr>
              <a:buSzPct val="120000"/>
              <a:buFont typeface="Wingdings" pitchFamily="2" charset="2"/>
              <a:buChar char=""/>
            </a:pPr>
            <a:r>
              <a:rPr lang="en-US" sz="3000" dirty="0" smtClean="0">
                <a:solidFill>
                  <a:schemeClr val="bg2">
                    <a:lumMod val="10000"/>
                  </a:schemeClr>
                </a:solidFill>
                <a:latin typeface="Tahoma" pitchFamily="34" charset="0"/>
                <a:ea typeface="Tahoma" pitchFamily="34" charset="0"/>
                <a:cs typeface="Tahoma" pitchFamily="34" charset="0"/>
              </a:rPr>
              <a:t>Spot speed studies;</a:t>
            </a:r>
          </a:p>
          <a:p>
            <a:pPr marL="514350" indent="-514350">
              <a:buClr>
                <a:schemeClr val="bg2">
                  <a:lumMod val="10000"/>
                </a:schemeClr>
              </a:buClr>
              <a:buSzPct val="120000"/>
              <a:buFont typeface="Wingdings" pitchFamily="2" charset="2"/>
              <a:buChar char=""/>
            </a:pPr>
            <a:endParaRPr lang="en-US" sz="3000" dirty="0" smtClean="0">
              <a:solidFill>
                <a:schemeClr val="bg2">
                  <a:lumMod val="10000"/>
                </a:schemeClr>
              </a:solidFill>
              <a:latin typeface="Tahoma" pitchFamily="34" charset="0"/>
              <a:ea typeface="Tahoma" pitchFamily="34" charset="0"/>
              <a:cs typeface="Tahoma" pitchFamily="34" charset="0"/>
            </a:endParaRPr>
          </a:p>
          <a:p>
            <a:pPr marL="514350" indent="-514350">
              <a:buClr>
                <a:schemeClr val="bg2">
                  <a:lumMod val="10000"/>
                </a:schemeClr>
              </a:buClr>
              <a:buSzPct val="120000"/>
              <a:buFont typeface="Wingdings" pitchFamily="2" charset="2"/>
              <a:buChar char=""/>
            </a:pPr>
            <a:r>
              <a:rPr lang="en-US" sz="3000" dirty="0" smtClean="0">
                <a:solidFill>
                  <a:schemeClr val="bg2">
                    <a:lumMod val="10000"/>
                  </a:schemeClr>
                </a:solidFill>
                <a:latin typeface="Tahoma" pitchFamily="34" charset="0"/>
                <a:ea typeface="Tahoma" pitchFamily="34" charset="0"/>
                <a:cs typeface="Tahoma" pitchFamily="34" charset="0"/>
              </a:rPr>
              <a:t> 85</a:t>
            </a:r>
            <a:r>
              <a:rPr lang="en-US" sz="3000" baseline="30000" dirty="0" smtClean="0">
                <a:solidFill>
                  <a:schemeClr val="bg2">
                    <a:lumMod val="10000"/>
                  </a:schemeClr>
                </a:solidFill>
                <a:latin typeface="Tahoma" pitchFamily="34" charset="0"/>
                <a:ea typeface="Tahoma" pitchFamily="34" charset="0"/>
                <a:cs typeface="Tahoma" pitchFamily="34" charset="0"/>
              </a:rPr>
              <a:t>th</a:t>
            </a:r>
            <a:r>
              <a:rPr lang="en-US" sz="3000" dirty="0" smtClean="0">
                <a:solidFill>
                  <a:schemeClr val="bg2">
                    <a:lumMod val="10000"/>
                  </a:schemeClr>
                </a:solidFill>
                <a:latin typeface="Tahoma" pitchFamily="34" charset="0"/>
                <a:ea typeface="Tahoma" pitchFamily="34" charset="0"/>
                <a:cs typeface="Tahoma" pitchFamily="34" charset="0"/>
              </a:rPr>
              <a:t> percentile operating speed; and</a:t>
            </a:r>
          </a:p>
          <a:p>
            <a:pPr marL="514350" indent="-514350">
              <a:buClr>
                <a:schemeClr val="bg2">
                  <a:lumMod val="10000"/>
                </a:schemeClr>
              </a:buClr>
              <a:buSzPct val="120000"/>
            </a:pPr>
            <a:endParaRPr lang="en-US" sz="3000" dirty="0" smtClean="0">
              <a:solidFill>
                <a:schemeClr val="bg2">
                  <a:lumMod val="10000"/>
                </a:schemeClr>
              </a:solidFill>
              <a:latin typeface="Tahoma" pitchFamily="34" charset="0"/>
              <a:ea typeface="Tahoma" pitchFamily="34" charset="0"/>
              <a:cs typeface="Tahoma" pitchFamily="34" charset="0"/>
            </a:endParaRPr>
          </a:p>
          <a:p>
            <a:pPr marL="514350" indent="-514350">
              <a:buClr>
                <a:schemeClr val="bg2">
                  <a:lumMod val="10000"/>
                </a:schemeClr>
              </a:buClr>
              <a:buSzPct val="120000"/>
              <a:buFont typeface="Wingdings" pitchFamily="2" charset="2"/>
              <a:buChar char=""/>
            </a:pPr>
            <a:r>
              <a:rPr lang="en-US" sz="3000" dirty="0" smtClean="0">
                <a:solidFill>
                  <a:schemeClr val="bg2">
                    <a:lumMod val="10000"/>
                  </a:schemeClr>
                </a:solidFill>
                <a:latin typeface="Tahoma" pitchFamily="34" charset="0"/>
                <a:ea typeface="Tahoma" pitchFamily="34" charset="0"/>
                <a:cs typeface="Tahoma" pitchFamily="34" charset="0"/>
              </a:rPr>
              <a:t>Legal minimum and maximum speeds should establish the boundaries of speed limits.</a:t>
            </a:r>
          </a:p>
        </p:txBody>
      </p:sp>
    </p:spTree>
  </p:cSld>
  <p:clrMapOvr>
    <a:masterClrMapping/>
  </p:clrMapOvr>
  <p:transition>
    <p:cove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rmLogo1.gif"/>
          <p:cNvPicPr>
            <a:picLocks noChangeAspect="1"/>
          </p:cNvPicPr>
          <p:nvPr/>
        </p:nvPicPr>
        <p:blipFill>
          <a:blip r:embed="rId3" cstate="print"/>
          <a:srcRect/>
          <a:stretch>
            <a:fillRect/>
          </a:stretch>
        </p:blipFill>
        <p:spPr bwMode="auto">
          <a:xfrm>
            <a:off x="6477000" y="6387353"/>
            <a:ext cx="2667000" cy="470647"/>
          </a:xfrm>
          <a:prstGeom prst="rect">
            <a:avLst/>
          </a:prstGeom>
          <a:noFill/>
          <a:ln w="9525">
            <a:solidFill>
              <a:schemeClr val="accent6">
                <a:lumMod val="50000"/>
              </a:schemeClr>
            </a:solidFill>
            <a:miter lim="800000"/>
            <a:headEnd/>
            <a:tailEnd/>
          </a:ln>
        </p:spPr>
      </p:pic>
      <p:pic>
        <p:nvPicPr>
          <p:cNvPr id="5" name="Picture 4" descr="firmLogo1.gif"/>
          <p:cNvPicPr>
            <a:picLocks noChangeAspect="1"/>
          </p:cNvPicPr>
          <p:nvPr/>
        </p:nvPicPr>
        <p:blipFill>
          <a:blip r:embed="rId3" cstate="print"/>
          <a:srcRect/>
          <a:stretch>
            <a:fillRect/>
          </a:stretch>
        </p:blipFill>
        <p:spPr bwMode="auto">
          <a:xfrm>
            <a:off x="6553200" y="6400800"/>
            <a:ext cx="2590800" cy="457200"/>
          </a:xfrm>
          <a:prstGeom prst="rect">
            <a:avLst/>
          </a:prstGeom>
          <a:noFill/>
          <a:ln w="9525">
            <a:solidFill>
              <a:schemeClr val="accent6">
                <a:lumMod val="50000"/>
              </a:schemeClr>
            </a:solidFill>
            <a:miter lim="800000"/>
            <a:headEnd/>
            <a:tailEnd/>
          </a:ln>
        </p:spPr>
      </p:pic>
      <p:sp>
        <p:nvSpPr>
          <p:cNvPr id="6" name="TextBox 5"/>
          <p:cNvSpPr txBox="1"/>
          <p:nvPr/>
        </p:nvSpPr>
        <p:spPr>
          <a:xfrm>
            <a:off x="0" y="0"/>
            <a:ext cx="9144000" cy="369332"/>
          </a:xfrm>
          <a:prstGeom prst="rect">
            <a:avLst/>
          </a:prstGeom>
          <a:solidFill>
            <a:schemeClr val="tx2">
              <a:lumMod val="75000"/>
            </a:schemeClr>
          </a:solidFill>
        </p:spPr>
        <p:txBody>
          <a:bodyPr wrap="square" rtlCol="0">
            <a:spAutoFit/>
          </a:bodyPr>
          <a:lstStyle/>
          <a:p>
            <a:endParaRPr lang="en-US" dirty="0"/>
          </a:p>
        </p:txBody>
      </p:sp>
      <p:sp>
        <p:nvSpPr>
          <p:cNvPr id="12" name="Content Placeholder 11"/>
          <p:cNvSpPr>
            <a:spLocks noGrp="1"/>
          </p:cNvSpPr>
          <p:nvPr>
            <p:ph sz="quarter" idx="1"/>
          </p:nvPr>
        </p:nvSpPr>
        <p:spPr>
          <a:xfrm>
            <a:off x="457200" y="1752600"/>
            <a:ext cx="8305800" cy="3810000"/>
          </a:xfrm>
        </p:spPr>
        <p:txBody>
          <a:bodyPr>
            <a:normAutofit lnSpcReduction="10000"/>
          </a:bodyPr>
          <a:lstStyle/>
          <a:p>
            <a:pPr algn="just">
              <a:buNone/>
            </a:pPr>
            <a:r>
              <a:rPr lang="en-US" dirty="0" smtClean="0"/>
              <a:t>	</a:t>
            </a:r>
            <a:r>
              <a:rPr lang="en-US" sz="3000" dirty="0" smtClean="0">
                <a:latin typeface="Tahoma" pitchFamily="34" charset="0"/>
                <a:ea typeface="Tahoma" pitchFamily="34" charset="0"/>
                <a:cs typeface="Tahoma" pitchFamily="34" charset="0"/>
              </a:rPr>
              <a:t>What if the inferred design speed for the roadway is less than the 85</a:t>
            </a:r>
            <a:r>
              <a:rPr lang="en-US" sz="3000" baseline="30000" dirty="0" smtClean="0">
                <a:latin typeface="Tahoma" pitchFamily="34" charset="0"/>
                <a:ea typeface="Tahoma" pitchFamily="34" charset="0"/>
                <a:cs typeface="Tahoma" pitchFamily="34" charset="0"/>
              </a:rPr>
              <a:t>th</a:t>
            </a:r>
            <a:r>
              <a:rPr lang="en-US" sz="3000" dirty="0" smtClean="0">
                <a:latin typeface="Tahoma" pitchFamily="34" charset="0"/>
                <a:ea typeface="Tahoma" pitchFamily="34" charset="0"/>
                <a:cs typeface="Tahoma" pitchFamily="34" charset="0"/>
              </a:rPr>
              <a:t> percentile speed? </a:t>
            </a:r>
          </a:p>
          <a:p>
            <a:pPr algn="just">
              <a:buNone/>
            </a:pPr>
            <a:endParaRPr lang="en-US" sz="3000" dirty="0" smtClean="0">
              <a:latin typeface="Tahoma" pitchFamily="34" charset="0"/>
              <a:ea typeface="Tahoma" pitchFamily="34" charset="0"/>
              <a:cs typeface="Tahoma" pitchFamily="34" charset="0"/>
            </a:endParaRPr>
          </a:p>
          <a:p>
            <a:pPr algn="just">
              <a:buNone/>
            </a:pPr>
            <a:r>
              <a:rPr lang="en-US" sz="3000" dirty="0" smtClean="0">
                <a:latin typeface="Tahoma" pitchFamily="34" charset="0"/>
                <a:ea typeface="Tahoma" pitchFamily="34" charset="0"/>
                <a:cs typeface="Tahoma" pitchFamily="34" charset="0"/>
              </a:rPr>
              <a:t>	Arbitrarily setting lower speed limits at point locations due to a perceived shorter than desirable stopping distance is neither effective nor good engineering practice. </a:t>
            </a:r>
          </a:p>
          <a:p>
            <a:pPr>
              <a:buClrTx/>
              <a:buSzPct val="120000"/>
              <a:buNone/>
            </a:pPr>
            <a:endParaRPr lang="en-US" sz="3000" dirty="0" smtClean="0">
              <a:latin typeface="Tahoma" pitchFamily="34" charset="0"/>
              <a:ea typeface="Tahoma" pitchFamily="34" charset="0"/>
              <a:cs typeface="Tahoma" pitchFamily="34" charset="0"/>
            </a:endParaRPr>
          </a:p>
          <a:p>
            <a:pPr>
              <a:buNone/>
            </a:pPr>
            <a:endParaRPr lang="en-US" dirty="0" smtClean="0"/>
          </a:p>
          <a:p>
            <a:pPr>
              <a:buNone/>
            </a:pPr>
            <a:endParaRPr lang="en-US" sz="2800" dirty="0" smtClean="0">
              <a:latin typeface="Tahoma" pitchFamily="34" charset="0"/>
              <a:ea typeface="Tahoma" pitchFamily="34" charset="0"/>
              <a:cs typeface="Tahoma" pitchFamily="34" charset="0"/>
            </a:endParaRPr>
          </a:p>
          <a:p>
            <a:pPr>
              <a:buNone/>
            </a:pPr>
            <a:endParaRPr lang="en-US" dirty="0" smtClean="0"/>
          </a:p>
          <a:p>
            <a:pPr>
              <a:buNone/>
            </a:pPr>
            <a:endParaRPr lang="en-US" dirty="0" smtClean="0"/>
          </a:p>
        </p:txBody>
      </p:sp>
      <p:sp>
        <p:nvSpPr>
          <p:cNvPr id="13" name="Rectangle 12"/>
          <p:cNvSpPr/>
          <p:nvPr/>
        </p:nvSpPr>
        <p:spPr>
          <a:xfrm>
            <a:off x="0" y="457200"/>
            <a:ext cx="9144000" cy="553998"/>
          </a:xfrm>
          <a:prstGeom prst="rect">
            <a:avLst/>
          </a:prstGeom>
        </p:spPr>
        <p:txBody>
          <a:bodyPr wrap="square">
            <a:spAutoFit/>
          </a:bodyPr>
          <a:lstStyle/>
          <a:p>
            <a:pPr algn="ctr">
              <a:buNone/>
            </a:pPr>
            <a:r>
              <a:rPr lang="en-US" sz="3000" b="1" dirty="0" smtClean="0">
                <a:solidFill>
                  <a:schemeClr val="bg2">
                    <a:lumMod val="25000"/>
                  </a:schemeClr>
                </a:solidFill>
                <a:latin typeface="Tahoma" pitchFamily="34" charset="0"/>
                <a:ea typeface="Tahoma" pitchFamily="34" charset="0"/>
                <a:cs typeface="Tahoma" pitchFamily="34" charset="0"/>
              </a:rPr>
              <a:t>GUIDELINES FOR SELECTING SPEED LIMITS</a:t>
            </a:r>
          </a:p>
        </p:txBody>
      </p:sp>
    </p:spTree>
  </p:cSld>
  <p:clrMapOvr>
    <a:masterClrMapping/>
  </p:clrMapOvr>
  <p:transition>
    <p:cove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rmLogo1.gif"/>
          <p:cNvPicPr>
            <a:picLocks noChangeAspect="1"/>
          </p:cNvPicPr>
          <p:nvPr/>
        </p:nvPicPr>
        <p:blipFill>
          <a:blip r:embed="rId3" cstate="print"/>
          <a:srcRect/>
          <a:stretch>
            <a:fillRect/>
          </a:stretch>
        </p:blipFill>
        <p:spPr bwMode="auto">
          <a:xfrm>
            <a:off x="6477000" y="6387353"/>
            <a:ext cx="2667000" cy="470647"/>
          </a:xfrm>
          <a:prstGeom prst="rect">
            <a:avLst/>
          </a:prstGeom>
          <a:noFill/>
          <a:ln w="9525">
            <a:solidFill>
              <a:schemeClr val="accent6">
                <a:lumMod val="50000"/>
              </a:schemeClr>
            </a:solidFill>
            <a:miter lim="800000"/>
            <a:headEnd/>
            <a:tailEnd/>
          </a:ln>
        </p:spPr>
      </p:pic>
      <p:pic>
        <p:nvPicPr>
          <p:cNvPr id="5" name="Picture 4" descr="firmLogo1.gif"/>
          <p:cNvPicPr>
            <a:picLocks noChangeAspect="1"/>
          </p:cNvPicPr>
          <p:nvPr/>
        </p:nvPicPr>
        <p:blipFill>
          <a:blip r:embed="rId3" cstate="print"/>
          <a:srcRect/>
          <a:stretch>
            <a:fillRect/>
          </a:stretch>
        </p:blipFill>
        <p:spPr bwMode="auto">
          <a:xfrm>
            <a:off x="6553200" y="6400800"/>
            <a:ext cx="2590800" cy="457200"/>
          </a:xfrm>
          <a:prstGeom prst="rect">
            <a:avLst/>
          </a:prstGeom>
          <a:noFill/>
          <a:ln w="9525">
            <a:solidFill>
              <a:schemeClr val="accent6">
                <a:lumMod val="50000"/>
              </a:schemeClr>
            </a:solidFill>
            <a:miter lim="800000"/>
            <a:headEnd/>
            <a:tailEnd/>
          </a:ln>
        </p:spPr>
      </p:pic>
      <p:sp>
        <p:nvSpPr>
          <p:cNvPr id="6" name="TextBox 5"/>
          <p:cNvSpPr txBox="1"/>
          <p:nvPr/>
        </p:nvSpPr>
        <p:spPr>
          <a:xfrm>
            <a:off x="0" y="0"/>
            <a:ext cx="9144000" cy="369332"/>
          </a:xfrm>
          <a:prstGeom prst="rect">
            <a:avLst/>
          </a:prstGeom>
          <a:solidFill>
            <a:schemeClr val="tx2">
              <a:lumMod val="75000"/>
            </a:schemeClr>
          </a:solidFill>
        </p:spPr>
        <p:txBody>
          <a:bodyPr wrap="square" rtlCol="0">
            <a:spAutoFit/>
          </a:bodyPr>
          <a:lstStyle/>
          <a:p>
            <a:endParaRPr lang="en-US" dirty="0"/>
          </a:p>
        </p:txBody>
      </p:sp>
      <p:sp>
        <p:nvSpPr>
          <p:cNvPr id="9" name="Text Placeholder 8"/>
          <p:cNvSpPr>
            <a:spLocks noGrp="1"/>
          </p:cNvSpPr>
          <p:nvPr>
            <p:ph type="body" idx="2"/>
          </p:nvPr>
        </p:nvSpPr>
        <p:spPr>
          <a:xfrm>
            <a:off x="304800" y="1752600"/>
            <a:ext cx="4800600" cy="3505200"/>
          </a:xfrm>
          <a:prstGeom prst="round2DiagRect">
            <a:avLst/>
          </a:prstGeom>
          <a:solidFill>
            <a:schemeClr val="accent2">
              <a:lumMod val="75000"/>
            </a:schemeClr>
          </a:solidFill>
          <a:ln>
            <a:solidFill>
              <a:schemeClr val="accent1">
                <a:lumMod val="60000"/>
                <a:lumOff val="40000"/>
              </a:schemeClr>
            </a:solidFill>
          </a:ln>
        </p:spPr>
        <p:txBody>
          <a:bodyPr>
            <a:normAutofit/>
          </a:bodyPr>
          <a:lstStyle/>
          <a:p>
            <a:r>
              <a:rPr lang="en-US" sz="2800" dirty="0" smtClean="0">
                <a:solidFill>
                  <a:schemeClr val="tx1"/>
                </a:solidFill>
                <a:latin typeface="Tahoma" pitchFamily="34" charset="0"/>
                <a:ea typeface="Tahoma" pitchFamily="34" charset="0"/>
                <a:cs typeface="Tahoma" pitchFamily="34" charset="0"/>
              </a:rPr>
              <a:t>Is speeding a violation under state law or a city ordinance violation?  </a:t>
            </a:r>
          </a:p>
          <a:p>
            <a:r>
              <a:rPr lang="en-US" sz="2800" dirty="0" smtClean="0">
                <a:solidFill>
                  <a:schemeClr val="tx1"/>
                </a:solidFill>
                <a:latin typeface="Tahoma" pitchFamily="34" charset="0"/>
                <a:ea typeface="Tahoma" pitchFamily="34" charset="0"/>
                <a:cs typeface="Tahoma" pitchFamily="34" charset="0"/>
              </a:rPr>
              <a:t>Court costs?</a:t>
            </a:r>
          </a:p>
          <a:p>
            <a:endParaRPr lang="en-US" dirty="0"/>
          </a:p>
        </p:txBody>
      </p:sp>
      <p:sp>
        <p:nvSpPr>
          <p:cNvPr id="12" name="Content Placeholder 11"/>
          <p:cNvSpPr>
            <a:spLocks noGrp="1"/>
          </p:cNvSpPr>
          <p:nvPr>
            <p:ph sz="quarter" idx="1"/>
          </p:nvPr>
        </p:nvSpPr>
        <p:spPr>
          <a:prstGeom prst="ellipse">
            <a:avLst/>
          </a:prstGeom>
        </p:spPr>
        <p:txBody>
          <a:bodyPr>
            <a:normAutofit/>
          </a:bodyPr>
          <a:lstStyle/>
          <a:p>
            <a:pPr>
              <a:buClrTx/>
              <a:buSzPct val="120000"/>
              <a:buNone/>
            </a:pPr>
            <a:endParaRPr lang="en-US" sz="3000" dirty="0" smtClean="0">
              <a:latin typeface="Tahoma" pitchFamily="34" charset="0"/>
              <a:ea typeface="Tahoma" pitchFamily="34" charset="0"/>
              <a:cs typeface="Tahoma" pitchFamily="34" charset="0"/>
            </a:endParaRPr>
          </a:p>
          <a:p>
            <a:pPr>
              <a:buNone/>
            </a:pPr>
            <a:endParaRPr lang="en-US" dirty="0" smtClean="0"/>
          </a:p>
          <a:p>
            <a:pPr>
              <a:buNone/>
            </a:pPr>
            <a:endParaRPr lang="en-US" sz="2800" dirty="0" smtClean="0">
              <a:latin typeface="Tahoma" pitchFamily="34" charset="0"/>
              <a:ea typeface="Tahoma" pitchFamily="34" charset="0"/>
              <a:cs typeface="Tahoma" pitchFamily="34" charset="0"/>
            </a:endParaRPr>
          </a:p>
          <a:p>
            <a:pPr>
              <a:buNone/>
            </a:pPr>
            <a:endParaRPr lang="en-US" dirty="0" smtClean="0"/>
          </a:p>
          <a:p>
            <a:pPr>
              <a:buNone/>
            </a:pPr>
            <a:endParaRPr lang="en-US" dirty="0" smtClean="0"/>
          </a:p>
        </p:txBody>
      </p:sp>
      <p:sp>
        <p:nvSpPr>
          <p:cNvPr id="13" name="Rectangle 12"/>
          <p:cNvSpPr/>
          <p:nvPr/>
        </p:nvSpPr>
        <p:spPr>
          <a:xfrm>
            <a:off x="0" y="457200"/>
            <a:ext cx="9144000" cy="553998"/>
          </a:xfrm>
          <a:prstGeom prst="rect">
            <a:avLst/>
          </a:prstGeom>
        </p:spPr>
        <p:txBody>
          <a:bodyPr wrap="square">
            <a:spAutoFit/>
          </a:bodyPr>
          <a:lstStyle/>
          <a:p>
            <a:pPr algn="ctr">
              <a:buNone/>
            </a:pPr>
            <a:r>
              <a:rPr lang="en-US" sz="3000" b="1" dirty="0" smtClean="0">
                <a:solidFill>
                  <a:schemeClr val="bg2">
                    <a:lumMod val="25000"/>
                  </a:schemeClr>
                </a:solidFill>
                <a:latin typeface="Tahoma" pitchFamily="34" charset="0"/>
                <a:ea typeface="Tahoma" pitchFamily="34" charset="0"/>
                <a:cs typeface="Tahoma" pitchFamily="34" charset="0"/>
              </a:rPr>
              <a:t>GUIDELINES FOR SELECTING SPEED LIMITS</a:t>
            </a:r>
          </a:p>
        </p:txBody>
      </p:sp>
      <p:pic>
        <p:nvPicPr>
          <p:cNvPr id="7" name="Picture 6" descr="speeding ticket cartoons, speeding ticket cartoon, speeding ticket picture, speeding ticket pictures, speeding ticket image, speeding ticket images, speeding ticket illustration, speeding ticket illustrations "/>
          <p:cNvPicPr/>
          <p:nvPr/>
        </p:nvPicPr>
        <p:blipFill>
          <a:blip r:embed="rId4" cstate="print"/>
          <a:srcRect/>
          <a:stretch>
            <a:fillRect/>
          </a:stretch>
        </p:blipFill>
        <p:spPr bwMode="auto">
          <a:xfrm>
            <a:off x="5486400" y="1752600"/>
            <a:ext cx="3200400" cy="4419600"/>
          </a:xfrm>
          <a:prstGeom prst="rect">
            <a:avLst/>
          </a:prstGeom>
          <a:noFill/>
          <a:ln w="9525">
            <a:noFill/>
            <a:miter lim="800000"/>
            <a:headEnd/>
            <a:tailEnd/>
          </a:ln>
        </p:spPr>
      </p:pic>
    </p:spTree>
  </p:cSld>
  <p:clrMapOvr>
    <a:masterClrMapping/>
  </p:clrMapOvr>
  <p:transition>
    <p:cove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rmLogo1.gif"/>
          <p:cNvPicPr>
            <a:picLocks noChangeAspect="1"/>
          </p:cNvPicPr>
          <p:nvPr/>
        </p:nvPicPr>
        <p:blipFill>
          <a:blip r:embed="rId3" cstate="print"/>
          <a:srcRect/>
          <a:stretch>
            <a:fillRect/>
          </a:stretch>
        </p:blipFill>
        <p:spPr bwMode="auto">
          <a:xfrm>
            <a:off x="6477000" y="6387353"/>
            <a:ext cx="2667000" cy="470647"/>
          </a:xfrm>
          <a:prstGeom prst="rect">
            <a:avLst/>
          </a:prstGeom>
          <a:noFill/>
          <a:ln w="9525">
            <a:solidFill>
              <a:schemeClr val="accent6">
                <a:lumMod val="50000"/>
              </a:schemeClr>
            </a:solidFill>
            <a:miter lim="800000"/>
            <a:headEnd/>
            <a:tailEnd/>
          </a:ln>
        </p:spPr>
      </p:pic>
      <p:pic>
        <p:nvPicPr>
          <p:cNvPr id="5" name="Picture 4" descr="firmLogo1.gif"/>
          <p:cNvPicPr>
            <a:picLocks noChangeAspect="1"/>
          </p:cNvPicPr>
          <p:nvPr/>
        </p:nvPicPr>
        <p:blipFill>
          <a:blip r:embed="rId3" cstate="print"/>
          <a:srcRect/>
          <a:stretch>
            <a:fillRect/>
          </a:stretch>
        </p:blipFill>
        <p:spPr bwMode="auto">
          <a:xfrm>
            <a:off x="6553200" y="6400800"/>
            <a:ext cx="2590800" cy="457200"/>
          </a:xfrm>
          <a:prstGeom prst="rect">
            <a:avLst/>
          </a:prstGeom>
          <a:noFill/>
          <a:ln w="9525">
            <a:solidFill>
              <a:schemeClr val="accent6">
                <a:lumMod val="50000"/>
              </a:schemeClr>
            </a:solidFill>
            <a:miter lim="800000"/>
            <a:headEnd/>
            <a:tailEnd/>
          </a:ln>
        </p:spPr>
      </p:pic>
      <p:sp>
        <p:nvSpPr>
          <p:cNvPr id="6" name="TextBox 5"/>
          <p:cNvSpPr txBox="1"/>
          <p:nvPr/>
        </p:nvSpPr>
        <p:spPr>
          <a:xfrm>
            <a:off x="0" y="0"/>
            <a:ext cx="9144000" cy="369332"/>
          </a:xfrm>
          <a:prstGeom prst="rect">
            <a:avLst/>
          </a:prstGeom>
          <a:solidFill>
            <a:schemeClr val="tx2">
              <a:lumMod val="75000"/>
            </a:schemeClr>
          </a:solidFill>
        </p:spPr>
        <p:txBody>
          <a:bodyPr wrap="square" rtlCol="0">
            <a:spAutoFit/>
          </a:bodyPr>
          <a:lstStyle/>
          <a:p>
            <a:endParaRPr lang="en-US" dirty="0"/>
          </a:p>
        </p:txBody>
      </p:sp>
      <p:sp>
        <p:nvSpPr>
          <p:cNvPr id="12" name="Content Placeholder 11"/>
          <p:cNvSpPr>
            <a:spLocks noGrp="1"/>
          </p:cNvSpPr>
          <p:nvPr>
            <p:ph sz="quarter" idx="1"/>
          </p:nvPr>
        </p:nvSpPr>
        <p:spPr>
          <a:xfrm>
            <a:off x="457200" y="1447800"/>
            <a:ext cx="8305800" cy="4114800"/>
          </a:xfrm>
        </p:spPr>
        <p:txBody>
          <a:bodyPr>
            <a:normAutofit/>
          </a:bodyPr>
          <a:lstStyle/>
          <a:p>
            <a:pPr algn="just">
              <a:buNone/>
            </a:pPr>
            <a:r>
              <a:rPr lang="en-US" dirty="0" smtClean="0"/>
              <a:t>	</a:t>
            </a:r>
            <a:endParaRPr lang="en-US" dirty="0" smtClean="0"/>
          </a:p>
          <a:p>
            <a:pPr algn="just">
              <a:buNone/>
            </a:pPr>
            <a:endParaRPr lang="en-US" sz="3000" dirty="0" smtClean="0">
              <a:latin typeface="Tahoma" pitchFamily="34" charset="0"/>
              <a:ea typeface="Tahoma" pitchFamily="34" charset="0"/>
              <a:cs typeface="Tahoma" pitchFamily="34" charset="0"/>
            </a:endParaRPr>
          </a:p>
          <a:p>
            <a:pPr algn="just">
              <a:buNone/>
            </a:pPr>
            <a:endParaRPr lang="en-US" sz="3000" dirty="0" smtClean="0">
              <a:latin typeface="Tahoma" pitchFamily="34" charset="0"/>
              <a:ea typeface="Tahoma" pitchFamily="34" charset="0"/>
              <a:cs typeface="Tahoma" pitchFamily="34" charset="0"/>
            </a:endParaRPr>
          </a:p>
          <a:p>
            <a:pPr algn="just">
              <a:buNone/>
            </a:pPr>
            <a:endParaRPr lang="en-US" sz="3000" dirty="0" smtClean="0">
              <a:latin typeface="Tahoma" pitchFamily="34" charset="0"/>
              <a:ea typeface="Tahoma" pitchFamily="34" charset="0"/>
              <a:cs typeface="Tahoma" pitchFamily="34" charset="0"/>
            </a:endParaRPr>
          </a:p>
          <a:p>
            <a:pPr>
              <a:buNone/>
            </a:pPr>
            <a:endParaRPr lang="en-US" dirty="0" smtClean="0"/>
          </a:p>
          <a:p>
            <a:pPr>
              <a:buNone/>
            </a:pPr>
            <a:endParaRPr lang="en-US" sz="2800" dirty="0" smtClean="0">
              <a:latin typeface="Tahoma" pitchFamily="34" charset="0"/>
              <a:ea typeface="Tahoma" pitchFamily="34" charset="0"/>
              <a:cs typeface="Tahoma" pitchFamily="34" charset="0"/>
            </a:endParaRPr>
          </a:p>
          <a:p>
            <a:pPr>
              <a:buNone/>
            </a:pPr>
            <a:endParaRPr lang="en-US" dirty="0" smtClean="0"/>
          </a:p>
          <a:p>
            <a:pPr>
              <a:buNone/>
            </a:pPr>
            <a:endParaRPr lang="en-US" dirty="0" smtClean="0"/>
          </a:p>
        </p:txBody>
      </p:sp>
      <p:sp>
        <p:nvSpPr>
          <p:cNvPr id="13" name="Rectangle 12"/>
          <p:cNvSpPr/>
          <p:nvPr/>
        </p:nvSpPr>
        <p:spPr>
          <a:xfrm>
            <a:off x="0" y="457200"/>
            <a:ext cx="9144000" cy="553998"/>
          </a:xfrm>
          <a:prstGeom prst="rect">
            <a:avLst/>
          </a:prstGeom>
        </p:spPr>
        <p:txBody>
          <a:bodyPr wrap="square">
            <a:spAutoFit/>
          </a:bodyPr>
          <a:lstStyle/>
          <a:p>
            <a:pPr algn="ctr">
              <a:buNone/>
            </a:pPr>
            <a:r>
              <a:rPr lang="en-US" sz="3000" b="1" dirty="0" smtClean="0">
                <a:solidFill>
                  <a:schemeClr val="bg2">
                    <a:lumMod val="25000"/>
                  </a:schemeClr>
                </a:solidFill>
                <a:latin typeface="Tahoma" pitchFamily="34" charset="0"/>
                <a:ea typeface="Tahoma" pitchFamily="34" charset="0"/>
                <a:cs typeface="Tahoma" pitchFamily="34" charset="0"/>
              </a:rPr>
              <a:t>GUIDELINES FOR SELECTING SPEED LIMITS</a:t>
            </a:r>
          </a:p>
        </p:txBody>
      </p:sp>
      <p:sp>
        <p:nvSpPr>
          <p:cNvPr id="7" name="Rectangle 6"/>
          <p:cNvSpPr/>
          <p:nvPr/>
        </p:nvSpPr>
        <p:spPr>
          <a:xfrm>
            <a:off x="0" y="1600200"/>
            <a:ext cx="9143999" cy="646331"/>
          </a:xfrm>
          <a:prstGeom prst="rect">
            <a:avLst/>
          </a:prstGeom>
        </p:spPr>
        <p:txBody>
          <a:bodyPr wrap="square">
            <a:spAutoFit/>
          </a:bodyPr>
          <a:lstStyle/>
          <a:p>
            <a:pPr algn="ctr">
              <a:buNone/>
            </a:pPr>
            <a:r>
              <a:rPr lang="en-US" sz="3600" b="1" dirty="0" smtClean="0">
                <a:solidFill>
                  <a:schemeClr val="bg2">
                    <a:lumMod val="25000"/>
                  </a:schemeClr>
                </a:solidFill>
                <a:latin typeface="Tahoma" pitchFamily="34" charset="0"/>
                <a:ea typeface="Tahoma" pitchFamily="34" charset="0"/>
                <a:cs typeface="Tahoma" pitchFamily="34" charset="0"/>
              </a:rPr>
              <a:t>SPEED LIMIT SIGNS</a:t>
            </a:r>
            <a:endParaRPr lang="en-US" sz="3600" b="1" dirty="0" smtClean="0">
              <a:solidFill>
                <a:schemeClr val="bg2">
                  <a:lumMod val="25000"/>
                </a:schemeClr>
              </a:solidFill>
              <a:latin typeface="Tahoma" pitchFamily="34" charset="0"/>
              <a:ea typeface="Tahoma" pitchFamily="34" charset="0"/>
              <a:cs typeface="Tahoma" pitchFamily="34" charset="0"/>
            </a:endParaRPr>
          </a:p>
        </p:txBody>
      </p:sp>
      <p:sp>
        <p:nvSpPr>
          <p:cNvPr id="9" name="Rectangle 8"/>
          <p:cNvSpPr/>
          <p:nvPr/>
        </p:nvSpPr>
        <p:spPr>
          <a:xfrm>
            <a:off x="609600" y="2090172"/>
            <a:ext cx="7467600" cy="3785652"/>
          </a:xfrm>
          <a:prstGeom prst="rect">
            <a:avLst/>
          </a:prstGeom>
        </p:spPr>
        <p:txBody>
          <a:bodyPr wrap="square">
            <a:spAutoFit/>
          </a:bodyPr>
          <a:lstStyle/>
          <a:p>
            <a:pPr lvl="1" indent="-457200" fontAlgn="base">
              <a:spcBef>
                <a:spcPct val="0"/>
              </a:spcBef>
              <a:spcAft>
                <a:spcPct val="0"/>
              </a:spcAft>
              <a:buSzPct val="120000"/>
              <a:buFont typeface="Wingdings" pitchFamily="2" charset="2"/>
              <a:buChar char="«"/>
            </a:pPr>
            <a:endParaRPr lang="en-US" sz="2400" dirty="0" smtClean="0">
              <a:latin typeface="Tahoma" pitchFamily="34" charset="0"/>
              <a:ea typeface="Tahoma" pitchFamily="34" charset="0"/>
              <a:cs typeface="Tahoma" pitchFamily="34" charset="0"/>
            </a:endParaRPr>
          </a:p>
          <a:p>
            <a:pPr lvl="1" indent="-457200" algn="just" fontAlgn="base">
              <a:spcBef>
                <a:spcPct val="0"/>
              </a:spcBef>
              <a:spcAft>
                <a:spcPct val="0"/>
              </a:spcAft>
              <a:buSzPct val="120000"/>
              <a:buFont typeface="Wingdings" pitchFamily="2" charset="2"/>
              <a:buChar char="«"/>
            </a:pPr>
            <a:r>
              <a:rPr lang="en-US" sz="2400" dirty="0" smtClean="0">
                <a:latin typeface="Tahoma" pitchFamily="34" charset="0"/>
                <a:ea typeface="Tahoma" pitchFamily="34" charset="0"/>
                <a:cs typeface="Tahoma" pitchFamily="34" charset="0"/>
              </a:rPr>
              <a:t>Located at points of change from one speed to another;</a:t>
            </a:r>
            <a:endParaRPr lang="en-US" sz="2400" dirty="0" smtClean="0">
              <a:latin typeface="Tahoma" pitchFamily="34" charset="0"/>
              <a:ea typeface="Tahoma" pitchFamily="34" charset="0"/>
              <a:cs typeface="Tahoma" pitchFamily="34" charset="0"/>
            </a:endParaRPr>
          </a:p>
          <a:p>
            <a:pPr lvl="1" indent="-457200" algn="just" fontAlgn="base">
              <a:spcBef>
                <a:spcPct val="0"/>
              </a:spcBef>
              <a:spcAft>
                <a:spcPct val="0"/>
              </a:spcAft>
              <a:buSzPct val="120000"/>
              <a:buFont typeface="Wingdings" pitchFamily="2" charset="2"/>
              <a:buChar char="«"/>
            </a:pPr>
            <a:r>
              <a:rPr lang="en-US" sz="2400" dirty="0" smtClean="0">
                <a:latin typeface="Tahoma" pitchFamily="34" charset="0"/>
                <a:ea typeface="Tahoma" pitchFamily="34" charset="0"/>
                <a:cs typeface="Tahoma" pitchFamily="34" charset="0"/>
              </a:rPr>
              <a:t>Additional speed limit signs shall be installed beyond major intersections and at other locations where it is necessary to remind road users of the applicable speed limit; and</a:t>
            </a:r>
          </a:p>
          <a:p>
            <a:pPr lvl="1" indent="-457200" algn="just" fontAlgn="base">
              <a:spcBef>
                <a:spcPct val="0"/>
              </a:spcBef>
              <a:spcAft>
                <a:spcPct val="0"/>
              </a:spcAft>
              <a:buSzPct val="120000"/>
              <a:buFont typeface="Wingdings" pitchFamily="2" charset="2"/>
              <a:buChar char="«"/>
            </a:pPr>
            <a:r>
              <a:rPr lang="en-US" sz="2400" dirty="0" smtClean="0">
                <a:latin typeface="Tahoma" pitchFamily="34" charset="0"/>
                <a:ea typeface="Tahoma" pitchFamily="34" charset="0"/>
                <a:cs typeface="Tahoma" pitchFamily="34" charset="0"/>
              </a:rPr>
              <a:t>Installed at entrances to the State and, where appropriate, at jurisdictional boundaries in urban areas.</a:t>
            </a:r>
            <a:endParaRPr lang="en-US" sz="2400" dirty="0" smtClean="0">
              <a:latin typeface="Tahoma" pitchFamily="34" charset="0"/>
              <a:ea typeface="Tahoma" pitchFamily="34" charset="0"/>
              <a:cs typeface="Tahoma" pitchFamily="34" charset="0"/>
            </a:endParaRPr>
          </a:p>
        </p:txBody>
      </p:sp>
    </p:spTree>
  </p:cSld>
  <p:clrMapOvr>
    <a:masterClrMapping/>
  </p:clrMapOvr>
  <p:transition>
    <p:cove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rmLogo1.gif"/>
          <p:cNvPicPr>
            <a:picLocks noChangeAspect="1"/>
          </p:cNvPicPr>
          <p:nvPr/>
        </p:nvPicPr>
        <p:blipFill>
          <a:blip r:embed="rId3" cstate="print"/>
          <a:srcRect/>
          <a:stretch>
            <a:fillRect/>
          </a:stretch>
        </p:blipFill>
        <p:spPr bwMode="auto">
          <a:xfrm>
            <a:off x="6477000" y="6387353"/>
            <a:ext cx="2667000" cy="470647"/>
          </a:xfrm>
          <a:prstGeom prst="rect">
            <a:avLst/>
          </a:prstGeom>
          <a:noFill/>
          <a:ln w="9525">
            <a:solidFill>
              <a:schemeClr val="accent6">
                <a:lumMod val="50000"/>
              </a:schemeClr>
            </a:solidFill>
            <a:miter lim="800000"/>
            <a:headEnd/>
            <a:tailEnd/>
          </a:ln>
        </p:spPr>
      </p:pic>
      <p:pic>
        <p:nvPicPr>
          <p:cNvPr id="5" name="Picture 4" descr="firmLogo1.gif"/>
          <p:cNvPicPr>
            <a:picLocks noChangeAspect="1"/>
          </p:cNvPicPr>
          <p:nvPr/>
        </p:nvPicPr>
        <p:blipFill>
          <a:blip r:embed="rId3" cstate="print"/>
          <a:srcRect/>
          <a:stretch>
            <a:fillRect/>
          </a:stretch>
        </p:blipFill>
        <p:spPr bwMode="auto">
          <a:xfrm>
            <a:off x="6553200" y="6400800"/>
            <a:ext cx="2590800" cy="457200"/>
          </a:xfrm>
          <a:prstGeom prst="rect">
            <a:avLst/>
          </a:prstGeom>
          <a:noFill/>
          <a:ln w="9525">
            <a:solidFill>
              <a:schemeClr val="accent6">
                <a:lumMod val="50000"/>
              </a:schemeClr>
            </a:solidFill>
            <a:miter lim="800000"/>
            <a:headEnd/>
            <a:tailEnd/>
          </a:ln>
        </p:spPr>
      </p:pic>
      <p:sp>
        <p:nvSpPr>
          <p:cNvPr id="6" name="TextBox 5"/>
          <p:cNvSpPr txBox="1"/>
          <p:nvPr/>
        </p:nvSpPr>
        <p:spPr>
          <a:xfrm>
            <a:off x="0" y="0"/>
            <a:ext cx="9144000" cy="369332"/>
          </a:xfrm>
          <a:prstGeom prst="rect">
            <a:avLst/>
          </a:prstGeom>
          <a:solidFill>
            <a:schemeClr val="tx2">
              <a:lumMod val="75000"/>
            </a:schemeClr>
          </a:solidFill>
        </p:spPr>
        <p:txBody>
          <a:bodyPr wrap="square" rtlCol="0">
            <a:spAutoFit/>
          </a:bodyPr>
          <a:lstStyle/>
          <a:p>
            <a:endParaRPr lang="en-US" dirty="0"/>
          </a:p>
        </p:txBody>
      </p:sp>
      <p:sp>
        <p:nvSpPr>
          <p:cNvPr id="12" name="Content Placeholder 11"/>
          <p:cNvSpPr>
            <a:spLocks noGrp="1"/>
          </p:cNvSpPr>
          <p:nvPr>
            <p:ph sz="quarter" idx="1"/>
          </p:nvPr>
        </p:nvSpPr>
        <p:spPr>
          <a:xfrm>
            <a:off x="457200" y="1752600"/>
            <a:ext cx="8305800" cy="3810000"/>
          </a:xfrm>
        </p:spPr>
        <p:txBody>
          <a:bodyPr>
            <a:normAutofit/>
          </a:bodyPr>
          <a:lstStyle/>
          <a:p>
            <a:pPr algn="just">
              <a:buNone/>
            </a:pPr>
            <a:r>
              <a:rPr lang="en-US" dirty="0" smtClean="0"/>
              <a:t>	</a:t>
            </a:r>
            <a:endParaRPr lang="en-US" sz="3000" dirty="0" smtClean="0">
              <a:latin typeface="Tahoma" pitchFamily="34" charset="0"/>
              <a:ea typeface="Tahoma" pitchFamily="34" charset="0"/>
              <a:cs typeface="Tahoma" pitchFamily="34" charset="0"/>
            </a:endParaRPr>
          </a:p>
          <a:p>
            <a:pPr>
              <a:buNone/>
            </a:pPr>
            <a:endParaRPr lang="en-US" dirty="0" smtClean="0"/>
          </a:p>
          <a:p>
            <a:pPr>
              <a:buNone/>
            </a:pPr>
            <a:endParaRPr lang="en-US" sz="2800" dirty="0" smtClean="0">
              <a:latin typeface="Tahoma" pitchFamily="34" charset="0"/>
              <a:ea typeface="Tahoma" pitchFamily="34" charset="0"/>
              <a:cs typeface="Tahoma" pitchFamily="34" charset="0"/>
            </a:endParaRPr>
          </a:p>
          <a:p>
            <a:pPr>
              <a:buNone/>
            </a:pPr>
            <a:endParaRPr lang="en-US" dirty="0" smtClean="0"/>
          </a:p>
          <a:p>
            <a:pPr>
              <a:buNone/>
            </a:pPr>
            <a:endParaRPr lang="en-US" dirty="0" smtClean="0"/>
          </a:p>
        </p:txBody>
      </p:sp>
      <p:sp>
        <p:nvSpPr>
          <p:cNvPr id="13" name="Rectangle 12"/>
          <p:cNvSpPr/>
          <p:nvPr/>
        </p:nvSpPr>
        <p:spPr>
          <a:xfrm>
            <a:off x="0" y="457200"/>
            <a:ext cx="9144000" cy="553998"/>
          </a:xfrm>
          <a:prstGeom prst="rect">
            <a:avLst/>
          </a:prstGeom>
        </p:spPr>
        <p:txBody>
          <a:bodyPr wrap="square">
            <a:spAutoFit/>
          </a:bodyPr>
          <a:lstStyle/>
          <a:p>
            <a:pPr algn="ctr">
              <a:buNone/>
            </a:pPr>
            <a:r>
              <a:rPr lang="en-US" sz="3000" b="1" dirty="0" smtClean="0">
                <a:solidFill>
                  <a:schemeClr val="bg2">
                    <a:lumMod val="25000"/>
                  </a:schemeClr>
                </a:solidFill>
                <a:latin typeface="Tahoma" pitchFamily="34" charset="0"/>
                <a:ea typeface="Tahoma" pitchFamily="34" charset="0"/>
                <a:cs typeface="Tahoma" pitchFamily="34" charset="0"/>
              </a:rPr>
              <a:t>GUIDELINES FOR SELECTING SPEED LIMITS</a:t>
            </a:r>
          </a:p>
        </p:txBody>
      </p:sp>
      <p:sp>
        <p:nvSpPr>
          <p:cNvPr id="7" name="Rectangle 6"/>
          <p:cNvSpPr/>
          <p:nvPr/>
        </p:nvSpPr>
        <p:spPr>
          <a:xfrm>
            <a:off x="0" y="1600200"/>
            <a:ext cx="9143999" cy="830997"/>
          </a:xfrm>
          <a:prstGeom prst="rect">
            <a:avLst/>
          </a:prstGeom>
        </p:spPr>
        <p:txBody>
          <a:bodyPr wrap="square">
            <a:spAutoFit/>
          </a:bodyPr>
          <a:lstStyle/>
          <a:p>
            <a:pPr algn="ctr">
              <a:buNone/>
            </a:pPr>
            <a:r>
              <a:rPr lang="en-US" sz="2400" b="1" dirty="0" smtClean="0">
                <a:latin typeface="Tahoma" pitchFamily="34" charset="0"/>
                <a:ea typeface="Tahoma" pitchFamily="34" charset="0"/>
                <a:cs typeface="Tahoma" pitchFamily="34" charset="0"/>
              </a:rPr>
              <a:t>Accident Reconstruction Speed Limits </a:t>
            </a:r>
          </a:p>
          <a:p>
            <a:pPr algn="ctr">
              <a:buNone/>
            </a:pPr>
            <a:r>
              <a:rPr lang="en-US" sz="2400" b="1" dirty="0" smtClean="0">
                <a:latin typeface="Tahoma" pitchFamily="34" charset="0"/>
                <a:ea typeface="Tahoma" pitchFamily="34" charset="0"/>
                <a:cs typeface="Tahoma" pitchFamily="34" charset="0"/>
              </a:rPr>
              <a:t>(Section 545.3561 of the Transportation Code)</a:t>
            </a:r>
          </a:p>
        </p:txBody>
      </p:sp>
      <p:sp>
        <p:nvSpPr>
          <p:cNvPr id="82945" name="Rectangle 1"/>
          <p:cNvSpPr>
            <a:spLocks noChangeArrowheads="1"/>
          </p:cNvSpPr>
          <p:nvPr/>
        </p:nvSpPr>
        <p:spPr bwMode="auto">
          <a:xfrm>
            <a:off x="228600" y="2429746"/>
            <a:ext cx="868680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1" indent="-457200" fontAlgn="base">
              <a:spcBef>
                <a:spcPct val="0"/>
              </a:spcBef>
              <a:spcAft>
                <a:spcPct val="0"/>
              </a:spcAft>
              <a:buSzPct val="120000"/>
              <a:buFont typeface="Wingdings" pitchFamily="2" charset="2"/>
              <a:buChar char="«"/>
            </a:pPr>
            <a:r>
              <a:rPr kumimoji="0" lang="en-US" sz="2400" b="0" i="0" u="none" strike="noStrike" cap="none" normalizeH="0" baseline="0" dirty="0" smtClean="0">
                <a:ln>
                  <a:noFill/>
                </a:ln>
                <a:effectLst/>
                <a:latin typeface="Tahoma" pitchFamily="34" charset="0"/>
                <a:ea typeface="Tahoma" pitchFamily="34" charset="0"/>
                <a:cs typeface="Tahoma" pitchFamily="34" charset="0"/>
              </a:rPr>
              <a:t>Temporarily lowers the prima facie speed limit;</a:t>
            </a:r>
          </a:p>
          <a:p>
            <a:pPr lvl="1" indent="-457200" fontAlgn="base">
              <a:spcBef>
                <a:spcPct val="0"/>
              </a:spcBef>
              <a:spcAft>
                <a:spcPct val="0"/>
              </a:spcAft>
              <a:buSzPct val="120000"/>
              <a:buFont typeface="Wingdings" pitchFamily="2" charset="2"/>
              <a:buChar char="«"/>
            </a:pPr>
            <a:r>
              <a:rPr lang="en-US" sz="2400" dirty="0" smtClean="0">
                <a:latin typeface="Tahoma" pitchFamily="34" charset="0"/>
                <a:ea typeface="Tahoma" pitchFamily="34" charset="0"/>
                <a:cs typeface="Tahoma" pitchFamily="34" charset="0"/>
              </a:rPr>
              <a:t>Site of a crash investigation;</a:t>
            </a:r>
          </a:p>
          <a:p>
            <a:pPr lvl="1" indent="-457200" fontAlgn="base">
              <a:spcBef>
                <a:spcPct val="0"/>
              </a:spcBef>
              <a:spcAft>
                <a:spcPct val="0"/>
              </a:spcAft>
              <a:buSzPct val="120000"/>
              <a:buFont typeface="Wingdings" pitchFamily="2" charset="2"/>
              <a:buChar char="«"/>
            </a:pPr>
            <a:r>
              <a:rPr lang="en-US" sz="2400" dirty="0" smtClean="0">
                <a:latin typeface="Tahoma" pitchFamily="34" charset="0"/>
                <a:ea typeface="Tahoma" pitchFamily="34" charset="0"/>
                <a:cs typeface="Tahoma" pitchFamily="34" charset="0"/>
              </a:rPr>
              <a:t>Must use transportation engineering official with experience establishing speed limits;</a:t>
            </a:r>
          </a:p>
          <a:p>
            <a:pPr lvl="1" indent="-457200" fontAlgn="base">
              <a:spcBef>
                <a:spcPct val="0"/>
              </a:spcBef>
              <a:spcAft>
                <a:spcPct val="0"/>
              </a:spcAft>
              <a:buSzPct val="120000"/>
              <a:buFont typeface="Wingdings" pitchFamily="2" charset="2"/>
              <a:buChar char="«"/>
            </a:pPr>
            <a:r>
              <a:rPr lang="en-US" sz="2400" dirty="0" smtClean="0">
                <a:latin typeface="Tahoma" pitchFamily="34" charset="0"/>
                <a:ea typeface="Tahoma" pitchFamily="34" charset="0"/>
                <a:cs typeface="Tahoma" pitchFamily="34" charset="0"/>
              </a:rPr>
              <a:t>Must include a highway within the state highway system;</a:t>
            </a:r>
          </a:p>
          <a:p>
            <a:pPr lvl="1" indent="-457200" fontAlgn="base">
              <a:spcBef>
                <a:spcPct val="0"/>
              </a:spcBef>
              <a:spcAft>
                <a:spcPct val="0"/>
              </a:spcAft>
              <a:buSzPct val="120000"/>
              <a:buFont typeface="Wingdings" pitchFamily="2" charset="2"/>
              <a:buChar char="«"/>
            </a:pPr>
            <a:r>
              <a:rPr lang="en-US" sz="2400" dirty="0" smtClean="0">
                <a:latin typeface="Tahoma" pitchFamily="34" charset="0"/>
                <a:ea typeface="Tahoma" pitchFamily="34" charset="0"/>
                <a:cs typeface="Tahoma" pitchFamily="34" charset="0"/>
              </a:rPr>
              <a:t>No study required;</a:t>
            </a:r>
          </a:p>
          <a:p>
            <a:pPr lvl="1" indent="-457200" fontAlgn="base">
              <a:spcBef>
                <a:spcPct val="0"/>
              </a:spcBef>
              <a:spcAft>
                <a:spcPct val="0"/>
              </a:spcAft>
              <a:buSzPct val="120000"/>
              <a:buFont typeface="Wingdings" pitchFamily="2" charset="2"/>
              <a:buChar char="«"/>
            </a:pPr>
            <a:r>
              <a:rPr lang="en-US" sz="2400" dirty="0" smtClean="0">
                <a:latin typeface="Tahoma" pitchFamily="34" charset="0"/>
                <a:ea typeface="Tahoma" pitchFamily="34" charset="0"/>
                <a:cs typeface="Tahoma" pitchFamily="34" charset="0"/>
              </a:rPr>
              <a:t>Signs must conform to the Texas Manual on Uniform Traffic Control Devices; and</a:t>
            </a:r>
          </a:p>
          <a:p>
            <a:pPr lvl="1" indent="-457200" fontAlgn="base">
              <a:spcBef>
                <a:spcPct val="0"/>
              </a:spcBef>
              <a:spcAft>
                <a:spcPct val="0"/>
              </a:spcAft>
              <a:buSzPct val="120000"/>
              <a:buFont typeface="Wingdings" pitchFamily="2" charset="2"/>
              <a:buChar char="«"/>
            </a:pPr>
            <a:r>
              <a:rPr lang="en-US" sz="2400" dirty="0" smtClean="0">
                <a:latin typeface="Tahoma" pitchFamily="34" charset="0"/>
                <a:ea typeface="Tahoma" pitchFamily="34" charset="0"/>
                <a:cs typeface="Tahoma" pitchFamily="34" charset="0"/>
              </a:rPr>
              <a:t>Conceal all other signs that permit a higher speed.</a:t>
            </a:r>
          </a:p>
          <a:p>
            <a:pPr lvl="1" indent="-457200" fontAlgn="base">
              <a:spcBef>
                <a:spcPct val="0"/>
              </a:spcBef>
              <a:spcAft>
                <a:spcPct val="0"/>
              </a:spcAft>
              <a:buSzPct val="120000"/>
              <a:buFont typeface="Wingdings" pitchFamily="2" charset="2"/>
              <a:buChar char="«"/>
            </a:pPr>
            <a:endParaRPr kumimoji="0" lang="en-US" sz="2400" b="0" i="0" u="none" strike="noStrike" cap="none" normalizeH="0" baseline="0" dirty="0" smtClean="0">
              <a:ln>
                <a:noFill/>
              </a:ln>
              <a:effectLst/>
              <a:latin typeface="Tahoma" pitchFamily="34" charset="0"/>
              <a:ea typeface="Tahoma" pitchFamily="34" charset="0"/>
              <a:cs typeface="Tahoma" pitchFamily="34" charset="0"/>
            </a:endParaRPr>
          </a:p>
        </p:txBody>
      </p:sp>
    </p:spTree>
  </p:cSld>
  <p:clrMapOvr>
    <a:masterClrMapping/>
  </p:clrMapOvr>
  <p:transition>
    <p:cove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rmLogo1.gif"/>
          <p:cNvPicPr>
            <a:picLocks noChangeAspect="1"/>
          </p:cNvPicPr>
          <p:nvPr/>
        </p:nvPicPr>
        <p:blipFill>
          <a:blip r:embed="rId3" cstate="print"/>
          <a:srcRect/>
          <a:stretch>
            <a:fillRect/>
          </a:stretch>
        </p:blipFill>
        <p:spPr bwMode="auto">
          <a:xfrm>
            <a:off x="6477000" y="6387353"/>
            <a:ext cx="2667000" cy="470647"/>
          </a:xfrm>
          <a:prstGeom prst="rect">
            <a:avLst/>
          </a:prstGeom>
          <a:noFill/>
          <a:ln w="9525">
            <a:solidFill>
              <a:schemeClr val="accent6">
                <a:lumMod val="50000"/>
              </a:schemeClr>
            </a:solidFill>
            <a:miter lim="800000"/>
            <a:headEnd/>
            <a:tailEnd/>
          </a:ln>
        </p:spPr>
      </p:pic>
      <p:pic>
        <p:nvPicPr>
          <p:cNvPr id="5" name="Picture 4" descr="firmLogo1.gif"/>
          <p:cNvPicPr>
            <a:picLocks noChangeAspect="1"/>
          </p:cNvPicPr>
          <p:nvPr/>
        </p:nvPicPr>
        <p:blipFill>
          <a:blip r:embed="rId3" cstate="print"/>
          <a:srcRect/>
          <a:stretch>
            <a:fillRect/>
          </a:stretch>
        </p:blipFill>
        <p:spPr bwMode="auto">
          <a:xfrm>
            <a:off x="6553200" y="6400800"/>
            <a:ext cx="2590800" cy="457200"/>
          </a:xfrm>
          <a:prstGeom prst="rect">
            <a:avLst/>
          </a:prstGeom>
          <a:noFill/>
          <a:ln w="9525">
            <a:solidFill>
              <a:schemeClr val="accent6">
                <a:lumMod val="50000"/>
              </a:schemeClr>
            </a:solidFill>
            <a:miter lim="800000"/>
            <a:headEnd/>
            <a:tailEnd/>
          </a:ln>
        </p:spPr>
      </p:pic>
      <p:sp>
        <p:nvSpPr>
          <p:cNvPr id="6" name="TextBox 5"/>
          <p:cNvSpPr txBox="1"/>
          <p:nvPr/>
        </p:nvSpPr>
        <p:spPr>
          <a:xfrm>
            <a:off x="0" y="0"/>
            <a:ext cx="9144000" cy="369332"/>
          </a:xfrm>
          <a:prstGeom prst="rect">
            <a:avLst/>
          </a:prstGeom>
          <a:solidFill>
            <a:schemeClr val="tx2">
              <a:lumMod val="75000"/>
            </a:schemeClr>
          </a:solidFill>
        </p:spPr>
        <p:txBody>
          <a:bodyPr wrap="square" rtlCol="0">
            <a:spAutoFit/>
          </a:bodyPr>
          <a:lstStyle/>
          <a:p>
            <a:endParaRPr lang="en-US" dirty="0"/>
          </a:p>
        </p:txBody>
      </p:sp>
      <p:sp>
        <p:nvSpPr>
          <p:cNvPr id="12" name="Content Placeholder 11"/>
          <p:cNvSpPr>
            <a:spLocks noGrp="1"/>
          </p:cNvSpPr>
          <p:nvPr>
            <p:ph sz="quarter" idx="1"/>
          </p:nvPr>
        </p:nvSpPr>
        <p:spPr>
          <a:xfrm>
            <a:off x="304800" y="1752600"/>
            <a:ext cx="8610600" cy="3810000"/>
          </a:xfrm>
        </p:spPr>
        <p:txBody>
          <a:bodyPr>
            <a:normAutofit lnSpcReduction="10000"/>
          </a:bodyPr>
          <a:lstStyle/>
          <a:p>
            <a:pPr algn="just">
              <a:buNone/>
            </a:pPr>
            <a:r>
              <a:rPr lang="en-US" dirty="0" smtClean="0"/>
              <a:t>	</a:t>
            </a:r>
            <a:endParaRPr lang="en-US" sz="3000" dirty="0" smtClean="0">
              <a:latin typeface="Tahoma" pitchFamily="34" charset="0"/>
              <a:ea typeface="Tahoma" pitchFamily="34" charset="0"/>
              <a:cs typeface="Tahoma" pitchFamily="34" charset="0"/>
            </a:endParaRPr>
          </a:p>
          <a:p>
            <a:pPr>
              <a:buNone/>
            </a:pPr>
            <a:endParaRPr lang="en-US" dirty="0" smtClean="0"/>
          </a:p>
          <a:p>
            <a:pPr marL="457200" lvl="0" indent="-457200">
              <a:buClrTx/>
              <a:buSzPct val="120000"/>
              <a:buFont typeface="Wingdings" pitchFamily="2" charset="2"/>
              <a:buChar char="«"/>
            </a:pPr>
            <a:r>
              <a:rPr lang="en-US" sz="2800" dirty="0" smtClean="0">
                <a:latin typeface="Tahoma" pitchFamily="34" charset="0"/>
                <a:ea typeface="Tahoma" pitchFamily="34" charset="0"/>
                <a:cs typeface="Tahoma" pitchFamily="34" charset="0"/>
              </a:rPr>
              <a:t>Must conduct an engineering and traffic investigation;</a:t>
            </a:r>
          </a:p>
          <a:p>
            <a:pPr marL="514350" indent="-514350">
              <a:buClrTx/>
              <a:buSzPct val="120000"/>
              <a:buFont typeface="Wingdings" pitchFamily="2" charset="2"/>
              <a:buChar char="«"/>
            </a:pPr>
            <a:r>
              <a:rPr lang="en-US" sz="2800" dirty="0" smtClean="0">
                <a:latin typeface="Tahoma" pitchFamily="34" charset="0"/>
                <a:ea typeface="Tahoma" pitchFamily="34" charset="0"/>
                <a:cs typeface="Tahoma" pitchFamily="34" charset="0"/>
              </a:rPr>
              <a:t>Results show that slow speeds consistently impede a minimum speed limit on the highway; and</a:t>
            </a:r>
          </a:p>
          <a:p>
            <a:pPr marL="514350" indent="-514350">
              <a:buClrTx/>
              <a:buSzPct val="120000"/>
              <a:buFont typeface="Wingdings" pitchFamily="2" charset="2"/>
              <a:buChar char="«"/>
            </a:pPr>
            <a:r>
              <a:rPr lang="en-US" sz="2800" dirty="0" smtClean="0">
                <a:latin typeface="Tahoma" pitchFamily="34" charset="0"/>
                <a:ea typeface="Tahoma" pitchFamily="34" charset="0"/>
                <a:cs typeface="Tahoma" pitchFamily="34" charset="0"/>
              </a:rPr>
              <a:t>Signs must be posted. </a:t>
            </a:r>
          </a:p>
          <a:p>
            <a:pPr marL="514350" lvl="0" indent="-514350">
              <a:buClrTx/>
              <a:buSzPct val="120000"/>
              <a:buFont typeface="Wingdings" pitchFamily="2" charset="2"/>
              <a:buChar char="«"/>
            </a:pPr>
            <a:endParaRPr lang="en-US" sz="2800" dirty="0" smtClean="0"/>
          </a:p>
          <a:p>
            <a:pPr marL="514350" indent="-514350">
              <a:buClrTx/>
              <a:buSzPct val="120000"/>
              <a:buFont typeface="Wingdings" pitchFamily="2" charset="2"/>
              <a:buChar char="«"/>
            </a:pPr>
            <a:endParaRPr lang="en-US" sz="2800" dirty="0" smtClean="0">
              <a:latin typeface="Tahoma" pitchFamily="34" charset="0"/>
              <a:ea typeface="Tahoma" pitchFamily="34" charset="0"/>
              <a:cs typeface="Tahoma" pitchFamily="34" charset="0"/>
            </a:endParaRPr>
          </a:p>
          <a:p>
            <a:pPr>
              <a:buNone/>
            </a:pPr>
            <a:endParaRPr lang="en-US" dirty="0" smtClean="0"/>
          </a:p>
          <a:p>
            <a:pPr>
              <a:buNone/>
            </a:pPr>
            <a:endParaRPr lang="en-US" dirty="0" smtClean="0"/>
          </a:p>
        </p:txBody>
      </p:sp>
      <p:sp>
        <p:nvSpPr>
          <p:cNvPr id="13" name="Rectangle 12"/>
          <p:cNvSpPr/>
          <p:nvPr/>
        </p:nvSpPr>
        <p:spPr>
          <a:xfrm>
            <a:off x="0" y="457200"/>
            <a:ext cx="9144000" cy="553998"/>
          </a:xfrm>
          <a:prstGeom prst="rect">
            <a:avLst/>
          </a:prstGeom>
        </p:spPr>
        <p:txBody>
          <a:bodyPr wrap="square">
            <a:spAutoFit/>
          </a:bodyPr>
          <a:lstStyle/>
          <a:p>
            <a:pPr algn="ctr">
              <a:buNone/>
            </a:pPr>
            <a:r>
              <a:rPr lang="en-US" sz="3000" b="1" dirty="0" smtClean="0">
                <a:solidFill>
                  <a:schemeClr val="bg2">
                    <a:lumMod val="25000"/>
                  </a:schemeClr>
                </a:solidFill>
                <a:latin typeface="Tahoma" pitchFamily="34" charset="0"/>
                <a:ea typeface="Tahoma" pitchFamily="34" charset="0"/>
                <a:cs typeface="Tahoma" pitchFamily="34" charset="0"/>
              </a:rPr>
              <a:t>GUIDELINES FOR SELECTING SPEED LIMITS</a:t>
            </a:r>
          </a:p>
        </p:txBody>
      </p:sp>
      <p:sp>
        <p:nvSpPr>
          <p:cNvPr id="7" name="Rectangle 6"/>
          <p:cNvSpPr/>
          <p:nvPr/>
        </p:nvSpPr>
        <p:spPr>
          <a:xfrm>
            <a:off x="228601" y="1600200"/>
            <a:ext cx="8686800" cy="2677656"/>
          </a:xfrm>
          <a:prstGeom prst="rect">
            <a:avLst/>
          </a:prstGeom>
        </p:spPr>
        <p:txBody>
          <a:bodyPr wrap="square">
            <a:spAutoFit/>
          </a:bodyPr>
          <a:lstStyle/>
          <a:p>
            <a:pPr algn="just">
              <a:buNone/>
            </a:pPr>
            <a:r>
              <a:rPr lang="en-US" sz="2800" dirty="0" smtClean="0">
                <a:latin typeface="Tahoma" pitchFamily="34" charset="0"/>
                <a:ea typeface="Tahoma" pitchFamily="34" charset="0"/>
                <a:cs typeface="Tahoma" pitchFamily="34" charset="0"/>
              </a:rPr>
              <a:t>May a municipality set minimum speed regulations on part of a highway within the municipality?</a:t>
            </a:r>
          </a:p>
          <a:p>
            <a:pPr algn="just">
              <a:buNone/>
            </a:pPr>
            <a:endParaRPr lang="en-US" sz="2800" dirty="0" smtClean="0">
              <a:latin typeface="Tahoma" pitchFamily="34" charset="0"/>
              <a:ea typeface="Tahoma" pitchFamily="34" charset="0"/>
              <a:cs typeface="Tahoma" pitchFamily="34" charset="0"/>
            </a:endParaRPr>
          </a:p>
          <a:p>
            <a:pPr algn="just">
              <a:buNone/>
            </a:pPr>
            <a:endParaRPr lang="en-US" sz="2800" dirty="0" smtClean="0">
              <a:latin typeface="Tahoma" pitchFamily="34" charset="0"/>
              <a:ea typeface="Tahoma" pitchFamily="34" charset="0"/>
              <a:cs typeface="Tahoma" pitchFamily="34" charset="0"/>
            </a:endParaRPr>
          </a:p>
          <a:p>
            <a:pPr algn="just">
              <a:buNone/>
            </a:pPr>
            <a:endParaRPr lang="en-US" sz="2800" dirty="0" smtClean="0">
              <a:latin typeface="Tahoma" pitchFamily="34" charset="0"/>
              <a:ea typeface="Tahoma" pitchFamily="34" charset="0"/>
              <a:cs typeface="Tahoma" pitchFamily="34" charset="0"/>
            </a:endParaRPr>
          </a:p>
          <a:p>
            <a:pPr algn="just">
              <a:buNone/>
            </a:pPr>
            <a:endParaRPr lang="en-US" sz="2800" dirty="0" smtClean="0">
              <a:latin typeface="Tahoma" pitchFamily="34" charset="0"/>
              <a:ea typeface="Tahoma" pitchFamily="34" charset="0"/>
              <a:cs typeface="Tahoma" pitchFamily="34" charset="0"/>
            </a:endParaRPr>
          </a:p>
        </p:txBody>
      </p:sp>
    </p:spTree>
  </p:cSld>
  <p:clrMapOvr>
    <a:masterClrMapping/>
  </p:clrMapOvr>
  <p:transition>
    <p:cove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rmLogo1.gif"/>
          <p:cNvPicPr>
            <a:picLocks noChangeAspect="1"/>
          </p:cNvPicPr>
          <p:nvPr/>
        </p:nvPicPr>
        <p:blipFill>
          <a:blip r:embed="rId3" cstate="print"/>
          <a:srcRect/>
          <a:stretch>
            <a:fillRect/>
          </a:stretch>
        </p:blipFill>
        <p:spPr bwMode="auto">
          <a:xfrm>
            <a:off x="6477000" y="6387353"/>
            <a:ext cx="2667000" cy="470647"/>
          </a:xfrm>
          <a:prstGeom prst="rect">
            <a:avLst/>
          </a:prstGeom>
          <a:noFill/>
          <a:ln w="9525">
            <a:solidFill>
              <a:schemeClr val="accent6">
                <a:lumMod val="50000"/>
              </a:schemeClr>
            </a:solidFill>
            <a:miter lim="800000"/>
            <a:headEnd/>
            <a:tailEnd/>
          </a:ln>
        </p:spPr>
      </p:pic>
      <p:pic>
        <p:nvPicPr>
          <p:cNvPr id="5" name="Picture 4" descr="firmLogo1.gif"/>
          <p:cNvPicPr>
            <a:picLocks noChangeAspect="1"/>
          </p:cNvPicPr>
          <p:nvPr/>
        </p:nvPicPr>
        <p:blipFill>
          <a:blip r:embed="rId3" cstate="print"/>
          <a:srcRect/>
          <a:stretch>
            <a:fillRect/>
          </a:stretch>
        </p:blipFill>
        <p:spPr bwMode="auto">
          <a:xfrm>
            <a:off x="6553200" y="6400800"/>
            <a:ext cx="2590800" cy="457200"/>
          </a:xfrm>
          <a:prstGeom prst="rect">
            <a:avLst/>
          </a:prstGeom>
          <a:noFill/>
          <a:ln w="9525">
            <a:solidFill>
              <a:schemeClr val="accent6">
                <a:lumMod val="50000"/>
              </a:schemeClr>
            </a:solidFill>
            <a:miter lim="800000"/>
            <a:headEnd/>
            <a:tailEnd/>
          </a:ln>
        </p:spPr>
      </p:pic>
      <p:sp>
        <p:nvSpPr>
          <p:cNvPr id="6" name="TextBox 5"/>
          <p:cNvSpPr txBox="1"/>
          <p:nvPr/>
        </p:nvSpPr>
        <p:spPr>
          <a:xfrm>
            <a:off x="0" y="0"/>
            <a:ext cx="9144000" cy="369332"/>
          </a:xfrm>
          <a:prstGeom prst="rect">
            <a:avLst/>
          </a:prstGeom>
          <a:solidFill>
            <a:schemeClr val="tx2">
              <a:lumMod val="75000"/>
            </a:schemeClr>
          </a:solidFill>
        </p:spPr>
        <p:txBody>
          <a:bodyPr wrap="square" rtlCol="0">
            <a:spAutoFit/>
          </a:bodyPr>
          <a:lstStyle/>
          <a:p>
            <a:endParaRPr lang="en-US" dirty="0"/>
          </a:p>
        </p:txBody>
      </p:sp>
      <p:sp>
        <p:nvSpPr>
          <p:cNvPr id="12" name="Content Placeholder 11"/>
          <p:cNvSpPr>
            <a:spLocks noGrp="1"/>
          </p:cNvSpPr>
          <p:nvPr>
            <p:ph sz="quarter" idx="1"/>
          </p:nvPr>
        </p:nvSpPr>
        <p:spPr>
          <a:xfrm>
            <a:off x="304800" y="1752600"/>
            <a:ext cx="8610600" cy="4495800"/>
          </a:xfrm>
        </p:spPr>
        <p:txBody>
          <a:bodyPr>
            <a:normAutofit/>
          </a:bodyPr>
          <a:lstStyle/>
          <a:p>
            <a:pPr algn="just">
              <a:buNone/>
            </a:pPr>
            <a:r>
              <a:rPr lang="en-US" dirty="0" smtClean="0"/>
              <a:t>	</a:t>
            </a:r>
            <a:endParaRPr lang="en-US" sz="3000" dirty="0" smtClean="0">
              <a:latin typeface="Tahoma" pitchFamily="34" charset="0"/>
              <a:ea typeface="Tahoma" pitchFamily="34" charset="0"/>
              <a:cs typeface="Tahoma" pitchFamily="34" charset="0"/>
            </a:endParaRPr>
          </a:p>
          <a:p>
            <a:pPr>
              <a:buNone/>
            </a:pPr>
            <a:endParaRPr lang="en-US" sz="2800" dirty="0" smtClean="0"/>
          </a:p>
          <a:p>
            <a:pPr marL="457200" indent="-457200">
              <a:buClrTx/>
              <a:buSzPct val="100000"/>
              <a:buFont typeface="+mj-lt"/>
              <a:buAutoNum type="alphaUcPeriod"/>
            </a:pPr>
            <a:r>
              <a:rPr lang="en-US" sz="2800" dirty="0" smtClean="0">
                <a:latin typeface="Tahoma" pitchFamily="34" charset="0"/>
                <a:ea typeface="Tahoma" pitchFamily="34" charset="0"/>
                <a:cs typeface="Tahoma" pitchFamily="34" charset="0"/>
              </a:rPr>
              <a:t>An interim speed limit for a new or reconstructed highway shall be determined and posted before the highway is opened to traffic;</a:t>
            </a:r>
          </a:p>
          <a:p>
            <a:pPr marL="457200" indent="-457200">
              <a:buClrTx/>
              <a:buSzPct val="100000"/>
              <a:buFont typeface="+mj-lt"/>
              <a:buAutoNum type="alphaUcPeriod"/>
            </a:pPr>
            <a:r>
              <a:rPr lang="en-US" sz="2800" dirty="0" smtClean="0">
                <a:latin typeface="Tahoma" pitchFamily="34" charset="0"/>
                <a:ea typeface="Tahoma" pitchFamily="34" charset="0"/>
                <a:cs typeface="Tahoma" pitchFamily="34" charset="0"/>
              </a:rPr>
              <a:t>To set an interim speed limit, a traffic and engineering investigation will be conducted; </a:t>
            </a:r>
          </a:p>
        </p:txBody>
      </p:sp>
      <p:sp>
        <p:nvSpPr>
          <p:cNvPr id="13" name="Rectangle 12"/>
          <p:cNvSpPr/>
          <p:nvPr/>
        </p:nvSpPr>
        <p:spPr>
          <a:xfrm>
            <a:off x="0" y="457200"/>
            <a:ext cx="9144000" cy="553998"/>
          </a:xfrm>
          <a:prstGeom prst="rect">
            <a:avLst/>
          </a:prstGeom>
        </p:spPr>
        <p:txBody>
          <a:bodyPr wrap="square">
            <a:spAutoFit/>
          </a:bodyPr>
          <a:lstStyle/>
          <a:p>
            <a:pPr algn="ctr">
              <a:buNone/>
            </a:pPr>
            <a:r>
              <a:rPr lang="en-US" sz="3000" b="1" dirty="0" smtClean="0">
                <a:solidFill>
                  <a:schemeClr val="bg2">
                    <a:lumMod val="25000"/>
                  </a:schemeClr>
                </a:solidFill>
                <a:latin typeface="Tahoma" pitchFamily="34" charset="0"/>
                <a:ea typeface="Tahoma" pitchFamily="34" charset="0"/>
                <a:cs typeface="Tahoma" pitchFamily="34" charset="0"/>
              </a:rPr>
              <a:t>GUIDELINES FOR SELECTING SPEED LIMITS</a:t>
            </a:r>
          </a:p>
        </p:txBody>
      </p:sp>
      <p:sp>
        <p:nvSpPr>
          <p:cNvPr id="7" name="Rectangle 6"/>
          <p:cNvSpPr/>
          <p:nvPr/>
        </p:nvSpPr>
        <p:spPr>
          <a:xfrm>
            <a:off x="228600" y="1676400"/>
            <a:ext cx="8686800" cy="5509200"/>
          </a:xfrm>
          <a:prstGeom prst="rect">
            <a:avLst/>
          </a:prstGeom>
        </p:spPr>
        <p:txBody>
          <a:bodyPr wrap="square">
            <a:spAutoFit/>
          </a:bodyPr>
          <a:lstStyle/>
          <a:p>
            <a:pPr algn="just">
              <a:buNone/>
            </a:pPr>
            <a:r>
              <a:rPr lang="en-US" sz="3200" dirty="0" smtClean="0">
                <a:latin typeface="Tahoma" pitchFamily="34" charset="0"/>
                <a:ea typeface="Tahoma" pitchFamily="34" charset="0"/>
                <a:cs typeface="Tahoma" pitchFamily="34" charset="0"/>
              </a:rPr>
              <a:t>Interim speed limits for new or reconstructed highways:</a:t>
            </a:r>
          </a:p>
          <a:p>
            <a:pPr algn="just">
              <a:buNone/>
            </a:pPr>
            <a:endParaRPr lang="en-US" sz="3200" dirty="0" smtClean="0">
              <a:latin typeface="Tahoma" pitchFamily="34" charset="0"/>
              <a:ea typeface="Tahoma" pitchFamily="34" charset="0"/>
              <a:cs typeface="Tahoma" pitchFamily="34" charset="0"/>
            </a:endParaRPr>
          </a:p>
          <a:p>
            <a:pPr algn="just">
              <a:buNone/>
            </a:pPr>
            <a:endParaRPr lang="en-US" sz="3200" dirty="0" smtClean="0">
              <a:latin typeface="Tahoma" pitchFamily="34" charset="0"/>
              <a:ea typeface="Tahoma" pitchFamily="34" charset="0"/>
              <a:cs typeface="Tahoma" pitchFamily="34" charset="0"/>
            </a:endParaRPr>
          </a:p>
          <a:p>
            <a:pPr algn="just">
              <a:buNone/>
            </a:pPr>
            <a:endParaRPr lang="en-US" sz="2800" dirty="0" smtClean="0">
              <a:latin typeface="Tahoma" pitchFamily="34" charset="0"/>
              <a:ea typeface="Tahoma" pitchFamily="34" charset="0"/>
              <a:cs typeface="Tahoma" pitchFamily="34" charset="0"/>
            </a:endParaRPr>
          </a:p>
          <a:p>
            <a:pPr algn="just">
              <a:buNone/>
            </a:pPr>
            <a:endParaRPr lang="en-US" sz="2800" dirty="0" smtClean="0">
              <a:latin typeface="Tahoma" pitchFamily="34" charset="0"/>
              <a:ea typeface="Tahoma" pitchFamily="34" charset="0"/>
              <a:cs typeface="Tahoma" pitchFamily="34" charset="0"/>
            </a:endParaRPr>
          </a:p>
          <a:p>
            <a:pPr algn="just">
              <a:buNone/>
            </a:pPr>
            <a:endParaRPr lang="en-US" sz="2800" dirty="0" smtClean="0">
              <a:latin typeface="Tahoma" pitchFamily="34" charset="0"/>
              <a:ea typeface="Tahoma" pitchFamily="34" charset="0"/>
              <a:cs typeface="Tahoma" pitchFamily="34" charset="0"/>
            </a:endParaRPr>
          </a:p>
          <a:p>
            <a:pPr algn="just">
              <a:buNone/>
            </a:pPr>
            <a:endParaRPr lang="en-US" sz="2800" dirty="0" smtClean="0">
              <a:latin typeface="Tahoma" pitchFamily="34" charset="0"/>
              <a:ea typeface="Tahoma" pitchFamily="34" charset="0"/>
              <a:cs typeface="Tahoma" pitchFamily="34" charset="0"/>
            </a:endParaRPr>
          </a:p>
          <a:p>
            <a:pPr algn="just">
              <a:buNone/>
            </a:pPr>
            <a:endParaRPr lang="en-US" sz="2800" dirty="0" smtClean="0">
              <a:latin typeface="Tahoma" pitchFamily="34" charset="0"/>
              <a:ea typeface="Tahoma" pitchFamily="34" charset="0"/>
              <a:cs typeface="Tahoma" pitchFamily="34" charset="0"/>
            </a:endParaRPr>
          </a:p>
          <a:p>
            <a:pPr algn="just">
              <a:buNone/>
            </a:pPr>
            <a:endParaRPr lang="en-US" sz="2800" dirty="0" smtClean="0">
              <a:latin typeface="Tahoma" pitchFamily="34" charset="0"/>
              <a:ea typeface="Tahoma" pitchFamily="34" charset="0"/>
              <a:cs typeface="Tahoma" pitchFamily="34" charset="0"/>
            </a:endParaRPr>
          </a:p>
          <a:p>
            <a:pPr algn="just">
              <a:buNone/>
            </a:pPr>
            <a:endParaRPr lang="en-US" sz="2800" dirty="0" smtClean="0">
              <a:latin typeface="Tahoma" pitchFamily="34" charset="0"/>
              <a:ea typeface="Tahoma" pitchFamily="34" charset="0"/>
              <a:cs typeface="Tahoma" pitchFamily="34" charset="0"/>
            </a:endParaRPr>
          </a:p>
          <a:p>
            <a:pPr algn="just">
              <a:buNone/>
            </a:pPr>
            <a:endParaRPr lang="en-US" sz="2800" dirty="0" smtClean="0">
              <a:latin typeface="Tahoma" pitchFamily="34" charset="0"/>
              <a:ea typeface="Tahoma" pitchFamily="34" charset="0"/>
              <a:cs typeface="Tahoma" pitchFamily="34" charset="0"/>
            </a:endParaRPr>
          </a:p>
        </p:txBody>
      </p:sp>
    </p:spTree>
  </p:cSld>
  <p:clrMapOvr>
    <a:masterClrMapping/>
  </p:clrMapOvr>
  <p:transition>
    <p:cove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rmLogo1.gif"/>
          <p:cNvPicPr>
            <a:picLocks noChangeAspect="1"/>
          </p:cNvPicPr>
          <p:nvPr/>
        </p:nvPicPr>
        <p:blipFill>
          <a:blip r:embed="rId3" cstate="print"/>
          <a:srcRect/>
          <a:stretch>
            <a:fillRect/>
          </a:stretch>
        </p:blipFill>
        <p:spPr bwMode="auto">
          <a:xfrm>
            <a:off x="6477000" y="6387353"/>
            <a:ext cx="2667000" cy="470647"/>
          </a:xfrm>
          <a:prstGeom prst="rect">
            <a:avLst/>
          </a:prstGeom>
          <a:noFill/>
          <a:ln w="9525">
            <a:solidFill>
              <a:schemeClr val="accent6">
                <a:lumMod val="50000"/>
              </a:schemeClr>
            </a:solidFill>
            <a:miter lim="800000"/>
            <a:headEnd/>
            <a:tailEnd/>
          </a:ln>
        </p:spPr>
      </p:pic>
      <p:pic>
        <p:nvPicPr>
          <p:cNvPr id="5" name="Picture 4" descr="firmLogo1.gif"/>
          <p:cNvPicPr>
            <a:picLocks noChangeAspect="1"/>
          </p:cNvPicPr>
          <p:nvPr/>
        </p:nvPicPr>
        <p:blipFill>
          <a:blip r:embed="rId3" cstate="print"/>
          <a:srcRect/>
          <a:stretch>
            <a:fillRect/>
          </a:stretch>
        </p:blipFill>
        <p:spPr bwMode="auto">
          <a:xfrm>
            <a:off x="6553200" y="6400800"/>
            <a:ext cx="2590800" cy="457200"/>
          </a:xfrm>
          <a:prstGeom prst="rect">
            <a:avLst/>
          </a:prstGeom>
          <a:noFill/>
          <a:ln w="9525">
            <a:solidFill>
              <a:schemeClr val="accent6">
                <a:lumMod val="50000"/>
              </a:schemeClr>
            </a:solidFill>
            <a:miter lim="800000"/>
            <a:headEnd/>
            <a:tailEnd/>
          </a:ln>
        </p:spPr>
      </p:pic>
      <p:sp>
        <p:nvSpPr>
          <p:cNvPr id="6" name="TextBox 5"/>
          <p:cNvSpPr txBox="1"/>
          <p:nvPr/>
        </p:nvSpPr>
        <p:spPr>
          <a:xfrm>
            <a:off x="0" y="0"/>
            <a:ext cx="9144000" cy="369332"/>
          </a:xfrm>
          <a:prstGeom prst="rect">
            <a:avLst/>
          </a:prstGeom>
          <a:solidFill>
            <a:schemeClr val="tx2">
              <a:lumMod val="75000"/>
            </a:schemeClr>
          </a:solidFill>
        </p:spPr>
        <p:txBody>
          <a:bodyPr wrap="square" rtlCol="0">
            <a:spAutoFit/>
          </a:bodyPr>
          <a:lstStyle/>
          <a:p>
            <a:endParaRPr lang="en-US" dirty="0"/>
          </a:p>
        </p:txBody>
      </p:sp>
      <p:sp>
        <p:nvSpPr>
          <p:cNvPr id="12" name="Content Placeholder 11"/>
          <p:cNvSpPr>
            <a:spLocks noGrp="1"/>
          </p:cNvSpPr>
          <p:nvPr>
            <p:ph sz="quarter" idx="1"/>
          </p:nvPr>
        </p:nvSpPr>
        <p:spPr>
          <a:xfrm>
            <a:off x="304800" y="1752600"/>
            <a:ext cx="8610600" cy="4495800"/>
          </a:xfrm>
        </p:spPr>
        <p:txBody>
          <a:bodyPr>
            <a:normAutofit/>
          </a:bodyPr>
          <a:lstStyle/>
          <a:p>
            <a:pPr algn="just">
              <a:buNone/>
            </a:pPr>
            <a:r>
              <a:rPr lang="en-US" dirty="0" smtClean="0"/>
              <a:t>	</a:t>
            </a:r>
            <a:endParaRPr lang="en-US" sz="3000" dirty="0" smtClean="0">
              <a:latin typeface="Tahoma" pitchFamily="34" charset="0"/>
              <a:ea typeface="Tahoma" pitchFamily="34" charset="0"/>
              <a:cs typeface="Tahoma" pitchFamily="34" charset="0"/>
            </a:endParaRPr>
          </a:p>
          <a:p>
            <a:pPr>
              <a:buNone/>
            </a:pPr>
            <a:endParaRPr lang="en-US" sz="2800" dirty="0" smtClean="0"/>
          </a:p>
          <a:p>
            <a:pPr marL="457200" indent="-457200">
              <a:buClrTx/>
              <a:buSzPct val="100000"/>
              <a:buAutoNum type="alphaUcPeriod" startAt="3"/>
            </a:pPr>
            <a:r>
              <a:rPr lang="en-US" sz="2800" dirty="0" smtClean="0">
                <a:latin typeface="Tahoma" pitchFamily="34" charset="0"/>
                <a:ea typeface="Tahoma" pitchFamily="34" charset="0"/>
                <a:cs typeface="Tahoma" pitchFamily="34" charset="0"/>
              </a:rPr>
              <a:t>The traffic and engineering investigation will include a review of:</a:t>
            </a:r>
          </a:p>
          <a:p>
            <a:pPr marL="457200" indent="-457200">
              <a:buClrTx/>
              <a:buSzPct val="100000"/>
              <a:buNone/>
              <a:tabLst>
                <a:tab pos="1143000" algn="l"/>
              </a:tabLst>
            </a:pP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i</a:t>
            </a:r>
            <a:r>
              <a:rPr lang="en-US" sz="2800" dirty="0" smtClean="0">
                <a:latin typeface="Tahoma" pitchFamily="34" charset="0"/>
                <a:ea typeface="Tahoma" pitchFamily="34" charset="0"/>
                <a:cs typeface="Tahoma" pitchFamily="34" charset="0"/>
              </a:rPr>
              <a:t>)	the statutory prima facie speed applicable to 	the highway;</a:t>
            </a:r>
          </a:p>
          <a:p>
            <a:pPr marL="457200" indent="-457200">
              <a:buClrTx/>
              <a:buSzPct val="100000"/>
              <a:buNone/>
              <a:tabLst>
                <a:tab pos="1143000" algn="l"/>
              </a:tabLst>
            </a:pPr>
            <a:r>
              <a:rPr lang="en-US" sz="2800" dirty="0" smtClean="0">
                <a:latin typeface="Tahoma" pitchFamily="34" charset="0"/>
                <a:ea typeface="Tahoma" pitchFamily="34" charset="0"/>
                <a:cs typeface="Tahoma" pitchFamily="34" charset="0"/>
              </a:rPr>
              <a:t>	(ii)	the design speed applicable to the highway; 	and</a:t>
            </a:r>
          </a:p>
          <a:p>
            <a:pPr marL="457200" indent="-457200">
              <a:buClrTx/>
              <a:buSzPct val="100000"/>
              <a:buNone/>
              <a:tabLst>
                <a:tab pos="1143000" algn="l"/>
              </a:tabLst>
            </a:pPr>
            <a:r>
              <a:rPr lang="en-US" sz="2800" dirty="0" smtClean="0">
                <a:latin typeface="Tahoma" pitchFamily="34" charset="0"/>
                <a:ea typeface="Tahoma" pitchFamily="34" charset="0"/>
                <a:cs typeface="Tahoma" pitchFamily="34" charset="0"/>
              </a:rPr>
              <a:t>	(iii)	a trial run speed study for the highway.</a:t>
            </a:r>
          </a:p>
        </p:txBody>
      </p:sp>
      <p:sp>
        <p:nvSpPr>
          <p:cNvPr id="13" name="Rectangle 12"/>
          <p:cNvSpPr/>
          <p:nvPr/>
        </p:nvSpPr>
        <p:spPr>
          <a:xfrm>
            <a:off x="0" y="457200"/>
            <a:ext cx="9144000" cy="553998"/>
          </a:xfrm>
          <a:prstGeom prst="rect">
            <a:avLst/>
          </a:prstGeom>
        </p:spPr>
        <p:txBody>
          <a:bodyPr wrap="square">
            <a:spAutoFit/>
          </a:bodyPr>
          <a:lstStyle/>
          <a:p>
            <a:pPr algn="ctr">
              <a:buNone/>
            </a:pPr>
            <a:r>
              <a:rPr lang="en-US" sz="3000" b="1" dirty="0" smtClean="0">
                <a:solidFill>
                  <a:schemeClr val="bg2">
                    <a:lumMod val="25000"/>
                  </a:schemeClr>
                </a:solidFill>
                <a:latin typeface="Tahoma" pitchFamily="34" charset="0"/>
                <a:ea typeface="Tahoma" pitchFamily="34" charset="0"/>
                <a:cs typeface="Tahoma" pitchFamily="34" charset="0"/>
              </a:rPr>
              <a:t>GUIDELINES FOR SELECTING SPEED LIMITS</a:t>
            </a:r>
          </a:p>
        </p:txBody>
      </p:sp>
      <p:sp>
        <p:nvSpPr>
          <p:cNvPr id="7" name="Rectangle 6"/>
          <p:cNvSpPr/>
          <p:nvPr/>
        </p:nvSpPr>
        <p:spPr>
          <a:xfrm>
            <a:off x="228600" y="1676400"/>
            <a:ext cx="8686800" cy="4524315"/>
          </a:xfrm>
          <a:prstGeom prst="rect">
            <a:avLst/>
          </a:prstGeom>
        </p:spPr>
        <p:txBody>
          <a:bodyPr wrap="square">
            <a:spAutoFit/>
          </a:bodyPr>
          <a:lstStyle/>
          <a:p>
            <a:pPr algn="just">
              <a:buNone/>
            </a:pPr>
            <a:r>
              <a:rPr lang="en-US" sz="3200" dirty="0" smtClean="0">
                <a:latin typeface="Tahoma" pitchFamily="34" charset="0"/>
                <a:ea typeface="Tahoma" pitchFamily="34" charset="0"/>
                <a:cs typeface="Tahoma" pitchFamily="34" charset="0"/>
              </a:rPr>
              <a:t>Interim speed limits for new or reconstructed highways:</a:t>
            </a:r>
          </a:p>
          <a:p>
            <a:pPr algn="just">
              <a:buNone/>
            </a:pPr>
            <a:endParaRPr lang="en-US" sz="2800" dirty="0" smtClean="0">
              <a:latin typeface="Tahoma" pitchFamily="34" charset="0"/>
              <a:ea typeface="Tahoma" pitchFamily="34" charset="0"/>
              <a:cs typeface="Tahoma" pitchFamily="34" charset="0"/>
            </a:endParaRPr>
          </a:p>
          <a:p>
            <a:pPr algn="just">
              <a:buNone/>
            </a:pPr>
            <a:endParaRPr lang="en-US" sz="2800" dirty="0" smtClean="0">
              <a:latin typeface="Tahoma" pitchFamily="34" charset="0"/>
              <a:ea typeface="Tahoma" pitchFamily="34" charset="0"/>
              <a:cs typeface="Tahoma" pitchFamily="34" charset="0"/>
            </a:endParaRPr>
          </a:p>
          <a:p>
            <a:pPr algn="just">
              <a:buNone/>
            </a:pPr>
            <a:endParaRPr lang="en-US" sz="2800" dirty="0" smtClean="0">
              <a:latin typeface="Tahoma" pitchFamily="34" charset="0"/>
              <a:ea typeface="Tahoma" pitchFamily="34" charset="0"/>
              <a:cs typeface="Tahoma" pitchFamily="34" charset="0"/>
            </a:endParaRPr>
          </a:p>
          <a:p>
            <a:pPr algn="just">
              <a:buNone/>
            </a:pPr>
            <a:endParaRPr lang="en-US" sz="2800" dirty="0" smtClean="0">
              <a:latin typeface="Tahoma" pitchFamily="34" charset="0"/>
              <a:ea typeface="Tahoma" pitchFamily="34" charset="0"/>
              <a:cs typeface="Tahoma" pitchFamily="34" charset="0"/>
            </a:endParaRPr>
          </a:p>
          <a:p>
            <a:pPr algn="just">
              <a:buNone/>
            </a:pPr>
            <a:endParaRPr lang="en-US" sz="2800" dirty="0" smtClean="0">
              <a:latin typeface="Tahoma" pitchFamily="34" charset="0"/>
              <a:ea typeface="Tahoma" pitchFamily="34" charset="0"/>
              <a:cs typeface="Tahoma" pitchFamily="34" charset="0"/>
            </a:endParaRPr>
          </a:p>
          <a:p>
            <a:pPr algn="just">
              <a:buNone/>
            </a:pPr>
            <a:endParaRPr lang="en-US" sz="2800" dirty="0" smtClean="0">
              <a:latin typeface="Tahoma" pitchFamily="34" charset="0"/>
              <a:ea typeface="Tahoma" pitchFamily="34" charset="0"/>
              <a:cs typeface="Tahoma" pitchFamily="34" charset="0"/>
            </a:endParaRPr>
          </a:p>
          <a:p>
            <a:pPr algn="just">
              <a:buNone/>
            </a:pPr>
            <a:endParaRPr lang="en-US" sz="2800" dirty="0" smtClean="0">
              <a:latin typeface="Tahoma" pitchFamily="34" charset="0"/>
              <a:ea typeface="Tahoma" pitchFamily="34" charset="0"/>
              <a:cs typeface="Tahoma" pitchFamily="34" charset="0"/>
            </a:endParaRPr>
          </a:p>
          <a:p>
            <a:pPr algn="just">
              <a:buNone/>
            </a:pPr>
            <a:endParaRPr lang="en-US" sz="2800" dirty="0" smtClean="0">
              <a:latin typeface="Tahoma" pitchFamily="34" charset="0"/>
              <a:ea typeface="Tahoma" pitchFamily="34" charset="0"/>
              <a:cs typeface="Tahoma" pitchFamily="34" charset="0"/>
            </a:endParaRPr>
          </a:p>
        </p:txBody>
      </p:sp>
    </p:spTree>
  </p:cSld>
  <p:clrMapOvr>
    <a:masterClrMapping/>
  </p:clrMapOvr>
  <p:transition>
    <p:cove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rmLogo1.gif"/>
          <p:cNvPicPr>
            <a:picLocks noChangeAspect="1"/>
          </p:cNvPicPr>
          <p:nvPr/>
        </p:nvPicPr>
        <p:blipFill>
          <a:blip r:embed="rId3" cstate="print"/>
          <a:srcRect/>
          <a:stretch>
            <a:fillRect/>
          </a:stretch>
        </p:blipFill>
        <p:spPr bwMode="auto">
          <a:xfrm>
            <a:off x="6477000" y="6387353"/>
            <a:ext cx="2667000" cy="470647"/>
          </a:xfrm>
          <a:prstGeom prst="rect">
            <a:avLst/>
          </a:prstGeom>
          <a:noFill/>
          <a:ln w="9525">
            <a:solidFill>
              <a:schemeClr val="accent6">
                <a:lumMod val="50000"/>
              </a:schemeClr>
            </a:solidFill>
            <a:miter lim="800000"/>
            <a:headEnd/>
            <a:tailEnd/>
          </a:ln>
        </p:spPr>
      </p:pic>
      <p:pic>
        <p:nvPicPr>
          <p:cNvPr id="5" name="Picture 4" descr="firmLogo1.gif"/>
          <p:cNvPicPr>
            <a:picLocks noChangeAspect="1"/>
          </p:cNvPicPr>
          <p:nvPr/>
        </p:nvPicPr>
        <p:blipFill>
          <a:blip r:embed="rId3" cstate="print"/>
          <a:srcRect/>
          <a:stretch>
            <a:fillRect/>
          </a:stretch>
        </p:blipFill>
        <p:spPr bwMode="auto">
          <a:xfrm>
            <a:off x="6553200" y="6400800"/>
            <a:ext cx="2590800" cy="457200"/>
          </a:xfrm>
          <a:prstGeom prst="rect">
            <a:avLst/>
          </a:prstGeom>
          <a:noFill/>
          <a:ln w="9525">
            <a:solidFill>
              <a:schemeClr val="accent6">
                <a:lumMod val="50000"/>
              </a:schemeClr>
            </a:solidFill>
            <a:miter lim="800000"/>
            <a:headEnd/>
            <a:tailEnd/>
          </a:ln>
        </p:spPr>
      </p:pic>
      <p:sp>
        <p:nvSpPr>
          <p:cNvPr id="6" name="TextBox 5"/>
          <p:cNvSpPr txBox="1"/>
          <p:nvPr/>
        </p:nvSpPr>
        <p:spPr>
          <a:xfrm>
            <a:off x="0" y="0"/>
            <a:ext cx="9144000" cy="369332"/>
          </a:xfrm>
          <a:prstGeom prst="rect">
            <a:avLst/>
          </a:prstGeom>
          <a:solidFill>
            <a:schemeClr val="tx2">
              <a:lumMod val="75000"/>
            </a:schemeClr>
          </a:solidFill>
        </p:spPr>
        <p:txBody>
          <a:bodyPr wrap="square" rtlCol="0">
            <a:spAutoFit/>
          </a:bodyPr>
          <a:lstStyle/>
          <a:p>
            <a:endParaRPr lang="en-US" dirty="0"/>
          </a:p>
        </p:txBody>
      </p:sp>
      <p:sp>
        <p:nvSpPr>
          <p:cNvPr id="12" name="Content Placeholder 11"/>
          <p:cNvSpPr>
            <a:spLocks noGrp="1"/>
          </p:cNvSpPr>
          <p:nvPr>
            <p:ph sz="quarter" idx="1"/>
          </p:nvPr>
        </p:nvSpPr>
        <p:spPr>
          <a:xfrm>
            <a:off x="228600" y="1828800"/>
            <a:ext cx="8686800" cy="4419600"/>
          </a:xfrm>
        </p:spPr>
        <p:txBody>
          <a:bodyPr>
            <a:normAutofit/>
          </a:bodyPr>
          <a:lstStyle/>
          <a:p>
            <a:pPr algn="just">
              <a:buNone/>
            </a:pPr>
            <a:r>
              <a:rPr lang="en-US" dirty="0" smtClean="0"/>
              <a:t>	</a:t>
            </a:r>
            <a:endParaRPr lang="en-US" sz="3000" dirty="0" smtClean="0">
              <a:latin typeface="Tahoma" pitchFamily="34" charset="0"/>
              <a:ea typeface="Tahoma" pitchFamily="34" charset="0"/>
              <a:cs typeface="Tahoma" pitchFamily="34" charset="0"/>
            </a:endParaRPr>
          </a:p>
          <a:p>
            <a:pPr>
              <a:buNone/>
            </a:pPr>
            <a:endParaRPr lang="en-US" sz="2800" dirty="0" smtClean="0"/>
          </a:p>
          <a:p>
            <a:pPr marL="457200" indent="-457200">
              <a:buClrTx/>
              <a:buSzPct val="100000"/>
              <a:buNone/>
              <a:tabLst>
                <a:tab pos="1143000" algn="l"/>
              </a:tabLst>
            </a:pPr>
            <a:r>
              <a:rPr lang="en-US" sz="2800" dirty="0" smtClean="0">
                <a:latin typeface="Tahoma" pitchFamily="34" charset="0"/>
                <a:ea typeface="Tahoma" pitchFamily="34" charset="0"/>
                <a:cs typeface="Tahoma" pitchFamily="34" charset="0"/>
              </a:rPr>
              <a:t>	</a:t>
            </a:r>
          </a:p>
        </p:txBody>
      </p:sp>
      <p:sp>
        <p:nvSpPr>
          <p:cNvPr id="13" name="Rectangle 12"/>
          <p:cNvSpPr/>
          <p:nvPr/>
        </p:nvSpPr>
        <p:spPr>
          <a:xfrm>
            <a:off x="0" y="457200"/>
            <a:ext cx="9144000" cy="553998"/>
          </a:xfrm>
          <a:prstGeom prst="rect">
            <a:avLst/>
          </a:prstGeom>
        </p:spPr>
        <p:txBody>
          <a:bodyPr wrap="square">
            <a:spAutoFit/>
          </a:bodyPr>
          <a:lstStyle/>
          <a:p>
            <a:pPr algn="ctr">
              <a:buNone/>
            </a:pPr>
            <a:r>
              <a:rPr lang="en-US" sz="3000" b="1" dirty="0" smtClean="0">
                <a:solidFill>
                  <a:schemeClr val="bg2">
                    <a:lumMod val="25000"/>
                  </a:schemeClr>
                </a:solidFill>
                <a:latin typeface="Tahoma" pitchFamily="34" charset="0"/>
                <a:ea typeface="Tahoma" pitchFamily="34" charset="0"/>
                <a:cs typeface="Tahoma" pitchFamily="34" charset="0"/>
              </a:rPr>
              <a:t>GUIDELINES FOR SELECTING SPEED LIMITS</a:t>
            </a:r>
          </a:p>
        </p:txBody>
      </p:sp>
      <p:sp>
        <p:nvSpPr>
          <p:cNvPr id="91137" name="Rectangle 1"/>
          <p:cNvSpPr>
            <a:spLocks noChangeArrowheads="1"/>
          </p:cNvSpPr>
          <p:nvPr/>
        </p:nvSpPr>
        <p:spPr bwMode="auto">
          <a:xfrm>
            <a:off x="381000" y="1789589"/>
            <a:ext cx="8382000"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Tahoma" pitchFamily="34" charset="0"/>
                <a:ea typeface="Tahoma" pitchFamily="34" charset="0"/>
                <a:cs typeface="Tahoma" pitchFamily="34" charset="0"/>
              </a:rPr>
              <a:t>When traffic speeds have stabilized on the highway, an 85</a:t>
            </a:r>
            <a:r>
              <a:rPr kumimoji="0" lang="en-US" sz="3200" b="0" i="0" u="none" strike="noStrike" cap="none" normalizeH="0" baseline="30000" dirty="0" smtClean="0">
                <a:ln>
                  <a:noFill/>
                </a:ln>
                <a:solidFill>
                  <a:schemeClr val="tx1"/>
                </a:solidFill>
                <a:effectLst/>
                <a:latin typeface="Tahoma" pitchFamily="34" charset="0"/>
                <a:ea typeface="Tahoma" pitchFamily="34" charset="0"/>
                <a:cs typeface="Tahoma" pitchFamily="34" charset="0"/>
              </a:rPr>
              <a:t>th</a:t>
            </a:r>
            <a:r>
              <a:rPr kumimoji="0" lang="en-US" sz="3200" b="0" i="0" u="none" strike="noStrike" cap="none" normalizeH="0" baseline="0" dirty="0" smtClean="0">
                <a:ln>
                  <a:noFill/>
                </a:ln>
                <a:solidFill>
                  <a:schemeClr val="tx1"/>
                </a:solidFill>
                <a:effectLst/>
                <a:latin typeface="Tahoma" pitchFamily="34" charset="0"/>
                <a:ea typeface="Tahoma" pitchFamily="34" charset="0"/>
                <a:cs typeface="Tahoma" pitchFamily="34" charset="0"/>
              </a:rPr>
              <a:t> percentile speed study shall be conducted. The interim speed limit will be used on the highway until the maximum speed for the highway is determined following the conclusion of that investigation.</a:t>
            </a:r>
          </a:p>
        </p:txBody>
      </p:sp>
    </p:spTree>
  </p:cSld>
  <p:clrMapOvr>
    <a:masterClrMapping/>
  </p:clrMapOvr>
  <p:transition>
    <p:cove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rmLogo1.gif"/>
          <p:cNvPicPr>
            <a:picLocks noChangeAspect="1"/>
          </p:cNvPicPr>
          <p:nvPr/>
        </p:nvPicPr>
        <p:blipFill>
          <a:blip r:embed="rId2" cstate="print"/>
          <a:srcRect/>
          <a:stretch>
            <a:fillRect/>
          </a:stretch>
        </p:blipFill>
        <p:spPr bwMode="auto">
          <a:xfrm>
            <a:off x="6477000" y="6387353"/>
            <a:ext cx="2667000" cy="470647"/>
          </a:xfrm>
          <a:prstGeom prst="rect">
            <a:avLst/>
          </a:prstGeom>
          <a:noFill/>
          <a:ln w="9525">
            <a:solidFill>
              <a:schemeClr val="accent6">
                <a:lumMod val="50000"/>
              </a:schemeClr>
            </a:solidFill>
            <a:miter lim="800000"/>
            <a:headEnd/>
            <a:tailEnd/>
          </a:ln>
        </p:spPr>
      </p:pic>
      <p:pic>
        <p:nvPicPr>
          <p:cNvPr id="5" name="Picture 4" descr="firmLogo1.gif"/>
          <p:cNvPicPr>
            <a:picLocks noChangeAspect="1"/>
          </p:cNvPicPr>
          <p:nvPr/>
        </p:nvPicPr>
        <p:blipFill>
          <a:blip r:embed="rId2" cstate="print"/>
          <a:srcRect/>
          <a:stretch>
            <a:fillRect/>
          </a:stretch>
        </p:blipFill>
        <p:spPr bwMode="auto">
          <a:xfrm>
            <a:off x="6553200" y="6400800"/>
            <a:ext cx="2590800" cy="457200"/>
          </a:xfrm>
          <a:prstGeom prst="rect">
            <a:avLst/>
          </a:prstGeom>
          <a:noFill/>
          <a:ln w="9525">
            <a:solidFill>
              <a:schemeClr val="accent6">
                <a:lumMod val="50000"/>
              </a:schemeClr>
            </a:solidFill>
            <a:miter lim="800000"/>
            <a:headEnd/>
            <a:tailEnd/>
          </a:ln>
        </p:spPr>
      </p:pic>
      <p:sp>
        <p:nvSpPr>
          <p:cNvPr id="7" name="Rectangle 6"/>
          <p:cNvSpPr/>
          <p:nvPr/>
        </p:nvSpPr>
        <p:spPr>
          <a:xfrm>
            <a:off x="609600" y="533400"/>
            <a:ext cx="8229600" cy="646331"/>
          </a:xfrm>
          <a:prstGeom prst="rect">
            <a:avLst/>
          </a:prstGeom>
        </p:spPr>
        <p:txBody>
          <a:bodyPr wrap="square">
            <a:spAutoFit/>
          </a:bodyPr>
          <a:lstStyle/>
          <a:p>
            <a:pPr algn="ctr"/>
            <a:r>
              <a:rPr lang="en-US" sz="3600" b="1" cap="all" dirty="0" smtClean="0">
                <a:solidFill>
                  <a:schemeClr val="bg2">
                    <a:lumMod val="25000"/>
                  </a:schemeClr>
                </a:solidFill>
                <a:latin typeface="Tahoma" pitchFamily="34" charset="0"/>
                <a:cs typeface="Tahoma" pitchFamily="34" charset="0"/>
              </a:rPr>
              <a:t>Who has the authority</a:t>
            </a:r>
            <a:endParaRPr lang="en-US" sz="3600" b="1" cap="all" dirty="0">
              <a:solidFill>
                <a:schemeClr val="bg2">
                  <a:lumMod val="25000"/>
                </a:schemeClr>
              </a:solidFill>
              <a:latin typeface="Tahoma" pitchFamily="34" charset="0"/>
              <a:cs typeface="Tahoma" pitchFamily="34" charset="0"/>
            </a:endParaRPr>
          </a:p>
        </p:txBody>
      </p:sp>
      <p:sp>
        <p:nvSpPr>
          <p:cNvPr id="6" name="TextBox 5"/>
          <p:cNvSpPr txBox="1"/>
          <p:nvPr/>
        </p:nvSpPr>
        <p:spPr>
          <a:xfrm>
            <a:off x="0" y="0"/>
            <a:ext cx="9144000" cy="369332"/>
          </a:xfrm>
          <a:prstGeom prst="rect">
            <a:avLst/>
          </a:prstGeom>
          <a:solidFill>
            <a:schemeClr val="tx2">
              <a:lumMod val="75000"/>
            </a:schemeClr>
          </a:solidFill>
        </p:spPr>
        <p:txBody>
          <a:bodyPr wrap="square" rtlCol="0">
            <a:spAutoFit/>
          </a:bodyPr>
          <a:lstStyle/>
          <a:p>
            <a:endParaRPr lang="en-US" dirty="0"/>
          </a:p>
        </p:txBody>
      </p:sp>
      <p:pic>
        <p:nvPicPr>
          <p:cNvPr id="13" name="il_fi" descr="http://edfernandezdatsme.files.wordpress.com/2011/05/speeding-ticket-cartoon-re-sexy.jpg"/>
          <p:cNvPicPr>
            <a:picLocks noGrp="1"/>
          </p:cNvPicPr>
          <p:nvPr>
            <p:ph sz="quarter" idx="1"/>
          </p:nvPr>
        </p:nvPicPr>
        <p:blipFill>
          <a:blip r:embed="rId3" cstate="print"/>
          <a:stretch>
            <a:fillRect/>
          </a:stretch>
        </p:blipFill>
        <p:spPr bwMode="auto">
          <a:xfrm>
            <a:off x="0" y="1600200"/>
            <a:ext cx="4495800" cy="4876800"/>
          </a:xfrm>
          <a:prstGeom prst="rect">
            <a:avLst/>
          </a:prstGeom>
          <a:noFill/>
          <a:ln w="9525">
            <a:noFill/>
            <a:miter lim="800000"/>
            <a:headEnd/>
            <a:tailEnd/>
          </a:ln>
        </p:spPr>
      </p:pic>
      <p:sp>
        <p:nvSpPr>
          <p:cNvPr id="16" name="Content Placeholder 15"/>
          <p:cNvSpPr>
            <a:spLocks noGrp="1"/>
          </p:cNvSpPr>
          <p:nvPr>
            <p:ph sz="quarter" idx="2"/>
          </p:nvPr>
        </p:nvSpPr>
        <p:spPr>
          <a:xfrm>
            <a:off x="4572000" y="1589567"/>
            <a:ext cx="4571999" cy="4572000"/>
          </a:xfrm>
        </p:spPr>
        <p:txBody>
          <a:bodyPr/>
          <a:lstStyle/>
          <a:p>
            <a:pPr marL="514350" indent="-514350">
              <a:buClr>
                <a:schemeClr val="bg2">
                  <a:lumMod val="10000"/>
                </a:schemeClr>
              </a:buClr>
              <a:buSzPct val="120000"/>
              <a:buFont typeface="Wingdings" pitchFamily="2" charset="2"/>
              <a:buChar char=""/>
            </a:pPr>
            <a:r>
              <a:rPr lang="en-US" sz="3200" dirty="0" smtClean="0">
                <a:solidFill>
                  <a:schemeClr val="bg2">
                    <a:lumMod val="10000"/>
                  </a:schemeClr>
                </a:solidFill>
                <a:latin typeface="Tahoma" pitchFamily="34" charset="0"/>
                <a:ea typeface="Tahoma" pitchFamily="34" charset="0"/>
                <a:cs typeface="Tahoma" pitchFamily="34" charset="0"/>
              </a:rPr>
              <a:t>Cities</a:t>
            </a:r>
          </a:p>
          <a:p>
            <a:pPr marL="514350" indent="-514350">
              <a:buClr>
                <a:schemeClr val="bg2">
                  <a:lumMod val="10000"/>
                </a:schemeClr>
              </a:buClr>
              <a:buSzPct val="120000"/>
              <a:buFont typeface="Wingdings" pitchFamily="2" charset="2"/>
              <a:buChar char=""/>
            </a:pPr>
            <a:r>
              <a:rPr lang="en-US" sz="3200" dirty="0" smtClean="0">
                <a:solidFill>
                  <a:schemeClr val="bg2">
                    <a:lumMod val="10000"/>
                  </a:schemeClr>
                </a:solidFill>
                <a:latin typeface="Tahoma" pitchFamily="34" charset="0"/>
                <a:ea typeface="Tahoma" pitchFamily="34" charset="0"/>
                <a:cs typeface="Tahoma" pitchFamily="34" charset="0"/>
              </a:rPr>
              <a:t>County</a:t>
            </a:r>
          </a:p>
          <a:p>
            <a:pPr marL="514350" indent="-514350">
              <a:buClr>
                <a:schemeClr val="bg2">
                  <a:lumMod val="10000"/>
                </a:schemeClr>
              </a:buClr>
              <a:buSzPct val="120000"/>
              <a:buFont typeface="Wingdings" pitchFamily="2" charset="2"/>
              <a:buChar char=""/>
            </a:pPr>
            <a:r>
              <a:rPr lang="en-US" sz="3200" dirty="0" smtClean="0">
                <a:solidFill>
                  <a:schemeClr val="bg2">
                    <a:lumMod val="10000"/>
                  </a:schemeClr>
                </a:solidFill>
                <a:latin typeface="Tahoma" pitchFamily="34" charset="0"/>
                <a:ea typeface="Tahoma" pitchFamily="34" charset="0"/>
                <a:cs typeface="Tahoma" pitchFamily="34" charset="0"/>
              </a:rPr>
              <a:t>Texas Transportation Commission</a:t>
            </a:r>
          </a:p>
          <a:p>
            <a:pPr marL="514350" indent="-514350">
              <a:buClr>
                <a:schemeClr val="bg2">
                  <a:lumMod val="10000"/>
                </a:schemeClr>
              </a:buClr>
              <a:buSzPct val="120000"/>
              <a:buFont typeface="Wingdings" pitchFamily="2" charset="2"/>
              <a:buChar char=""/>
            </a:pPr>
            <a:r>
              <a:rPr lang="en-US" sz="3200" dirty="0" smtClean="0">
                <a:solidFill>
                  <a:schemeClr val="bg2">
                    <a:lumMod val="10000"/>
                  </a:schemeClr>
                </a:solidFill>
                <a:latin typeface="Tahoma" pitchFamily="34" charset="0"/>
                <a:ea typeface="Tahoma" pitchFamily="34" charset="0"/>
                <a:cs typeface="Tahoma" pitchFamily="34" charset="0"/>
              </a:rPr>
              <a:t>Regional </a:t>
            </a:r>
            <a:r>
              <a:rPr lang="en-US" sz="3200" dirty="0" err="1" smtClean="0">
                <a:solidFill>
                  <a:schemeClr val="bg2">
                    <a:lumMod val="10000"/>
                  </a:schemeClr>
                </a:solidFill>
                <a:latin typeface="Tahoma" pitchFamily="34" charset="0"/>
                <a:ea typeface="Tahoma" pitchFamily="34" charset="0"/>
                <a:cs typeface="Tahoma" pitchFamily="34" charset="0"/>
              </a:rPr>
              <a:t>Tollway</a:t>
            </a:r>
            <a:r>
              <a:rPr lang="en-US" sz="3200" dirty="0" smtClean="0">
                <a:solidFill>
                  <a:schemeClr val="bg2">
                    <a:lumMod val="10000"/>
                  </a:schemeClr>
                </a:solidFill>
                <a:latin typeface="Tahoma" pitchFamily="34" charset="0"/>
                <a:ea typeface="Tahoma" pitchFamily="34" charset="0"/>
                <a:cs typeface="Tahoma" pitchFamily="34" charset="0"/>
              </a:rPr>
              <a:t> Authority</a:t>
            </a:r>
            <a:endParaRPr lang="en-US" dirty="0" smtClean="0">
              <a:solidFill>
                <a:schemeClr val="bg2">
                  <a:lumMod val="25000"/>
                </a:schemeClr>
              </a:solidFill>
              <a:latin typeface="Tahoma" pitchFamily="34" charset="0"/>
              <a:ea typeface="Tahoma" pitchFamily="34" charset="0"/>
              <a:cs typeface="Tahoma" pitchFamily="34" charset="0"/>
            </a:endParaRPr>
          </a:p>
          <a:p>
            <a:pPr marL="834390" lvl="1" indent="-514350">
              <a:buClr>
                <a:schemeClr val="bg2">
                  <a:lumMod val="10000"/>
                </a:schemeClr>
              </a:buClr>
              <a:buSzPct val="120000"/>
              <a:buNone/>
            </a:pPr>
            <a:endParaRPr lang="en-US" b="1" dirty="0">
              <a:solidFill>
                <a:schemeClr val="bg2">
                  <a:lumMod val="10000"/>
                </a:schemeClr>
              </a:solidFill>
              <a:latin typeface="Tahoma" pitchFamily="34" charset="0"/>
              <a:ea typeface="Tahoma" pitchFamily="34" charset="0"/>
              <a:cs typeface="Tahoma" pitchFamily="34" charset="0"/>
            </a:endParaRPr>
          </a:p>
        </p:txBody>
      </p:sp>
    </p:spTree>
  </p:cSld>
  <p:clrMapOvr>
    <a:masterClrMapping/>
  </p:clrMapOvr>
  <p:transition>
    <p:cove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rmLogo1.gif"/>
          <p:cNvPicPr>
            <a:picLocks noChangeAspect="1"/>
          </p:cNvPicPr>
          <p:nvPr/>
        </p:nvPicPr>
        <p:blipFill>
          <a:blip r:embed="rId3" cstate="print"/>
          <a:srcRect/>
          <a:stretch>
            <a:fillRect/>
          </a:stretch>
        </p:blipFill>
        <p:spPr bwMode="auto">
          <a:xfrm>
            <a:off x="6477000" y="6387353"/>
            <a:ext cx="2667000" cy="470647"/>
          </a:xfrm>
          <a:prstGeom prst="rect">
            <a:avLst/>
          </a:prstGeom>
          <a:noFill/>
          <a:ln w="9525">
            <a:solidFill>
              <a:schemeClr val="accent6">
                <a:lumMod val="50000"/>
              </a:schemeClr>
            </a:solidFill>
            <a:miter lim="800000"/>
            <a:headEnd/>
            <a:tailEnd/>
          </a:ln>
        </p:spPr>
      </p:pic>
      <p:pic>
        <p:nvPicPr>
          <p:cNvPr id="5" name="Picture 4" descr="firmLogo1.gif"/>
          <p:cNvPicPr>
            <a:picLocks noChangeAspect="1"/>
          </p:cNvPicPr>
          <p:nvPr/>
        </p:nvPicPr>
        <p:blipFill>
          <a:blip r:embed="rId3" cstate="print"/>
          <a:srcRect/>
          <a:stretch>
            <a:fillRect/>
          </a:stretch>
        </p:blipFill>
        <p:spPr bwMode="auto">
          <a:xfrm>
            <a:off x="6553200" y="6400800"/>
            <a:ext cx="2590800" cy="457200"/>
          </a:xfrm>
          <a:prstGeom prst="rect">
            <a:avLst/>
          </a:prstGeom>
          <a:noFill/>
          <a:ln w="9525">
            <a:solidFill>
              <a:schemeClr val="accent6">
                <a:lumMod val="50000"/>
              </a:schemeClr>
            </a:solidFill>
            <a:miter lim="800000"/>
            <a:headEnd/>
            <a:tailEnd/>
          </a:ln>
        </p:spPr>
      </p:pic>
      <p:sp>
        <p:nvSpPr>
          <p:cNvPr id="6" name="TextBox 5"/>
          <p:cNvSpPr txBox="1"/>
          <p:nvPr/>
        </p:nvSpPr>
        <p:spPr>
          <a:xfrm>
            <a:off x="0" y="0"/>
            <a:ext cx="9144000" cy="369332"/>
          </a:xfrm>
          <a:prstGeom prst="rect">
            <a:avLst/>
          </a:prstGeom>
          <a:solidFill>
            <a:schemeClr val="tx2">
              <a:lumMod val="75000"/>
            </a:schemeClr>
          </a:solidFill>
        </p:spPr>
        <p:txBody>
          <a:bodyPr wrap="square" rtlCol="0">
            <a:spAutoFit/>
          </a:bodyPr>
          <a:lstStyle/>
          <a:p>
            <a:endParaRPr lang="en-US" dirty="0"/>
          </a:p>
        </p:txBody>
      </p:sp>
      <p:sp>
        <p:nvSpPr>
          <p:cNvPr id="12" name="Content Placeholder 11"/>
          <p:cNvSpPr>
            <a:spLocks noGrp="1"/>
          </p:cNvSpPr>
          <p:nvPr>
            <p:ph sz="quarter" idx="1"/>
          </p:nvPr>
        </p:nvSpPr>
        <p:spPr>
          <a:xfrm>
            <a:off x="0" y="1600200"/>
            <a:ext cx="9144000" cy="4495800"/>
          </a:xfrm>
        </p:spPr>
        <p:txBody>
          <a:bodyPr/>
          <a:lstStyle/>
          <a:p>
            <a:pPr>
              <a:buClrTx/>
              <a:buSzPct val="120000"/>
              <a:buFont typeface="Wingdings" pitchFamily="2" charset="2"/>
              <a:buChar char="Ø"/>
            </a:pPr>
            <a:endParaRPr lang="en-US" dirty="0" smtClean="0"/>
          </a:p>
          <a:p>
            <a:pPr>
              <a:buNone/>
            </a:pPr>
            <a:endParaRPr lang="en-US" dirty="0" smtClean="0"/>
          </a:p>
          <a:p>
            <a:pPr>
              <a:buNone/>
            </a:pPr>
            <a:endParaRPr lang="en-US" sz="2800" dirty="0" smtClean="0">
              <a:latin typeface="Tahoma" pitchFamily="34" charset="0"/>
              <a:ea typeface="Tahoma" pitchFamily="34" charset="0"/>
              <a:cs typeface="Tahoma" pitchFamily="34" charset="0"/>
            </a:endParaRPr>
          </a:p>
          <a:p>
            <a:pPr>
              <a:buNone/>
            </a:pPr>
            <a:endParaRPr lang="en-US" dirty="0" smtClean="0"/>
          </a:p>
          <a:p>
            <a:pPr>
              <a:buNone/>
            </a:pPr>
            <a:endParaRPr lang="en-US" dirty="0" smtClean="0"/>
          </a:p>
        </p:txBody>
      </p:sp>
      <p:sp>
        <p:nvSpPr>
          <p:cNvPr id="13" name="Rectangle 12"/>
          <p:cNvSpPr/>
          <p:nvPr/>
        </p:nvSpPr>
        <p:spPr>
          <a:xfrm>
            <a:off x="0" y="457200"/>
            <a:ext cx="9144000" cy="553998"/>
          </a:xfrm>
          <a:prstGeom prst="rect">
            <a:avLst/>
          </a:prstGeom>
        </p:spPr>
        <p:txBody>
          <a:bodyPr wrap="square">
            <a:spAutoFit/>
          </a:bodyPr>
          <a:lstStyle/>
          <a:p>
            <a:pPr algn="ctr">
              <a:buNone/>
            </a:pPr>
            <a:r>
              <a:rPr lang="en-US" sz="3000" b="1" dirty="0" smtClean="0">
                <a:solidFill>
                  <a:schemeClr val="bg2">
                    <a:lumMod val="25000"/>
                  </a:schemeClr>
                </a:solidFill>
                <a:latin typeface="Tahoma" pitchFamily="34" charset="0"/>
                <a:ea typeface="Tahoma" pitchFamily="34" charset="0"/>
                <a:cs typeface="Tahoma" pitchFamily="34" charset="0"/>
              </a:rPr>
              <a:t>GUIDELINES FOR SELECTING SPEED LIMITS</a:t>
            </a:r>
          </a:p>
        </p:txBody>
      </p:sp>
      <p:sp>
        <p:nvSpPr>
          <p:cNvPr id="9" name="Rectangle 8"/>
          <p:cNvSpPr/>
          <p:nvPr/>
        </p:nvSpPr>
        <p:spPr>
          <a:xfrm>
            <a:off x="381000" y="1600201"/>
            <a:ext cx="7924800" cy="4247317"/>
          </a:xfrm>
          <a:prstGeom prst="rect">
            <a:avLst/>
          </a:prstGeom>
        </p:spPr>
        <p:txBody>
          <a:bodyPr wrap="square">
            <a:spAutoFit/>
          </a:bodyPr>
          <a:lstStyle/>
          <a:p>
            <a:pPr marL="514350" indent="-514350">
              <a:buClr>
                <a:schemeClr val="bg2">
                  <a:lumMod val="10000"/>
                </a:schemeClr>
              </a:buClr>
              <a:buSzPct val="120000"/>
            </a:pPr>
            <a:r>
              <a:rPr lang="en-US" sz="3000" dirty="0" smtClean="0">
                <a:solidFill>
                  <a:schemeClr val="bg2">
                    <a:lumMod val="10000"/>
                  </a:schemeClr>
                </a:solidFill>
                <a:latin typeface="Tahoma" pitchFamily="34" charset="0"/>
                <a:ea typeface="Tahoma" pitchFamily="34" charset="0"/>
                <a:cs typeface="Tahoma" pitchFamily="34" charset="0"/>
              </a:rPr>
              <a:t>Speed limits exceptions:</a:t>
            </a:r>
          </a:p>
          <a:p>
            <a:pPr marL="514350" indent="-514350">
              <a:buClr>
                <a:schemeClr val="bg2">
                  <a:lumMod val="10000"/>
                </a:schemeClr>
              </a:buClr>
              <a:buSzPct val="120000"/>
            </a:pPr>
            <a:endParaRPr lang="en-US" sz="3000" dirty="0" smtClean="0">
              <a:solidFill>
                <a:schemeClr val="bg2">
                  <a:lumMod val="10000"/>
                </a:schemeClr>
              </a:solidFill>
              <a:latin typeface="Tahoma" pitchFamily="34" charset="0"/>
              <a:ea typeface="Tahoma" pitchFamily="34" charset="0"/>
              <a:cs typeface="Tahoma" pitchFamily="34" charset="0"/>
            </a:endParaRPr>
          </a:p>
          <a:p>
            <a:pPr marL="514350" indent="-514350">
              <a:buClr>
                <a:schemeClr val="bg2">
                  <a:lumMod val="10000"/>
                </a:schemeClr>
              </a:buClr>
              <a:buSzPct val="120000"/>
              <a:buFont typeface="Wingdings" pitchFamily="2" charset="2"/>
              <a:buChar char=""/>
            </a:pPr>
            <a:r>
              <a:rPr lang="en-US" sz="3000" dirty="0" smtClean="0">
                <a:solidFill>
                  <a:schemeClr val="bg2">
                    <a:lumMod val="10000"/>
                  </a:schemeClr>
                </a:solidFill>
                <a:latin typeface="Tahoma" pitchFamily="34" charset="0"/>
                <a:ea typeface="Tahoma" pitchFamily="34" charset="0"/>
                <a:cs typeface="Tahoma" pitchFamily="34" charset="0"/>
              </a:rPr>
              <a:t>Authorized emergency vehicle responding to a call;</a:t>
            </a:r>
          </a:p>
          <a:p>
            <a:pPr marL="514350" indent="-514350">
              <a:buClr>
                <a:schemeClr val="bg2">
                  <a:lumMod val="10000"/>
                </a:schemeClr>
              </a:buClr>
              <a:buSzPct val="120000"/>
              <a:buFont typeface="Wingdings" pitchFamily="2" charset="2"/>
              <a:buChar char=""/>
            </a:pPr>
            <a:endParaRPr lang="en-US" sz="3000" dirty="0" smtClean="0">
              <a:solidFill>
                <a:schemeClr val="bg2">
                  <a:lumMod val="10000"/>
                </a:schemeClr>
              </a:solidFill>
              <a:latin typeface="Tahoma" pitchFamily="34" charset="0"/>
              <a:ea typeface="Tahoma" pitchFamily="34" charset="0"/>
              <a:cs typeface="Tahoma" pitchFamily="34" charset="0"/>
            </a:endParaRPr>
          </a:p>
          <a:p>
            <a:pPr marL="514350" indent="-514350">
              <a:buClr>
                <a:schemeClr val="bg2">
                  <a:lumMod val="10000"/>
                </a:schemeClr>
              </a:buClr>
              <a:buSzPct val="120000"/>
              <a:buFont typeface="Wingdings" pitchFamily="2" charset="2"/>
              <a:buChar char=""/>
            </a:pPr>
            <a:r>
              <a:rPr lang="en-US" sz="3000" dirty="0" smtClean="0">
                <a:solidFill>
                  <a:schemeClr val="bg2">
                    <a:lumMod val="10000"/>
                  </a:schemeClr>
                </a:solidFill>
                <a:latin typeface="Tahoma" pitchFamily="34" charset="0"/>
                <a:ea typeface="Tahoma" pitchFamily="34" charset="0"/>
                <a:cs typeface="Tahoma" pitchFamily="34" charset="0"/>
              </a:rPr>
              <a:t>A police patrol; </a:t>
            </a:r>
          </a:p>
          <a:p>
            <a:pPr marL="514350" indent="-514350">
              <a:buClr>
                <a:schemeClr val="bg2">
                  <a:lumMod val="10000"/>
                </a:schemeClr>
              </a:buClr>
              <a:buSzPct val="120000"/>
            </a:pPr>
            <a:endParaRPr lang="en-US" sz="3000" dirty="0" smtClean="0">
              <a:solidFill>
                <a:schemeClr val="bg2">
                  <a:lumMod val="10000"/>
                </a:schemeClr>
              </a:solidFill>
              <a:latin typeface="Tahoma" pitchFamily="34" charset="0"/>
              <a:ea typeface="Tahoma" pitchFamily="34" charset="0"/>
              <a:cs typeface="Tahoma" pitchFamily="34" charset="0"/>
            </a:endParaRPr>
          </a:p>
          <a:p>
            <a:pPr marL="514350" indent="-514350">
              <a:buClr>
                <a:schemeClr val="bg2">
                  <a:lumMod val="10000"/>
                </a:schemeClr>
              </a:buClr>
              <a:buSzPct val="120000"/>
              <a:buFont typeface="Wingdings" pitchFamily="2" charset="2"/>
              <a:buChar char=""/>
            </a:pPr>
            <a:r>
              <a:rPr lang="en-US" sz="3000" dirty="0" smtClean="0">
                <a:solidFill>
                  <a:schemeClr val="bg2">
                    <a:lumMod val="10000"/>
                  </a:schemeClr>
                </a:solidFill>
                <a:latin typeface="Tahoma" pitchFamily="34" charset="0"/>
                <a:ea typeface="Tahoma" pitchFamily="34" charset="0"/>
                <a:cs typeface="Tahoma" pitchFamily="34" charset="0"/>
              </a:rPr>
              <a:t>A physician or ambulance responding to an emergency call.</a:t>
            </a:r>
          </a:p>
        </p:txBody>
      </p:sp>
      <p:pic>
        <p:nvPicPr>
          <p:cNvPr id="8" name="Picture 7" descr="view details"/>
          <p:cNvPicPr/>
          <p:nvPr/>
        </p:nvPicPr>
        <p:blipFill>
          <a:blip r:embed="rId4" cstate="print"/>
          <a:srcRect/>
          <a:stretch>
            <a:fillRect/>
          </a:stretch>
        </p:blipFill>
        <p:spPr bwMode="auto">
          <a:xfrm>
            <a:off x="4038600" y="3200400"/>
            <a:ext cx="1447800" cy="1219200"/>
          </a:xfrm>
          <a:prstGeom prst="rect">
            <a:avLst/>
          </a:prstGeom>
          <a:noFill/>
          <a:ln w="9525">
            <a:noFill/>
            <a:miter lim="800000"/>
            <a:headEnd/>
            <a:tailEnd/>
          </a:ln>
        </p:spPr>
      </p:pic>
      <p:pic>
        <p:nvPicPr>
          <p:cNvPr id="10" name="imgHvThumb" descr="view details"/>
          <p:cNvPicPr/>
          <p:nvPr/>
        </p:nvPicPr>
        <p:blipFill>
          <a:blip r:embed="rId5" cstate="print"/>
          <a:srcRect/>
          <a:stretch>
            <a:fillRect/>
          </a:stretch>
        </p:blipFill>
        <p:spPr bwMode="auto">
          <a:xfrm>
            <a:off x="6172200" y="3124200"/>
            <a:ext cx="2057400" cy="1371600"/>
          </a:xfrm>
          <a:prstGeom prst="rect">
            <a:avLst/>
          </a:prstGeom>
          <a:noFill/>
          <a:ln w="9525">
            <a:noFill/>
            <a:miter lim="800000"/>
            <a:headEnd/>
            <a:tailEnd/>
          </a:ln>
        </p:spPr>
      </p:pic>
    </p:spTree>
  </p:cSld>
  <p:clrMapOvr>
    <a:masterClrMapping/>
  </p:clrMapOvr>
  <p:transition>
    <p:cove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rmLogo1.gif"/>
          <p:cNvPicPr>
            <a:picLocks noChangeAspect="1"/>
          </p:cNvPicPr>
          <p:nvPr/>
        </p:nvPicPr>
        <p:blipFill>
          <a:blip r:embed="rId3" cstate="print"/>
          <a:srcRect/>
          <a:stretch>
            <a:fillRect/>
          </a:stretch>
        </p:blipFill>
        <p:spPr bwMode="auto">
          <a:xfrm>
            <a:off x="6477000" y="6387353"/>
            <a:ext cx="2667000" cy="470647"/>
          </a:xfrm>
          <a:prstGeom prst="rect">
            <a:avLst/>
          </a:prstGeom>
          <a:noFill/>
          <a:ln w="9525">
            <a:solidFill>
              <a:schemeClr val="accent6">
                <a:lumMod val="50000"/>
              </a:schemeClr>
            </a:solidFill>
            <a:miter lim="800000"/>
            <a:headEnd/>
            <a:tailEnd/>
          </a:ln>
        </p:spPr>
      </p:pic>
      <p:pic>
        <p:nvPicPr>
          <p:cNvPr id="5" name="Picture 4" descr="firmLogo1.gif"/>
          <p:cNvPicPr>
            <a:picLocks noChangeAspect="1"/>
          </p:cNvPicPr>
          <p:nvPr/>
        </p:nvPicPr>
        <p:blipFill>
          <a:blip r:embed="rId3" cstate="print"/>
          <a:srcRect/>
          <a:stretch>
            <a:fillRect/>
          </a:stretch>
        </p:blipFill>
        <p:spPr bwMode="auto">
          <a:xfrm>
            <a:off x="6553200" y="6400800"/>
            <a:ext cx="2590800" cy="457200"/>
          </a:xfrm>
          <a:prstGeom prst="rect">
            <a:avLst/>
          </a:prstGeom>
          <a:noFill/>
          <a:ln w="9525">
            <a:solidFill>
              <a:schemeClr val="accent6">
                <a:lumMod val="50000"/>
              </a:schemeClr>
            </a:solidFill>
            <a:miter lim="800000"/>
            <a:headEnd/>
            <a:tailEnd/>
          </a:ln>
        </p:spPr>
      </p:pic>
      <p:sp>
        <p:nvSpPr>
          <p:cNvPr id="6" name="TextBox 5"/>
          <p:cNvSpPr txBox="1"/>
          <p:nvPr/>
        </p:nvSpPr>
        <p:spPr>
          <a:xfrm>
            <a:off x="0" y="0"/>
            <a:ext cx="9144000" cy="369332"/>
          </a:xfrm>
          <a:prstGeom prst="rect">
            <a:avLst/>
          </a:prstGeom>
          <a:solidFill>
            <a:schemeClr val="tx2">
              <a:lumMod val="75000"/>
            </a:schemeClr>
          </a:solidFill>
        </p:spPr>
        <p:txBody>
          <a:bodyPr wrap="square" rtlCol="0">
            <a:spAutoFit/>
          </a:bodyPr>
          <a:lstStyle/>
          <a:p>
            <a:endParaRPr lang="en-US" dirty="0"/>
          </a:p>
        </p:txBody>
      </p:sp>
      <p:sp>
        <p:nvSpPr>
          <p:cNvPr id="12" name="Content Placeholder 11"/>
          <p:cNvSpPr>
            <a:spLocks noGrp="1"/>
          </p:cNvSpPr>
          <p:nvPr>
            <p:ph sz="quarter" idx="1"/>
          </p:nvPr>
        </p:nvSpPr>
        <p:spPr>
          <a:xfrm>
            <a:off x="0" y="1600200"/>
            <a:ext cx="9144000" cy="4495800"/>
          </a:xfrm>
        </p:spPr>
        <p:txBody>
          <a:bodyPr/>
          <a:lstStyle/>
          <a:p>
            <a:endParaRPr lang="en-US" dirty="0" smtClean="0"/>
          </a:p>
          <a:p>
            <a:endParaRPr lang="en-US" dirty="0" smtClean="0"/>
          </a:p>
          <a:p>
            <a:endParaRPr lang="en-US" dirty="0" smtClean="0"/>
          </a:p>
        </p:txBody>
      </p:sp>
      <p:sp>
        <p:nvSpPr>
          <p:cNvPr id="13" name="Rectangle 12"/>
          <p:cNvSpPr/>
          <p:nvPr/>
        </p:nvSpPr>
        <p:spPr>
          <a:xfrm>
            <a:off x="0" y="457200"/>
            <a:ext cx="9144000" cy="707886"/>
          </a:xfrm>
          <a:prstGeom prst="rect">
            <a:avLst/>
          </a:prstGeom>
        </p:spPr>
        <p:txBody>
          <a:bodyPr wrap="square">
            <a:spAutoFit/>
          </a:bodyPr>
          <a:lstStyle/>
          <a:p>
            <a:pPr algn="ctr">
              <a:buNone/>
            </a:pPr>
            <a:r>
              <a:rPr lang="en-US" sz="4000" b="1" dirty="0" smtClean="0">
                <a:solidFill>
                  <a:schemeClr val="bg2">
                    <a:lumMod val="25000"/>
                  </a:schemeClr>
                </a:solidFill>
                <a:latin typeface="Tahoma" pitchFamily="34" charset="0"/>
                <a:ea typeface="Tahoma" pitchFamily="34" charset="0"/>
                <a:cs typeface="Tahoma" pitchFamily="34" charset="0"/>
              </a:rPr>
              <a:t>THE STATE’S CASE</a:t>
            </a:r>
          </a:p>
        </p:txBody>
      </p:sp>
      <p:pic>
        <p:nvPicPr>
          <p:cNvPr id="10" name="Picture 9" descr="http://night_court.tripod.com/images/gallery/castphotos/harry02.jpg"/>
          <p:cNvPicPr/>
          <p:nvPr/>
        </p:nvPicPr>
        <p:blipFill>
          <a:blip r:embed="rId4" cstate="print"/>
          <a:srcRect/>
          <a:stretch>
            <a:fillRect/>
          </a:stretch>
        </p:blipFill>
        <p:spPr bwMode="auto">
          <a:xfrm>
            <a:off x="1752600" y="1657350"/>
            <a:ext cx="5486400" cy="4362450"/>
          </a:xfrm>
          <a:prstGeom prst="roundRect">
            <a:avLst>
              <a:gd name="adj" fmla="val 8594"/>
            </a:avLst>
          </a:prstGeom>
          <a:ln/>
        </p:spPr>
        <p:style>
          <a:lnRef idx="1">
            <a:schemeClr val="dk1"/>
          </a:lnRef>
          <a:fillRef idx="3">
            <a:schemeClr val="dk1"/>
          </a:fillRef>
          <a:effectRef idx="2">
            <a:schemeClr val="dk1"/>
          </a:effectRef>
          <a:fontRef idx="minor">
            <a:schemeClr val="lt1"/>
          </a:fontRef>
        </p:style>
      </p:pic>
    </p:spTree>
  </p:cSld>
  <p:clrMapOvr>
    <a:masterClrMapping/>
  </p:clrMapOvr>
  <p:transition>
    <p:cove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rmLogo1.gif"/>
          <p:cNvPicPr>
            <a:picLocks noChangeAspect="1"/>
          </p:cNvPicPr>
          <p:nvPr/>
        </p:nvPicPr>
        <p:blipFill>
          <a:blip r:embed="rId3" cstate="print"/>
          <a:srcRect/>
          <a:stretch>
            <a:fillRect/>
          </a:stretch>
        </p:blipFill>
        <p:spPr bwMode="auto">
          <a:xfrm>
            <a:off x="6477000" y="6387353"/>
            <a:ext cx="2667000" cy="470647"/>
          </a:xfrm>
          <a:prstGeom prst="rect">
            <a:avLst/>
          </a:prstGeom>
          <a:noFill/>
          <a:ln w="9525">
            <a:solidFill>
              <a:schemeClr val="accent6">
                <a:lumMod val="50000"/>
              </a:schemeClr>
            </a:solidFill>
            <a:miter lim="800000"/>
            <a:headEnd/>
            <a:tailEnd/>
          </a:ln>
        </p:spPr>
      </p:pic>
      <p:pic>
        <p:nvPicPr>
          <p:cNvPr id="5" name="Picture 4" descr="firmLogo1.gif"/>
          <p:cNvPicPr>
            <a:picLocks noChangeAspect="1"/>
          </p:cNvPicPr>
          <p:nvPr/>
        </p:nvPicPr>
        <p:blipFill>
          <a:blip r:embed="rId3" cstate="print"/>
          <a:srcRect/>
          <a:stretch>
            <a:fillRect/>
          </a:stretch>
        </p:blipFill>
        <p:spPr bwMode="auto">
          <a:xfrm>
            <a:off x="6553200" y="6400800"/>
            <a:ext cx="2590800" cy="457200"/>
          </a:xfrm>
          <a:prstGeom prst="rect">
            <a:avLst/>
          </a:prstGeom>
          <a:noFill/>
          <a:ln w="9525">
            <a:solidFill>
              <a:schemeClr val="accent6">
                <a:lumMod val="50000"/>
              </a:schemeClr>
            </a:solidFill>
            <a:miter lim="800000"/>
            <a:headEnd/>
            <a:tailEnd/>
          </a:ln>
        </p:spPr>
      </p:pic>
      <p:sp>
        <p:nvSpPr>
          <p:cNvPr id="6" name="TextBox 5"/>
          <p:cNvSpPr txBox="1"/>
          <p:nvPr/>
        </p:nvSpPr>
        <p:spPr>
          <a:xfrm>
            <a:off x="0" y="0"/>
            <a:ext cx="9144000" cy="369332"/>
          </a:xfrm>
          <a:prstGeom prst="rect">
            <a:avLst/>
          </a:prstGeom>
          <a:solidFill>
            <a:schemeClr val="tx2">
              <a:lumMod val="75000"/>
            </a:schemeClr>
          </a:solidFill>
        </p:spPr>
        <p:txBody>
          <a:bodyPr wrap="square" rtlCol="0">
            <a:spAutoFit/>
          </a:bodyPr>
          <a:lstStyle/>
          <a:p>
            <a:endParaRPr lang="en-US" dirty="0"/>
          </a:p>
        </p:txBody>
      </p:sp>
      <p:sp>
        <p:nvSpPr>
          <p:cNvPr id="12" name="Content Placeholder 11"/>
          <p:cNvSpPr>
            <a:spLocks noGrp="1"/>
          </p:cNvSpPr>
          <p:nvPr>
            <p:ph sz="quarter" idx="1"/>
          </p:nvPr>
        </p:nvSpPr>
        <p:spPr>
          <a:xfrm>
            <a:off x="4114800" y="1600200"/>
            <a:ext cx="4800600" cy="4267200"/>
          </a:xfrm>
          <a:prstGeom prst="frame">
            <a:avLst/>
          </a:prstGeom>
          <a:solidFill>
            <a:schemeClr val="accent2">
              <a:lumMod val="75000"/>
            </a:schemeClr>
          </a:solidFill>
          <a:ln>
            <a:solidFill>
              <a:srgbClr val="00B0F0"/>
            </a:solidFill>
          </a:ln>
        </p:spPr>
        <p:txBody>
          <a:bodyPr>
            <a:normAutofit fontScale="77500" lnSpcReduction="20000"/>
          </a:bodyPr>
          <a:lstStyle/>
          <a:p>
            <a:pPr algn="just">
              <a:buNone/>
            </a:pPr>
            <a:r>
              <a:rPr lang="en-US" sz="2400" dirty="0" smtClean="0"/>
              <a:t>	</a:t>
            </a:r>
          </a:p>
          <a:p>
            <a:pPr marL="457200" lvl="0" indent="-457200">
              <a:buClrTx/>
              <a:buSzPct val="120000"/>
              <a:buFont typeface="Wingdings" pitchFamily="2" charset="2"/>
              <a:buChar char="«"/>
            </a:pPr>
            <a:r>
              <a:rPr lang="en-US" sz="2800" dirty="0" smtClean="0">
                <a:latin typeface="Tahoma" pitchFamily="34" charset="0"/>
                <a:ea typeface="Tahoma" pitchFamily="34" charset="0"/>
                <a:cs typeface="Tahoma" pitchFamily="34" charset="0"/>
              </a:rPr>
              <a:t>Burden of proof – </a:t>
            </a:r>
          </a:p>
          <a:p>
            <a:pPr marL="457200" lvl="0" indent="-457200">
              <a:buClrTx/>
              <a:buSzPct val="120000"/>
              <a:buNone/>
            </a:pPr>
            <a:r>
              <a:rPr lang="en-US" sz="2800" i="1" dirty="0" smtClean="0">
                <a:latin typeface="Tahoma" pitchFamily="34" charset="0"/>
                <a:ea typeface="Tahoma" pitchFamily="34" charset="0"/>
                <a:cs typeface="Tahoma" pitchFamily="34" charset="0"/>
              </a:rPr>
              <a:t>	beyond a reasonable doubt (criminal)</a:t>
            </a:r>
            <a:r>
              <a:rPr lang="en-US" sz="2800" dirty="0" smtClean="0">
                <a:latin typeface="Tahoma" pitchFamily="34" charset="0"/>
                <a:ea typeface="Tahoma" pitchFamily="34" charset="0"/>
                <a:cs typeface="Tahoma" pitchFamily="34" charset="0"/>
              </a:rPr>
              <a:t>;</a:t>
            </a:r>
          </a:p>
          <a:p>
            <a:pPr marL="514350" indent="-514350">
              <a:buClrTx/>
              <a:buSzPct val="120000"/>
              <a:buFont typeface="Wingdings" pitchFamily="2" charset="2"/>
              <a:buChar char="«"/>
            </a:pPr>
            <a:r>
              <a:rPr lang="en-US" sz="2800" dirty="0" smtClean="0">
                <a:latin typeface="Tahoma" pitchFamily="34" charset="0"/>
                <a:ea typeface="Tahoma" pitchFamily="34" charset="0"/>
                <a:cs typeface="Tahoma" pitchFamily="34" charset="0"/>
              </a:rPr>
              <a:t>Presumption that the posted speed limit is reasonable and prudent; and</a:t>
            </a:r>
          </a:p>
          <a:p>
            <a:pPr marL="514350" indent="-514350">
              <a:buClrTx/>
              <a:buSzPct val="120000"/>
              <a:buFont typeface="Wingdings" pitchFamily="2" charset="2"/>
              <a:buChar char="«"/>
            </a:pPr>
            <a:r>
              <a:rPr lang="en-US" sz="2800" dirty="0" smtClean="0">
                <a:latin typeface="Tahoma" pitchFamily="34" charset="0"/>
                <a:ea typeface="Tahoma" pitchFamily="34" charset="0"/>
                <a:cs typeface="Tahoma" pitchFamily="34" charset="0"/>
              </a:rPr>
              <a:t>No culpable mental state required. </a:t>
            </a:r>
          </a:p>
          <a:p>
            <a:pPr marL="514350" lvl="0" indent="-514350">
              <a:buClrTx/>
              <a:buSzPct val="120000"/>
              <a:buFont typeface="Wingdings" pitchFamily="2" charset="2"/>
              <a:buChar char="«"/>
            </a:pPr>
            <a:endParaRPr lang="en-US" sz="2400" dirty="0" smtClean="0"/>
          </a:p>
          <a:p>
            <a:pPr marL="514350" indent="-514350">
              <a:buClrTx/>
              <a:buSzPct val="120000"/>
              <a:buFont typeface="Wingdings" pitchFamily="2" charset="2"/>
              <a:buChar char="«"/>
            </a:pPr>
            <a:endParaRPr lang="en-US" sz="2400" dirty="0" smtClean="0">
              <a:latin typeface="Tahoma" pitchFamily="34" charset="0"/>
              <a:ea typeface="Tahoma" pitchFamily="34" charset="0"/>
              <a:cs typeface="Tahoma" pitchFamily="34" charset="0"/>
            </a:endParaRPr>
          </a:p>
          <a:p>
            <a:pPr>
              <a:buNone/>
            </a:pPr>
            <a:endParaRPr lang="en-US" sz="2400" dirty="0" smtClean="0"/>
          </a:p>
          <a:p>
            <a:pPr>
              <a:buNone/>
            </a:pPr>
            <a:endParaRPr lang="en-US" sz="2400" dirty="0" smtClean="0"/>
          </a:p>
        </p:txBody>
      </p:sp>
      <p:sp>
        <p:nvSpPr>
          <p:cNvPr id="13" name="Rectangle 12"/>
          <p:cNvSpPr/>
          <p:nvPr/>
        </p:nvSpPr>
        <p:spPr>
          <a:xfrm>
            <a:off x="0" y="457200"/>
            <a:ext cx="9144000" cy="707886"/>
          </a:xfrm>
          <a:prstGeom prst="rect">
            <a:avLst/>
          </a:prstGeom>
        </p:spPr>
        <p:txBody>
          <a:bodyPr wrap="square">
            <a:spAutoFit/>
          </a:bodyPr>
          <a:lstStyle/>
          <a:p>
            <a:pPr algn="ctr">
              <a:buNone/>
            </a:pPr>
            <a:r>
              <a:rPr lang="en-US" sz="4000" b="1" dirty="0" smtClean="0">
                <a:solidFill>
                  <a:schemeClr val="bg2">
                    <a:lumMod val="25000"/>
                  </a:schemeClr>
                </a:solidFill>
                <a:latin typeface="Tahoma" pitchFamily="34" charset="0"/>
                <a:ea typeface="Tahoma" pitchFamily="34" charset="0"/>
                <a:cs typeface="Tahoma" pitchFamily="34" charset="0"/>
              </a:rPr>
              <a:t>THE STATE’S CASE</a:t>
            </a:r>
          </a:p>
        </p:txBody>
      </p:sp>
      <p:pic>
        <p:nvPicPr>
          <p:cNvPr id="8" name="Picture 7" descr="Judge's Indecision cartoons image illustration picture"/>
          <p:cNvPicPr/>
          <p:nvPr/>
        </p:nvPicPr>
        <p:blipFill>
          <a:blip r:embed="rId4" cstate="print"/>
          <a:srcRect/>
          <a:stretch>
            <a:fillRect/>
          </a:stretch>
        </p:blipFill>
        <p:spPr bwMode="auto">
          <a:xfrm>
            <a:off x="228600" y="1676400"/>
            <a:ext cx="3657600" cy="4648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cove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rmLogo1.gif"/>
          <p:cNvPicPr>
            <a:picLocks noChangeAspect="1"/>
          </p:cNvPicPr>
          <p:nvPr/>
        </p:nvPicPr>
        <p:blipFill>
          <a:blip r:embed="rId3" cstate="print"/>
          <a:srcRect/>
          <a:stretch>
            <a:fillRect/>
          </a:stretch>
        </p:blipFill>
        <p:spPr bwMode="auto">
          <a:xfrm>
            <a:off x="6477000" y="6387353"/>
            <a:ext cx="2667000" cy="470647"/>
          </a:xfrm>
          <a:prstGeom prst="rect">
            <a:avLst/>
          </a:prstGeom>
          <a:noFill/>
          <a:ln w="9525">
            <a:solidFill>
              <a:schemeClr val="accent6">
                <a:lumMod val="50000"/>
              </a:schemeClr>
            </a:solidFill>
            <a:miter lim="800000"/>
            <a:headEnd/>
            <a:tailEnd/>
          </a:ln>
        </p:spPr>
      </p:pic>
      <p:pic>
        <p:nvPicPr>
          <p:cNvPr id="5" name="Picture 4" descr="firmLogo1.gif"/>
          <p:cNvPicPr>
            <a:picLocks noChangeAspect="1"/>
          </p:cNvPicPr>
          <p:nvPr/>
        </p:nvPicPr>
        <p:blipFill>
          <a:blip r:embed="rId3" cstate="print"/>
          <a:srcRect/>
          <a:stretch>
            <a:fillRect/>
          </a:stretch>
        </p:blipFill>
        <p:spPr bwMode="auto">
          <a:xfrm>
            <a:off x="6553200" y="6400800"/>
            <a:ext cx="2590800" cy="457200"/>
          </a:xfrm>
          <a:prstGeom prst="rect">
            <a:avLst/>
          </a:prstGeom>
          <a:noFill/>
          <a:ln w="9525">
            <a:solidFill>
              <a:schemeClr val="accent6">
                <a:lumMod val="50000"/>
              </a:schemeClr>
            </a:solidFill>
            <a:miter lim="800000"/>
            <a:headEnd/>
            <a:tailEnd/>
          </a:ln>
        </p:spPr>
      </p:pic>
      <p:sp>
        <p:nvSpPr>
          <p:cNvPr id="6" name="TextBox 5"/>
          <p:cNvSpPr txBox="1"/>
          <p:nvPr/>
        </p:nvSpPr>
        <p:spPr>
          <a:xfrm>
            <a:off x="0" y="0"/>
            <a:ext cx="9144000" cy="369332"/>
          </a:xfrm>
          <a:prstGeom prst="rect">
            <a:avLst/>
          </a:prstGeom>
          <a:solidFill>
            <a:schemeClr val="tx2">
              <a:lumMod val="75000"/>
            </a:schemeClr>
          </a:solidFill>
        </p:spPr>
        <p:txBody>
          <a:bodyPr wrap="square" rtlCol="0">
            <a:spAutoFit/>
          </a:bodyPr>
          <a:lstStyle/>
          <a:p>
            <a:endParaRPr lang="en-US" dirty="0"/>
          </a:p>
        </p:txBody>
      </p:sp>
      <p:sp>
        <p:nvSpPr>
          <p:cNvPr id="12" name="Content Placeholder 11"/>
          <p:cNvSpPr>
            <a:spLocks noGrp="1"/>
          </p:cNvSpPr>
          <p:nvPr>
            <p:ph sz="quarter" idx="1"/>
          </p:nvPr>
        </p:nvSpPr>
        <p:spPr>
          <a:xfrm>
            <a:off x="228600" y="1828800"/>
            <a:ext cx="8686800" cy="4419600"/>
          </a:xfrm>
        </p:spPr>
        <p:txBody>
          <a:bodyPr>
            <a:normAutofit/>
          </a:bodyPr>
          <a:lstStyle/>
          <a:p>
            <a:pPr algn="just">
              <a:buNone/>
            </a:pPr>
            <a:r>
              <a:rPr lang="en-US" dirty="0" smtClean="0"/>
              <a:t>	</a:t>
            </a:r>
            <a:endParaRPr lang="en-US" sz="3000" dirty="0" smtClean="0">
              <a:latin typeface="Tahoma" pitchFamily="34" charset="0"/>
              <a:ea typeface="Tahoma" pitchFamily="34" charset="0"/>
              <a:cs typeface="Tahoma" pitchFamily="34" charset="0"/>
            </a:endParaRPr>
          </a:p>
          <a:p>
            <a:pPr>
              <a:buNone/>
            </a:pPr>
            <a:endParaRPr lang="en-US" sz="2800" dirty="0" smtClean="0"/>
          </a:p>
          <a:p>
            <a:pPr marL="457200" indent="-457200">
              <a:buClrTx/>
              <a:buSzPct val="100000"/>
              <a:buNone/>
              <a:tabLst>
                <a:tab pos="1143000" algn="l"/>
              </a:tabLst>
            </a:pPr>
            <a:r>
              <a:rPr lang="en-US" sz="2800" dirty="0" smtClean="0">
                <a:latin typeface="Tahoma" pitchFamily="34" charset="0"/>
                <a:ea typeface="Tahoma" pitchFamily="34" charset="0"/>
                <a:cs typeface="Tahoma" pitchFamily="34" charset="0"/>
              </a:rPr>
              <a:t>	</a:t>
            </a:r>
          </a:p>
        </p:txBody>
      </p:sp>
      <p:sp>
        <p:nvSpPr>
          <p:cNvPr id="13" name="Rectangle 12"/>
          <p:cNvSpPr/>
          <p:nvPr/>
        </p:nvSpPr>
        <p:spPr>
          <a:xfrm>
            <a:off x="0" y="457200"/>
            <a:ext cx="9144000" cy="707886"/>
          </a:xfrm>
          <a:prstGeom prst="rect">
            <a:avLst/>
          </a:prstGeom>
        </p:spPr>
        <p:txBody>
          <a:bodyPr wrap="square">
            <a:spAutoFit/>
          </a:bodyPr>
          <a:lstStyle/>
          <a:p>
            <a:pPr algn="ctr">
              <a:buNone/>
            </a:pPr>
            <a:r>
              <a:rPr lang="en-US" sz="4000" b="1" dirty="0" smtClean="0">
                <a:solidFill>
                  <a:schemeClr val="bg2">
                    <a:lumMod val="25000"/>
                  </a:schemeClr>
                </a:solidFill>
                <a:latin typeface="Tahoma" pitchFamily="34" charset="0"/>
                <a:ea typeface="Tahoma" pitchFamily="34" charset="0"/>
                <a:cs typeface="Tahoma" pitchFamily="34" charset="0"/>
              </a:rPr>
              <a:t>THE STATE’S CASE</a:t>
            </a:r>
          </a:p>
        </p:txBody>
      </p:sp>
      <p:sp>
        <p:nvSpPr>
          <p:cNvPr id="8" name="TextBox 7"/>
          <p:cNvSpPr txBox="1"/>
          <p:nvPr/>
        </p:nvSpPr>
        <p:spPr>
          <a:xfrm>
            <a:off x="304801" y="1676400"/>
            <a:ext cx="8229600" cy="2677656"/>
          </a:xfrm>
          <a:prstGeom prst="rect">
            <a:avLst/>
          </a:prstGeom>
          <a:noFill/>
        </p:spPr>
        <p:txBody>
          <a:bodyPr wrap="square" rtlCol="0">
            <a:spAutoFit/>
          </a:bodyPr>
          <a:lstStyle/>
          <a:p>
            <a:pPr algn="just"/>
            <a:r>
              <a:rPr lang="en-US" sz="2800" dirty="0" smtClean="0">
                <a:latin typeface="Tahoma" pitchFamily="34" charset="0"/>
                <a:ea typeface="Tahoma" pitchFamily="34" charset="0"/>
                <a:cs typeface="Tahoma" pitchFamily="34" charset="0"/>
              </a:rPr>
              <a:t>Does the State have to introduce evidence that the speed was not reasonable and prudent?</a:t>
            </a:r>
          </a:p>
          <a:p>
            <a:pPr algn="just"/>
            <a:endParaRPr lang="en-US" sz="2800" dirty="0" smtClean="0">
              <a:latin typeface="Tahoma" pitchFamily="34" charset="0"/>
              <a:ea typeface="Tahoma" pitchFamily="34" charset="0"/>
              <a:cs typeface="Tahoma" pitchFamily="34" charset="0"/>
            </a:endParaRPr>
          </a:p>
          <a:p>
            <a:pPr algn="just"/>
            <a:r>
              <a:rPr lang="en-US" sz="2800" dirty="0" smtClean="0">
                <a:latin typeface="Tahoma" pitchFamily="34" charset="0"/>
                <a:ea typeface="Tahoma" pitchFamily="34" charset="0"/>
                <a:cs typeface="Tahoma" pitchFamily="34" charset="0"/>
              </a:rPr>
              <a:t>Evidence that the person exceeded the posted speed limit is prima facie evidence that the speed was unreasonable.</a:t>
            </a:r>
            <a:endParaRPr lang="en-US" sz="2800" dirty="0">
              <a:latin typeface="Tahoma" pitchFamily="34" charset="0"/>
              <a:ea typeface="Tahoma" pitchFamily="34" charset="0"/>
              <a:cs typeface="Tahoma" pitchFamily="34" charset="0"/>
            </a:endParaRPr>
          </a:p>
        </p:txBody>
      </p:sp>
    </p:spTree>
  </p:cSld>
  <p:clrMapOvr>
    <a:masterClrMapping/>
  </p:clrMapOvr>
  <p:transition>
    <p:cove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rmLogo1.gif"/>
          <p:cNvPicPr>
            <a:picLocks noChangeAspect="1"/>
          </p:cNvPicPr>
          <p:nvPr/>
        </p:nvPicPr>
        <p:blipFill>
          <a:blip r:embed="rId3" cstate="print"/>
          <a:srcRect/>
          <a:stretch>
            <a:fillRect/>
          </a:stretch>
        </p:blipFill>
        <p:spPr bwMode="auto">
          <a:xfrm>
            <a:off x="6477000" y="6387353"/>
            <a:ext cx="2667000" cy="470647"/>
          </a:xfrm>
          <a:prstGeom prst="rect">
            <a:avLst/>
          </a:prstGeom>
          <a:noFill/>
          <a:ln w="9525">
            <a:solidFill>
              <a:schemeClr val="accent6">
                <a:lumMod val="50000"/>
              </a:schemeClr>
            </a:solidFill>
            <a:miter lim="800000"/>
            <a:headEnd/>
            <a:tailEnd/>
          </a:ln>
        </p:spPr>
      </p:pic>
      <p:pic>
        <p:nvPicPr>
          <p:cNvPr id="5" name="Picture 4" descr="firmLogo1.gif"/>
          <p:cNvPicPr>
            <a:picLocks noChangeAspect="1"/>
          </p:cNvPicPr>
          <p:nvPr/>
        </p:nvPicPr>
        <p:blipFill>
          <a:blip r:embed="rId3" cstate="print"/>
          <a:srcRect/>
          <a:stretch>
            <a:fillRect/>
          </a:stretch>
        </p:blipFill>
        <p:spPr bwMode="auto">
          <a:xfrm>
            <a:off x="6553200" y="6400800"/>
            <a:ext cx="2590800" cy="457200"/>
          </a:xfrm>
          <a:prstGeom prst="rect">
            <a:avLst/>
          </a:prstGeom>
          <a:noFill/>
          <a:ln w="9525">
            <a:solidFill>
              <a:schemeClr val="accent6">
                <a:lumMod val="50000"/>
              </a:schemeClr>
            </a:solidFill>
            <a:miter lim="800000"/>
            <a:headEnd/>
            <a:tailEnd/>
          </a:ln>
        </p:spPr>
      </p:pic>
      <p:sp>
        <p:nvSpPr>
          <p:cNvPr id="6" name="TextBox 5"/>
          <p:cNvSpPr txBox="1"/>
          <p:nvPr/>
        </p:nvSpPr>
        <p:spPr>
          <a:xfrm>
            <a:off x="0" y="0"/>
            <a:ext cx="9144000" cy="369332"/>
          </a:xfrm>
          <a:prstGeom prst="rect">
            <a:avLst/>
          </a:prstGeom>
          <a:solidFill>
            <a:schemeClr val="tx2">
              <a:lumMod val="75000"/>
            </a:schemeClr>
          </a:solidFill>
        </p:spPr>
        <p:txBody>
          <a:bodyPr wrap="square" rtlCol="0">
            <a:spAutoFit/>
          </a:bodyPr>
          <a:lstStyle/>
          <a:p>
            <a:endParaRPr lang="en-US" dirty="0"/>
          </a:p>
        </p:txBody>
      </p:sp>
      <p:sp>
        <p:nvSpPr>
          <p:cNvPr id="12" name="Content Placeholder 11"/>
          <p:cNvSpPr>
            <a:spLocks noGrp="1"/>
          </p:cNvSpPr>
          <p:nvPr>
            <p:ph sz="quarter" idx="1"/>
          </p:nvPr>
        </p:nvSpPr>
        <p:spPr>
          <a:xfrm>
            <a:off x="0" y="1600200"/>
            <a:ext cx="9144000" cy="4495800"/>
          </a:xfrm>
        </p:spPr>
        <p:txBody>
          <a:bodyPr/>
          <a:lstStyle/>
          <a:p>
            <a:endParaRPr lang="en-US" dirty="0" smtClean="0"/>
          </a:p>
          <a:p>
            <a:endParaRPr lang="en-US" dirty="0" smtClean="0"/>
          </a:p>
          <a:p>
            <a:endParaRPr lang="en-US" dirty="0" smtClean="0"/>
          </a:p>
        </p:txBody>
      </p:sp>
      <p:sp>
        <p:nvSpPr>
          <p:cNvPr id="13" name="Rectangle 12"/>
          <p:cNvSpPr/>
          <p:nvPr/>
        </p:nvSpPr>
        <p:spPr>
          <a:xfrm>
            <a:off x="0" y="457200"/>
            <a:ext cx="9144000" cy="707886"/>
          </a:xfrm>
          <a:prstGeom prst="rect">
            <a:avLst/>
          </a:prstGeom>
        </p:spPr>
        <p:txBody>
          <a:bodyPr wrap="square">
            <a:spAutoFit/>
          </a:bodyPr>
          <a:lstStyle/>
          <a:p>
            <a:pPr algn="ctr">
              <a:buNone/>
            </a:pPr>
            <a:r>
              <a:rPr lang="en-US" sz="4000" b="1" dirty="0" smtClean="0">
                <a:solidFill>
                  <a:schemeClr val="bg2">
                    <a:lumMod val="25000"/>
                  </a:schemeClr>
                </a:solidFill>
                <a:latin typeface="Tahoma" pitchFamily="34" charset="0"/>
                <a:ea typeface="Tahoma" pitchFamily="34" charset="0"/>
                <a:cs typeface="Tahoma" pitchFamily="34" charset="0"/>
              </a:rPr>
              <a:t>NEW LAWS</a:t>
            </a:r>
          </a:p>
        </p:txBody>
      </p:sp>
      <p:pic>
        <p:nvPicPr>
          <p:cNvPr id="99330" name="Picture 2" descr="Probative Value cartoons image illustration picture"/>
          <p:cNvPicPr>
            <a:picLocks noChangeAspect="1" noChangeArrowheads="1"/>
          </p:cNvPicPr>
          <p:nvPr/>
        </p:nvPicPr>
        <p:blipFill>
          <a:blip r:embed="rId4" cstate="print"/>
          <a:srcRect/>
          <a:stretch>
            <a:fillRect/>
          </a:stretch>
        </p:blipFill>
        <p:spPr bwMode="auto">
          <a:xfrm>
            <a:off x="1905000" y="1676400"/>
            <a:ext cx="5562600" cy="4419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cove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rmLogo1.gif"/>
          <p:cNvPicPr>
            <a:picLocks noChangeAspect="1"/>
          </p:cNvPicPr>
          <p:nvPr/>
        </p:nvPicPr>
        <p:blipFill>
          <a:blip r:embed="rId3" cstate="print"/>
          <a:srcRect/>
          <a:stretch>
            <a:fillRect/>
          </a:stretch>
        </p:blipFill>
        <p:spPr bwMode="auto">
          <a:xfrm>
            <a:off x="6477000" y="6387353"/>
            <a:ext cx="2667000" cy="470647"/>
          </a:xfrm>
          <a:prstGeom prst="rect">
            <a:avLst/>
          </a:prstGeom>
          <a:noFill/>
          <a:ln w="9525">
            <a:solidFill>
              <a:schemeClr val="accent6">
                <a:lumMod val="50000"/>
              </a:schemeClr>
            </a:solidFill>
            <a:miter lim="800000"/>
            <a:headEnd/>
            <a:tailEnd/>
          </a:ln>
        </p:spPr>
      </p:pic>
      <p:pic>
        <p:nvPicPr>
          <p:cNvPr id="5" name="Picture 4" descr="firmLogo1.gif"/>
          <p:cNvPicPr>
            <a:picLocks noChangeAspect="1"/>
          </p:cNvPicPr>
          <p:nvPr/>
        </p:nvPicPr>
        <p:blipFill>
          <a:blip r:embed="rId3" cstate="print"/>
          <a:srcRect/>
          <a:stretch>
            <a:fillRect/>
          </a:stretch>
        </p:blipFill>
        <p:spPr bwMode="auto">
          <a:xfrm>
            <a:off x="6553200" y="6400800"/>
            <a:ext cx="2590800" cy="457200"/>
          </a:xfrm>
          <a:prstGeom prst="rect">
            <a:avLst/>
          </a:prstGeom>
          <a:noFill/>
          <a:ln w="9525">
            <a:solidFill>
              <a:schemeClr val="accent6">
                <a:lumMod val="50000"/>
              </a:schemeClr>
            </a:solidFill>
            <a:miter lim="800000"/>
            <a:headEnd/>
            <a:tailEnd/>
          </a:ln>
        </p:spPr>
      </p:pic>
      <p:sp>
        <p:nvSpPr>
          <p:cNvPr id="6" name="TextBox 5"/>
          <p:cNvSpPr txBox="1"/>
          <p:nvPr/>
        </p:nvSpPr>
        <p:spPr>
          <a:xfrm>
            <a:off x="0" y="0"/>
            <a:ext cx="9144000" cy="369332"/>
          </a:xfrm>
          <a:prstGeom prst="rect">
            <a:avLst/>
          </a:prstGeom>
          <a:solidFill>
            <a:schemeClr val="tx2">
              <a:lumMod val="75000"/>
            </a:schemeClr>
          </a:solidFill>
        </p:spPr>
        <p:txBody>
          <a:bodyPr wrap="square" rtlCol="0">
            <a:spAutoFit/>
          </a:bodyPr>
          <a:lstStyle/>
          <a:p>
            <a:endParaRPr lang="en-US" dirty="0"/>
          </a:p>
        </p:txBody>
      </p:sp>
      <p:sp>
        <p:nvSpPr>
          <p:cNvPr id="12" name="Content Placeholder 11"/>
          <p:cNvSpPr>
            <a:spLocks noGrp="1"/>
          </p:cNvSpPr>
          <p:nvPr>
            <p:ph sz="quarter" idx="1"/>
          </p:nvPr>
        </p:nvSpPr>
        <p:spPr>
          <a:xfrm>
            <a:off x="0" y="1600200"/>
            <a:ext cx="9144000" cy="4495800"/>
          </a:xfrm>
        </p:spPr>
        <p:txBody>
          <a:bodyPr/>
          <a:lstStyle/>
          <a:p>
            <a:endParaRPr lang="en-US" dirty="0" smtClean="0"/>
          </a:p>
          <a:p>
            <a:endParaRPr lang="en-US" dirty="0" smtClean="0"/>
          </a:p>
          <a:p>
            <a:endParaRPr lang="en-US" dirty="0" smtClean="0"/>
          </a:p>
        </p:txBody>
      </p:sp>
      <p:sp>
        <p:nvSpPr>
          <p:cNvPr id="13" name="Rectangle 12"/>
          <p:cNvSpPr/>
          <p:nvPr/>
        </p:nvSpPr>
        <p:spPr>
          <a:xfrm>
            <a:off x="0" y="457200"/>
            <a:ext cx="9144000" cy="707886"/>
          </a:xfrm>
          <a:prstGeom prst="rect">
            <a:avLst/>
          </a:prstGeom>
        </p:spPr>
        <p:txBody>
          <a:bodyPr wrap="square">
            <a:spAutoFit/>
          </a:bodyPr>
          <a:lstStyle/>
          <a:p>
            <a:pPr algn="ctr">
              <a:buNone/>
            </a:pPr>
            <a:r>
              <a:rPr lang="en-US" sz="4000" b="1" dirty="0" smtClean="0">
                <a:solidFill>
                  <a:schemeClr val="bg2">
                    <a:lumMod val="25000"/>
                  </a:schemeClr>
                </a:solidFill>
                <a:latin typeface="Tahoma" pitchFamily="34" charset="0"/>
                <a:ea typeface="Tahoma" pitchFamily="34" charset="0"/>
                <a:cs typeface="Tahoma" pitchFamily="34" charset="0"/>
              </a:rPr>
              <a:t>NEW LAWS</a:t>
            </a:r>
          </a:p>
        </p:txBody>
      </p:sp>
      <p:sp>
        <p:nvSpPr>
          <p:cNvPr id="8" name="TextBox 7"/>
          <p:cNvSpPr txBox="1"/>
          <p:nvPr/>
        </p:nvSpPr>
        <p:spPr>
          <a:xfrm>
            <a:off x="228601" y="1600201"/>
            <a:ext cx="8534400" cy="1077218"/>
          </a:xfrm>
          <a:prstGeom prst="rect">
            <a:avLst/>
          </a:prstGeom>
          <a:noFill/>
        </p:spPr>
        <p:txBody>
          <a:bodyPr wrap="square" rtlCol="0">
            <a:spAutoFit/>
          </a:bodyPr>
          <a:lstStyle/>
          <a:p>
            <a:pPr algn="ctr"/>
            <a:r>
              <a:rPr lang="en-US" sz="3200" b="1" dirty="0" smtClean="0">
                <a:latin typeface="Tahoma" pitchFamily="34" charset="0"/>
                <a:ea typeface="Tahoma" pitchFamily="34" charset="0"/>
                <a:cs typeface="Tahoma" pitchFamily="34" charset="0"/>
              </a:rPr>
              <a:t>Radar Interference Devices Unlawful </a:t>
            </a:r>
          </a:p>
          <a:p>
            <a:pPr algn="ctr"/>
            <a:r>
              <a:rPr lang="en-US" sz="3200" b="1" dirty="0" smtClean="0">
                <a:latin typeface="Tahoma" pitchFamily="34" charset="0"/>
                <a:ea typeface="Tahoma" pitchFamily="34" charset="0"/>
                <a:cs typeface="Tahoma" pitchFamily="34" charset="0"/>
              </a:rPr>
              <a:t>(</a:t>
            </a:r>
            <a:r>
              <a:rPr lang="en-US" sz="3200" b="1" dirty="0" err="1" smtClean="0">
                <a:latin typeface="Tahoma" pitchFamily="34" charset="0"/>
                <a:ea typeface="Tahoma" pitchFamily="34" charset="0"/>
                <a:cs typeface="Tahoma" pitchFamily="34" charset="0"/>
              </a:rPr>
              <a:t>HB</a:t>
            </a:r>
            <a:r>
              <a:rPr lang="en-US" sz="3200" b="1" dirty="0" smtClean="0">
                <a:latin typeface="Tahoma" pitchFamily="34" charset="0"/>
                <a:ea typeface="Tahoma" pitchFamily="34" charset="0"/>
                <a:cs typeface="Tahoma" pitchFamily="34" charset="0"/>
              </a:rPr>
              <a:t> 1116)</a:t>
            </a:r>
            <a:endParaRPr lang="en-US" sz="3200" b="1" dirty="0">
              <a:latin typeface="Tahoma" pitchFamily="34" charset="0"/>
              <a:ea typeface="Tahoma" pitchFamily="34" charset="0"/>
              <a:cs typeface="Tahoma" pitchFamily="34" charset="0"/>
            </a:endParaRPr>
          </a:p>
        </p:txBody>
      </p:sp>
      <p:pic>
        <p:nvPicPr>
          <p:cNvPr id="10" name="rg_hi" descr="http://t0.gstatic.com/images?q=tbn:ANd9GcRANhZt_FHQnJ6LV3mxQvjhFHxtjDSJ5KGQHnYB7kFL3Sp0VwNm">
            <a:hlinkClick r:id="rId4"/>
          </p:cNvPr>
          <p:cNvPicPr/>
          <p:nvPr/>
        </p:nvPicPr>
        <p:blipFill>
          <a:blip r:embed="rId5" cstate="print"/>
          <a:srcRect/>
          <a:stretch>
            <a:fillRect/>
          </a:stretch>
        </p:blipFill>
        <p:spPr bwMode="auto">
          <a:xfrm>
            <a:off x="1905000" y="2743200"/>
            <a:ext cx="4876800" cy="3505200"/>
          </a:xfrm>
          <a:prstGeom prst="rect">
            <a:avLst/>
          </a:prstGeom>
          <a:noFill/>
          <a:ln w="9525">
            <a:noFill/>
            <a:miter lim="800000"/>
            <a:headEnd/>
            <a:tailEnd/>
          </a:ln>
        </p:spPr>
      </p:pic>
    </p:spTree>
  </p:cSld>
  <p:clrMapOvr>
    <a:masterClrMapping/>
  </p:clrMapOvr>
  <p:transition>
    <p:cove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rmLogo1.gif"/>
          <p:cNvPicPr>
            <a:picLocks noChangeAspect="1"/>
          </p:cNvPicPr>
          <p:nvPr/>
        </p:nvPicPr>
        <p:blipFill>
          <a:blip r:embed="rId3" cstate="print"/>
          <a:srcRect/>
          <a:stretch>
            <a:fillRect/>
          </a:stretch>
        </p:blipFill>
        <p:spPr bwMode="auto">
          <a:xfrm>
            <a:off x="6477000" y="6387353"/>
            <a:ext cx="2667000" cy="470647"/>
          </a:xfrm>
          <a:prstGeom prst="rect">
            <a:avLst/>
          </a:prstGeom>
          <a:noFill/>
          <a:ln w="9525">
            <a:solidFill>
              <a:schemeClr val="accent6">
                <a:lumMod val="50000"/>
              </a:schemeClr>
            </a:solidFill>
            <a:miter lim="800000"/>
            <a:headEnd/>
            <a:tailEnd/>
          </a:ln>
        </p:spPr>
      </p:pic>
      <p:pic>
        <p:nvPicPr>
          <p:cNvPr id="5" name="Picture 4" descr="firmLogo1.gif"/>
          <p:cNvPicPr>
            <a:picLocks noChangeAspect="1"/>
          </p:cNvPicPr>
          <p:nvPr/>
        </p:nvPicPr>
        <p:blipFill>
          <a:blip r:embed="rId3" cstate="print"/>
          <a:srcRect/>
          <a:stretch>
            <a:fillRect/>
          </a:stretch>
        </p:blipFill>
        <p:spPr bwMode="auto">
          <a:xfrm>
            <a:off x="6553200" y="6400800"/>
            <a:ext cx="2590800" cy="457200"/>
          </a:xfrm>
          <a:prstGeom prst="rect">
            <a:avLst/>
          </a:prstGeom>
          <a:noFill/>
          <a:ln w="9525">
            <a:solidFill>
              <a:schemeClr val="accent6">
                <a:lumMod val="50000"/>
              </a:schemeClr>
            </a:solidFill>
            <a:miter lim="800000"/>
            <a:headEnd/>
            <a:tailEnd/>
          </a:ln>
        </p:spPr>
      </p:pic>
      <p:sp>
        <p:nvSpPr>
          <p:cNvPr id="6" name="TextBox 5"/>
          <p:cNvSpPr txBox="1"/>
          <p:nvPr/>
        </p:nvSpPr>
        <p:spPr>
          <a:xfrm>
            <a:off x="0" y="0"/>
            <a:ext cx="9144000" cy="369332"/>
          </a:xfrm>
          <a:prstGeom prst="rect">
            <a:avLst/>
          </a:prstGeom>
          <a:solidFill>
            <a:schemeClr val="tx2">
              <a:lumMod val="75000"/>
            </a:schemeClr>
          </a:solidFill>
        </p:spPr>
        <p:txBody>
          <a:bodyPr wrap="square" rtlCol="0">
            <a:spAutoFit/>
          </a:bodyPr>
          <a:lstStyle/>
          <a:p>
            <a:endParaRPr lang="en-US" dirty="0"/>
          </a:p>
        </p:txBody>
      </p:sp>
      <p:sp>
        <p:nvSpPr>
          <p:cNvPr id="13" name="Rectangle 12"/>
          <p:cNvSpPr/>
          <p:nvPr/>
        </p:nvSpPr>
        <p:spPr>
          <a:xfrm>
            <a:off x="0" y="457200"/>
            <a:ext cx="9144000" cy="707886"/>
          </a:xfrm>
          <a:prstGeom prst="rect">
            <a:avLst/>
          </a:prstGeom>
        </p:spPr>
        <p:txBody>
          <a:bodyPr wrap="square">
            <a:spAutoFit/>
          </a:bodyPr>
          <a:lstStyle/>
          <a:p>
            <a:pPr algn="ctr">
              <a:buNone/>
            </a:pPr>
            <a:r>
              <a:rPr lang="en-US" sz="4000" b="1" dirty="0" smtClean="0">
                <a:solidFill>
                  <a:schemeClr val="bg2">
                    <a:lumMod val="25000"/>
                  </a:schemeClr>
                </a:solidFill>
                <a:latin typeface="Tahoma" pitchFamily="34" charset="0"/>
                <a:ea typeface="Tahoma" pitchFamily="34" charset="0"/>
                <a:cs typeface="Tahoma" pitchFamily="34" charset="0"/>
              </a:rPr>
              <a:t>NEW LAWS</a:t>
            </a:r>
          </a:p>
        </p:txBody>
      </p:sp>
      <p:sp>
        <p:nvSpPr>
          <p:cNvPr id="8" name="Content Placeholder 7"/>
          <p:cNvSpPr>
            <a:spLocks noGrp="1"/>
          </p:cNvSpPr>
          <p:nvPr>
            <p:ph sz="quarter" idx="1"/>
          </p:nvPr>
        </p:nvSpPr>
        <p:spPr>
          <a:xfrm>
            <a:off x="457200" y="1600200"/>
            <a:ext cx="8229600" cy="4495800"/>
          </a:xfrm>
        </p:spPr>
        <p:txBody>
          <a:bodyPr>
            <a:normAutofit fontScale="92500" lnSpcReduction="20000"/>
          </a:bodyPr>
          <a:lstStyle/>
          <a:p>
            <a:pPr algn="ctr">
              <a:buNone/>
            </a:pPr>
            <a:r>
              <a:rPr lang="en-US" sz="3000" b="1" dirty="0" smtClean="0">
                <a:latin typeface="Tahoma" pitchFamily="34" charset="0"/>
                <a:ea typeface="Tahoma" pitchFamily="34" charset="0"/>
                <a:cs typeface="Tahoma" pitchFamily="34" charset="0"/>
              </a:rPr>
              <a:t>Authority of the Commission (</a:t>
            </a:r>
            <a:r>
              <a:rPr lang="en-US" sz="3000" b="1" dirty="0" err="1" smtClean="0">
                <a:latin typeface="Tahoma" pitchFamily="34" charset="0"/>
                <a:ea typeface="Tahoma" pitchFamily="34" charset="0"/>
                <a:cs typeface="Tahoma" pitchFamily="34" charset="0"/>
              </a:rPr>
              <a:t>HB</a:t>
            </a:r>
            <a:r>
              <a:rPr lang="en-US" sz="3000" b="1" dirty="0" smtClean="0">
                <a:latin typeface="Tahoma" pitchFamily="34" charset="0"/>
                <a:ea typeface="Tahoma" pitchFamily="34" charset="0"/>
                <a:cs typeface="Tahoma" pitchFamily="34" charset="0"/>
              </a:rPr>
              <a:t> 1201)</a:t>
            </a:r>
          </a:p>
          <a:p>
            <a:pPr algn="ctr">
              <a:buNone/>
            </a:pPr>
            <a:endParaRPr lang="en-US" sz="2600" b="1" dirty="0" smtClean="0">
              <a:latin typeface="Tahoma" pitchFamily="34" charset="0"/>
              <a:ea typeface="Tahoma" pitchFamily="34" charset="0"/>
              <a:cs typeface="Tahoma" pitchFamily="34" charset="0"/>
            </a:endParaRPr>
          </a:p>
          <a:p>
            <a:pPr marL="0" indent="0" algn="just">
              <a:buNone/>
            </a:pPr>
            <a:r>
              <a:rPr lang="en-US" sz="2800" dirty="0" smtClean="0">
                <a:latin typeface="Tahoma" pitchFamily="34" charset="0"/>
                <a:ea typeface="Tahoma" pitchFamily="34" charset="0"/>
                <a:cs typeface="Tahoma" pitchFamily="34" charset="0"/>
              </a:rPr>
              <a:t>The Commission may establish a speed limit not to exceed 85 mph on a part of the State highway system if:</a:t>
            </a:r>
          </a:p>
          <a:p>
            <a:pPr marL="514350" indent="-514350" algn="just">
              <a:buClrTx/>
              <a:buSzPct val="100000"/>
              <a:buFont typeface="+mj-lt"/>
              <a:buAutoNum type="arabicPeriod"/>
            </a:pPr>
            <a:r>
              <a:rPr lang="en-US" sz="2800" dirty="0" smtClean="0">
                <a:latin typeface="Tahoma" pitchFamily="34" charset="0"/>
                <a:ea typeface="Tahoma" pitchFamily="34" charset="0"/>
                <a:cs typeface="Tahoma" pitchFamily="34" charset="0"/>
              </a:rPr>
              <a:t>that part of the highway system is designated to accommodate travel at that established speed or a higher speed; and</a:t>
            </a:r>
          </a:p>
          <a:p>
            <a:pPr marL="514350" indent="-514350" algn="just">
              <a:buClrTx/>
              <a:buSzPct val="100000"/>
              <a:buFont typeface="+mj-lt"/>
              <a:buAutoNum type="arabicPeriod"/>
            </a:pPr>
            <a:r>
              <a:rPr lang="en-US" sz="2800" dirty="0" smtClean="0">
                <a:latin typeface="Tahoma" pitchFamily="34" charset="0"/>
                <a:ea typeface="Tahoma" pitchFamily="34" charset="0"/>
                <a:cs typeface="Tahoma" pitchFamily="34" charset="0"/>
              </a:rPr>
              <a:t>the Commission determines, after an engineering and traffic investigation, that the established speed limit is reasonable and safe for that part of the highway system.</a:t>
            </a:r>
          </a:p>
          <a:p>
            <a:pPr>
              <a:buNone/>
            </a:pPr>
            <a:endParaRPr lang="en-US" sz="2800" dirty="0" smtClean="0">
              <a:latin typeface="Tahoma" pitchFamily="34" charset="0"/>
              <a:ea typeface="Tahoma" pitchFamily="34" charset="0"/>
              <a:cs typeface="Tahoma" pitchFamily="34" charset="0"/>
            </a:endParaRPr>
          </a:p>
          <a:p>
            <a:pPr>
              <a:buNone/>
            </a:pPr>
            <a:endParaRPr lang="en-US" sz="2800" dirty="0" smtClean="0">
              <a:latin typeface="Tahoma" pitchFamily="34" charset="0"/>
              <a:ea typeface="Tahoma" pitchFamily="34" charset="0"/>
              <a:cs typeface="Tahoma" pitchFamily="34" charset="0"/>
            </a:endParaRPr>
          </a:p>
          <a:p>
            <a:pPr algn="ctr">
              <a:buNone/>
            </a:pPr>
            <a:endParaRPr lang="en-US" sz="2800" b="1" dirty="0" smtClean="0">
              <a:latin typeface="Tahoma" pitchFamily="34" charset="0"/>
              <a:ea typeface="Tahoma" pitchFamily="34" charset="0"/>
              <a:cs typeface="Tahoma" pitchFamily="34" charset="0"/>
            </a:endParaRPr>
          </a:p>
          <a:p>
            <a:pPr>
              <a:buNone/>
            </a:pPr>
            <a:endParaRPr lang="en-US" sz="2800" b="1" dirty="0">
              <a:latin typeface="Tahoma" pitchFamily="34" charset="0"/>
              <a:ea typeface="Tahoma" pitchFamily="34" charset="0"/>
              <a:cs typeface="Tahoma" pitchFamily="34" charset="0"/>
            </a:endParaRPr>
          </a:p>
        </p:txBody>
      </p:sp>
    </p:spTree>
  </p:cSld>
  <p:clrMapOvr>
    <a:masterClrMapping/>
  </p:clrMapOvr>
  <p:transition>
    <p:cove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rmLogo1.gif"/>
          <p:cNvPicPr>
            <a:picLocks noChangeAspect="1"/>
          </p:cNvPicPr>
          <p:nvPr/>
        </p:nvPicPr>
        <p:blipFill>
          <a:blip r:embed="rId3" cstate="print"/>
          <a:srcRect/>
          <a:stretch>
            <a:fillRect/>
          </a:stretch>
        </p:blipFill>
        <p:spPr bwMode="auto">
          <a:xfrm>
            <a:off x="6477000" y="6387353"/>
            <a:ext cx="2667000" cy="470647"/>
          </a:xfrm>
          <a:prstGeom prst="rect">
            <a:avLst/>
          </a:prstGeom>
          <a:noFill/>
          <a:ln w="9525">
            <a:solidFill>
              <a:schemeClr val="accent6">
                <a:lumMod val="50000"/>
              </a:schemeClr>
            </a:solidFill>
            <a:miter lim="800000"/>
            <a:headEnd/>
            <a:tailEnd/>
          </a:ln>
        </p:spPr>
      </p:pic>
      <p:pic>
        <p:nvPicPr>
          <p:cNvPr id="5" name="Picture 4" descr="firmLogo1.gif"/>
          <p:cNvPicPr>
            <a:picLocks noChangeAspect="1"/>
          </p:cNvPicPr>
          <p:nvPr/>
        </p:nvPicPr>
        <p:blipFill>
          <a:blip r:embed="rId3" cstate="print"/>
          <a:srcRect/>
          <a:stretch>
            <a:fillRect/>
          </a:stretch>
        </p:blipFill>
        <p:spPr bwMode="auto">
          <a:xfrm>
            <a:off x="6553200" y="6400800"/>
            <a:ext cx="2590800" cy="457200"/>
          </a:xfrm>
          <a:prstGeom prst="rect">
            <a:avLst/>
          </a:prstGeom>
          <a:noFill/>
          <a:ln w="9525">
            <a:solidFill>
              <a:schemeClr val="accent6">
                <a:lumMod val="50000"/>
              </a:schemeClr>
            </a:solidFill>
            <a:miter lim="800000"/>
            <a:headEnd/>
            <a:tailEnd/>
          </a:ln>
        </p:spPr>
      </p:pic>
      <p:sp>
        <p:nvSpPr>
          <p:cNvPr id="6" name="TextBox 5"/>
          <p:cNvSpPr txBox="1"/>
          <p:nvPr/>
        </p:nvSpPr>
        <p:spPr>
          <a:xfrm>
            <a:off x="0" y="0"/>
            <a:ext cx="9144000" cy="369332"/>
          </a:xfrm>
          <a:prstGeom prst="rect">
            <a:avLst/>
          </a:prstGeom>
          <a:solidFill>
            <a:schemeClr val="tx2">
              <a:lumMod val="75000"/>
            </a:schemeClr>
          </a:solidFill>
        </p:spPr>
        <p:txBody>
          <a:bodyPr wrap="square" rtlCol="0">
            <a:spAutoFit/>
          </a:bodyPr>
          <a:lstStyle/>
          <a:p>
            <a:endParaRPr lang="en-US" dirty="0"/>
          </a:p>
        </p:txBody>
      </p:sp>
      <p:sp>
        <p:nvSpPr>
          <p:cNvPr id="13" name="Rectangle 12"/>
          <p:cNvSpPr/>
          <p:nvPr/>
        </p:nvSpPr>
        <p:spPr>
          <a:xfrm>
            <a:off x="0" y="457200"/>
            <a:ext cx="9144000" cy="707886"/>
          </a:xfrm>
          <a:prstGeom prst="rect">
            <a:avLst/>
          </a:prstGeom>
        </p:spPr>
        <p:txBody>
          <a:bodyPr wrap="square">
            <a:spAutoFit/>
          </a:bodyPr>
          <a:lstStyle/>
          <a:p>
            <a:pPr algn="ctr">
              <a:buNone/>
            </a:pPr>
            <a:r>
              <a:rPr lang="en-US" sz="4000" b="1" dirty="0" smtClean="0">
                <a:solidFill>
                  <a:schemeClr val="bg2">
                    <a:lumMod val="25000"/>
                  </a:schemeClr>
                </a:solidFill>
                <a:latin typeface="Tahoma" pitchFamily="34" charset="0"/>
                <a:ea typeface="Tahoma" pitchFamily="34" charset="0"/>
                <a:cs typeface="Tahoma" pitchFamily="34" charset="0"/>
              </a:rPr>
              <a:t>NEW LAWS</a:t>
            </a:r>
          </a:p>
        </p:txBody>
      </p:sp>
      <p:sp>
        <p:nvSpPr>
          <p:cNvPr id="8" name="Content Placeholder 7"/>
          <p:cNvSpPr>
            <a:spLocks noGrp="1"/>
          </p:cNvSpPr>
          <p:nvPr>
            <p:ph sz="quarter" idx="1"/>
          </p:nvPr>
        </p:nvSpPr>
        <p:spPr>
          <a:xfrm>
            <a:off x="457200" y="1600200"/>
            <a:ext cx="8229600" cy="4495800"/>
          </a:xfrm>
        </p:spPr>
        <p:txBody>
          <a:bodyPr>
            <a:normAutofit/>
          </a:bodyPr>
          <a:lstStyle/>
          <a:p>
            <a:pPr algn="ctr">
              <a:buNone/>
            </a:pPr>
            <a:r>
              <a:rPr lang="en-US" sz="2600" b="1" dirty="0" smtClean="0">
                <a:latin typeface="Tahoma" pitchFamily="34" charset="0"/>
                <a:ea typeface="Tahoma" pitchFamily="34" charset="0"/>
                <a:cs typeface="Tahoma" pitchFamily="34" charset="0"/>
              </a:rPr>
              <a:t>Altering of Speed Limits, Removal of Night Time Limit of 65 MPH (</a:t>
            </a:r>
            <a:r>
              <a:rPr lang="en-US" sz="2600" b="1" dirty="0" err="1" smtClean="0">
                <a:latin typeface="Tahoma" pitchFamily="34" charset="0"/>
                <a:ea typeface="Tahoma" pitchFamily="34" charset="0"/>
                <a:cs typeface="Tahoma" pitchFamily="34" charset="0"/>
              </a:rPr>
              <a:t>HB</a:t>
            </a:r>
            <a:r>
              <a:rPr lang="en-US" sz="2600" b="1" dirty="0" smtClean="0">
                <a:latin typeface="Tahoma" pitchFamily="34" charset="0"/>
                <a:ea typeface="Tahoma" pitchFamily="34" charset="0"/>
                <a:cs typeface="Tahoma" pitchFamily="34" charset="0"/>
              </a:rPr>
              <a:t> 1353)</a:t>
            </a:r>
          </a:p>
          <a:p>
            <a:pPr algn="ctr">
              <a:buNone/>
            </a:pPr>
            <a:endParaRPr lang="en-US" sz="2600" b="1" dirty="0" smtClean="0">
              <a:latin typeface="Tahoma" pitchFamily="34" charset="0"/>
              <a:ea typeface="Tahoma" pitchFamily="34" charset="0"/>
              <a:cs typeface="Tahoma" pitchFamily="34" charset="0"/>
            </a:endParaRPr>
          </a:p>
          <a:p>
            <a:pPr marL="0" indent="0">
              <a:buNone/>
            </a:pPr>
            <a:r>
              <a:rPr lang="en-US" sz="2800" dirty="0" smtClean="0">
                <a:latin typeface="Tahoma" pitchFamily="34" charset="0"/>
                <a:ea typeface="Tahoma" pitchFamily="34" charset="0"/>
                <a:cs typeface="Tahoma" pitchFamily="34" charset="0"/>
              </a:rPr>
              <a:t>An entity that establishes or alters a speed limit shall establish the same speed limit for daytime and nighttime.</a:t>
            </a:r>
          </a:p>
          <a:p>
            <a:pPr>
              <a:buNone/>
            </a:pPr>
            <a:endParaRPr lang="en-US" sz="2800" dirty="0" smtClean="0">
              <a:latin typeface="Tahoma" pitchFamily="34" charset="0"/>
              <a:ea typeface="Tahoma" pitchFamily="34" charset="0"/>
              <a:cs typeface="Tahoma" pitchFamily="34" charset="0"/>
            </a:endParaRPr>
          </a:p>
          <a:p>
            <a:pPr algn="ctr">
              <a:buNone/>
            </a:pPr>
            <a:endParaRPr lang="en-US" sz="2800" b="1" dirty="0" smtClean="0">
              <a:latin typeface="Tahoma" pitchFamily="34" charset="0"/>
              <a:ea typeface="Tahoma" pitchFamily="34" charset="0"/>
              <a:cs typeface="Tahoma" pitchFamily="34" charset="0"/>
            </a:endParaRPr>
          </a:p>
          <a:p>
            <a:pPr>
              <a:buNone/>
            </a:pPr>
            <a:endParaRPr lang="en-US" sz="2800" b="1" dirty="0">
              <a:latin typeface="Tahoma" pitchFamily="34" charset="0"/>
              <a:ea typeface="Tahoma" pitchFamily="34" charset="0"/>
              <a:cs typeface="Tahoma" pitchFamily="34" charset="0"/>
            </a:endParaRPr>
          </a:p>
        </p:txBody>
      </p:sp>
    </p:spTree>
  </p:cSld>
  <p:clrMapOvr>
    <a:masterClrMapping/>
  </p:clrMapOvr>
  <p:transition>
    <p:cove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irmLogo1.gif"/>
          <p:cNvPicPr>
            <a:picLocks noChangeAspect="1"/>
          </p:cNvPicPr>
          <p:nvPr/>
        </p:nvPicPr>
        <p:blipFill>
          <a:blip r:embed="rId3" cstate="print"/>
          <a:srcRect/>
          <a:stretch>
            <a:fillRect/>
          </a:stretch>
        </p:blipFill>
        <p:spPr bwMode="auto">
          <a:xfrm>
            <a:off x="6477000" y="6387353"/>
            <a:ext cx="2667000" cy="470647"/>
          </a:xfrm>
          <a:prstGeom prst="rect">
            <a:avLst/>
          </a:prstGeom>
          <a:noFill/>
          <a:ln w="9525">
            <a:solidFill>
              <a:schemeClr val="accent6">
                <a:lumMod val="50000"/>
              </a:schemeClr>
            </a:solidFill>
            <a:miter lim="800000"/>
            <a:headEnd/>
            <a:tailEnd/>
          </a:ln>
        </p:spPr>
      </p:pic>
      <p:pic>
        <p:nvPicPr>
          <p:cNvPr id="5" name="Picture 4" descr="firmLogo1.gif"/>
          <p:cNvPicPr>
            <a:picLocks noChangeAspect="1"/>
          </p:cNvPicPr>
          <p:nvPr/>
        </p:nvPicPr>
        <p:blipFill>
          <a:blip r:embed="rId3" cstate="print"/>
          <a:srcRect/>
          <a:stretch>
            <a:fillRect/>
          </a:stretch>
        </p:blipFill>
        <p:spPr bwMode="auto">
          <a:xfrm>
            <a:off x="6553200" y="6400800"/>
            <a:ext cx="2590800" cy="457200"/>
          </a:xfrm>
          <a:prstGeom prst="rect">
            <a:avLst/>
          </a:prstGeom>
          <a:noFill/>
          <a:ln w="9525">
            <a:solidFill>
              <a:schemeClr val="accent6">
                <a:lumMod val="50000"/>
              </a:schemeClr>
            </a:solidFill>
            <a:miter lim="800000"/>
            <a:headEnd/>
            <a:tailEnd/>
          </a:ln>
        </p:spPr>
      </p:pic>
      <p:sp>
        <p:nvSpPr>
          <p:cNvPr id="6" name="TextBox 5"/>
          <p:cNvSpPr txBox="1"/>
          <p:nvPr/>
        </p:nvSpPr>
        <p:spPr>
          <a:xfrm>
            <a:off x="0" y="0"/>
            <a:ext cx="9144000" cy="369332"/>
          </a:xfrm>
          <a:prstGeom prst="rect">
            <a:avLst/>
          </a:prstGeom>
          <a:solidFill>
            <a:schemeClr val="tx2">
              <a:lumMod val="75000"/>
            </a:schemeClr>
          </a:solidFill>
        </p:spPr>
        <p:txBody>
          <a:bodyPr wrap="square" rtlCol="0">
            <a:spAutoFit/>
          </a:bodyPr>
          <a:lstStyle/>
          <a:p>
            <a:endParaRPr lang="en-US" dirty="0"/>
          </a:p>
        </p:txBody>
      </p:sp>
      <p:sp>
        <p:nvSpPr>
          <p:cNvPr id="8" name="Content Placeholder 7"/>
          <p:cNvSpPr>
            <a:spLocks noGrp="1"/>
          </p:cNvSpPr>
          <p:nvPr>
            <p:ph sz="quarter" idx="1"/>
          </p:nvPr>
        </p:nvSpPr>
        <p:spPr>
          <a:xfrm>
            <a:off x="457200" y="1600200"/>
            <a:ext cx="8229600" cy="4495800"/>
          </a:xfrm>
        </p:spPr>
        <p:txBody>
          <a:bodyPr>
            <a:normAutofit/>
          </a:bodyPr>
          <a:lstStyle/>
          <a:p>
            <a:pPr algn="ctr">
              <a:buNone/>
            </a:pPr>
            <a:endParaRPr lang="en-US" sz="2600" b="1" dirty="0" smtClean="0">
              <a:latin typeface="Tahoma" pitchFamily="34" charset="0"/>
              <a:ea typeface="Tahoma" pitchFamily="34" charset="0"/>
              <a:cs typeface="Tahoma" pitchFamily="34" charset="0"/>
            </a:endParaRPr>
          </a:p>
          <a:p>
            <a:pPr algn="ctr">
              <a:buNone/>
            </a:pPr>
            <a:r>
              <a:rPr lang="en-US" sz="4800" b="1" dirty="0" smtClean="0">
                <a:solidFill>
                  <a:schemeClr val="bg2">
                    <a:lumMod val="10000"/>
                  </a:schemeClr>
                </a:solidFill>
                <a:latin typeface="Tahoma" pitchFamily="34" charset="0"/>
                <a:ea typeface="Tahoma" pitchFamily="34" charset="0"/>
                <a:cs typeface="Tahoma" pitchFamily="34" charset="0"/>
              </a:rPr>
              <a:t>QUESTIONS????????</a:t>
            </a:r>
          </a:p>
          <a:p>
            <a:pPr algn="ctr">
              <a:buNone/>
            </a:pPr>
            <a:endParaRPr lang="en-US" sz="2800" b="1" dirty="0" smtClean="0">
              <a:latin typeface="Tahoma" pitchFamily="34" charset="0"/>
              <a:ea typeface="Tahoma" pitchFamily="34" charset="0"/>
              <a:cs typeface="Tahoma" pitchFamily="34" charset="0"/>
            </a:endParaRPr>
          </a:p>
          <a:p>
            <a:pPr>
              <a:buNone/>
            </a:pPr>
            <a:endParaRPr lang="en-US" sz="2800" b="1" dirty="0">
              <a:latin typeface="Tahoma" pitchFamily="34" charset="0"/>
              <a:ea typeface="Tahoma" pitchFamily="34" charset="0"/>
              <a:cs typeface="Tahoma" pitchFamily="34" charset="0"/>
            </a:endParaRPr>
          </a:p>
        </p:txBody>
      </p:sp>
      <p:pic>
        <p:nvPicPr>
          <p:cNvPr id="7" name="rg_hi" descr="http://t3.gstatic.com/images?q=tbn:ANd9GcSZtS4z1_zdWJ-CuVcaw4HLrzma1_MLGWVDrShKsj6yWC_jtAVA">
            <a:hlinkClick r:id="rId4"/>
          </p:cNvPr>
          <p:cNvPicPr/>
          <p:nvPr/>
        </p:nvPicPr>
        <p:blipFill>
          <a:blip r:embed="rId5" cstate="print"/>
          <a:srcRect/>
          <a:stretch>
            <a:fillRect/>
          </a:stretch>
        </p:blipFill>
        <p:spPr bwMode="auto">
          <a:xfrm>
            <a:off x="762000" y="3200400"/>
            <a:ext cx="7162800" cy="3048000"/>
          </a:xfrm>
          <a:prstGeom prst="rect">
            <a:avLst/>
          </a:prstGeom>
          <a:noFill/>
          <a:ln w="9525">
            <a:noFill/>
            <a:miter lim="800000"/>
            <a:headEnd/>
            <a:tailEnd/>
          </a:ln>
        </p:spPr>
      </p:pic>
    </p:spTree>
  </p:cSld>
  <p:clrMapOvr>
    <a:masterClrMapping/>
  </p:clrMapOvr>
  <p:transition>
    <p:cov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0" y="457200"/>
            <a:ext cx="8915400" cy="685800"/>
          </a:xfrm>
        </p:spPr>
        <p:txBody>
          <a:bodyPr>
            <a:noAutofit/>
          </a:bodyPr>
          <a:lstStyle/>
          <a:p>
            <a:pPr algn="ctr"/>
            <a:r>
              <a:rPr lang="en-US" sz="3200" b="1" dirty="0" smtClean="0">
                <a:solidFill>
                  <a:schemeClr val="bg2">
                    <a:lumMod val="25000"/>
                  </a:schemeClr>
                </a:solidFill>
                <a:latin typeface="Tahoma" pitchFamily="34" charset="0"/>
                <a:ea typeface="Tahoma" pitchFamily="34" charset="0"/>
                <a:cs typeface="Tahoma" pitchFamily="34" charset="0"/>
              </a:rPr>
              <a:t>AUTHORITY OF MUNICIPALITY TO ALTER SPEED LIMITS</a:t>
            </a:r>
            <a:endParaRPr lang="en-US" sz="3200" b="1" dirty="0">
              <a:solidFill>
                <a:schemeClr val="bg2">
                  <a:lumMod val="25000"/>
                </a:schemeClr>
              </a:solidFill>
              <a:latin typeface="Tahoma" pitchFamily="34" charset="0"/>
              <a:ea typeface="Tahoma" pitchFamily="34" charset="0"/>
              <a:cs typeface="Tahoma" pitchFamily="34" charset="0"/>
            </a:endParaRPr>
          </a:p>
        </p:txBody>
      </p:sp>
      <p:sp>
        <p:nvSpPr>
          <p:cNvPr id="456706" name="Rectangle 2"/>
          <p:cNvSpPr>
            <a:spLocks noGrp="1" noChangeArrowheads="1"/>
          </p:cNvSpPr>
          <p:nvPr>
            <p:ph sz="quarter" idx="1"/>
          </p:nvPr>
        </p:nvSpPr>
        <p:spPr>
          <a:xfrm>
            <a:off x="304800" y="1676400"/>
            <a:ext cx="8610600" cy="4343400"/>
          </a:xfrm>
        </p:spPr>
        <p:txBody>
          <a:bodyPr>
            <a:normAutofit/>
          </a:bodyPr>
          <a:lstStyle/>
          <a:p>
            <a:pPr marL="0" lvl="7" indent="0">
              <a:lnSpc>
                <a:spcPct val="110000"/>
              </a:lnSpc>
              <a:spcBef>
                <a:spcPts val="0"/>
              </a:spcBef>
              <a:buClr>
                <a:schemeClr val="bg2">
                  <a:lumMod val="10000"/>
                </a:schemeClr>
              </a:buClr>
              <a:buSzPct val="120000"/>
              <a:buNone/>
              <a:defRPr/>
            </a:pPr>
            <a:r>
              <a:rPr lang="en-US" sz="2800" b="1" dirty="0" smtClean="0">
                <a:solidFill>
                  <a:schemeClr val="bg2">
                    <a:lumMod val="10000"/>
                  </a:schemeClr>
                </a:solidFill>
                <a:latin typeface="Tahoma" pitchFamily="34" charset="0"/>
                <a:ea typeface="Tahoma" pitchFamily="34" charset="0"/>
                <a:cs typeface="Tahoma" pitchFamily="34" charset="0"/>
              </a:rPr>
              <a:t> </a:t>
            </a:r>
            <a:r>
              <a:rPr lang="en-US" sz="2600" b="1" dirty="0" smtClean="0">
                <a:solidFill>
                  <a:schemeClr val="bg2">
                    <a:lumMod val="10000"/>
                  </a:schemeClr>
                </a:solidFill>
                <a:latin typeface="Tahoma" pitchFamily="34" charset="0"/>
                <a:ea typeface="Tahoma" pitchFamily="34" charset="0"/>
                <a:cs typeface="Tahoma" pitchFamily="34" charset="0"/>
              </a:rPr>
              <a:t>Section 545.356 of the Texas Transportation Code</a:t>
            </a:r>
          </a:p>
          <a:p>
            <a:pPr lvl="2" indent="-914400" algn="just">
              <a:lnSpc>
                <a:spcPct val="110000"/>
              </a:lnSpc>
              <a:spcBef>
                <a:spcPts val="0"/>
              </a:spcBef>
              <a:buClr>
                <a:schemeClr val="bg2">
                  <a:lumMod val="10000"/>
                </a:schemeClr>
              </a:buClr>
              <a:buSzPct val="180000"/>
              <a:buNone/>
              <a:defRPr/>
            </a:pPr>
            <a:endParaRPr lang="en-US" sz="3600" dirty="0" smtClean="0">
              <a:solidFill>
                <a:schemeClr val="bg2">
                  <a:lumMod val="10000"/>
                </a:schemeClr>
              </a:solidFill>
              <a:latin typeface="Tahoma" pitchFamily="34" charset="0"/>
              <a:ea typeface="Tahoma" pitchFamily="34" charset="0"/>
              <a:cs typeface="Tahoma" pitchFamily="34" charset="0"/>
            </a:endParaRPr>
          </a:p>
          <a:p>
            <a:pPr marL="0" lvl="2" indent="0" algn="just">
              <a:lnSpc>
                <a:spcPct val="110000"/>
              </a:lnSpc>
              <a:spcBef>
                <a:spcPts val="0"/>
              </a:spcBef>
              <a:buClr>
                <a:schemeClr val="bg2">
                  <a:lumMod val="10000"/>
                </a:schemeClr>
              </a:buClr>
              <a:buSzPct val="180000"/>
              <a:buNone/>
              <a:defRPr/>
            </a:pPr>
            <a:r>
              <a:rPr lang="en-US" sz="3600" dirty="0" smtClean="0">
                <a:solidFill>
                  <a:schemeClr val="bg2">
                    <a:lumMod val="10000"/>
                  </a:schemeClr>
                </a:solidFill>
                <a:latin typeface="Tahoma" pitchFamily="34" charset="0"/>
                <a:ea typeface="Tahoma" pitchFamily="34" charset="0"/>
                <a:cs typeface="Tahoma" pitchFamily="34" charset="0"/>
              </a:rPr>
              <a:t>Highway or part of the highway within the municipality (including a highway of the state highway system)</a:t>
            </a:r>
          </a:p>
        </p:txBody>
      </p:sp>
      <p:pic>
        <p:nvPicPr>
          <p:cNvPr id="4" name="Picture 3" descr="firmLogo1.gif"/>
          <p:cNvPicPr>
            <a:picLocks noChangeAspect="1"/>
          </p:cNvPicPr>
          <p:nvPr/>
        </p:nvPicPr>
        <p:blipFill>
          <a:blip r:embed="rId2" cstate="print"/>
          <a:srcRect/>
          <a:stretch>
            <a:fillRect/>
          </a:stretch>
        </p:blipFill>
        <p:spPr bwMode="auto">
          <a:xfrm>
            <a:off x="6477000" y="6387353"/>
            <a:ext cx="2667000" cy="470647"/>
          </a:xfrm>
          <a:prstGeom prst="rect">
            <a:avLst/>
          </a:prstGeom>
          <a:noFill/>
          <a:ln w="9525">
            <a:solidFill>
              <a:schemeClr val="accent6">
                <a:lumMod val="50000"/>
              </a:schemeClr>
            </a:solidFill>
            <a:miter lim="800000"/>
            <a:headEnd/>
            <a:tailEnd/>
          </a:ln>
        </p:spPr>
      </p:pic>
      <p:pic>
        <p:nvPicPr>
          <p:cNvPr id="5" name="Picture 4" descr="firmLogo1.gif"/>
          <p:cNvPicPr>
            <a:picLocks noChangeAspect="1"/>
          </p:cNvPicPr>
          <p:nvPr/>
        </p:nvPicPr>
        <p:blipFill>
          <a:blip r:embed="rId2" cstate="print"/>
          <a:srcRect/>
          <a:stretch>
            <a:fillRect/>
          </a:stretch>
        </p:blipFill>
        <p:spPr bwMode="auto">
          <a:xfrm>
            <a:off x="6553200" y="6400800"/>
            <a:ext cx="2590800" cy="457200"/>
          </a:xfrm>
          <a:prstGeom prst="rect">
            <a:avLst/>
          </a:prstGeom>
          <a:noFill/>
          <a:ln w="9525">
            <a:solidFill>
              <a:schemeClr val="accent6">
                <a:lumMod val="50000"/>
              </a:schemeClr>
            </a:solidFill>
            <a:miter lim="800000"/>
            <a:headEnd/>
            <a:tailEnd/>
          </a:ln>
        </p:spPr>
      </p:pic>
      <p:sp>
        <p:nvSpPr>
          <p:cNvPr id="6" name="TextBox 5"/>
          <p:cNvSpPr txBox="1"/>
          <p:nvPr/>
        </p:nvSpPr>
        <p:spPr>
          <a:xfrm>
            <a:off x="0" y="0"/>
            <a:ext cx="9144000" cy="369332"/>
          </a:xfrm>
          <a:prstGeom prst="rect">
            <a:avLst/>
          </a:prstGeom>
          <a:solidFill>
            <a:schemeClr val="tx2">
              <a:lumMod val="75000"/>
            </a:schemeClr>
          </a:solidFill>
        </p:spPr>
        <p:txBody>
          <a:bodyPr wrap="square" rtlCol="0">
            <a:spAutoFit/>
          </a:bodyPr>
          <a:lstStyle/>
          <a:p>
            <a:endParaRPr lang="en-US" dirty="0"/>
          </a:p>
        </p:txBody>
      </p:sp>
    </p:spTree>
  </p:cSld>
  <p:clrMapOvr>
    <a:masterClrMapping/>
  </p:clrMapOvr>
  <p:transition>
    <p:cove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0" y="457200"/>
            <a:ext cx="8915400" cy="685800"/>
          </a:xfrm>
        </p:spPr>
        <p:txBody>
          <a:bodyPr>
            <a:noAutofit/>
          </a:bodyPr>
          <a:lstStyle/>
          <a:p>
            <a:pPr algn="ctr"/>
            <a:r>
              <a:rPr lang="en-US" sz="3200" b="1" dirty="0" smtClean="0">
                <a:solidFill>
                  <a:schemeClr val="bg2">
                    <a:lumMod val="25000"/>
                  </a:schemeClr>
                </a:solidFill>
                <a:latin typeface="Tahoma" pitchFamily="34" charset="0"/>
                <a:ea typeface="Tahoma" pitchFamily="34" charset="0"/>
                <a:cs typeface="Tahoma" pitchFamily="34" charset="0"/>
              </a:rPr>
              <a:t>REGIONAL </a:t>
            </a:r>
            <a:r>
              <a:rPr lang="en-US" sz="3200" b="1" dirty="0" err="1" smtClean="0">
                <a:solidFill>
                  <a:schemeClr val="bg2">
                    <a:lumMod val="25000"/>
                  </a:schemeClr>
                </a:solidFill>
                <a:latin typeface="Tahoma" pitchFamily="34" charset="0"/>
                <a:ea typeface="Tahoma" pitchFamily="34" charset="0"/>
                <a:cs typeface="Tahoma" pitchFamily="34" charset="0"/>
              </a:rPr>
              <a:t>TOLLWAY</a:t>
            </a:r>
            <a:r>
              <a:rPr lang="en-US" sz="3200" b="1" dirty="0" smtClean="0">
                <a:solidFill>
                  <a:schemeClr val="bg2">
                    <a:lumMod val="25000"/>
                  </a:schemeClr>
                </a:solidFill>
                <a:latin typeface="Tahoma" pitchFamily="34" charset="0"/>
                <a:ea typeface="Tahoma" pitchFamily="34" charset="0"/>
                <a:cs typeface="Tahoma" pitchFamily="34" charset="0"/>
              </a:rPr>
              <a:t> AUTHORITY</a:t>
            </a:r>
            <a:endParaRPr lang="en-US" sz="3200" b="1" dirty="0">
              <a:solidFill>
                <a:schemeClr val="bg2">
                  <a:lumMod val="25000"/>
                </a:schemeClr>
              </a:solidFill>
              <a:latin typeface="Tahoma" pitchFamily="34" charset="0"/>
              <a:ea typeface="Tahoma" pitchFamily="34" charset="0"/>
              <a:cs typeface="Tahoma" pitchFamily="34" charset="0"/>
            </a:endParaRPr>
          </a:p>
        </p:txBody>
      </p:sp>
      <p:sp>
        <p:nvSpPr>
          <p:cNvPr id="456706" name="Rectangle 2"/>
          <p:cNvSpPr>
            <a:spLocks noGrp="1" noChangeArrowheads="1"/>
          </p:cNvSpPr>
          <p:nvPr>
            <p:ph sz="quarter" idx="1"/>
          </p:nvPr>
        </p:nvSpPr>
        <p:spPr>
          <a:xfrm>
            <a:off x="304800" y="1676400"/>
            <a:ext cx="8610600" cy="4343400"/>
          </a:xfrm>
        </p:spPr>
        <p:txBody>
          <a:bodyPr>
            <a:normAutofit/>
          </a:bodyPr>
          <a:lstStyle/>
          <a:p>
            <a:pPr marL="0" lvl="7" indent="0">
              <a:lnSpc>
                <a:spcPct val="110000"/>
              </a:lnSpc>
              <a:spcBef>
                <a:spcPts val="0"/>
              </a:spcBef>
              <a:buClr>
                <a:schemeClr val="bg2">
                  <a:lumMod val="10000"/>
                </a:schemeClr>
              </a:buClr>
              <a:buSzPct val="120000"/>
              <a:buNone/>
              <a:defRPr/>
            </a:pPr>
            <a:r>
              <a:rPr lang="en-US" sz="2800" b="1" dirty="0" smtClean="0">
                <a:solidFill>
                  <a:schemeClr val="bg2">
                    <a:lumMod val="10000"/>
                  </a:schemeClr>
                </a:solidFill>
                <a:latin typeface="Tahoma" pitchFamily="34" charset="0"/>
                <a:ea typeface="Tahoma" pitchFamily="34" charset="0"/>
                <a:cs typeface="Tahoma" pitchFamily="34" charset="0"/>
              </a:rPr>
              <a:t> </a:t>
            </a:r>
            <a:r>
              <a:rPr lang="en-US" sz="2600" b="1" dirty="0" smtClean="0">
                <a:solidFill>
                  <a:schemeClr val="bg2">
                    <a:lumMod val="10000"/>
                  </a:schemeClr>
                </a:solidFill>
                <a:latin typeface="Tahoma" pitchFamily="34" charset="0"/>
                <a:ea typeface="Tahoma" pitchFamily="34" charset="0"/>
                <a:cs typeface="Tahoma" pitchFamily="34" charset="0"/>
              </a:rPr>
              <a:t>Section 545.354 of the Texas Transportation Code</a:t>
            </a:r>
          </a:p>
          <a:p>
            <a:pPr lvl="2" indent="-914400" algn="just">
              <a:lnSpc>
                <a:spcPct val="110000"/>
              </a:lnSpc>
              <a:spcBef>
                <a:spcPts val="0"/>
              </a:spcBef>
              <a:buClr>
                <a:schemeClr val="bg2">
                  <a:lumMod val="10000"/>
                </a:schemeClr>
              </a:buClr>
              <a:buSzPct val="180000"/>
              <a:buNone/>
              <a:defRPr/>
            </a:pPr>
            <a:endParaRPr lang="en-US" sz="3600" dirty="0" smtClean="0">
              <a:solidFill>
                <a:schemeClr val="bg2">
                  <a:lumMod val="10000"/>
                </a:schemeClr>
              </a:solidFill>
              <a:latin typeface="Tahoma" pitchFamily="34" charset="0"/>
              <a:ea typeface="Tahoma" pitchFamily="34" charset="0"/>
              <a:cs typeface="Tahoma" pitchFamily="34" charset="0"/>
            </a:endParaRPr>
          </a:p>
          <a:p>
            <a:pPr marL="0" lvl="2" indent="0" algn="just">
              <a:lnSpc>
                <a:spcPct val="110000"/>
              </a:lnSpc>
              <a:spcBef>
                <a:spcPts val="0"/>
              </a:spcBef>
              <a:buClr>
                <a:schemeClr val="bg2">
                  <a:lumMod val="10000"/>
                </a:schemeClr>
              </a:buClr>
              <a:buSzPct val="180000"/>
              <a:buNone/>
              <a:defRPr/>
            </a:pPr>
            <a:r>
              <a:rPr lang="en-US" sz="3600" dirty="0" smtClean="0">
                <a:solidFill>
                  <a:schemeClr val="bg2">
                    <a:lumMod val="10000"/>
                  </a:schemeClr>
                </a:solidFill>
                <a:latin typeface="Tahoma" pitchFamily="34" charset="0"/>
                <a:ea typeface="Tahoma" pitchFamily="34" charset="0"/>
                <a:cs typeface="Tahoma" pitchFamily="34" charset="0"/>
              </a:rPr>
              <a:t>Turnpike, or part of a turnpike, constructed and maintained by the Authority.</a:t>
            </a:r>
          </a:p>
        </p:txBody>
      </p:sp>
      <p:pic>
        <p:nvPicPr>
          <p:cNvPr id="4" name="Picture 3" descr="firmLogo1.gif"/>
          <p:cNvPicPr>
            <a:picLocks noChangeAspect="1"/>
          </p:cNvPicPr>
          <p:nvPr/>
        </p:nvPicPr>
        <p:blipFill>
          <a:blip r:embed="rId2" cstate="print"/>
          <a:srcRect/>
          <a:stretch>
            <a:fillRect/>
          </a:stretch>
        </p:blipFill>
        <p:spPr bwMode="auto">
          <a:xfrm>
            <a:off x="6477000" y="6387353"/>
            <a:ext cx="2667000" cy="470647"/>
          </a:xfrm>
          <a:prstGeom prst="rect">
            <a:avLst/>
          </a:prstGeom>
          <a:noFill/>
          <a:ln w="9525">
            <a:solidFill>
              <a:schemeClr val="accent6">
                <a:lumMod val="50000"/>
              </a:schemeClr>
            </a:solidFill>
            <a:miter lim="800000"/>
            <a:headEnd/>
            <a:tailEnd/>
          </a:ln>
        </p:spPr>
      </p:pic>
      <p:pic>
        <p:nvPicPr>
          <p:cNvPr id="5" name="Picture 4" descr="firmLogo1.gif"/>
          <p:cNvPicPr>
            <a:picLocks noChangeAspect="1"/>
          </p:cNvPicPr>
          <p:nvPr/>
        </p:nvPicPr>
        <p:blipFill>
          <a:blip r:embed="rId2" cstate="print"/>
          <a:srcRect/>
          <a:stretch>
            <a:fillRect/>
          </a:stretch>
        </p:blipFill>
        <p:spPr bwMode="auto">
          <a:xfrm>
            <a:off x="6553200" y="6400800"/>
            <a:ext cx="2590800" cy="457200"/>
          </a:xfrm>
          <a:prstGeom prst="rect">
            <a:avLst/>
          </a:prstGeom>
          <a:noFill/>
          <a:ln w="9525">
            <a:solidFill>
              <a:schemeClr val="accent6">
                <a:lumMod val="50000"/>
              </a:schemeClr>
            </a:solidFill>
            <a:miter lim="800000"/>
            <a:headEnd/>
            <a:tailEnd/>
          </a:ln>
        </p:spPr>
      </p:pic>
      <p:sp>
        <p:nvSpPr>
          <p:cNvPr id="6" name="TextBox 5"/>
          <p:cNvSpPr txBox="1"/>
          <p:nvPr/>
        </p:nvSpPr>
        <p:spPr>
          <a:xfrm>
            <a:off x="0" y="0"/>
            <a:ext cx="9144000" cy="369332"/>
          </a:xfrm>
          <a:prstGeom prst="rect">
            <a:avLst/>
          </a:prstGeom>
          <a:solidFill>
            <a:schemeClr val="tx2">
              <a:lumMod val="75000"/>
            </a:schemeClr>
          </a:solidFill>
        </p:spPr>
        <p:txBody>
          <a:bodyPr wrap="square" rtlCol="0">
            <a:spAutoFit/>
          </a:bodyPr>
          <a:lstStyle/>
          <a:p>
            <a:endParaRPr lang="en-US" dirty="0"/>
          </a:p>
        </p:txBody>
      </p:sp>
    </p:spTree>
  </p:cSld>
  <p:clrMapOvr>
    <a:masterClrMapping/>
  </p:clrMapOvr>
  <p:transition>
    <p:cov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0" y="457200"/>
            <a:ext cx="8915400" cy="685800"/>
          </a:xfrm>
        </p:spPr>
        <p:txBody>
          <a:bodyPr>
            <a:noAutofit/>
          </a:bodyPr>
          <a:lstStyle/>
          <a:p>
            <a:pPr algn="ctr"/>
            <a:r>
              <a:rPr lang="en-US" sz="3200" b="1" dirty="0" smtClean="0">
                <a:solidFill>
                  <a:schemeClr val="bg2">
                    <a:lumMod val="25000"/>
                  </a:schemeClr>
                </a:solidFill>
                <a:latin typeface="Tahoma" pitchFamily="34" charset="0"/>
                <a:ea typeface="Tahoma" pitchFamily="34" charset="0"/>
                <a:cs typeface="Tahoma" pitchFamily="34" charset="0"/>
              </a:rPr>
              <a:t>REGIONAL </a:t>
            </a:r>
            <a:r>
              <a:rPr lang="en-US" sz="3200" b="1" dirty="0" err="1" smtClean="0">
                <a:solidFill>
                  <a:schemeClr val="bg2">
                    <a:lumMod val="25000"/>
                  </a:schemeClr>
                </a:solidFill>
                <a:latin typeface="Tahoma" pitchFamily="34" charset="0"/>
                <a:ea typeface="Tahoma" pitchFamily="34" charset="0"/>
                <a:cs typeface="Tahoma" pitchFamily="34" charset="0"/>
              </a:rPr>
              <a:t>TOLLWAY</a:t>
            </a:r>
            <a:r>
              <a:rPr lang="en-US" sz="3200" b="1" dirty="0" smtClean="0">
                <a:solidFill>
                  <a:schemeClr val="bg2">
                    <a:lumMod val="25000"/>
                  </a:schemeClr>
                </a:solidFill>
                <a:latin typeface="Tahoma" pitchFamily="34" charset="0"/>
                <a:ea typeface="Tahoma" pitchFamily="34" charset="0"/>
                <a:cs typeface="Tahoma" pitchFamily="34" charset="0"/>
              </a:rPr>
              <a:t> AUTHORITY</a:t>
            </a:r>
            <a:endParaRPr lang="en-US" sz="3200" b="1" dirty="0">
              <a:solidFill>
                <a:schemeClr val="bg2">
                  <a:lumMod val="25000"/>
                </a:schemeClr>
              </a:solidFill>
              <a:latin typeface="Tahoma" pitchFamily="34" charset="0"/>
              <a:ea typeface="Tahoma" pitchFamily="34" charset="0"/>
              <a:cs typeface="Tahoma" pitchFamily="34" charset="0"/>
            </a:endParaRPr>
          </a:p>
        </p:txBody>
      </p:sp>
      <p:sp>
        <p:nvSpPr>
          <p:cNvPr id="456706" name="Rectangle 2"/>
          <p:cNvSpPr>
            <a:spLocks noGrp="1" noChangeArrowheads="1"/>
          </p:cNvSpPr>
          <p:nvPr>
            <p:ph sz="quarter" idx="1"/>
          </p:nvPr>
        </p:nvSpPr>
        <p:spPr>
          <a:xfrm>
            <a:off x="304800" y="1676400"/>
            <a:ext cx="8610600" cy="4343400"/>
          </a:xfrm>
        </p:spPr>
        <p:txBody>
          <a:bodyPr>
            <a:normAutofit/>
          </a:bodyPr>
          <a:lstStyle/>
          <a:p>
            <a:pPr marL="0" lvl="2" indent="0" algn="just">
              <a:lnSpc>
                <a:spcPct val="110000"/>
              </a:lnSpc>
              <a:spcBef>
                <a:spcPts val="0"/>
              </a:spcBef>
              <a:buClr>
                <a:schemeClr val="bg2">
                  <a:lumMod val="10000"/>
                </a:schemeClr>
              </a:buClr>
              <a:buSzPct val="180000"/>
              <a:buNone/>
              <a:defRPr/>
            </a:pPr>
            <a:r>
              <a:rPr lang="en-US" sz="3600" dirty="0" smtClean="0">
                <a:solidFill>
                  <a:schemeClr val="bg2">
                    <a:lumMod val="10000"/>
                  </a:schemeClr>
                </a:solidFill>
                <a:latin typeface="Tahoma" pitchFamily="34" charset="0"/>
                <a:ea typeface="Tahoma" pitchFamily="34" charset="0"/>
                <a:cs typeface="Tahoma" pitchFamily="34" charset="0"/>
              </a:rPr>
              <a:t>What if the turnpike is within the City limits of a home-rule municipality?</a:t>
            </a:r>
          </a:p>
        </p:txBody>
      </p:sp>
      <p:pic>
        <p:nvPicPr>
          <p:cNvPr id="4" name="Picture 3" descr="firmLogo1.gif"/>
          <p:cNvPicPr>
            <a:picLocks noChangeAspect="1"/>
          </p:cNvPicPr>
          <p:nvPr/>
        </p:nvPicPr>
        <p:blipFill>
          <a:blip r:embed="rId2" cstate="print"/>
          <a:srcRect/>
          <a:stretch>
            <a:fillRect/>
          </a:stretch>
        </p:blipFill>
        <p:spPr bwMode="auto">
          <a:xfrm>
            <a:off x="6477000" y="6387353"/>
            <a:ext cx="2667000" cy="470647"/>
          </a:xfrm>
          <a:prstGeom prst="rect">
            <a:avLst/>
          </a:prstGeom>
          <a:noFill/>
          <a:ln w="9525">
            <a:solidFill>
              <a:schemeClr val="accent6">
                <a:lumMod val="50000"/>
              </a:schemeClr>
            </a:solidFill>
            <a:miter lim="800000"/>
            <a:headEnd/>
            <a:tailEnd/>
          </a:ln>
        </p:spPr>
      </p:pic>
      <p:pic>
        <p:nvPicPr>
          <p:cNvPr id="5" name="Picture 4" descr="firmLogo1.gif"/>
          <p:cNvPicPr>
            <a:picLocks noChangeAspect="1"/>
          </p:cNvPicPr>
          <p:nvPr/>
        </p:nvPicPr>
        <p:blipFill>
          <a:blip r:embed="rId2" cstate="print"/>
          <a:srcRect/>
          <a:stretch>
            <a:fillRect/>
          </a:stretch>
        </p:blipFill>
        <p:spPr bwMode="auto">
          <a:xfrm>
            <a:off x="6553200" y="6400800"/>
            <a:ext cx="2590800" cy="457200"/>
          </a:xfrm>
          <a:prstGeom prst="rect">
            <a:avLst/>
          </a:prstGeom>
          <a:noFill/>
          <a:ln w="9525">
            <a:solidFill>
              <a:schemeClr val="accent6">
                <a:lumMod val="50000"/>
              </a:schemeClr>
            </a:solidFill>
            <a:miter lim="800000"/>
            <a:headEnd/>
            <a:tailEnd/>
          </a:ln>
        </p:spPr>
      </p:pic>
      <p:sp>
        <p:nvSpPr>
          <p:cNvPr id="6" name="TextBox 5"/>
          <p:cNvSpPr txBox="1"/>
          <p:nvPr/>
        </p:nvSpPr>
        <p:spPr>
          <a:xfrm>
            <a:off x="0" y="0"/>
            <a:ext cx="9144000" cy="369332"/>
          </a:xfrm>
          <a:prstGeom prst="rect">
            <a:avLst/>
          </a:prstGeom>
          <a:solidFill>
            <a:schemeClr val="tx2">
              <a:lumMod val="75000"/>
            </a:schemeClr>
          </a:solidFill>
        </p:spPr>
        <p:txBody>
          <a:bodyPr wrap="square" rtlCol="0">
            <a:spAutoFit/>
          </a:bodyPr>
          <a:lstStyle/>
          <a:p>
            <a:endParaRPr lang="en-US" dirty="0"/>
          </a:p>
        </p:txBody>
      </p:sp>
    </p:spTree>
  </p:cSld>
  <p:clrMapOvr>
    <a:masterClrMapping/>
  </p:clrMapOvr>
  <p:transition>
    <p:cove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0" y="457200"/>
            <a:ext cx="8915400" cy="685800"/>
          </a:xfrm>
        </p:spPr>
        <p:txBody>
          <a:bodyPr>
            <a:noAutofit/>
          </a:bodyPr>
          <a:lstStyle/>
          <a:p>
            <a:pPr algn="ctr"/>
            <a:r>
              <a:rPr lang="en-US" sz="2900" b="1" dirty="0" smtClean="0">
                <a:solidFill>
                  <a:schemeClr val="bg2">
                    <a:lumMod val="25000"/>
                  </a:schemeClr>
                </a:solidFill>
                <a:latin typeface="Tahoma" pitchFamily="34" charset="0"/>
                <a:ea typeface="Tahoma" pitchFamily="34" charset="0"/>
                <a:cs typeface="Tahoma" pitchFamily="34" charset="0"/>
              </a:rPr>
              <a:t>AUTHORITY OF TEXAS TRANSPORTATION COMMISSION</a:t>
            </a:r>
            <a:endParaRPr lang="en-US" sz="2900" b="1" dirty="0">
              <a:solidFill>
                <a:schemeClr val="bg2">
                  <a:lumMod val="25000"/>
                </a:schemeClr>
              </a:solidFill>
              <a:latin typeface="Tahoma" pitchFamily="34" charset="0"/>
              <a:ea typeface="Tahoma" pitchFamily="34" charset="0"/>
              <a:cs typeface="Tahoma" pitchFamily="34" charset="0"/>
            </a:endParaRPr>
          </a:p>
        </p:txBody>
      </p:sp>
      <p:sp>
        <p:nvSpPr>
          <p:cNvPr id="456706" name="Rectangle 2"/>
          <p:cNvSpPr>
            <a:spLocks noGrp="1" noChangeArrowheads="1"/>
          </p:cNvSpPr>
          <p:nvPr>
            <p:ph sz="quarter" idx="1"/>
          </p:nvPr>
        </p:nvSpPr>
        <p:spPr>
          <a:xfrm>
            <a:off x="304800" y="1676400"/>
            <a:ext cx="8610600" cy="4343400"/>
          </a:xfrm>
        </p:spPr>
        <p:txBody>
          <a:bodyPr>
            <a:normAutofit/>
          </a:bodyPr>
          <a:lstStyle/>
          <a:p>
            <a:pPr marL="0" lvl="2" indent="0" algn="just">
              <a:lnSpc>
                <a:spcPct val="110000"/>
              </a:lnSpc>
              <a:spcBef>
                <a:spcPts val="0"/>
              </a:spcBef>
              <a:buClr>
                <a:schemeClr val="bg2">
                  <a:lumMod val="10000"/>
                </a:schemeClr>
              </a:buClr>
              <a:buSzPct val="180000"/>
              <a:buNone/>
              <a:defRPr/>
            </a:pPr>
            <a:r>
              <a:rPr lang="en-US" sz="3600" dirty="0" smtClean="0">
                <a:solidFill>
                  <a:schemeClr val="bg2">
                    <a:lumMod val="10000"/>
                  </a:schemeClr>
                </a:solidFill>
                <a:latin typeface="Tahoma" pitchFamily="34" charset="0"/>
                <a:ea typeface="Tahoma" pitchFamily="34" charset="0"/>
                <a:cs typeface="Tahoma" pitchFamily="34" charset="0"/>
              </a:rPr>
              <a:t>Any part of a highway officially designated or marked by the Commission as part of the State highway system (including inside and outside the limits of a municipality).</a:t>
            </a:r>
          </a:p>
        </p:txBody>
      </p:sp>
      <p:pic>
        <p:nvPicPr>
          <p:cNvPr id="4" name="Picture 3" descr="firmLogo1.gif"/>
          <p:cNvPicPr>
            <a:picLocks noChangeAspect="1"/>
          </p:cNvPicPr>
          <p:nvPr/>
        </p:nvPicPr>
        <p:blipFill>
          <a:blip r:embed="rId2" cstate="print"/>
          <a:srcRect/>
          <a:stretch>
            <a:fillRect/>
          </a:stretch>
        </p:blipFill>
        <p:spPr bwMode="auto">
          <a:xfrm>
            <a:off x="6477000" y="6387353"/>
            <a:ext cx="2667000" cy="470647"/>
          </a:xfrm>
          <a:prstGeom prst="rect">
            <a:avLst/>
          </a:prstGeom>
          <a:noFill/>
          <a:ln w="9525">
            <a:solidFill>
              <a:schemeClr val="accent6">
                <a:lumMod val="50000"/>
              </a:schemeClr>
            </a:solidFill>
            <a:miter lim="800000"/>
            <a:headEnd/>
            <a:tailEnd/>
          </a:ln>
        </p:spPr>
      </p:pic>
      <p:pic>
        <p:nvPicPr>
          <p:cNvPr id="5" name="Picture 4" descr="firmLogo1.gif"/>
          <p:cNvPicPr>
            <a:picLocks noChangeAspect="1"/>
          </p:cNvPicPr>
          <p:nvPr/>
        </p:nvPicPr>
        <p:blipFill>
          <a:blip r:embed="rId2" cstate="print"/>
          <a:srcRect/>
          <a:stretch>
            <a:fillRect/>
          </a:stretch>
        </p:blipFill>
        <p:spPr bwMode="auto">
          <a:xfrm>
            <a:off x="6553200" y="6400800"/>
            <a:ext cx="2590800" cy="457200"/>
          </a:xfrm>
          <a:prstGeom prst="rect">
            <a:avLst/>
          </a:prstGeom>
          <a:noFill/>
          <a:ln w="9525">
            <a:solidFill>
              <a:schemeClr val="accent6">
                <a:lumMod val="50000"/>
              </a:schemeClr>
            </a:solidFill>
            <a:miter lim="800000"/>
            <a:headEnd/>
            <a:tailEnd/>
          </a:ln>
        </p:spPr>
      </p:pic>
      <p:sp>
        <p:nvSpPr>
          <p:cNvPr id="6" name="TextBox 5"/>
          <p:cNvSpPr txBox="1"/>
          <p:nvPr/>
        </p:nvSpPr>
        <p:spPr>
          <a:xfrm>
            <a:off x="0" y="0"/>
            <a:ext cx="9144000" cy="369332"/>
          </a:xfrm>
          <a:prstGeom prst="rect">
            <a:avLst/>
          </a:prstGeom>
          <a:solidFill>
            <a:schemeClr val="tx2">
              <a:lumMod val="75000"/>
            </a:schemeClr>
          </a:solidFill>
        </p:spPr>
        <p:txBody>
          <a:bodyPr wrap="square" rtlCol="0">
            <a:spAutoFit/>
          </a:bodyPr>
          <a:lstStyle/>
          <a:p>
            <a:endParaRPr lang="en-US" dirty="0"/>
          </a:p>
        </p:txBody>
      </p:sp>
    </p:spTree>
  </p:cSld>
  <p:clrMapOvr>
    <a:masterClrMapping/>
  </p:clrMapOvr>
  <p:transition>
    <p:cove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0" y="457200"/>
            <a:ext cx="8915400" cy="685800"/>
          </a:xfrm>
        </p:spPr>
        <p:txBody>
          <a:bodyPr>
            <a:noAutofit/>
          </a:bodyPr>
          <a:lstStyle/>
          <a:p>
            <a:pPr algn="ctr"/>
            <a:r>
              <a:rPr lang="en-US" sz="2900" b="1" dirty="0" smtClean="0">
                <a:solidFill>
                  <a:schemeClr val="bg2">
                    <a:lumMod val="25000"/>
                  </a:schemeClr>
                </a:solidFill>
                <a:latin typeface="Tahoma" pitchFamily="34" charset="0"/>
                <a:ea typeface="Tahoma" pitchFamily="34" charset="0"/>
                <a:cs typeface="Tahoma" pitchFamily="34" charset="0"/>
              </a:rPr>
              <a:t>AUTHORITY OF TEXAS TRANSPORTATION COMMISSION</a:t>
            </a:r>
            <a:endParaRPr lang="en-US" sz="2900" b="1" dirty="0">
              <a:solidFill>
                <a:schemeClr val="bg2">
                  <a:lumMod val="25000"/>
                </a:schemeClr>
              </a:solidFill>
              <a:latin typeface="Tahoma" pitchFamily="34" charset="0"/>
              <a:ea typeface="Tahoma" pitchFamily="34" charset="0"/>
              <a:cs typeface="Tahoma" pitchFamily="34" charset="0"/>
            </a:endParaRPr>
          </a:p>
        </p:txBody>
      </p:sp>
      <p:sp>
        <p:nvSpPr>
          <p:cNvPr id="456706" name="Rectangle 2"/>
          <p:cNvSpPr>
            <a:spLocks noGrp="1" noChangeArrowheads="1"/>
          </p:cNvSpPr>
          <p:nvPr>
            <p:ph sz="quarter" idx="1"/>
          </p:nvPr>
        </p:nvSpPr>
        <p:spPr>
          <a:xfrm>
            <a:off x="4876800" y="1752600"/>
            <a:ext cx="3581400" cy="4191000"/>
          </a:xfrm>
          <a:prstGeom prst="wedgeEllipseCallout">
            <a:avLst>
              <a:gd name="adj1" fmla="val -18773"/>
              <a:gd name="adj2" fmla="val 58147"/>
            </a:avLst>
          </a:prstGeom>
          <a:solidFill>
            <a:schemeClr val="accent2">
              <a:lumMod val="75000"/>
            </a:schemeClr>
          </a:solidFill>
        </p:spPr>
        <p:txBody>
          <a:bodyPr>
            <a:normAutofit fontScale="92500"/>
          </a:bodyPr>
          <a:lstStyle/>
          <a:p>
            <a:pPr marL="0" lvl="2" indent="0" algn="just">
              <a:lnSpc>
                <a:spcPct val="110000"/>
              </a:lnSpc>
              <a:spcBef>
                <a:spcPts val="0"/>
              </a:spcBef>
              <a:buClr>
                <a:schemeClr val="bg2">
                  <a:lumMod val="10000"/>
                </a:schemeClr>
              </a:buClr>
              <a:buSzPct val="180000"/>
              <a:buNone/>
              <a:defRPr/>
            </a:pPr>
            <a:r>
              <a:rPr lang="en-US" sz="2600" dirty="0" smtClean="0">
                <a:solidFill>
                  <a:schemeClr val="bg2">
                    <a:lumMod val="10000"/>
                  </a:schemeClr>
                </a:solidFill>
                <a:latin typeface="Tahoma" pitchFamily="34" charset="0"/>
                <a:ea typeface="Tahoma" pitchFamily="34" charset="0"/>
                <a:cs typeface="Tahoma" pitchFamily="34" charset="0"/>
              </a:rPr>
              <a:t>What if the Commission sets a speed limit on a highway that conflicts with one set by the City?</a:t>
            </a:r>
          </a:p>
        </p:txBody>
      </p:sp>
      <p:pic>
        <p:nvPicPr>
          <p:cNvPr id="4" name="Picture 3" descr="firmLogo1.gif"/>
          <p:cNvPicPr>
            <a:picLocks noChangeAspect="1"/>
          </p:cNvPicPr>
          <p:nvPr/>
        </p:nvPicPr>
        <p:blipFill>
          <a:blip r:embed="rId2" cstate="print"/>
          <a:srcRect/>
          <a:stretch>
            <a:fillRect/>
          </a:stretch>
        </p:blipFill>
        <p:spPr bwMode="auto">
          <a:xfrm>
            <a:off x="6477000" y="6387353"/>
            <a:ext cx="2667000" cy="470647"/>
          </a:xfrm>
          <a:prstGeom prst="rect">
            <a:avLst/>
          </a:prstGeom>
          <a:noFill/>
          <a:ln w="9525">
            <a:solidFill>
              <a:schemeClr val="accent6">
                <a:lumMod val="50000"/>
              </a:schemeClr>
            </a:solidFill>
            <a:miter lim="800000"/>
            <a:headEnd/>
            <a:tailEnd/>
          </a:ln>
        </p:spPr>
      </p:pic>
      <p:pic>
        <p:nvPicPr>
          <p:cNvPr id="5" name="Picture 4" descr="firmLogo1.gif"/>
          <p:cNvPicPr>
            <a:picLocks noChangeAspect="1"/>
          </p:cNvPicPr>
          <p:nvPr/>
        </p:nvPicPr>
        <p:blipFill>
          <a:blip r:embed="rId2" cstate="print"/>
          <a:srcRect/>
          <a:stretch>
            <a:fillRect/>
          </a:stretch>
        </p:blipFill>
        <p:spPr bwMode="auto">
          <a:xfrm>
            <a:off x="6553200" y="6400800"/>
            <a:ext cx="2590800" cy="457200"/>
          </a:xfrm>
          <a:prstGeom prst="rect">
            <a:avLst/>
          </a:prstGeom>
          <a:noFill/>
          <a:ln w="9525">
            <a:solidFill>
              <a:schemeClr val="accent6">
                <a:lumMod val="50000"/>
              </a:schemeClr>
            </a:solidFill>
            <a:miter lim="800000"/>
            <a:headEnd/>
            <a:tailEnd/>
          </a:ln>
        </p:spPr>
      </p:pic>
      <p:sp>
        <p:nvSpPr>
          <p:cNvPr id="6" name="TextBox 5"/>
          <p:cNvSpPr txBox="1"/>
          <p:nvPr/>
        </p:nvSpPr>
        <p:spPr>
          <a:xfrm>
            <a:off x="0" y="0"/>
            <a:ext cx="9144000" cy="369332"/>
          </a:xfrm>
          <a:prstGeom prst="rect">
            <a:avLst/>
          </a:prstGeom>
          <a:solidFill>
            <a:schemeClr val="tx2">
              <a:lumMod val="75000"/>
            </a:schemeClr>
          </a:solidFill>
        </p:spPr>
        <p:txBody>
          <a:bodyPr wrap="square" rtlCol="0">
            <a:spAutoFit/>
          </a:bodyPr>
          <a:lstStyle/>
          <a:p>
            <a:endParaRPr lang="en-US" dirty="0"/>
          </a:p>
        </p:txBody>
      </p:sp>
      <p:pic>
        <p:nvPicPr>
          <p:cNvPr id="7" name="Picture 2" descr="http://www.offthemarkcartoons.com/cartoons/1995-03-30.gif"/>
          <p:cNvPicPr>
            <a:picLocks noChangeAspect="1" noChangeArrowheads="1"/>
          </p:cNvPicPr>
          <p:nvPr/>
        </p:nvPicPr>
        <p:blipFill>
          <a:blip r:embed="rId3" cstate="print"/>
          <a:srcRect/>
          <a:stretch>
            <a:fillRect/>
          </a:stretch>
        </p:blipFill>
        <p:spPr bwMode="auto">
          <a:xfrm>
            <a:off x="381000" y="1905000"/>
            <a:ext cx="3962400" cy="3810000"/>
          </a:xfrm>
          <a:prstGeom prst="rect">
            <a:avLst/>
          </a:prstGeom>
          <a:ln w="88900" cap="sq" cmpd="thickThin">
            <a:solidFill>
              <a:srgbClr val="000000"/>
            </a:solidFill>
            <a:prstDash val="solid"/>
            <a:miter lim="800000"/>
          </a:ln>
          <a:effectLst>
            <a:innerShdw blurRad="76200">
              <a:srgbClr val="000000"/>
            </a:innerShdw>
          </a:effectLst>
        </p:spPr>
        <p:style>
          <a:lnRef idx="2">
            <a:schemeClr val="dk1">
              <a:shade val="50000"/>
            </a:schemeClr>
          </a:lnRef>
          <a:fillRef idx="1">
            <a:schemeClr val="dk1"/>
          </a:fillRef>
          <a:effectRef idx="0">
            <a:schemeClr val="dk1"/>
          </a:effectRef>
          <a:fontRef idx="minor">
            <a:schemeClr val="lt1"/>
          </a:fontRef>
        </p:style>
      </p:pic>
    </p:spTree>
  </p:cSld>
  <p:clrMapOvr>
    <a:masterClrMapping/>
  </p:clrMapOvr>
  <p:transition>
    <p:cove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0" y="381000"/>
            <a:ext cx="9144000" cy="838200"/>
          </a:xfrm>
        </p:spPr>
        <p:txBody>
          <a:bodyPr>
            <a:noAutofit/>
          </a:bodyPr>
          <a:lstStyle/>
          <a:p>
            <a:pPr algn="ctr"/>
            <a:r>
              <a:rPr lang="en-US" sz="2800" b="1" dirty="0" smtClean="0">
                <a:solidFill>
                  <a:schemeClr val="bg2">
                    <a:lumMod val="25000"/>
                  </a:schemeClr>
                </a:solidFill>
                <a:latin typeface="Tahoma" pitchFamily="34" charset="0"/>
                <a:ea typeface="Tahoma" pitchFamily="34" charset="0"/>
                <a:cs typeface="Tahoma" pitchFamily="34" charset="0"/>
              </a:rPr>
              <a:t>AUTHORITY OF COUNTY COMMISSIONERS COURT</a:t>
            </a:r>
            <a:endParaRPr lang="en-US" sz="2800" b="1" dirty="0">
              <a:solidFill>
                <a:schemeClr val="bg2">
                  <a:lumMod val="25000"/>
                </a:schemeClr>
              </a:solidFill>
              <a:latin typeface="Tahoma" pitchFamily="34" charset="0"/>
              <a:ea typeface="Tahoma" pitchFamily="34" charset="0"/>
              <a:cs typeface="Tahoma" pitchFamily="34" charset="0"/>
            </a:endParaRPr>
          </a:p>
        </p:txBody>
      </p:sp>
      <p:sp>
        <p:nvSpPr>
          <p:cNvPr id="456706" name="Rectangle 2"/>
          <p:cNvSpPr>
            <a:spLocks noGrp="1" noChangeArrowheads="1"/>
          </p:cNvSpPr>
          <p:nvPr>
            <p:ph sz="quarter" idx="1"/>
          </p:nvPr>
        </p:nvSpPr>
        <p:spPr>
          <a:xfrm>
            <a:off x="304800" y="1676400"/>
            <a:ext cx="8610600" cy="4343400"/>
          </a:xfrm>
        </p:spPr>
        <p:txBody>
          <a:bodyPr>
            <a:normAutofit/>
          </a:bodyPr>
          <a:lstStyle/>
          <a:p>
            <a:pPr marL="0" lvl="2" indent="0" algn="just">
              <a:lnSpc>
                <a:spcPct val="110000"/>
              </a:lnSpc>
              <a:spcBef>
                <a:spcPts val="0"/>
              </a:spcBef>
              <a:buClr>
                <a:schemeClr val="bg2">
                  <a:lumMod val="10000"/>
                </a:schemeClr>
              </a:buClr>
              <a:buSzPct val="180000"/>
              <a:buNone/>
              <a:defRPr/>
            </a:pPr>
            <a:r>
              <a:rPr lang="en-US" sz="2600" b="1" dirty="0" smtClean="0">
                <a:solidFill>
                  <a:schemeClr val="bg2">
                    <a:lumMod val="10000"/>
                  </a:schemeClr>
                </a:solidFill>
                <a:latin typeface="Tahoma" pitchFamily="34" charset="0"/>
                <a:ea typeface="Tahoma" pitchFamily="34" charset="0"/>
                <a:cs typeface="Tahoma" pitchFamily="34" charset="0"/>
              </a:rPr>
              <a:t>Section 545.355 of the Texas Transportation Code</a:t>
            </a:r>
            <a:r>
              <a:rPr lang="en-US" sz="2600" dirty="0" smtClean="0">
                <a:solidFill>
                  <a:schemeClr val="bg2">
                    <a:lumMod val="10000"/>
                  </a:schemeClr>
                </a:solidFill>
                <a:latin typeface="Tahoma" pitchFamily="34" charset="0"/>
                <a:ea typeface="Tahoma" pitchFamily="34" charset="0"/>
                <a:cs typeface="Tahoma" pitchFamily="34" charset="0"/>
              </a:rPr>
              <a:t>.</a:t>
            </a:r>
          </a:p>
          <a:p>
            <a:pPr marL="0" lvl="2" indent="0" algn="just">
              <a:lnSpc>
                <a:spcPct val="110000"/>
              </a:lnSpc>
              <a:spcBef>
                <a:spcPts val="0"/>
              </a:spcBef>
              <a:buClr>
                <a:schemeClr val="bg2">
                  <a:lumMod val="10000"/>
                </a:schemeClr>
              </a:buClr>
              <a:buSzPct val="180000"/>
              <a:buNone/>
              <a:defRPr/>
            </a:pPr>
            <a:endParaRPr lang="en-US" sz="2600" dirty="0" smtClean="0">
              <a:solidFill>
                <a:schemeClr val="bg2">
                  <a:lumMod val="10000"/>
                </a:schemeClr>
              </a:solidFill>
              <a:latin typeface="Tahoma" pitchFamily="34" charset="0"/>
              <a:ea typeface="Tahoma" pitchFamily="34" charset="0"/>
              <a:cs typeface="Tahoma" pitchFamily="34" charset="0"/>
            </a:endParaRPr>
          </a:p>
          <a:p>
            <a:pPr marL="0" lvl="2" indent="0" algn="just">
              <a:lnSpc>
                <a:spcPct val="110000"/>
              </a:lnSpc>
              <a:spcBef>
                <a:spcPts val="0"/>
              </a:spcBef>
              <a:buClr>
                <a:schemeClr val="bg2">
                  <a:lumMod val="10000"/>
                </a:schemeClr>
              </a:buClr>
              <a:buSzPct val="180000"/>
              <a:buNone/>
              <a:defRPr/>
            </a:pPr>
            <a:r>
              <a:rPr lang="en-US" sz="3200" dirty="0" smtClean="0">
                <a:solidFill>
                  <a:schemeClr val="bg2">
                    <a:lumMod val="10000"/>
                  </a:schemeClr>
                </a:solidFill>
                <a:latin typeface="Tahoma" pitchFamily="34" charset="0"/>
                <a:ea typeface="Tahoma" pitchFamily="34" charset="0"/>
                <a:cs typeface="Tahoma" pitchFamily="34" charset="0"/>
              </a:rPr>
              <a:t>Same authority as the Texas Transportation Commission, for a county road or highway outside the limits of the right-of-way of an officially designated or marked highway or road of the State highway system and outside a municipality.</a:t>
            </a:r>
          </a:p>
        </p:txBody>
      </p:sp>
      <p:pic>
        <p:nvPicPr>
          <p:cNvPr id="4" name="Picture 3" descr="firmLogo1.gif"/>
          <p:cNvPicPr>
            <a:picLocks noChangeAspect="1"/>
          </p:cNvPicPr>
          <p:nvPr/>
        </p:nvPicPr>
        <p:blipFill>
          <a:blip r:embed="rId2" cstate="print"/>
          <a:srcRect/>
          <a:stretch>
            <a:fillRect/>
          </a:stretch>
        </p:blipFill>
        <p:spPr bwMode="auto">
          <a:xfrm>
            <a:off x="6477000" y="6387353"/>
            <a:ext cx="2667000" cy="470647"/>
          </a:xfrm>
          <a:prstGeom prst="rect">
            <a:avLst/>
          </a:prstGeom>
          <a:noFill/>
          <a:ln w="9525">
            <a:solidFill>
              <a:schemeClr val="accent6">
                <a:lumMod val="50000"/>
              </a:schemeClr>
            </a:solidFill>
            <a:miter lim="800000"/>
            <a:headEnd/>
            <a:tailEnd/>
          </a:ln>
        </p:spPr>
      </p:pic>
      <p:pic>
        <p:nvPicPr>
          <p:cNvPr id="5" name="Picture 4" descr="firmLogo1.gif"/>
          <p:cNvPicPr>
            <a:picLocks noChangeAspect="1"/>
          </p:cNvPicPr>
          <p:nvPr/>
        </p:nvPicPr>
        <p:blipFill>
          <a:blip r:embed="rId2" cstate="print"/>
          <a:srcRect/>
          <a:stretch>
            <a:fillRect/>
          </a:stretch>
        </p:blipFill>
        <p:spPr bwMode="auto">
          <a:xfrm>
            <a:off x="6553200" y="6400800"/>
            <a:ext cx="2590800" cy="457200"/>
          </a:xfrm>
          <a:prstGeom prst="rect">
            <a:avLst/>
          </a:prstGeom>
          <a:noFill/>
          <a:ln w="9525">
            <a:solidFill>
              <a:schemeClr val="accent6">
                <a:lumMod val="50000"/>
              </a:schemeClr>
            </a:solidFill>
            <a:miter lim="800000"/>
            <a:headEnd/>
            <a:tailEnd/>
          </a:ln>
        </p:spPr>
      </p:pic>
      <p:sp>
        <p:nvSpPr>
          <p:cNvPr id="6" name="TextBox 5"/>
          <p:cNvSpPr txBox="1"/>
          <p:nvPr/>
        </p:nvSpPr>
        <p:spPr>
          <a:xfrm>
            <a:off x="0" y="0"/>
            <a:ext cx="9144000" cy="369332"/>
          </a:xfrm>
          <a:prstGeom prst="rect">
            <a:avLst/>
          </a:prstGeom>
          <a:solidFill>
            <a:schemeClr val="tx2">
              <a:lumMod val="75000"/>
            </a:schemeClr>
          </a:solidFill>
        </p:spPr>
        <p:txBody>
          <a:bodyPr wrap="square" rtlCol="0">
            <a:spAutoFit/>
          </a:bodyPr>
          <a:lstStyle/>
          <a:p>
            <a:endParaRPr lang="en-US" dirty="0"/>
          </a:p>
        </p:txBody>
      </p:sp>
    </p:spTree>
  </p:cSld>
  <p:clrMapOvr>
    <a:masterClrMapping/>
  </p:clrMapOvr>
  <p:transition>
    <p:cove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2126</TotalTime>
  <Words>1110</Words>
  <Application>Microsoft Office PowerPoint</Application>
  <PresentationFormat>On-screen Show (4:3)</PresentationFormat>
  <Paragraphs>252</Paragraphs>
  <Slides>38</Slides>
  <Notes>27</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Median</vt:lpstr>
      <vt:lpstr>SPEED LIMITS</vt:lpstr>
      <vt:lpstr>Slide 2</vt:lpstr>
      <vt:lpstr>Slide 3</vt:lpstr>
      <vt:lpstr>AUTHORITY OF MUNICIPALITY TO ALTER SPEED LIMITS</vt:lpstr>
      <vt:lpstr>REGIONAL TOLLWAY AUTHORITY</vt:lpstr>
      <vt:lpstr>REGIONAL TOLLWAY AUTHORITY</vt:lpstr>
      <vt:lpstr>AUTHORITY OF TEXAS TRANSPORTATION COMMISSION</vt:lpstr>
      <vt:lpstr>AUTHORITY OF TEXAS TRANSPORTATION COMMISSION</vt:lpstr>
      <vt:lpstr>AUTHORITY OF COUNTY COMMISSIONERS COURT</vt:lpstr>
      <vt:lpstr>AUTHORITY OF COUNTY COMMISSIONERS COURT</vt:lpstr>
      <vt:lpstr>AUTHORITY OF COUNTY COMMISSIONERS COURT</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Patty</dc:creator>
  <cp:lastModifiedBy>cowens</cp:lastModifiedBy>
  <cp:revision>255</cp:revision>
  <dcterms:created xsi:type="dcterms:W3CDTF">2010-06-10T18:58:48Z</dcterms:created>
  <dcterms:modified xsi:type="dcterms:W3CDTF">2012-03-07T16:22:00Z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