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44d36fcfe7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44d36fcfe7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44d36fcfe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44d36fcfe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4d36fcfe7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4d36fcfe7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44d36fcfe7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44d36fcfe7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44d36fcfe7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44d36fcfe7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44d36fcfe7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44d36fcfe7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44d36fcfe7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44d36fcfe7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344d36fcfe7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344d36fcfe7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2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8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Yield.jp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0725" y="152400"/>
            <a:ext cx="2962000" cy="307037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Yield sign (Provided by Getty Images)"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6500" y="152400"/>
            <a:ext cx="6282214" cy="479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Traffic Stop Sign Free Stock Photo - Public Domain Pictures" id="60" name="Google Shape;60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75021" y="119450"/>
            <a:ext cx="4993951" cy="4904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23627491 (Provided by Getty Images)" id="65" name="Google Shape;6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005273" y="0"/>
            <a:ext cx="5133455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School sign (Provided by Getty Images)" id="70" name="Google Shape;7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5175" y="231025"/>
            <a:ext cx="4893660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e:MUTCD W10-1.svg - Wikipedia" id="75" name="Google Shape;7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05225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le:MUTCD D9-6.svg - Wikipedia" id="80" name="Google Shape;80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23624" y="34425"/>
            <a:ext cx="4991099" cy="49910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One way sign (Provided by Getty Images)" id="85" name="Google Shape;8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51575" y="152400"/>
            <a:ext cx="3640840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ospital sign (Provided by Getty Images)" id="90" name="Google Shape;9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39" y="1996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Construction flagger sign (Provided by Getty Images)" id="95" name="Google Shape;9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2" cy="4838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