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750" b="0" i="0">
                <a:solidFill>
                  <a:srgbClr val="0C0E58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1" i="0">
                <a:solidFill>
                  <a:srgbClr val="FFFDFB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750" b="0" i="0">
                <a:solidFill>
                  <a:srgbClr val="0C0E58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50" b="1" i="0">
                <a:solidFill>
                  <a:srgbClr val="FFFDFB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750" b="0" i="0">
                <a:solidFill>
                  <a:srgbClr val="0C0E58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74473" y="1856213"/>
            <a:ext cx="1905" cy="2540"/>
          </a:xfrm>
          <a:custGeom>
            <a:avLst/>
            <a:gdLst/>
            <a:ahLst/>
            <a:cxnLst/>
            <a:rect l="l" t="t" r="r" b="b"/>
            <a:pathLst>
              <a:path w="1905" h="2539">
                <a:moveTo>
                  <a:pt x="0" y="0"/>
                </a:moveTo>
                <a:lnTo>
                  <a:pt x="1733" y="0"/>
                </a:lnTo>
                <a:lnTo>
                  <a:pt x="1733" y="2540"/>
                </a:lnTo>
                <a:lnTo>
                  <a:pt x="0" y="2540"/>
                </a:lnTo>
                <a:lnTo>
                  <a:pt x="0" y="0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6390" y="619743"/>
            <a:ext cx="1223917" cy="1223467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836206" y="739888"/>
            <a:ext cx="16758919" cy="7818755"/>
          </a:xfrm>
          <a:custGeom>
            <a:avLst/>
            <a:gdLst/>
            <a:ahLst/>
            <a:cxnLst/>
            <a:rect l="l" t="t" r="r" b="b"/>
            <a:pathLst>
              <a:path w="16758919" h="7818755">
                <a:moveTo>
                  <a:pt x="9512" y="1125220"/>
                </a:moveTo>
                <a:lnTo>
                  <a:pt x="8432" y="1125220"/>
                </a:lnTo>
                <a:lnTo>
                  <a:pt x="8432" y="1126490"/>
                </a:lnTo>
                <a:lnTo>
                  <a:pt x="0" y="1126490"/>
                </a:lnTo>
                <a:lnTo>
                  <a:pt x="0" y="2708910"/>
                </a:lnTo>
                <a:lnTo>
                  <a:pt x="9512" y="2708910"/>
                </a:lnTo>
                <a:lnTo>
                  <a:pt x="9512" y="1126490"/>
                </a:lnTo>
                <a:lnTo>
                  <a:pt x="9512" y="1125220"/>
                </a:lnTo>
                <a:close/>
              </a:path>
              <a:path w="16758919" h="7818755">
                <a:moveTo>
                  <a:pt x="39992" y="1118870"/>
                </a:moveTo>
                <a:lnTo>
                  <a:pt x="33362" y="1118870"/>
                </a:lnTo>
                <a:lnTo>
                  <a:pt x="33362" y="1120140"/>
                </a:lnTo>
                <a:lnTo>
                  <a:pt x="30480" y="1120140"/>
                </a:lnTo>
                <a:lnTo>
                  <a:pt x="30480" y="2708910"/>
                </a:lnTo>
                <a:lnTo>
                  <a:pt x="39992" y="2708910"/>
                </a:lnTo>
                <a:lnTo>
                  <a:pt x="39992" y="1120140"/>
                </a:lnTo>
                <a:lnTo>
                  <a:pt x="39992" y="1118870"/>
                </a:lnTo>
                <a:close/>
              </a:path>
              <a:path w="16758919" h="7818755">
                <a:moveTo>
                  <a:pt x="2709329" y="29984"/>
                </a:moveTo>
                <a:lnTo>
                  <a:pt x="1120978" y="29984"/>
                </a:lnTo>
                <a:lnTo>
                  <a:pt x="1119924" y="33197"/>
                </a:lnTo>
                <a:lnTo>
                  <a:pt x="1118730" y="36372"/>
                </a:lnTo>
                <a:lnTo>
                  <a:pt x="1117409" y="39509"/>
                </a:lnTo>
                <a:lnTo>
                  <a:pt x="2709329" y="39509"/>
                </a:lnTo>
                <a:lnTo>
                  <a:pt x="2709329" y="29984"/>
                </a:lnTo>
                <a:close/>
              </a:path>
              <a:path w="16758919" h="7818755">
                <a:moveTo>
                  <a:pt x="2709329" y="0"/>
                </a:moveTo>
                <a:lnTo>
                  <a:pt x="1127277" y="0"/>
                </a:lnTo>
                <a:lnTo>
                  <a:pt x="1127277" y="2540"/>
                </a:lnTo>
                <a:lnTo>
                  <a:pt x="1126680" y="2540"/>
                </a:lnTo>
                <a:lnTo>
                  <a:pt x="1126680" y="8890"/>
                </a:lnTo>
                <a:lnTo>
                  <a:pt x="2709329" y="8890"/>
                </a:lnTo>
                <a:lnTo>
                  <a:pt x="2709329" y="2540"/>
                </a:lnTo>
                <a:lnTo>
                  <a:pt x="2709329" y="0"/>
                </a:lnTo>
                <a:close/>
              </a:path>
              <a:path w="16758919" h="7818755">
                <a:moveTo>
                  <a:pt x="16758501" y="7815999"/>
                </a:moveTo>
                <a:lnTo>
                  <a:pt x="16756761" y="7815999"/>
                </a:lnTo>
                <a:lnTo>
                  <a:pt x="16756761" y="7818539"/>
                </a:lnTo>
                <a:lnTo>
                  <a:pt x="16758501" y="7818539"/>
                </a:lnTo>
                <a:lnTo>
                  <a:pt x="16758501" y="7815999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28873" y="8571418"/>
            <a:ext cx="1223917" cy="1223467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14923631" y="6965847"/>
            <a:ext cx="2709545" cy="2708910"/>
          </a:xfrm>
          <a:custGeom>
            <a:avLst/>
            <a:gdLst/>
            <a:ahLst/>
            <a:cxnLst/>
            <a:rect l="l" t="t" r="r" b="b"/>
            <a:pathLst>
              <a:path w="2709544" h="2708909">
                <a:moveTo>
                  <a:pt x="1582648" y="2700020"/>
                </a:moveTo>
                <a:lnTo>
                  <a:pt x="0" y="2700020"/>
                </a:lnTo>
                <a:lnTo>
                  <a:pt x="0" y="2706370"/>
                </a:lnTo>
                <a:lnTo>
                  <a:pt x="0" y="2708910"/>
                </a:lnTo>
                <a:lnTo>
                  <a:pt x="1582051" y="2708910"/>
                </a:lnTo>
                <a:lnTo>
                  <a:pt x="1582051" y="2706370"/>
                </a:lnTo>
                <a:lnTo>
                  <a:pt x="1582648" y="2706370"/>
                </a:lnTo>
                <a:lnTo>
                  <a:pt x="1582648" y="2700020"/>
                </a:lnTo>
                <a:close/>
              </a:path>
              <a:path w="2709544" h="2708909">
                <a:moveTo>
                  <a:pt x="1591919" y="2669400"/>
                </a:moveTo>
                <a:lnTo>
                  <a:pt x="0" y="2669400"/>
                </a:lnTo>
                <a:lnTo>
                  <a:pt x="0" y="2678912"/>
                </a:lnTo>
                <a:lnTo>
                  <a:pt x="1588350" y="2678912"/>
                </a:lnTo>
                <a:lnTo>
                  <a:pt x="1589417" y="2675699"/>
                </a:lnTo>
                <a:lnTo>
                  <a:pt x="1590598" y="2672537"/>
                </a:lnTo>
                <a:lnTo>
                  <a:pt x="1591919" y="2669400"/>
                </a:lnTo>
                <a:close/>
              </a:path>
              <a:path w="2709544" h="2708909">
                <a:moveTo>
                  <a:pt x="2678861" y="0"/>
                </a:moveTo>
                <a:lnTo>
                  <a:pt x="2669336" y="0"/>
                </a:lnTo>
                <a:lnTo>
                  <a:pt x="2669336" y="1588770"/>
                </a:lnTo>
                <a:lnTo>
                  <a:pt x="2669336" y="1590040"/>
                </a:lnTo>
                <a:lnTo>
                  <a:pt x="2675966" y="1590040"/>
                </a:lnTo>
                <a:lnTo>
                  <a:pt x="2675966" y="1588770"/>
                </a:lnTo>
                <a:lnTo>
                  <a:pt x="2678861" y="1588770"/>
                </a:lnTo>
                <a:lnTo>
                  <a:pt x="2678861" y="0"/>
                </a:lnTo>
                <a:close/>
              </a:path>
              <a:path w="2709544" h="2708909">
                <a:moveTo>
                  <a:pt x="2709329" y="0"/>
                </a:moveTo>
                <a:lnTo>
                  <a:pt x="2699816" y="0"/>
                </a:lnTo>
                <a:lnTo>
                  <a:pt x="2699816" y="1582420"/>
                </a:lnTo>
                <a:lnTo>
                  <a:pt x="2699816" y="1583690"/>
                </a:lnTo>
                <a:lnTo>
                  <a:pt x="2700896" y="1583690"/>
                </a:lnTo>
                <a:lnTo>
                  <a:pt x="2700896" y="1582420"/>
                </a:lnTo>
                <a:lnTo>
                  <a:pt x="2709329" y="1582420"/>
                </a:lnTo>
                <a:lnTo>
                  <a:pt x="2709329" y="0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6562" y="8598611"/>
            <a:ext cx="1195695" cy="1196453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832891" y="7026350"/>
            <a:ext cx="2651760" cy="2651760"/>
          </a:xfrm>
          <a:custGeom>
            <a:avLst/>
            <a:gdLst/>
            <a:ahLst/>
            <a:cxnLst/>
            <a:rect l="l" t="t" r="r" b="b"/>
            <a:pathLst>
              <a:path w="2651760" h="2651759">
                <a:moveTo>
                  <a:pt x="10160" y="0"/>
                </a:moveTo>
                <a:lnTo>
                  <a:pt x="3810" y="0"/>
                </a:lnTo>
                <a:lnTo>
                  <a:pt x="0" y="0"/>
                </a:lnTo>
                <a:lnTo>
                  <a:pt x="0" y="1549565"/>
                </a:lnTo>
                <a:lnTo>
                  <a:pt x="3810" y="1549565"/>
                </a:lnTo>
                <a:lnTo>
                  <a:pt x="3810" y="1550238"/>
                </a:lnTo>
                <a:lnTo>
                  <a:pt x="10160" y="1550238"/>
                </a:lnTo>
                <a:lnTo>
                  <a:pt x="10160" y="0"/>
                </a:lnTo>
                <a:close/>
              </a:path>
              <a:path w="2651760" h="2651759">
                <a:moveTo>
                  <a:pt x="39725" y="0"/>
                </a:moveTo>
                <a:lnTo>
                  <a:pt x="30429" y="0"/>
                </a:lnTo>
                <a:lnTo>
                  <a:pt x="30429" y="1555762"/>
                </a:lnTo>
                <a:lnTo>
                  <a:pt x="33566" y="1556791"/>
                </a:lnTo>
                <a:lnTo>
                  <a:pt x="36664" y="1557959"/>
                </a:lnTo>
                <a:lnTo>
                  <a:pt x="39725" y="1559255"/>
                </a:lnTo>
                <a:lnTo>
                  <a:pt x="39725" y="0"/>
                </a:lnTo>
                <a:close/>
              </a:path>
              <a:path w="2651760" h="2651759">
                <a:moveTo>
                  <a:pt x="2651760" y="2642285"/>
                </a:moveTo>
                <a:lnTo>
                  <a:pt x="1102360" y="2642285"/>
                </a:lnTo>
                <a:lnTo>
                  <a:pt x="1101090" y="2642285"/>
                </a:lnTo>
                <a:lnTo>
                  <a:pt x="1101090" y="2643568"/>
                </a:lnTo>
                <a:lnTo>
                  <a:pt x="1102360" y="2643568"/>
                </a:lnTo>
                <a:lnTo>
                  <a:pt x="1102360" y="2651595"/>
                </a:lnTo>
                <a:lnTo>
                  <a:pt x="2651760" y="2651595"/>
                </a:lnTo>
                <a:lnTo>
                  <a:pt x="2651760" y="2642285"/>
                </a:lnTo>
                <a:close/>
              </a:path>
              <a:path w="2651760" h="2651759">
                <a:moveTo>
                  <a:pt x="2651760" y="2612491"/>
                </a:moveTo>
                <a:lnTo>
                  <a:pt x="1096010" y="2612491"/>
                </a:lnTo>
                <a:lnTo>
                  <a:pt x="1093470" y="2612491"/>
                </a:lnTo>
                <a:lnTo>
                  <a:pt x="1093470" y="2617025"/>
                </a:lnTo>
                <a:lnTo>
                  <a:pt x="1096010" y="2617025"/>
                </a:lnTo>
                <a:lnTo>
                  <a:pt x="1096010" y="2621788"/>
                </a:lnTo>
                <a:lnTo>
                  <a:pt x="2651760" y="2621788"/>
                </a:lnTo>
                <a:lnTo>
                  <a:pt x="2651760" y="2612491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22389" y="2353768"/>
            <a:ext cx="7230442" cy="7444244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6613142" y="2672787"/>
            <a:ext cx="396240" cy="572770"/>
          </a:xfrm>
          <a:custGeom>
            <a:avLst/>
            <a:gdLst/>
            <a:ahLst/>
            <a:cxnLst/>
            <a:rect l="l" t="t" r="r" b="b"/>
            <a:pathLst>
              <a:path w="396240" h="572769">
                <a:moveTo>
                  <a:pt x="396086" y="0"/>
                </a:moveTo>
                <a:lnTo>
                  <a:pt x="396086" y="572469"/>
                </a:lnTo>
                <a:lnTo>
                  <a:pt x="0" y="572469"/>
                </a:lnTo>
                <a:lnTo>
                  <a:pt x="0" y="0"/>
                </a:lnTo>
                <a:lnTo>
                  <a:pt x="396086" y="0"/>
                </a:lnTo>
                <a:close/>
              </a:path>
            </a:pathLst>
          </a:custGeom>
          <a:solidFill>
            <a:srgbClr val="FAF7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750" b="0" i="0">
                <a:solidFill>
                  <a:srgbClr val="0C0E58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607095" y="596557"/>
            <a:ext cx="46355" cy="48895"/>
          </a:xfrm>
          <a:custGeom>
            <a:avLst/>
            <a:gdLst/>
            <a:ahLst/>
            <a:cxnLst/>
            <a:rect l="l" t="t" r="r" b="b"/>
            <a:pathLst>
              <a:path w="46355" h="48895">
                <a:moveTo>
                  <a:pt x="0" y="20407"/>
                </a:moveTo>
                <a:lnTo>
                  <a:pt x="0" y="13061"/>
                </a:lnTo>
                <a:lnTo>
                  <a:pt x="1423" y="5989"/>
                </a:lnTo>
                <a:lnTo>
                  <a:pt x="3258" y="4155"/>
                </a:lnTo>
                <a:lnTo>
                  <a:pt x="15982" y="0"/>
                </a:lnTo>
                <a:lnTo>
                  <a:pt x="31507" y="4086"/>
                </a:lnTo>
                <a:lnTo>
                  <a:pt x="43677" y="13430"/>
                </a:lnTo>
                <a:lnTo>
                  <a:pt x="46334" y="25047"/>
                </a:lnTo>
                <a:lnTo>
                  <a:pt x="34112" y="43419"/>
                </a:lnTo>
                <a:lnTo>
                  <a:pt x="33687" y="43558"/>
                </a:lnTo>
                <a:lnTo>
                  <a:pt x="33687" y="22584"/>
                </a:lnTo>
                <a:lnTo>
                  <a:pt x="27017" y="15915"/>
                </a:lnTo>
                <a:lnTo>
                  <a:pt x="22709" y="16441"/>
                </a:lnTo>
                <a:lnTo>
                  <a:pt x="12143" y="25211"/>
                </a:lnTo>
                <a:lnTo>
                  <a:pt x="11165" y="29070"/>
                </a:lnTo>
                <a:lnTo>
                  <a:pt x="11165" y="43862"/>
                </a:lnTo>
                <a:lnTo>
                  <a:pt x="5655" y="40570"/>
                </a:lnTo>
                <a:lnTo>
                  <a:pt x="0" y="20407"/>
                </a:lnTo>
                <a:close/>
              </a:path>
              <a:path w="46355" h="48895">
                <a:moveTo>
                  <a:pt x="11165" y="43862"/>
                </a:moveTo>
                <a:lnTo>
                  <a:pt x="11165" y="29070"/>
                </a:lnTo>
                <a:lnTo>
                  <a:pt x="17835" y="35740"/>
                </a:lnTo>
                <a:lnTo>
                  <a:pt x="22143" y="35213"/>
                </a:lnTo>
                <a:lnTo>
                  <a:pt x="32709" y="26443"/>
                </a:lnTo>
                <a:lnTo>
                  <a:pt x="33687" y="22584"/>
                </a:lnTo>
                <a:lnTo>
                  <a:pt x="33687" y="43558"/>
                </a:lnTo>
                <a:lnTo>
                  <a:pt x="18789" y="48417"/>
                </a:lnTo>
                <a:lnTo>
                  <a:pt x="11165" y="43862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766857" y="752658"/>
            <a:ext cx="67945" cy="24130"/>
          </a:xfrm>
          <a:custGeom>
            <a:avLst/>
            <a:gdLst/>
            <a:ahLst/>
            <a:cxnLst/>
            <a:rect l="l" t="t" r="r" b="b"/>
            <a:pathLst>
              <a:path w="67944" h="24129">
                <a:moveTo>
                  <a:pt x="0" y="4917"/>
                </a:moveTo>
                <a:lnTo>
                  <a:pt x="0" y="911"/>
                </a:lnTo>
                <a:lnTo>
                  <a:pt x="3128" y="0"/>
                </a:lnTo>
                <a:lnTo>
                  <a:pt x="8752" y="2363"/>
                </a:lnTo>
                <a:lnTo>
                  <a:pt x="17592" y="5462"/>
                </a:lnTo>
                <a:lnTo>
                  <a:pt x="24952" y="7179"/>
                </a:lnTo>
                <a:lnTo>
                  <a:pt x="33277" y="9258"/>
                </a:lnTo>
                <a:lnTo>
                  <a:pt x="45010" y="13443"/>
                </a:lnTo>
                <a:lnTo>
                  <a:pt x="51887" y="16251"/>
                </a:lnTo>
                <a:lnTo>
                  <a:pt x="62016" y="19685"/>
                </a:lnTo>
                <a:lnTo>
                  <a:pt x="67516" y="21072"/>
                </a:lnTo>
                <a:lnTo>
                  <a:pt x="61406" y="23416"/>
                </a:lnTo>
                <a:lnTo>
                  <a:pt x="37703" y="23984"/>
                </a:lnTo>
                <a:lnTo>
                  <a:pt x="12029" y="19057"/>
                </a:lnTo>
                <a:lnTo>
                  <a:pt x="0" y="4917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474522" y="416368"/>
            <a:ext cx="4767580" cy="9404350"/>
          </a:xfrm>
          <a:custGeom>
            <a:avLst/>
            <a:gdLst/>
            <a:ahLst/>
            <a:cxnLst/>
            <a:rect l="l" t="t" r="r" b="b"/>
            <a:pathLst>
              <a:path w="4767580" h="9404350">
                <a:moveTo>
                  <a:pt x="96100" y="9023947"/>
                </a:moveTo>
                <a:lnTo>
                  <a:pt x="94488" y="9019642"/>
                </a:lnTo>
                <a:lnTo>
                  <a:pt x="84785" y="9017686"/>
                </a:lnTo>
                <a:lnTo>
                  <a:pt x="75095" y="9019642"/>
                </a:lnTo>
                <a:lnTo>
                  <a:pt x="73482" y="9023947"/>
                </a:lnTo>
                <a:lnTo>
                  <a:pt x="77520" y="9028239"/>
                </a:lnTo>
                <a:lnTo>
                  <a:pt x="84785" y="9030195"/>
                </a:lnTo>
                <a:lnTo>
                  <a:pt x="92062" y="9028239"/>
                </a:lnTo>
                <a:lnTo>
                  <a:pt x="96100" y="9023947"/>
                </a:lnTo>
                <a:close/>
              </a:path>
              <a:path w="4767580" h="9404350">
                <a:moveTo>
                  <a:pt x="215595" y="8320316"/>
                </a:moveTo>
                <a:lnTo>
                  <a:pt x="212483" y="8308378"/>
                </a:lnTo>
                <a:lnTo>
                  <a:pt x="202450" y="8299183"/>
                </a:lnTo>
                <a:lnTo>
                  <a:pt x="202311" y="8299120"/>
                </a:lnTo>
                <a:lnTo>
                  <a:pt x="202311" y="8312074"/>
                </a:lnTo>
                <a:lnTo>
                  <a:pt x="202311" y="8328571"/>
                </a:lnTo>
                <a:lnTo>
                  <a:pt x="199974" y="8332622"/>
                </a:lnTo>
                <a:lnTo>
                  <a:pt x="196062" y="8331340"/>
                </a:lnTo>
                <a:lnTo>
                  <a:pt x="190436" y="8326285"/>
                </a:lnTo>
                <a:lnTo>
                  <a:pt x="188125" y="8318259"/>
                </a:lnTo>
                <a:lnTo>
                  <a:pt x="189395" y="8310829"/>
                </a:lnTo>
                <a:lnTo>
                  <a:pt x="194462" y="8307552"/>
                </a:lnTo>
                <a:lnTo>
                  <a:pt x="199567" y="8307552"/>
                </a:lnTo>
                <a:lnTo>
                  <a:pt x="202311" y="8312074"/>
                </a:lnTo>
                <a:lnTo>
                  <a:pt x="202311" y="8299120"/>
                </a:lnTo>
                <a:lnTo>
                  <a:pt x="192138" y="8294052"/>
                </a:lnTo>
                <a:lnTo>
                  <a:pt x="188595" y="8294370"/>
                </a:lnTo>
                <a:lnTo>
                  <a:pt x="181190" y="8301063"/>
                </a:lnTo>
                <a:lnTo>
                  <a:pt x="172377" y="8315960"/>
                </a:lnTo>
                <a:lnTo>
                  <a:pt x="174409" y="8330400"/>
                </a:lnTo>
                <a:lnTo>
                  <a:pt x="184861" y="8339798"/>
                </a:lnTo>
                <a:lnTo>
                  <a:pt x="188125" y="8339747"/>
                </a:lnTo>
                <a:lnTo>
                  <a:pt x="194462" y="8339658"/>
                </a:lnTo>
                <a:lnTo>
                  <a:pt x="201358" y="8339556"/>
                </a:lnTo>
                <a:lnTo>
                  <a:pt x="202311" y="8338845"/>
                </a:lnTo>
                <a:lnTo>
                  <a:pt x="202450" y="8338744"/>
                </a:lnTo>
                <a:lnTo>
                  <a:pt x="211861" y="8331771"/>
                </a:lnTo>
                <a:lnTo>
                  <a:pt x="215595" y="8320316"/>
                </a:lnTo>
                <a:close/>
              </a:path>
              <a:path w="4767580" h="9404350">
                <a:moveTo>
                  <a:pt x="223329" y="1856663"/>
                </a:moveTo>
                <a:lnTo>
                  <a:pt x="202488" y="1899031"/>
                </a:lnTo>
                <a:lnTo>
                  <a:pt x="200507" y="1963166"/>
                </a:lnTo>
                <a:lnTo>
                  <a:pt x="199529" y="2005749"/>
                </a:lnTo>
                <a:lnTo>
                  <a:pt x="198564" y="2054377"/>
                </a:lnTo>
                <a:lnTo>
                  <a:pt x="197599" y="2108301"/>
                </a:lnTo>
                <a:lnTo>
                  <a:pt x="196646" y="2166823"/>
                </a:lnTo>
                <a:lnTo>
                  <a:pt x="194729" y="2294686"/>
                </a:lnTo>
                <a:lnTo>
                  <a:pt x="189763" y="2643594"/>
                </a:lnTo>
                <a:lnTo>
                  <a:pt x="187655" y="2779572"/>
                </a:lnTo>
                <a:lnTo>
                  <a:pt x="186563" y="2843885"/>
                </a:lnTo>
                <a:lnTo>
                  <a:pt x="185432" y="2904782"/>
                </a:lnTo>
                <a:lnTo>
                  <a:pt x="184277" y="2961513"/>
                </a:lnTo>
                <a:lnTo>
                  <a:pt x="183083" y="3013367"/>
                </a:lnTo>
                <a:lnTo>
                  <a:pt x="181851" y="3059620"/>
                </a:lnTo>
                <a:lnTo>
                  <a:pt x="180568" y="3099536"/>
                </a:lnTo>
                <a:lnTo>
                  <a:pt x="177876" y="3157461"/>
                </a:lnTo>
                <a:lnTo>
                  <a:pt x="172339" y="3185566"/>
                </a:lnTo>
                <a:lnTo>
                  <a:pt x="172427" y="3189122"/>
                </a:lnTo>
                <a:lnTo>
                  <a:pt x="178892" y="3232848"/>
                </a:lnTo>
                <a:lnTo>
                  <a:pt x="178574" y="3255759"/>
                </a:lnTo>
                <a:lnTo>
                  <a:pt x="178269" y="3292589"/>
                </a:lnTo>
                <a:lnTo>
                  <a:pt x="176530" y="3598799"/>
                </a:lnTo>
                <a:lnTo>
                  <a:pt x="176072" y="3667099"/>
                </a:lnTo>
                <a:lnTo>
                  <a:pt x="175539" y="3731945"/>
                </a:lnTo>
                <a:lnTo>
                  <a:pt x="174942" y="3790886"/>
                </a:lnTo>
                <a:lnTo>
                  <a:pt x="174269" y="3841432"/>
                </a:lnTo>
                <a:lnTo>
                  <a:pt x="173482" y="3881094"/>
                </a:lnTo>
                <a:lnTo>
                  <a:pt x="169595" y="3921099"/>
                </a:lnTo>
                <a:lnTo>
                  <a:pt x="169037" y="3925481"/>
                </a:lnTo>
                <a:lnTo>
                  <a:pt x="172072" y="3989603"/>
                </a:lnTo>
                <a:lnTo>
                  <a:pt x="172339" y="4050449"/>
                </a:lnTo>
                <a:lnTo>
                  <a:pt x="172529" y="4119651"/>
                </a:lnTo>
                <a:lnTo>
                  <a:pt x="172885" y="4188536"/>
                </a:lnTo>
                <a:lnTo>
                  <a:pt x="173647" y="4248467"/>
                </a:lnTo>
                <a:lnTo>
                  <a:pt x="175082" y="4290771"/>
                </a:lnTo>
                <a:lnTo>
                  <a:pt x="177406" y="4306798"/>
                </a:lnTo>
                <a:lnTo>
                  <a:pt x="178473" y="4305312"/>
                </a:lnTo>
                <a:lnTo>
                  <a:pt x="182384" y="4254258"/>
                </a:lnTo>
                <a:lnTo>
                  <a:pt x="183413" y="4213961"/>
                </a:lnTo>
                <a:lnTo>
                  <a:pt x="184226" y="4162653"/>
                </a:lnTo>
                <a:lnTo>
                  <a:pt x="185166" y="4065498"/>
                </a:lnTo>
                <a:lnTo>
                  <a:pt x="187680" y="3635514"/>
                </a:lnTo>
                <a:lnTo>
                  <a:pt x="188544" y="3513150"/>
                </a:lnTo>
                <a:lnTo>
                  <a:pt x="189649" y="3381502"/>
                </a:lnTo>
                <a:lnTo>
                  <a:pt x="190309" y="3312261"/>
                </a:lnTo>
                <a:lnTo>
                  <a:pt x="191046" y="3240786"/>
                </a:lnTo>
                <a:lnTo>
                  <a:pt x="191858" y="3167100"/>
                </a:lnTo>
                <a:lnTo>
                  <a:pt x="192773" y="3091230"/>
                </a:lnTo>
                <a:lnTo>
                  <a:pt x="193802" y="3013202"/>
                </a:lnTo>
                <a:lnTo>
                  <a:pt x="194919" y="2933052"/>
                </a:lnTo>
                <a:lnTo>
                  <a:pt x="196164" y="2850794"/>
                </a:lnTo>
                <a:lnTo>
                  <a:pt x="197523" y="2766466"/>
                </a:lnTo>
                <a:lnTo>
                  <a:pt x="199009" y="2680093"/>
                </a:lnTo>
                <a:lnTo>
                  <a:pt x="200647" y="2591689"/>
                </a:lnTo>
                <a:lnTo>
                  <a:pt x="202412" y="2501290"/>
                </a:lnTo>
                <a:lnTo>
                  <a:pt x="204330" y="2408936"/>
                </a:lnTo>
                <a:lnTo>
                  <a:pt x="207022" y="2277541"/>
                </a:lnTo>
                <a:lnTo>
                  <a:pt x="209029" y="2169553"/>
                </a:lnTo>
                <a:lnTo>
                  <a:pt x="210477" y="2082609"/>
                </a:lnTo>
                <a:lnTo>
                  <a:pt x="212293" y="1962467"/>
                </a:lnTo>
                <a:lnTo>
                  <a:pt x="212940" y="1924545"/>
                </a:lnTo>
                <a:lnTo>
                  <a:pt x="214401" y="1881187"/>
                </a:lnTo>
                <a:lnTo>
                  <a:pt x="219138" y="1862010"/>
                </a:lnTo>
                <a:lnTo>
                  <a:pt x="223329" y="1856663"/>
                </a:lnTo>
                <a:close/>
              </a:path>
              <a:path w="4767580" h="9404350">
                <a:moveTo>
                  <a:pt x="237185" y="7635253"/>
                </a:moveTo>
                <a:lnTo>
                  <a:pt x="235077" y="7626261"/>
                </a:lnTo>
                <a:lnTo>
                  <a:pt x="230517" y="7620889"/>
                </a:lnTo>
                <a:lnTo>
                  <a:pt x="227622" y="7617930"/>
                </a:lnTo>
                <a:lnTo>
                  <a:pt x="224751" y="7611821"/>
                </a:lnTo>
                <a:lnTo>
                  <a:pt x="222250" y="7603439"/>
                </a:lnTo>
                <a:lnTo>
                  <a:pt x="220446" y="7593660"/>
                </a:lnTo>
                <a:lnTo>
                  <a:pt x="216420" y="7576794"/>
                </a:lnTo>
                <a:lnTo>
                  <a:pt x="209296" y="7563104"/>
                </a:lnTo>
                <a:lnTo>
                  <a:pt x="199186" y="7552741"/>
                </a:lnTo>
                <a:lnTo>
                  <a:pt x="198958" y="7552626"/>
                </a:lnTo>
                <a:lnTo>
                  <a:pt x="198755" y="7552512"/>
                </a:lnTo>
                <a:lnTo>
                  <a:pt x="186207" y="7545870"/>
                </a:lnTo>
                <a:lnTo>
                  <a:pt x="184975" y="7545260"/>
                </a:lnTo>
                <a:lnTo>
                  <a:pt x="183845" y="7544054"/>
                </a:lnTo>
                <a:lnTo>
                  <a:pt x="178714" y="7502411"/>
                </a:lnTo>
                <a:lnTo>
                  <a:pt x="178219" y="7489215"/>
                </a:lnTo>
                <a:lnTo>
                  <a:pt x="178219" y="7490384"/>
                </a:lnTo>
                <a:lnTo>
                  <a:pt x="175717" y="7299604"/>
                </a:lnTo>
                <a:lnTo>
                  <a:pt x="175717" y="7301014"/>
                </a:lnTo>
                <a:lnTo>
                  <a:pt x="175120" y="6206756"/>
                </a:lnTo>
                <a:lnTo>
                  <a:pt x="174637" y="5549201"/>
                </a:lnTo>
                <a:lnTo>
                  <a:pt x="174332" y="5428831"/>
                </a:lnTo>
                <a:lnTo>
                  <a:pt x="172313" y="5187416"/>
                </a:lnTo>
                <a:lnTo>
                  <a:pt x="171056" y="5137696"/>
                </a:lnTo>
                <a:lnTo>
                  <a:pt x="168567" y="5095722"/>
                </a:lnTo>
                <a:lnTo>
                  <a:pt x="165252" y="5083162"/>
                </a:lnTo>
                <a:lnTo>
                  <a:pt x="163944" y="5083632"/>
                </a:lnTo>
                <a:lnTo>
                  <a:pt x="163779" y="5086439"/>
                </a:lnTo>
                <a:lnTo>
                  <a:pt x="163449" y="5102060"/>
                </a:lnTo>
                <a:lnTo>
                  <a:pt x="163449" y="5107203"/>
                </a:lnTo>
                <a:lnTo>
                  <a:pt x="163017" y="5169001"/>
                </a:lnTo>
                <a:lnTo>
                  <a:pt x="162725" y="5238267"/>
                </a:lnTo>
                <a:lnTo>
                  <a:pt x="162725" y="6875818"/>
                </a:lnTo>
                <a:lnTo>
                  <a:pt x="163449" y="7100900"/>
                </a:lnTo>
                <a:lnTo>
                  <a:pt x="163779" y="7178053"/>
                </a:lnTo>
                <a:lnTo>
                  <a:pt x="164515" y="7308951"/>
                </a:lnTo>
                <a:lnTo>
                  <a:pt x="165252" y="7408850"/>
                </a:lnTo>
                <a:lnTo>
                  <a:pt x="165620" y="7445921"/>
                </a:lnTo>
                <a:lnTo>
                  <a:pt x="165620" y="7443978"/>
                </a:lnTo>
                <a:lnTo>
                  <a:pt x="167093" y="7546378"/>
                </a:lnTo>
                <a:lnTo>
                  <a:pt x="166662" y="7546492"/>
                </a:lnTo>
                <a:lnTo>
                  <a:pt x="166255" y="7546594"/>
                </a:lnTo>
                <a:lnTo>
                  <a:pt x="165862" y="7546695"/>
                </a:lnTo>
                <a:lnTo>
                  <a:pt x="165620" y="7546759"/>
                </a:lnTo>
                <a:lnTo>
                  <a:pt x="165252" y="7546848"/>
                </a:lnTo>
                <a:lnTo>
                  <a:pt x="164807" y="7546949"/>
                </a:lnTo>
                <a:lnTo>
                  <a:pt x="164515" y="7547026"/>
                </a:lnTo>
                <a:lnTo>
                  <a:pt x="164211" y="7547102"/>
                </a:lnTo>
                <a:lnTo>
                  <a:pt x="163779" y="7547216"/>
                </a:lnTo>
                <a:lnTo>
                  <a:pt x="163296" y="7547330"/>
                </a:lnTo>
                <a:lnTo>
                  <a:pt x="163017" y="7547407"/>
                </a:lnTo>
                <a:lnTo>
                  <a:pt x="162725" y="7547483"/>
                </a:lnTo>
                <a:lnTo>
                  <a:pt x="148158" y="7551140"/>
                </a:lnTo>
                <a:lnTo>
                  <a:pt x="141033" y="7558151"/>
                </a:lnTo>
                <a:lnTo>
                  <a:pt x="138112" y="7566152"/>
                </a:lnTo>
                <a:lnTo>
                  <a:pt x="134556" y="7576921"/>
                </a:lnTo>
                <a:lnTo>
                  <a:pt x="132930" y="7584694"/>
                </a:lnTo>
                <a:lnTo>
                  <a:pt x="133197" y="7590104"/>
                </a:lnTo>
                <a:lnTo>
                  <a:pt x="135280" y="7593749"/>
                </a:lnTo>
                <a:lnTo>
                  <a:pt x="140144" y="7595489"/>
                </a:lnTo>
                <a:lnTo>
                  <a:pt x="145770" y="7593597"/>
                </a:lnTo>
                <a:lnTo>
                  <a:pt x="150444" y="7589126"/>
                </a:lnTo>
                <a:lnTo>
                  <a:pt x="152463" y="7583132"/>
                </a:lnTo>
                <a:lnTo>
                  <a:pt x="154889" y="7572349"/>
                </a:lnTo>
                <a:lnTo>
                  <a:pt x="159512" y="7566076"/>
                </a:lnTo>
                <a:lnTo>
                  <a:pt x="160997" y="7564094"/>
                </a:lnTo>
                <a:lnTo>
                  <a:pt x="167093" y="7560767"/>
                </a:lnTo>
                <a:lnTo>
                  <a:pt x="169494" y="7559446"/>
                </a:lnTo>
                <a:lnTo>
                  <a:pt x="179374" y="7559370"/>
                </a:lnTo>
                <a:lnTo>
                  <a:pt x="191795" y="7569301"/>
                </a:lnTo>
                <a:lnTo>
                  <a:pt x="200660" y="7587805"/>
                </a:lnTo>
                <a:lnTo>
                  <a:pt x="203835" y="7608024"/>
                </a:lnTo>
                <a:lnTo>
                  <a:pt x="199186" y="7623111"/>
                </a:lnTo>
                <a:lnTo>
                  <a:pt x="194487" y="7631290"/>
                </a:lnTo>
                <a:lnTo>
                  <a:pt x="194195" y="7639164"/>
                </a:lnTo>
                <a:lnTo>
                  <a:pt x="197916" y="7645095"/>
                </a:lnTo>
                <a:lnTo>
                  <a:pt x="203835" y="7646987"/>
                </a:lnTo>
                <a:lnTo>
                  <a:pt x="205232" y="7647432"/>
                </a:lnTo>
                <a:lnTo>
                  <a:pt x="210515" y="7649032"/>
                </a:lnTo>
                <a:lnTo>
                  <a:pt x="211023" y="7655776"/>
                </a:lnTo>
                <a:lnTo>
                  <a:pt x="207746" y="7670533"/>
                </a:lnTo>
                <a:lnTo>
                  <a:pt x="201625" y="7696187"/>
                </a:lnTo>
                <a:lnTo>
                  <a:pt x="201117" y="7698130"/>
                </a:lnTo>
                <a:lnTo>
                  <a:pt x="201117" y="7752601"/>
                </a:lnTo>
                <a:lnTo>
                  <a:pt x="198958" y="7758074"/>
                </a:lnTo>
                <a:lnTo>
                  <a:pt x="193954" y="7761287"/>
                </a:lnTo>
                <a:lnTo>
                  <a:pt x="187744" y="7760221"/>
                </a:lnTo>
                <a:lnTo>
                  <a:pt x="182372" y="7753261"/>
                </a:lnTo>
                <a:lnTo>
                  <a:pt x="184683" y="7746962"/>
                </a:lnTo>
                <a:lnTo>
                  <a:pt x="191274" y="7743952"/>
                </a:lnTo>
                <a:lnTo>
                  <a:pt x="198755" y="7746886"/>
                </a:lnTo>
                <a:lnTo>
                  <a:pt x="201117" y="7752601"/>
                </a:lnTo>
                <a:lnTo>
                  <a:pt x="201117" y="7698130"/>
                </a:lnTo>
                <a:lnTo>
                  <a:pt x="197269" y="7712786"/>
                </a:lnTo>
                <a:lnTo>
                  <a:pt x="192595" y="7720520"/>
                </a:lnTo>
                <a:lnTo>
                  <a:pt x="187744" y="7720622"/>
                </a:lnTo>
                <a:lnTo>
                  <a:pt x="185762" y="7720673"/>
                </a:lnTo>
                <a:lnTo>
                  <a:pt x="182016" y="7718565"/>
                </a:lnTo>
                <a:lnTo>
                  <a:pt x="182016" y="7730490"/>
                </a:lnTo>
                <a:lnTo>
                  <a:pt x="178714" y="7736637"/>
                </a:lnTo>
                <a:lnTo>
                  <a:pt x="163944" y="7751978"/>
                </a:lnTo>
                <a:lnTo>
                  <a:pt x="163779" y="7752042"/>
                </a:lnTo>
                <a:lnTo>
                  <a:pt x="163449" y="7752143"/>
                </a:lnTo>
                <a:lnTo>
                  <a:pt x="163144" y="7752245"/>
                </a:lnTo>
                <a:lnTo>
                  <a:pt x="163017" y="7752296"/>
                </a:lnTo>
                <a:lnTo>
                  <a:pt x="162725" y="7752385"/>
                </a:lnTo>
                <a:lnTo>
                  <a:pt x="162725" y="7745171"/>
                </a:lnTo>
                <a:lnTo>
                  <a:pt x="164515" y="7739418"/>
                </a:lnTo>
                <a:lnTo>
                  <a:pt x="169697" y="7732738"/>
                </a:lnTo>
                <a:lnTo>
                  <a:pt x="175717" y="7728534"/>
                </a:lnTo>
                <a:lnTo>
                  <a:pt x="176657" y="7728610"/>
                </a:lnTo>
                <a:lnTo>
                  <a:pt x="178219" y="7728737"/>
                </a:lnTo>
                <a:lnTo>
                  <a:pt x="179222" y="7728813"/>
                </a:lnTo>
                <a:lnTo>
                  <a:pt x="180428" y="7728902"/>
                </a:lnTo>
                <a:lnTo>
                  <a:pt x="182016" y="7730490"/>
                </a:lnTo>
                <a:lnTo>
                  <a:pt x="182016" y="7718565"/>
                </a:lnTo>
                <a:lnTo>
                  <a:pt x="174637" y="7714399"/>
                </a:lnTo>
                <a:lnTo>
                  <a:pt x="173278" y="7714272"/>
                </a:lnTo>
                <a:lnTo>
                  <a:pt x="172821" y="7714196"/>
                </a:lnTo>
                <a:lnTo>
                  <a:pt x="172313" y="7714120"/>
                </a:lnTo>
                <a:lnTo>
                  <a:pt x="171716" y="7714018"/>
                </a:lnTo>
                <a:lnTo>
                  <a:pt x="171056" y="7713916"/>
                </a:lnTo>
                <a:lnTo>
                  <a:pt x="170319" y="7713802"/>
                </a:lnTo>
                <a:lnTo>
                  <a:pt x="169697" y="7713700"/>
                </a:lnTo>
                <a:lnTo>
                  <a:pt x="169062" y="7713599"/>
                </a:lnTo>
                <a:lnTo>
                  <a:pt x="168567" y="7713523"/>
                </a:lnTo>
                <a:lnTo>
                  <a:pt x="168173" y="7713446"/>
                </a:lnTo>
                <a:lnTo>
                  <a:pt x="167563" y="7713358"/>
                </a:lnTo>
                <a:lnTo>
                  <a:pt x="166903" y="7713243"/>
                </a:lnTo>
                <a:lnTo>
                  <a:pt x="166255" y="7713142"/>
                </a:lnTo>
                <a:lnTo>
                  <a:pt x="165620" y="7713040"/>
                </a:lnTo>
                <a:lnTo>
                  <a:pt x="165252" y="7712989"/>
                </a:lnTo>
                <a:lnTo>
                  <a:pt x="164515" y="7712862"/>
                </a:lnTo>
                <a:lnTo>
                  <a:pt x="163779" y="7712748"/>
                </a:lnTo>
                <a:lnTo>
                  <a:pt x="163017" y="7712621"/>
                </a:lnTo>
                <a:lnTo>
                  <a:pt x="162725" y="7712583"/>
                </a:lnTo>
                <a:lnTo>
                  <a:pt x="151193" y="7710729"/>
                </a:lnTo>
                <a:lnTo>
                  <a:pt x="136804" y="7725905"/>
                </a:lnTo>
                <a:lnTo>
                  <a:pt x="134924" y="7746365"/>
                </a:lnTo>
                <a:lnTo>
                  <a:pt x="148780" y="7758379"/>
                </a:lnTo>
                <a:lnTo>
                  <a:pt x="157073" y="7762710"/>
                </a:lnTo>
                <a:lnTo>
                  <a:pt x="161302" y="7771244"/>
                </a:lnTo>
                <a:lnTo>
                  <a:pt x="160997" y="7781658"/>
                </a:lnTo>
                <a:lnTo>
                  <a:pt x="155676" y="7791615"/>
                </a:lnTo>
                <a:lnTo>
                  <a:pt x="146202" y="7815631"/>
                </a:lnTo>
                <a:lnTo>
                  <a:pt x="148526" y="7883423"/>
                </a:lnTo>
                <a:lnTo>
                  <a:pt x="162725" y="7905178"/>
                </a:lnTo>
                <a:lnTo>
                  <a:pt x="165620" y="7906563"/>
                </a:lnTo>
                <a:lnTo>
                  <a:pt x="165862" y="7906690"/>
                </a:lnTo>
                <a:lnTo>
                  <a:pt x="169062" y="7908214"/>
                </a:lnTo>
                <a:lnTo>
                  <a:pt x="169494" y="7908201"/>
                </a:lnTo>
                <a:lnTo>
                  <a:pt x="175971" y="7908074"/>
                </a:lnTo>
                <a:lnTo>
                  <a:pt x="175971" y="7907934"/>
                </a:lnTo>
                <a:lnTo>
                  <a:pt x="178219" y="7904048"/>
                </a:lnTo>
                <a:lnTo>
                  <a:pt x="174332" y="7896923"/>
                </a:lnTo>
                <a:lnTo>
                  <a:pt x="168173" y="7879905"/>
                </a:lnTo>
                <a:lnTo>
                  <a:pt x="165620" y="7853083"/>
                </a:lnTo>
                <a:lnTo>
                  <a:pt x="166903" y="7826578"/>
                </a:lnTo>
                <a:lnTo>
                  <a:pt x="171716" y="7812151"/>
                </a:lnTo>
                <a:lnTo>
                  <a:pt x="172313" y="7810462"/>
                </a:lnTo>
                <a:lnTo>
                  <a:pt x="175120" y="7807655"/>
                </a:lnTo>
                <a:lnTo>
                  <a:pt x="175120" y="7807426"/>
                </a:lnTo>
                <a:lnTo>
                  <a:pt x="177304" y="7799159"/>
                </a:lnTo>
                <a:lnTo>
                  <a:pt x="177304" y="7791463"/>
                </a:lnTo>
                <a:lnTo>
                  <a:pt x="179222" y="7782255"/>
                </a:lnTo>
                <a:lnTo>
                  <a:pt x="182016" y="7779461"/>
                </a:lnTo>
                <a:lnTo>
                  <a:pt x="182372" y="7779105"/>
                </a:lnTo>
                <a:lnTo>
                  <a:pt x="183845" y="7777658"/>
                </a:lnTo>
                <a:lnTo>
                  <a:pt x="184683" y="7777759"/>
                </a:lnTo>
                <a:lnTo>
                  <a:pt x="184975" y="7777797"/>
                </a:lnTo>
                <a:lnTo>
                  <a:pt x="185762" y="7777886"/>
                </a:lnTo>
                <a:lnTo>
                  <a:pt x="186207" y="7777937"/>
                </a:lnTo>
                <a:lnTo>
                  <a:pt x="189369" y="7778331"/>
                </a:lnTo>
                <a:lnTo>
                  <a:pt x="193954" y="7784732"/>
                </a:lnTo>
                <a:lnTo>
                  <a:pt x="194195" y="7785036"/>
                </a:lnTo>
                <a:lnTo>
                  <a:pt x="199415" y="7790167"/>
                </a:lnTo>
                <a:lnTo>
                  <a:pt x="201117" y="7790561"/>
                </a:lnTo>
                <a:lnTo>
                  <a:pt x="201625" y="7790675"/>
                </a:lnTo>
                <a:lnTo>
                  <a:pt x="207937" y="7792136"/>
                </a:lnTo>
                <a:lnTo>
                  <a:pt x="232727" y="7760322"/>
                </a:lnTo>
                <a:lnTo>
                  <a:pt x="228384" y="7747406"/>
                </a:lnTo>
                <a:lnTo>
                  <a:pt x="219811" y="7740396"/>
                </a:lnTo>
                <a:lnTo>
                  <a:pt x="211582" y="7736954"/>
                </a:lnTo>
                <a:lnTo>
                  <a:pt x="207937" y="7731722"/>
                </a:lnTo>
                <a:lnTo>
                  <a:pt x="208813" y="7724432"/>
                </a:lnTo>
                <a:lnTo>
                  <a:pt x="211023" y="7720431"/>
                </a:lnTo>
                <a:lnTo>
                  <a:pt x="214134" y="7714805"/>
                </a:lnTo>
                <a:lnTo>
                  <a:pt x="220281" y="7698219"/>
                </a:lnTo>
                <a:lnTo>
                  <a:pt x="228384" y="7655738"/>
                </a:lnTo>
                <a:lnTo>
                  <a:pt x="228384" y="7655865"/>
                </a:lnTo>
                <a:lnTo>
                  <a:pt x="232244" y="7648295"/>
                </a:lnTo>
                <a:lnTo>
                  <a:pt x="232727" y="7647381"/>
                </a:lnTo>
                <a:lnTo>
                  <a:pt x="236499" y="7643698"/>
                </a:lnTo>
                <a:lnTo>
                  <a:pt x="237185" y="7635253"/>
                </a:lnTo>
                <a:close/>
              </a:path>
              <a:path w="4767580" h="9404350">
                <a:moveTo>
                  <a:pt x="248475" y="1074623"/>
                </a:moveTo>
                <a:lnTo>
                  <a:pt x="240855" y="1065593"/>
                </a:lnTo>
                <a:lnTo>
                  <a:pt x="227101" y="1061516"/>
                </a:lnTo>
                <a:lnTo>
                  <a:pt x="210223" y="1064221"/>
                </a:lnTo>
                <a:lnTo>
                  <a:pt x="204597" y="1070394"/>
                </a:lnTo>
                <a:lnTo>
                  <a:pt x="202476" y="1080909"/>
                </a:lnTo>
                <a:lnTo>
                  <a:pt x="203987" y="1092200"/>
                </a:lnTo>
                <a:lnTo>
                  <a:pt x="209207" y="1100683"/>
                </a:lnTo>
                <a:lnTo>
                  <a:pt x="217906" y="1103553"/>
                </a:lnTo>
                <a:lnTo>
                  <a:pt x="228790" y="1101572"/>
                </a:lnTo>
                <a:lnTo>
                  <a:pt x="239331" y="1095667"/>
                </a:lnTo>
                <a:lnTo>
                  <a:pt x="247015" y="1086777"/>
                </a:lnTo>
                <a:lnTo>
                  <a:pt x="248475" y="1074623"/>
                </a:lnTo>
                <a:close/>
              </a:path>
              <a:path w="4767580" h="9404350">
                <a:moveTo>
                  <a:pt x="261454" y="4875200"/>
                </a:moveTo>
                <a:lnTo>
                  <a:pt x="257162" y="4833493"/>
                </a:lnTo>
                <a:lnTo>
                  <a:pt x="241439" y="4807153"/>
                </a:lnTo>
                <a:lnTo>
                  <a:pt x="241439" y="4854918"/>
                </a:lnTo>
                <a:lnTo>
                  <a:pt x="239979" y="4880927"/>
                </a:lnTo>
                <a:lnTo>
                  <a:pt x="217551" y="4913287"/>
                </a:lnTo>
                <a:lnTo>
                  <a:pt x="207340" y="4915624"/>
                </a:lnTo>
                <a:lnTo>
                  <a:pt x="207340" y="4914760"/>
                </a:lnTo>
                <a:lnTo>
                  <a:pt x="211937" y="4906886"/>
                </a:lnTo>
                <a:lnTo>
                  <a:pt x="212318" y="4906264"/>
                </a:lnTo>
                <a:lnTo>
                  <a:pt x="217551" y="4897679"/>
                </a:lnTo>
                <a:lnTo>
                  <a:pt x="219036" y="4894999"/>
                </a:lnTo>
                <a:lnTo>
                  <a:pt x="222262" y="4889195"/>
                </a:lnTo>
                <a:lnTo>
                  <a:pt x="224447" y="4882921"/>
                </a:lnTo>
                <a:lnTo>
                  <a:pt x="224256" y="4878070"/>
                </a:lnTo>
                <a:lnTo>
                  <a:pt x="221843" y="4873841"/>
                </a:lnTo>
                <a:lnTo>
                  <a:pt x="219036" y="4865395"/>
                </a:lnTo>
                <a:lnTo>
                  <a:pt x="223875" y="4858283"/>
                </a:lnTo>
                <a:lnTo>
                  <a:pt x="228015" y="4851400"/>
                </a:lnTo>
                <a:lnTo>
                  <a:pt x="229933" y="4848199"/>
                </a:lnTo>
                <a:lnTo>
                  <a:pt x="230822" y="4830788"/>
                </a:lnTo>
                <a:lnTo>
                  <a:pt x="228015" y="4814392"/>
                </a:lnTo>
                <a:lnTo>
                  <a:pt x="234937" y="4829403"/>
                </a:lnTo>
                <a:lnTo>
                  <a:pt x="241439" y="4854918"/>
                </a:lnTo>
                <a:lnTo>
                  <a:pt x="241439" y="4807153"/>
                </a:lnTo>
                <a:lnTo>
                  <a:pt x="236448" y="4798784"/>
                </a:lnTo>
                <a:lnTo>
                  <a:pt x="200190" y="4779797"/>
                </a:lnTo>
                <a:lnTo>
                  <a:pt x="182346" y="4776444"/>
                </a:lnTo>
                <a:lnTo>
                  <a:pt x="187375" y="4769612"/>
                </a:lnTo>
                <a:lnTo>
                  <a:pt x="192303" y="4762919"/>
                </a:lnTo>
                <a:lnTo>
                  <a:pt x="199440" y="4739462"/>
                </a:lnTo>
                <a:lnTo>
                  <a:pt x="190995" y="4716716"/>
                </a:lnTo>
                <a:lnTo>
                  <a:pt x="190995" y="4716513"/>
                </a:lnTo>
                <a:lnTo>
                  <a:pt x="187375" y="4713440"/>
                </a:lnTo>
                <a:lnTo>
                  <a:pt x="187375" y="4739906"/>
                </a:lnTo>
                <a:lnTo>
                  <a:pt x="187236" y="4739856"/>
                </a:lnTo>
                <a:lnTo>
                  <a:pt x="178447" y="4737049"/>
                </a:lnTo>
                <a:lnTo>
                  <a:pt x="173913" y="4725251"/>
                </a:lnTo>
                <a:lnTo>
                  <a:pt x="168338" y="4721961"/>
                </a:lnTo>
                <a:lnTo>
                  <a:pt x="157327" y="4721872"/>
                </a:lnTo>
                <a:lnTo>
                  <a:pt x="151282" y="4719269"/>
                </a:lnTo>
                <a:lnTo>
                  <a:pt x="146748" y="4711928"/>
                </a:lnTo>
                <a:lnTo>
                  <a:pt x="147294" y="4711827"/>
                </a:lnTo>
                <a:lnTo>
                  <a:pt x="150444" y="4711255"/>
                </a:lnTo>
                <a:lnTo>
                  <a:pt x="150850" y="4711331"/>
                </a:lnTo>
                <a:lnTo>
                  <a:pt x="151282" y="4711420"/>
                </a:lnTo>
                <a:lnTo>
                  <a:pt x="151688" y="4711497"/>
                </a:lnTo>
                <a:lnTo>
                  <a:pt x="187236" y="4733125"/>
                </a:lnTo>
                <a:lnTo>
                  <a:pt x="187375" y="4739906"/>
                </a:lnTo>
                <a:lnTo>
                  <a:pt x="187375" y="4713440"/>
                </a:lnTo>
                <a:lnTo>
                  <a:pt x="170268" y="4698885"/>
                </a:lnTo>
                <a:lnTo>
                  <a:pt x="141224" y="4691888"/>
                </a:lnTo>
                <a:lnTo>
                  <a:pt x="140931" y="4691977"/>
                </a:lnTo>
                <a:lnTo>
                  <a:pt x="140716" y="4692040"/>
                </a:lnTo>
                <a:lnTo>
                  <a:pt x="124434" y="4696714"/>
                </a:lnTo>
                <a:lnTo>
                  <a:pt x="114084" y="4709363"/>
                </a:lnTo>
                <a:lnTo>
                  <a:pt x="111379" y="4727118"/>
                </a:lnTo>
                <a:lnTo>
                  <a:pt x="117475" y="4747209"/>
                </a:lnTo>
                <a:lnTo>
                  <a:pt x="124637" y="4755096"/>
                </a:lnTo>
                <a:lnTo>
                  <a:pt x="124802" y="4755134"/>
                </a:lnTo>
                <a:lnTo>
                  <a:pt x="132816" y="4757064"/>
                </a:lnTo>
                <a:lnTo>
                  <a:pt x="139522" y="4753394"/>
                </a:lnTo>
                <a:lnTo>
                  <a:pt x="142379" y="4744136"/>
                </a:lnTo>
                <a:lnTo>
                  <a:pt x="142379" y="4734306"/>
                </a:lnTo>
                <a:lnTo>
                  <a:pt x="144805" y="4731880"/>
                </a:lnTo>
                <a:lnTo>
                  <a:pt x="146748" y="4731880"/>
                </a:lnTo>
                <a:lnTo>
                  <a:pt x="154813" y="4731880"/>
                </a:lnTo>
                <a:lnTo>
                  <a:pt x="168338" y="4736084"/>
                </a:lnTo>
                <a:lnTo>
                  <a:pt x="166751" y="4746968"/>
                </a:lnTo>
                <a:lnTo>
                  <a:pt x="151688" y="4761979"/>
                </a:lnTo>
                <a:lnTo>
                  <a:pt x="124637" y="4778667"/>
                </a:lnTo>
                <a:lnTo>
                  <a:pt x="108356" y="4788954"/>
                </a:lnTo>
                <a:lnTo>
                  <a:pt x="77177" y="4819040"/>
                </a:lnTo>
                <a:lnTo>
                  <a:pt x="58940" y="4859934"/>
                </a:lnTo>
                <a:lnTo>
                  <a:pt x="54102" y="4898745"/>
                </a:lnTo>
                <a:lnTo>
                  <a:pt x="53619" y="4917884"/>
                </a:lnTo>
                <a:lnTo>
                  <a:pt x="56083" y="4934839"/>
                </a:lnTo>
                <a:lnTo>
                  <a:pt x="72682" y="4981537"/>
                </a:lnTo>
                <a:lnTo>
                  <a:pt x="97663" y="5023040"/>
                </a:lnTo>
                <a:lnTo>
                  <a:pt x="126453" y="5058740"/>
                </a:lnTo>
                <a:lnTo>
                  <a:pt x="132816" y="5062956"/>
                </a:lnTo>
                <a:lnTo>
                  <a:pt x="140716" y="5065928"/>
                </a:lnTo>
                <a:lnTo>
                  <a:pt x="141224" y="5066017"/>
                </a:lnTo>
                <a:lnTo>
                  <a:pt x="150850" y="5067859"/>
                </a:lnTo>
                <a:lnTo>
                  <a:pt x="151688" y="5067922"/>
                </a:lnTo>
                <a:lnTo>
                  <a:pt x="162534" y="5068697"/>
                </a:lnTo>
                <a:lnTo>
                  <a:pt x="163893" y="5068684"/>
                </a:lnTo>
                <a:lnTo>
                  <a:pt x="183286" y="5067389"/>
                </a:lnTo>
                <a:lnTo>
                  <a:pt x="190919" y="5061890"/>
                </a:lnTo>
                <a:lnTo>
                  <a:pt x="186029" y="5052174"/>
                </a:lnTo>
                <a:lnTo>
                  <a:pt x="168643" y="5038229"/>
                </a:lnTo>
                <a:lnTo>
                  <a:pt x="133261" y="5004689"/>
                </a:lnTo>
                <a:lnTo>
                  <a:pt x="108673" y="4964557"/>
                </a:lnTo>
                <a:lnTo>
                  <a:pt x="97663" y="4927320"/>
                </a:lnTo>
                <a:lnTo>
                  <a:pt x="101727" y="4908626"/>
                </a:lnTo>
                <a:lnTo>
                  <a:pt x="103060" y="4902479"/>
                </a:lnTo>
                <a:lnTo>
                  <a:pt x="125564" y="4899774"/>
                </a:lnTo>
                <a:lnTo>
                  <a:pt x="126453" y="4899660"/>
                </a:lnTo>
                <a:lnTo>
                  <a:pt x="127647" y="4899520"/>
                </a:lnTo>
                <a:lnTo>
                  <a:pt x="137401" y="4898745"/>
                </a:lnTo>
                <a:lnTo>
                  <a:pt x="142595" y="4891087"/>
                </a:lnTo>
                <a:lnTo>
                  <a:pt x="142379" y="4879822"/>
                </a:lnTo>
                <a:lnTo>
                  <a:pt x="135890" y="4868151"/>
                </a:lnTo>
                <a:lnTo>
                  <a:pt x="125564" y="4856899"/>
                </a:lnTo>
                <a:lnTo>
                  <a:pt x="138861" y="4856899"/>
                </a:lnTo>
                <a:lnTo>
                  <a:pt x="163893" y="4851425"/>
                </a:lnTo>
                <a:lnTo>
                  <a:pt x="166547" y="4849279"/>
                </a:lnTo>
                <a:lnTo>
                  <a:pt x="180619" y="4837900"/>
                </a:lnTo>
                <a:lnTo>
                  <a:pt x="180619" y="4837722"/>
                </a:lnTo>
                <a:lnTo>
                  <a:pt x="185661" y="4820932"/>
                </a:lnTo>
                <a:lnTo>
                  <a:pt x="176060" y="4804816"/>
                </a:lnTo>
                <a:lnTo>
                  <a:pt x="166547" y="4797323"/>
                </a:lnTo>
                <a:lnTo>
                  <a:pt x="166547" y="4824488"/>
                </a:lnTo>
                <a:lnTo>
                  <a:pt x="166065" y="4831118"/>
                </a:lnTo>
                <a:lnTo>
                  <a:pt x="138861" y="4844745"/>
                </a:lnTo>
                <a:lnTo>
                  <a:pt x="124802" y="4846815"/>
                </a:lnTo>
                <a:lnTo>
                  <a:pt x="112166" y="4846904"/>
                </a:lnTo>
                <a:lnTo>
                  <a:pt x="102298" y="4849152"/>
                </a:lnTo>
                <a:lnTo>
                  <a:pt x="102298" y="4854651"/>
                </a:lnTo>
                <a:lnTo>
                  <a:pt x="101727" y="4855235"/>
                </a:lnTo>
                <a:lnTo>
                  <a:pt x="101727" y="4869078"/>
                </a:lnTo>
                <a:lnTo>
                  <a:pt x="99644" y="4876978"/>
                </a:lnTo>
                <a:lnTo>
                  <a:pt x="95567" y="4883632"/>
                </a:lnTo>
                <a:lnTo>
                  <a:pt x="90932" y="4885614"/>
                </a:lnTo>
                <a:lnTo>
                  <a:pt x="88658" y="4884864"/>
                </a:lnTo>
                <a:lnTo>
                  <a:pt x="88658" y="4921707"/>
                </a:lnTo>
                <a:lnTo>
                  <a:pt x="87350" y="4940439"/>
                </a:lnTo>
                <a:lnTo>
                  <a:pt x="84848" y="4954092"/>
                </a:lnTo>
                <a:lnTo>
                  <a:pt x="84848" y="4954663"/>
                </a:lnTo>
                <a:lnTo>
                  <a:pt x="83400" y="4948885"/>
                </a:lnTo>
                <a:lnTo>
                  <a:pt x="82727" y="4930711"/>
                </a:lnTo>
                <a:lnTo>
                  <a:pt x="83527" y="4910747"/>
                </a:lnTo>
                <a:lnTo>
                  <a:pt x="83680" y="4910175"/>
                </a:lnTo>
                <a:lnTo>
                  <a:pt x="86537" y="4899876"/>
                </a:lnTo>
                <a:lnTo>
                  <a:pt x="88468" y="4905692"/>
                </a:lnTo>
                <a:lnTo>
                  <a:pt x="88658" y="4921707"/>
                </a:lnTo>
                <a:lnTo>
                  <a:pt x="88658" y="4884864"/>
                </a:lnTo>
                <a:lnTo>
                  <a:pt x="87896" y="4884610"/>
                </a:lnTo>
                <a:lnTo>
                  <a:pt x="84632" y="4881448"/>
                </a:lnTo>
                <a:lnTo>
                  <a:pt x="83680" y="4878590"/>
                </a:lnTo>
                <a:lnTo>
                  <a:pt x="84848" y="4873053"/>
                </a:lnTo>
                <a:lnTo>
                  <a:pt x="89712" y="4867110"/>
                </a:lnTo>
                <a:lnTo>
                  <a:pt x="92494" y="4865255"/>
                </a:lnTo>
                <a:lnTo>
                  <a:pt x="95567" y="4863198"/>
                </a:lnTo>
                <a:lnTo>
                  <a:pt x="100368" y="4863312"/>
                </a:lnTo>
                <a:lnTo>
                  <a:pt x="101727" y="4869078"/>
                </a:lnTo>
                <a:lnTo>
                  <a:pt x="101727" y="4855235"/>
                </a:lnTo>
                <a:lnTo>
                  <a:pt x="100050" y="4856912"/>
                </a:lnTo>
                <a:lnTo>
                  <a:pt x="97294" y="4856912"/>
                </a:lnTo>
                <a:lnTo>
                  <a:pt x="93383" y="4854791"/>
                </a:lnTo>
                <a:lnTo>
                  <a:pt x="92494" y="4849647"/>
                </a:lnTo>
                <a:lnTo>
                  <a:pt x="94449" y="4843284"/>
                </a:lnTo>
                <a:lnTo>
                  <a:pt x="99110" y="4837468"/>
                </a:lnTo>
                <a:lnTo>
                  <a:pt x="112560" y="4831867"/>
                </a:lnTo>
                <a:lnTo>
                  <a:pt x="134302" y="4826673"/>
                </a:lnTo>
                <a:lnTo>
                  <a:pt x="154813" y="4823701"/>
                </a:lnTo>
                <a:lnTo>
                  <a:pt x="157327" y="4823790"/>
                </a:lnTo>
                <a:lnTo>
                  <a:pt x="159816" y="4823980"/>
                </a:lnTo>
                <a:lnTo>
                  <a:pt x="166547" y="4824488"/>
                </a:lnTo>
                <a:lnTo>
                  <a:pt x="166547" y="4797323"/>
                </a:lnTo>
                <a:lnTo>
                  <a:pt x="159816" y="4792002"/>
                </a:lnTo>
                <a:lnTo>
                  <a:pt x="168338" y="4791964"/>
                </a:lnTo>
                <a:lnTo>
                  <a:pt x="172897" y="4792027"/>
                </a:lnTo>
                <a:lnTo>
                  <a:pt x="182346" y="4794923"/>
                </a:lnTo>
                <a:lnTo>
                  <a:pt x="185229" y="4795799"/>
                </a:lnTo>
                <a:lnTo>
                  <a:pt x="198158" y="4805451"/>
                </a:lnTo>
                <a:lnTo>
                  <a:pt x="208254" y="4817834"/>
                </a:lnTo>
                <a:lnTo>
                  <a:pt x="212318" y="4829924"/>
                </a:lnTo>
                <a:lnTo>
                  <a:pt x="210769" y="4838560"/>
                </a:lnTo>
                <a:lnTo>
                  <a:pt x="206692" y="4845177"/>
                </a:lnTo>
                <a:lnTo>
                  <a:pt x="201002" y="4848847"/>
                </a:lnTo>
                <a:lnTo>
                  <a:pt x="197853" y="4848733"/>
                </a:lnTo>
                <a:lnTo>
                  <a:pt x="194576" y="4848618"/>
                </a:lnTo>
                <a:lnTo>
                  <a:pt x="190995" y="4847247"/>
                </a:lnTo>
                <a:lnTo>
                  <a:pt x="184251" y="4851920"/>
                </a:lnTo>
                <a:lnTo>
                  <a:pt x="179603" y="4859020"/>
                </a:lnTo>
                <a:lnTo>
                  <a:pt x="175615" y="4871555"/>
                </a:lnTo>
                <a:lnTo>
                  <a:pt x="178181" y="4883848"/>
                </a:lnTo>
                <a:lnTo>
                  <a:pt x="186029" y="4893195"/>
                </a:lnTo>
                <a:lnTo>
                  <a:pt x="197853" y="4896917"/>
                </a:lnTo>
                <a:lnTo>
                  <a:pt x="206260" y="4901260"/>
                </a:lnTo>
                <a:lnTo>
                  <a:pt x="199440" y="4909820"/>
                </a:lnTo>
                <a:lnTo>
                  <a:pt x="184251" y="4915916"/>
                </a:lnTo>
                <a:lnTo>
                  <a:pt x="183286" y="4915801"/>
                </a:lnTo>
                <a:lnTo>
                  <a:pt x="167132" y="4912969"/>
                </a:lnTo>
                <a:lnTo>
                  <a:pt x="156946" y="4908448"/>
                </a:lnTo>
                <a:lnTo>
                  <a:pt x="156197" y="4908347"/>
                </a:lnTo>
                <a:lnTo>
                  <a:pt x="155308" y="4908232"/>
                </a:lnTo>
                <a:lnTo>
                  <a:pt x="154813" y="4908169"/>
                </a:lnTo>
                <a:lnTo>
                  <a:pt x="147294" y="4907153"/>
                </a:lnTo>
                <a:lnTo>
                  <a:pt x="146888" y="4907254"/>
                </a:lnTo>
                <a:lnTo>
                  <a:pt x="146748" y="4907292"/>
                </a:lnTo>
                <a:lnTo>
                  <a:pt x="140119" y="4908994"/>
                </a:lnTo>
                <a:lnTo>
                  <a:pt x="137401" y="4913744"/>
                </a:lnTo>
                <a:lnTo>
                  <a:pt x="137401" y="4914074"/>
                </a:lnTo>
                <a:lnTo>
                  <a:pt x="146888" y="4928006"/>
                </a:lnTo>
                <a:lnTo>
                  <a:pt x="169532" y="4940135"/>
                </a:lnTo>
                <a:lnTo>
                  <a:pt x="196011" y="4946802"/>
                </a:lnTo>
                <a:lnTo>
                  <a:pt x="206260" y="4945672"/>
                </a:lnTo>
                <a:lnTo>
                  <a:pt x="207340" y="4945558"/>
                </a:lnTo>
                <a:lnTo>
                  <a:pt x="208254" y="4945456"/>
                </a:lnTo>
                <a:lnTo>
                  <a:pt x="217119" y="4944478"/>
                </a:lnTo>
                <a:lnTo>
                  <a:pt x="241439" y="4921643"/>
                </a:lnTo>
                <a:lnTo>
                  <a:pt x="248399" y="4915103"/>
                </a:lnTo>
                <a:lnTo>
                  <a:pt x="261454" y="4875200"/>
                </a:lnTo>
                <a:close/>
              </a:path>
              <a:path w="4767580" h="9404350">
                <a:moveTo>
                  <a:pt x="297903" y="4505109"/>
                </a:moveTo>
                <a:lnTo>
                  <a:pt x="288772" y="4433976"/>
                </a:lnTo>
                <a:lnTo>
                  <a:pt x="261569" y="4377779"/>
                </a:lnTo>
                <a:lnTo>
                  <a:pt x="257327" y="4374781"/>
                </a:lnTo>
                <a:lnTo>
                  <a:pt x="257327" y="4546676"/>
                </a:lnTo>
                <a:lnTo>
                  <a:pt x="250278" y="4552239"/>
                </a:lnTo>
                <a:lnTo>
                  <a:pt x="233426" y="4558919"/>
                </a:lnTo>
                <a:lnTo>
                  <a:pt x="213296" y="4564507"/>
                </a:lnTo>
                <a:lnTo>
                  <a:pt x="212648" y="4564596"/>
                </a:lnTo>
                <a:lnTo>
                  <a:pt x="196418" y="4566844"/>
                </a:lnTo>
                <a:lnTo>
                  <a:pt x="182232" y="4563821"/>
                </a:lnTo>
                <a:lnTo>
                  <a:pt x="184073" y="4556734"/>
                </a:lnTo>
                <a:lnTo>
                  <a:pt x="198767" y="4548517"/>
                </a:lnTo>
                <a:lnTo>
                  <a:pt x="220840" y="4542726"/>
                </a:lnTo>
                <a:lnTo>
                  <a:pt x="223100" y="4542129"/>
                </a:lnTo>
                <a:lnTo>
                  <a:pt x="239166" y="4540021"/>
                </a:lnTo>
                <a:lnTo>
                  <a:pt x="250698" y="4540021"/>
                </a:lnTo>
                <a:lnTo>
                  <a:pt x="255816" y="4542079"/>
                </a:lnTo>
                <a:lnTo>
                  <a:pt x="255816" y="4542244"/>
                </a:lnTo>
                <a:lnTo>
                  <a:pt x="257327" y="4546676"/>
                </a:lnTo>
                <a:lnTo>
                  <a:pt x="257327" y="4374781"/>
                </a:lnTo>
                <a:lnTo>
                  <a:pt x="256489" y="4374185"/>
                </a:lnTo>
                <a:lnTo>
                  <a:pt x="252323" y="4368876"/>
                </a:lnTo>
                <a:lnTo>
                  <a:pt x="252323" y="4365980"/>
                </a:lnTo>
                <a:lnTo>
                  <a:pt x="240957" y="4344949"/>
                </a:lnTo>
                <a:lnTo>
                  <a:pt x="214312" y="4328388"/>
                </a:lnTo>
                <a:lnTo>
                  <a:pt x="183718" y="4320997"/>
                </a:lnTo>
                <a:lnTo>
                  <a:pt x="181965" y="4321429"/>
                </a:lnTo>
                <a:lnTo>
                  <a:pt x="160083" y="4327398"/>
                </a:lnTo>
                <a:lnTo>
                  <a:pt x="160997" y="4335145"/>
                </a:lnTo>
                <a:lnTo>
                  <a:pt x="192633" y="4361815"/>
                </a:lnTo>
                <a:lnTo>
                  <a:pt x="199517" y="4364063"/>
                </a:lnTo>
                <a:lnTo>
                  <a:pt x="207048" y="4369359"/>
                </a:lnTo>
                <a:lnTo>
                  <a:pt x="212648" y="4375416"/>
                </a:lnTo>
                <a:lnTo>
                  <a:pt x="213702" y="4380027"/>
                </a:lnTo>
                <a:lnTo>
                  <a:pt x="211035" y="4384052"/>
                </a:lnTo>
                <a:lnTo>
                  <a:pt x="213702" y="4388383"/>
                </a:lnTo>
                <a:lnTo>
                  <a:pt x="218909" y="4396829"/>
                </a:lnTo>
                <a:lnTo>
                  <a:pt x="224104" y="4396905"/>
                </a:lnTo>
                <a:lnTo>
                  <a:pt x="235635" y="4411789"/>
                </a:lnTo>
                <a:lnTo>
                  <a:pt x="248704" y="4444416"/>
                </a:lnTo>
                <a:lnTo>
                  <a:pt x="250698" y="4477016"/>
                </a:lnTo>
                <a:lnTo>
                  <a:pt x="228993" y="4491837"/>
                </a:lnTo>
                <a:lnTo>
                  <a:pt x="218211" y="4494860"/>
                </a:lnTo>
                <a:lnTo>
                  <a:pt x="211632" y="4502429"/>
                </a:lnTo>
                <a:lnTo>
                  <a:pt x="210286" y="4512310"/>
                </a:lnTo>
                <a:lnTo>
                  <a:pt x="215188" y="4522254"/>
                </a:lnTo>
                <a:lnTo>
                  <a:pt x="220840" y="4530356"/>
                </a:lnTo>
                <a:lnTo>
                  <a:pt x="214845" y="4531677"/>
                </a:lnTo>
                <a:lnTo>
                  <a:pt x="214312" y="4531753"/>
                </a:lnTo>
                <a:lnTo>
                  <a:pt x="213702" y="4531842"/>
                </a:lnTo>
                <a:lnTo>
                  <a:pt x="213296" y="4531906"/>
                </a:lnTo>
                <a:lnTo>
                  <a:pt x="212648" y="4531995"/>
                </a:lnTo>
                <a:lnTo>
                  <a:pt x="200710" y="4533697"/>
                </a:lnTo>
                <a:lnTo>
                  <a:pt x="181965" y="4543857"/>
                </a:lnTo>
                <a:lnTo>
                  <a:pt x="174104" y="4550473"/>
                </a:lnTo>
                <a:lnTo>
                  <a:pt x="165036" y="4556772"/>
                </a:lnTo>
                <a:lnTo>
                  <a:pt x="161810" y="4557839"/>
                </a:lnTo>
                <a:lnTo>
                  <a:pt x="159397" y="4562627"/>
                </a:lnTo>
                <a:lnTo>
                  <a:pt x="162725" y="4570857"/>
                </a:lnTo>
                <a:lnTo>
                  <a:pt x="169799" y="4579315"/>
                </a:lnTo>
                <a:lnTo>
                  <a:pt x="178549" y="4584738"/>
                </a:lnTo>
                <a:lnTo>
                  <a:pt x="182232" y="4587202"/>
                </a:lnTo>
                <a:lnTo>
                  <a:pt x="186664" y="4590173"/>
                </a:lnTo>
                <a:lnTo>
                  <a:pt x="185674" y="4595444"/>
                </a:lnTo>
                <a:lnTo>
                  <a:pt x="184683" y="4595533"/>
                </a:lnTo>
                <a:lnTo>
                  <a:pt x="183718" y="4595622"/>
                </a:lnTo>
                <a:lnTo>
                  <a:pt x="176276" y="4596295"/>
                </a:lnTo>
                <a:lnTo>
                  <a:pt x="159169" y="4588472"/>
                </a:lnTo>
                <a:lnTo>
                  <a:pt x="144526" y="4572978"/>
                </a:lnTo>
                <a:lnTo>
                  <a:pt x="138785" y="4555388"/>
                </a:lnTo>
                <a:lnTo>
                  <a:pt x="142341" y="4541774"/>
                </a:lnTo>
                <a:lnTo>
                  <a:pt x="155651" y="4538230"/>
                </a:lnTo>
                <a:lnTo>
                  <a:pt x="156375" y="4538129"/>
                </a:lnTo>
                <a:lnTo>
                  <a:pt x="165989" y="4536859"/>
                </a:lnTo>
                <a:lnTo>
                  <a:pt x="172681" y="4529480"/>
                </a:lnTo>
                <a:lnTo>
                  <a:pt x="157530" y="4493057"/>
                </a:lnTo>
                <a:lnTo>
                  <a:pt x="154012" y="4492968"/>
                </a:lnTo>
                <a:lnTo>
                  <a:pt x="149009" y="4492828"/>
                </a:lnTo>
                <a:lnTo>
                  <a:pt x="135864" y="4494962"/>
                </a:lnTo>
                <a:lnTo>
                  <a:pt x="127165" y="4499699"/>
                </a:lnTo>
                <a:lnTo>
                  <a:pt x="123799" y="4506188"/>
                </a:lnTo>
                <a:lnTo>
                  <a:pt x="126669" y="4513592"/>
                </a:lnTo>
                <a:lnTo>
                  <a:pt x="128219" y="4523143"/>
                </a:lnTo>
                <a:lnTo>
                  <a:pt x="124675" y="4536122"/>
                </a:lnTo>
                <a:lnTo>
                  <a:pt x="118427" y="4546701"/>
                </a:lnTo>
                <a:lnTo>
                  <a:pt x="118173" y="4546790"/>
                </a:lnTo>
                <a:lnTo>
                  <a:pt x="111899" y="4549102"/>
                </a:lnTo>
                <a:lnTo>
                  <a:pt x="107988" y="4540250"/>
                </a:lnTo>
                <a:lnTo>
                  <a:pt x="107556" y="4524260"/>
                </a:lnTo>
                <a:lnTo>
                  <a:pt x="110274" y="4506290"/>
                </a:lnTo>
                <a:lnTo>
                  <a:pt x="115773" y="4491507"/>
                </a:lnTo>
                <a:lnTo>
                  <a:pt x="123215" y="4481195"/>
                </a:lnTo>
                <a:lnTo>
                  <a:pt x="130149" y="4475264"/>
                </a:lnTo>
                <a:lnTo>
                  <a:pt x="135293" y="4474451"/>
                </a:lnTo>
                <a:lnTo>
                  <a:pt x="137299" y="4479493"/>
                </a:lnTo>
                <a:lnTo>
                  <a:pt x="137299" y="4488662"/>
                </a:lnTo>
                <a:lnTo>
                  <a:pt x="142062" y="4488586"/>
                </a:lnTo>
                <a:lnTo>
                  <a:pt x="154508" y="4479175"/>
                </a:lnTo>
                <a:lnTo>
                  <a:pt x="164503" y="4473905"/>
                </a:lnTo>
                <a:lnTo>
                  <a:pt x="165036" y="4473816"/>
                </a:lnTo>
                <a:lnTo>
                  <a:pt x="175031" y="4472114"/>
                </a:lnTo>
                <a:lnTo>
                  <a:pt x="184683" y="4473829"/>
                </a:lnTo>
                <a:lnTo>
                  <a:pt x="192062" y="4479036"/>
                </a:lnTo>
                <a:lnTo>
                  <a:pt x="195351" y="4482998"/>
                </a:lnTo>
                <a:lnTo>
                  <a:pt x="201244" y="4485005"/>
                </a:lnTo>
                <a:lnTo>
                  <a:pt x="201447" y="4484929"/>
                </a:lnTo>
                <a:lnTo>
                  <a:pt x="205168" y="4483493"/>
                </a:lnTo>
                <a:lnTo>
                  <a:pt x="210096" y="4471251"/>
                </a:lnTo>
                <a:lnTo>
                  <a:pt x="192455" y="4455109"/>
                </a:lnTo>
                <a:lnTo>
                  <a:pt x="164503" y="4442739"/>
                </a:lnTo>
                <a:lnTo>
                  <a:pt x="162585" y="4442612"/>
                </a:lnTo>
                <a:lnTo>
                  <a:pt x="160083" y="4442498"/>
                </a:lnTo>
                <a:lnTo>
                  <a:pt x="157530" y="4442396"/>
                </a:lnTo>
                <a:lnTo>
                  <a:pt x="155651" y="4442320"/>
                </a:lnTo>
                <a:lnTo>
                  <a:pt x="154012" y="4442244"/>
                </a:lnTo>
                <a:lnTo>
                  <a:pt x="138074" y="4441571"/>
                </a:lnTo>
                <a:lnTo>
                  <a:pt x="126403" y="4446067"/>
                </a:lnTo>
                <a:lnTo>
                  <a:pt x="118173" y="4452556"/>
                </a:lnTo>
                <a:lnTo>
                  <a:pt x="110045" y="4464926"/>
                </a:lnTo>
                <a:lnTo>
                  <a:pt x="98640" y="4487062"/>
                </a:lnTo>
                <a:lnTo>
                  <a:pt x="89839" y="4527982"/>
                </a:lnTo>
                <a:lnTo>
                  <a:pt x="98831" y="4568507"/>
                </a:lnTo>
                <a:lnTo>
                  <a:pt x="107556" y="4580407"/>
                </a:lnTo>
                <a:lnTo>
                  <a:pt x="121564" y="4599495"/>
                </a:lnTo>
                <a:lnTo>
                  <a:pt x="128219" y="4602035"/>
                </a:lnTo>
                <a:lnTo>
                  <a:pt x="138785" y="4606048"/>
                </a:lnTo>
                <a:lnTo>
                  <a:pt x="154012" y="4611852"/>
                </a:lnTo>
                <a:lnTo>
                  <a:pt x="154508" y="4611929"/>
                </a:lnTo>
                <a:lnTo>
                  <a:pt x="162585" y="4613046"/>
                </a:lnTo>
                <a:lnTo>
                  <a:pt x="162725" y="4613148"/>
                </a:lnTo>
                <a:lnTo>
                  <a:pt x="166763" y="4616158"/>
                </a:lnTo>
                <a:lnTo>
                  <a:pt x="166192" y="4620488"/>
                </a:lnTo>
                <a:lnTo>
                  <a:pt x="160553" y="4625365"/>
                </a:lnTo>
                <a:lnTo>
                  <a:pt x="149186" y="4643933"/>
                </a:lnTo>
                <a:lnTo>
                  <a:pt x="166763" y="4677854"/>
                </a:lnTo>
                <a:lnTo>
                  <a:pt x="184073" y="4690110"/>
                </a:lnTo>
                <a:lnTo>
                  <a:pt x="205498" y="4696701"/>
                </a:lnTo>
                <a:lnTo>
                  <a:pt x="239166" y="4686452"/>
                </a:lnTo>
                <a:lnTo>
                  <a:pt x="244487" y="4663262"/>
                </a:lnTo>
                <a:lnTo>
                  <a:pt x="233426" y="4639742"/>
                </a:lnTo>
                <a:lnTo>
                  <a:pt x="217932" y="4628502"/>
                </a:lnTo>
                <a:lnTo>
                  <a:pt x="209918" y="4642155"/>
                </a:lnTo>
                <a:lnTo>
                  <a:pt x="207441" y="4650435"/>
                </a:lnTo>
                <a:lnTo>
                  <a:pt x="201447" y="4655629"/>
                </a:lnTo>
                <a:lnTo>
                  <a:pt x="200710" y="4655744"/>
                </a:lnTo>
                <a:lnTo>
                  <a:pt x="193865" y="4656848"/>
                </a:lnTo>
                <a:lnTo>
                  <a:pt x="186664" y="4653191"/>
                </a:lnTo>
                <a:lnTo>
                  <a:pt x="185674" y="4650727"/>
                </a:lnTo>
                <a:lnTo>
                  <a:pt x="183718" y="4645736"/>
                </a:lnTo>
                <a:lnTo>
                  <a:pt x="186664" y="4640059"/>
                </a:lnTo>
                <a:lnTo>
                  <a:pt x="188493" y="4636541"/>
                </a:lnTo>
                <a:lnTo>
                  <a:pt x="200710" y="4625683"/>
                </a:lnTo>
                <a:lnTo>
                  <a:pt x="201244" y="4625238"/>
                </a:lnTo>
                <a:lnTo>
                  <a:pt x="221983" y="4611713"/>
                </a:lnTo>
                <a:lnTo>
                  <a:pt x="255816" y="4589386"/>
                </a:lnTo>
                <a:lnTo>
                  <a:pt x="257327" y="4587875"/>
                </a:lnTo>
                <a:lnTo>
                  <a:pt x="277075" y="4567923"/>
                </a:lnTo>
                <a:lnTo>
                  <a:pt x="289775" y="4541710"/>
                </a:lnTo>
                <a:lnTo>
                  <a:pt x="297903" y="4505109"/>
                </a:lnTo>
                <a:close/>
              </a:path>
              <a:path w="4767580" h="9404350">
                <a:moveTo>
                  <a:pt x="327063" y="8105013"/>
                </a:moveTo>
                <a:lnTo>
                  <a:pt x="312978" y="8145742"/>
                </a:lnTo>
                <a:lnTo>
                  <a:pt x="296608" y="8185036"/>
                </a:lnTo>
                <a:lnTo>
                  <a:pt x="290982" y="8197024"/>
                </a:lnTo>
                <a:lnTo>
                  <a:pt x="288061" y="8206537"/>
                </a:lnTo>
                <a:lnTo>
                  <a:pt x="288264" y="8211490"/>
                </a:lnTo>
                <a:lnTo>
                  <a:pt x="291973" y="8209788"/>
                </a:lnTo>
                <a:lnTo>
                  <a:pt x="301472" y="8195615"/>
                </a:lnTo>
                <a:lnTo>
                  <a:pt x="311429" y="8174088"/>
                </a:lnTo>
                <a:lnTo>
                  <a:pt x="319747" y="8150466"/>
                </a:lnTo>
                <a:lnTo>
                  <a:pt x="324269" y="8130019"/>
                </a:lnTo>
                <a:lnTo>
                  <a:pt x="327063" y="8105013"/>
                </a:lnTo>
                <a:close/>
              </a:path>
              <a:path w="4767580" h="9404350">
                <a:moveTo>
                  <a:pt x="355396" y="7947800"/>
                </a:moveTo>
                <a:lnTo>
                  <a:pt x="351828" y="7938033"/>
                </a:lnTo>
                <a:lnTo>
                  <a:pt x="341058" y="7930502"/>
                </a:lnTo>
                <a:lnTo>
                  <a:pt x="337172" y="7929778"/>
                </a:lnTo>
                <a:lnTo>
                  <a:pt x="337172" y="7951038"/>
                </a:lnTo>
                <a:lnTo>
                  <a:pt x="333794" y="7958036"/>
                </a:lnTo>
                <a:lnTo>
                  <a:pt x="330619" y="7961211"/>
                </a:lnTo>
                <a:lnTo>
                  <a:pt x="326859" y="7960449"/>
                </a:lnTo>
                <a:lnTo>
                  <a:pt x="318516" y="7950390"/>
                </a:lnTo>
                <a:lnTo>
                  <a:pt x="318884" y="7947419"/>
                </a:lnTo>
                <a:lnTo>
                  <a:pt x="324713" y="7942593"/>
                </a:lnTo>
                <a:lnTo>
                  <a:pt x="324954" y="7942516"/>
                </a:lnTo>
                <a:lnTo>
                  <a:pt x="331089" y="7940688"/>
                </a:lnTo>
                <a:lnTo>
                  <a:pt x="335762" y="7944383"/>
                </a:lnTo>
                <a:lnTo>
                  <a:pt x="337172" y="7951038"/>
                </a:lnTo>
                <a:lnTo>
                  <a:pt x="337172" y="7929778"/>
                </a:lnTo>
                <a:lnTo>
                  <a:pt x="324954" y="7927492"/>
                </a:lnTo>
                <a:lnTo>
                  <a:pt x="324713" y="7927568"/>
                </a:lnTo>
                <a:lnTo>
                  <a:pt x="317461" y="7929867"/>
                </a:lnTo>
                <a:lnTo>
                  <a:pt x="310222" y="7935519"/>
                </a:lnTo>
                <a:lnTo>
                  <a:pt x="305384" y="7942262"/>
                </a:lnTo>
                <a:lnTo>
                  <a:pt x="305079" y="7947901"/>
                </a:lnTo>
                <a:lnTo>
                  <a:pt x="304838" y="7951279"/>
                </a:lnTo>
                <a:lnTo>
                  <a:pt x="300736" y="7952435"/>
                </a:lnTo>
                <a:lnTo>
                  <a:pt x="297332" y="7951495"/>
                </a:lnTo>
                <a:lnTo>
                  <a:pt x="295109" y="7950835"/>
                </a:lnTo>
                <a:lnTo>
                  <a:pt x="293357" y="7948765"/>
                </a:lnTo>
                <a:lnTo>
                  <a:pt x="290766" y="7945641"/>
                </a:lnTo>
                <a:lnTo>
                  <a:pt x="267373" y="7921879"/>
                </a:lnTo>
                <a:lnTo>
                  <a:pt x="266153" y="7921549"/>
                </a:lnTo>
                <a:lnTo>
                  <a:pt x="265595" y="7921422"/>
                </a:lnTo>
                <a:lnTo>
                  <a:pt x="227050" y="7912684"/>
                </a:lnTo>
                <a:lnTo>
                  <a:pt x="226669" y="7912709"/>
                </a:lnTo>
                <a:lnTo>
                  <a:pt x="178714" y="7916545"/>
                </a:lnTo>
                <a:lnTo>
                  <a:pt x="130987" y="7931658"/>
                </a:lnTo>
                <a:lnTo>
                  <a:pt x="92570" y="7956321"/>
                </a:lnTo>
                <a:lnTo>
                  <a:pt x="72161" y="7988821"/>
                </a:lnTo>
                <a:lnTo>
                  <a:pt x="68414" y="8017459"/>
                </a:lnTo>
                <a:lnTo>
                  <a:pt x="71043" y="8028737"/>
                </a:lnTo>
                <a:lnTo>
                  <a:pt x="91859" y="8062112"/>
                </a:lnTo>
                <a:lnTo>
                  <a:pt x="128028" y="8077657"/>
                </a:lnTo>
                <a:lnTo>
                  <a:pt x="142303" y="8070012"/>
                </a:lnTo>
                <a:lnTo>
                  <a:pt x="147650" y="8063585"/>
                </a:lnTo>
                <a:lnTo>
                  <a:pt x="145948" y="8062519"/>
                </a:lnTo>
                <a:lnTo>
                  <a:pt x="130416" y="8062519"/>
                </a:lnTo>
                <a:lnTo>
                  <a:pt x="109105" y="8057705"/>
                </a:lnTo>
                <a:lnTo>
                  <a:pt x="96342" y="8044497"/>
                </a:lnTo>
                <a:lnTo>
                  <a:pt x="93027" y="8024711"/>
                </a:lnTo>
                <a:lnTo>
                  <a:pt x="100050" y="8000187"/>
                </a:lnTo>
                <a:lnTo>
                  <a:pt x="112534" y="7979537"/>
                </a:lnTo>
                <a:lnTo>
                  <a:pt x="125158" y="7966316"/>
                </a:lnTo>
                <a:lnTo>
                  <a:pt x="133832" y="7963573"/>
                </a:lnTo>
                <a:lnTo>
                  <a:pt x="134518" y="7974343"/>
                </a:lnTo>
                <a:lnTo>
                  <a:pt x="133832" y="7980058"/>
                </a:lnTo>
                <a:lnTo>
                  <a:pt x="133832" y="7980731"/>
                </a:lnTo>
                <a:lnTo>
                  <a:pt x="147307" y="7998307"/>
                </a:lnTo>
                <a:lnTo>
                  <a:pt x="156464" y="8004365"/>
                </a:lnTo>
                <a:lnTo>
                  <a:pt x="156591" y="8004403"/>
                </a:lnTo>
                <a:lnTo>
                  <a:pt x="165023" y="8007058"/>
                </a:lnTo>
                <a:lnTo>
                  <a:pt x="170421" y="8004886"/>
                </a:lnTo>
                <a:lnTo>
                  <a:pt x="198424" y="7971663"/>
                </a:lnTo>
                <a:lnTo>
                  <a:pt x="199212" y="7971536"/>
                </a:lnTo>
                <a:lnTo>
                  <a:pt x="223050" y="7967612"/>
                </a:lnTo>
                <a:lnTo>
                  <a:pt x="223481" y="7967688"/>
                </a:lnTo>
                <a:lnTo>
                  <a:pt x="223901" y="7967751"/>
                </a:lnTo>
                <a:lnTo>
                  <a:pt x="248246" y="7972006"/>
                </a:lnTo>
                <a:lnTo>
                  <a:pt x="248399" y="7972120"/>
                </a:lnTo>
                <a:lnTo>
                  <a:pt x="270992" y="7987766"/>
                </a:lnTo>
                <a:lnTo>
                  <a:pt x="293357" y="8013814"/>
                </a:lnTo>
                <a:lnTo>
                  <a:pt x="310426" y="8043240"/>
                </a:lnTo>
                <a:lnTo>
                  <a:pt x="317284" y="8069135"/>
                </a:lnTo>
                <a:lnTo>
                  <a:pt x="314617" y="8076590"/>
                </a:lnTo>
                <a:lnTo>
                  <a:pt x="308419" y="8076628"/>
                </a:lnTo>
                <a:lnTo>
                  <a:pt x="301675" y="8070634"/>
                </a:lnTo>
                <a:lnTo>
                  <a:pt x="297332" y="8059953"/>
                </a:lnTo>
                <a:lnTo>
                  <a:pt x="295109" y="8052346"/>
                </a:lnTo>
                <a:lnTo>
                  <a:pt x="291020" y="8046186"/>
                </a:lnTo>
                <a:lnTo>
                  <a:pt x="284441" y="8040814"/>
                </a:lnTo>
                <a:lnTo>
                  <a:pt x="274789" y="8035569"/>
                </a:lnTo>
                <a:lnTo>
                  <a:pt x="266153" y="8031404"/>
                </a:lnTo>
                <a:lnTo>
                  <a:pt x="266153" y="8058366"/>
                </a:lnTo>
                <a:lnTo>
                  <a:pt x="260388" y="8069923"/>
                </a:lnTo>
                <a:lnTo>
                  <a:pt x="249237" y="8085976"/>
                </a:lnTo>
                <a:lnTo>
                  <a:pt x="247472" y="8088668"/>
                </a:lnTo>
                <a:lnTo>
                  <a:pt x="244970" y="8086814"/>
                </a:lnTo>
                <a:lnTo>
                  <a:pt x="239547" y="8078038"/>
                </a:lnTo>
                <a:lnTo>
                  <a:pt x="237921" y="8078140"/>
                </a:lnTo>
                <a:lnTo>
                  <a:pt x="237363" y="8078178"/>
                </a:lnTo>
                <a:lnTo>
                  <a:pt x="231559" y="8083994"/>
                </a:lnTo>
                <a:lnTo>
                  <a:pt x="221081" y="8092072"/>
                </a:lnTo>
                <a:lnTo>
                  <a:pt x="211607" y="8095221"/>
                </a:lnTo>
                <a:lnTo>
                  <a:pt x="210515" y="8095170"/>
                </a:lnTo>
                <a:lnTo>
                  <a:pt x="209931" y="8095043"/>
                </a:lnTo>
                <a:lnTo>
                  <a:pt x="203276" y="8093672"/>
                </a:lnTo>
                <a:lnTo>
                  <a:pt x="198094" y="8087004"/>
                </a:lnTo>
                <a:lnTo>
                  <a:pt x="194906" y="8078381"/>
                </a:lnTo>
                <a:lnTo>
                  <a:pt x="192989" y="8077378"/>
                </a:lnTo>
                <a:lnTo>
                  <a:pt x="187236" y="8086674"/>
                </a:lnTo>
                <a:lnTo>
                  <a:pt x="187706" y="8090154"/>
                </a:lnTo>
                <a:lnTo>
                  <a:pt x="190893" y="8091208"/>
                </a:lnTo>
                <a:lnTo>
                  <a:pt x="194081" y="8095602"/>
                </a:lnTo>
                <a:lnTo>
                  <a:pt x="193662" y="8102663"/>
                </a:lnTo>
                <a:lnTo>
                  <a:pt x="190893" y="8108505"/>
                </a:lnTo>
                <a:lnTo>
                  <a:pt x="189966" y="8108848"/>
                </a:lnTo>
                <a:lnTo>
                  <a:pt x="186766" y="8109686"/>
                </a:lnTo>
                <a:lnTo>
                  <a:pt x="177787" y="8095424"/>
                </a:lnTo>
                <a:lnTo>
                  <a:pt x="183870" y="8079232"/>
                </a:lnTo>
                <a:lnTo>
                  <a:pt x="200075" y="8067307"/>
                </a:lnTo>
                <a:lnTo>
                  <a:pt x="211607" y="8066519"/>
                </a:lnTo>
                <a:lnTo>
                  <a:pt x="212318" y="8066468"/>
                </a:lnTo>
                <a:lnTo>
                  <a:pt x="221500" y="8065846"/>
                </a:lnTo>
                <a:lnTo>
                  <a:pt x="229285" y="8067891"/>
                </a:lnTo>
                <a:lnTo>
                  <a:pt x="232308" y="8066418"/>
                </a:lnTo>
                <a:lnTo>
                  <a:pt x="232308" y="8060588"/>
                </a:lnTo>
                <a:lnTo>
                  <a:pt x="233997" y="8054340"/>
                </a:lnTo>
                <a:lnTo>
                  <a:pt x="235483" y="8053743"/>
                </a:lnTo>
                <a:lnTo>
                  <a:pt x="237921" y="8052752"/>
                </a:lnTo>
                <a:lnTo>
                  <a:pt x="242443" y="8055597"/>
                </a:lnTo>
                <a:lnTo>
                  <a:pt x="245897" y="8062633"/>
                </a:lnTo>
                <a:lnTo>
                  <a:pt x="248399" y="8072196"/>
                </a:lnTo>
                <a:lnTo>
                  <a:pt x="248907" y="8072260"/>
                </a:lnTo>
                <a:lnTo>
                  <a:pt x="260972" y="8056092"/>
                </a:lnTo>
                <a:lnTo>
                  <a:pt x="260223" y="8054467"/>
                </a:lnTo>
                <a:lnTo>
                  <a:pt x="260223" y="8054314"/>
                </a:lnTo>
                <a:lnTo>
                  <a:pt x="235483" y="8043253"/>
                </a:lnTo>
                <a:lnTo>
                  <a:pt x="235483" y="8042948"/>
                </a:lnTo>
                <a:lnTo>
                  <a:pt x="248399" y="8043011"/>
                </a:lnTo>
                <a:lnTo>
                  <a:pt x="249237" y="8043126"/>
                </a:lnTo>
                <a:lnTo>
                  <a:pt x="258902" y="8044396"/>
                </a:lnTo>
                <a:lnTo>
                  <a:pt x="265595" y="8049730"/>
                </a:lnTo>
                <a:lnTo>
                  <a:pt x="266153" y="8058366"/>
                </a:lnTo>
                <a:lnTo>
                  <a:pt x="266153" y="8031404"/>
                </a:lnTo>
                <a:lnTo>
                  <a:pt x="246291" y="8021802"/>
                </a:lnTo>
                <a:lnTo>
                  <a:pt x="223901" y="8013814"/>
                </a:lnTo>
                <a:lnTo>
                  <a:pt x="223481" y="8013928"/>
                </a:lnTo>
                <a:lnTo>
                  <a:pt x="210820" y="8018335"/>
                </a:lnTo>
                <a:lnTo>
                  <a:pt x="210515" y="8042224"/>
                </a:lnTo>
                <a:lnTo>
                  <a:pt x="211607" y="8050403"/>
                </a:lnTo>
                <a:lnTo>
                  <a:pt x="209931" y="8055470"/>
                </a:lnTo>
                <a:lnTo>
                  <a:pt x="204127" y="8058950"/>
                </a:lnTo>
                <a:lnTo>
                  <a:pt x="192989" y="8062328"/>
                </a:lnTo>
                <a:lnTo>
                  <a:pt x="181559" y="8065414"/>
                </a:lnTo>
                <a:lnTo>
                  <a:pt x="172034" y="8070062"/>
                </a:lnTo>
                <a:lnTo>
                  <a:pt x="170649" y="8080667"/>
                </a:lnTo>
                <a:lnTo>
                  <a:pt x="170649" y="8085849"/>
                </a:lnTo>
                <a:lnTo>
                  <a:pt x="166306" y="8090192"/>
                </a:lnTo>
                <a:lnTo>
                  <a:pt x="164477" y="8097672"/>
                </a:lnTo>
                <a:lnTo>
                  <a:pt x="165925" y="8109864"/>
                </a:lnTo>
                <a:lnTo>
                  <a:pt x="169786" y="8122704"/>
                </a:lnTo>
                <a:lnTo>
                  <a:pt x="175171" y="8132077"/>
                </a:lnTo>
                <a:lnTo>
                  <a:pt x="177787" y="8134121"/>
                </a:lnTo>
                <a:lnTo>
                  <a:pt x="179209" y="8135239"/>
                </a:lnTo>
                <a:lnTo>
                  <a:pt x="181559" y="8135366"/>
                </a:lnTo>
                <a:lnTo>
                  <a:pt x="183870" y="8135404"/>
                </a:lnTo>
                <a:lnTo>
                  <a:pt x="189966" y="8132445"/>
                </a:lnTo>
                <a:lnTo>
                  <a:pt x="194081" y="8129498"/>
                </a:lnTo>
                <a:lnTo>
                  <a:pt x="199212" y="8125828"/>
                </a:lnTo>
                <a:lnTo>
                  <a:pt x="233311" y="8110360"/>
                </a:lnTo>
                <a:lnTo>
                  <a:pt x="254762" y="8119631"/>
                </a:lnTo>
                <a:lnTo>
                  <a:pt x="261632" y="8146174"/>
                </a:lnTo>
                <a:lnTo>
                  <a:pt x="251993" y="8182521"/>
                </a:lnTo>
                <a:lnTo>
                  <a:pt x="223901" y="8221180"/>
                </a:lnTo>
                <a:lnTo>
                  <a:pt x="203466" y="8246605"/>
                </a:lnTo>
                <a:lnTo>
                  <a:pt x="196570" y="8267751"/>
                </a:lnTo>
                <a:lnTo>
                  <a:pt x="202120" y="8279778"/>
                </a:lnTo>
                <a:lnTo>
                  <a:pt x="203276" y="8282216"/>
                </a:lnTo>
                <a:lnTo>
                  <a:pt x="203466" y="8282267"/>
                </a:lnTo>
                <a:lnTo>
                  <a:pt x="212318" y="8284604"/>
                </a:lnTo>
                <a:lnTo>
                  <a:pt x="223050" y="8287448"/>
                </a:lnTo>
                <a:lnTo>
                  <a:pt x="223901" y="8287486"/>
                </a:lnTo>
                <a:lnTo>
                  <a:pt x="246659" y="8283384"/>
                </a:lnTo>
                <a:lnTo>
                  <a:pt x="267373" y="8273682"/>
                </a:lnTo>
                <a:lnTo>
                  <a:pt x="279057" y="8262645"/>
                </a:lnTo>
                <a:lnTo>
                  <a:pt x="275158" y="8254479"/>
                </a:lnTo>
                <a:lnTo>
                  <a:pt x="270090" y="8252536"/>
                </a:lnTo>
                <a:lnTo>
                  <a:pt x="268808" y="8253019"/>
                </a:lnTo>
                <a:lnTo>
                  <a:pt x="264287" y="8254797"/>
                </a:lnTo>
                <a:lnTo>
                  <a:pt x="260223" y="8260347"/>
                </a:lnTo>
                <a:lnTo>
                  <a:pt x="249237" y="8267306"/>
                </a:lnTo>
                <a:lnTo>
                  <a:pt x="248907" y="8267382"/>
                </a:lnTo>
                <a:lnTo>
                  <a:pt x="248399" y="8267484"/>
                </a:lnTo>
                <a:lnTo>
                  <a:pt x="248246" y="8267522"/>
                </a:lnTo>
                <a:lnTo>
                  <a:pt x="233311" y="8270697"/>
                </a:lnTo>
                <a:lnTo>
                  <a:pt x="230568" y="8270608"/>
                </a:lnTo>
                <a:lnTo>
                  <a:pt x="229108" y="8270532"/>
                </a:lnTo>
                <a:lnTo>
                  <a:pt x="226669" y="8270418"/>
                </a:lnTo>
                <a:lnTo>
                  <a:pt x="218630" y="8270024"/>
                </a:lnTo>
                <a:lnTo>
                  <a:pt x="212318" y="8264601"/>
                </a:lnTo>
                <a:lnTo>
                  <a:pt x="212318" y="8260791"/>
                </a:lnTo>
                <a:lnTo>
                  <a:pt x="219875" y="8254530"/>
                </a:lnTo>
                <a:lnTo>
                  <a:pt x="229108" y="8250669"/>
                </a:lnTo>
                <a:lnTo>
                  <a:pt x="229285" y="8250568"/>
                </a:lnTo>
                <a:lnTo>
                  <a:pt x="244398" y="8241843"/>
                </a:lnTo>
                <a:lnTo>
                  <a:pt x="258330" y="8229905"/>
                </a:lnTo>
                <a:lnTo>
                  <a:pt x="261632" y="8225764"/>
                </a:lnTo>
                <a:lnTo>
                  <a:pt x="266153" y="8220100"/>
                </a:lnTo>
                <a:lnTo>
                  <a:pt x="267893" y="8217916"/>
                </a:lnTo>
                <a:lnTo>
                  <a:pt x="268808" y="8214182"/>
                </a:lnTo>
                <a:lnTo>
                  <a:pt x="270090" y="8208924"/>
                </a:lnTo>
                <a:lnTo>
                  <a:pt x="268808" y="8205559"/>
                </a:lnTo>
                <a:lnTo>
                  <a:pt x="272986" y="8196554"/>
                </a:lnTo>
                <a:lnTo>
                  <a:pt x="279387" y="8188922"/>
                </a:lnTo>
                <a:lnTo>
                  <a:pt x="292176" y="8165249"/>
                </a:lnTo>
                <a:lnTo>
                  <a:pt x="312572" y="8108670"/>
                </a:lnTo>
                <a:lnTo>
                  <a:pt x="317284" y="8102778"/>
                </a:lnTo>
                <a:lnTo>
                  <a:pt x="320509" y="8098739"/>
                </a:lnTo>
                <a:lnTo>
                  <a:pt x="321513" y="8097456"/>
                </a:lnTo>
                <a:lnTo>
                  <a:pt x="328066" y="8083359"/>
                </a:lnTo>
                <a:lnTo>
                  <a:pt x="321513" y="8050289"/>
                </a:lnTo>
                <a:lnTo>
                  <a:pt x="306222" y="8012455"/>
                </a:lnTo>
                <a:lnTo>
                  <a:pt x="260223" y="7966164"/>
                </a:lnTo>
                <a:lnTo>
                  <a:pt x="221081" y="7956321"/>
                </a:lnTo>
                <a:lnTo>
                  <a:pt x="215379" y="7956207"/>
                </a:lnTo>
                <a:lnTo>
                  <a:pt x="209931" y="7956105"/>
                </a:lnTo>
                <a:lnTo>
                  <a:pt x="203466" y="7955978"/>
                </a:lnTo>
                <a:lnTo>
                  <a:pt x="202120" y="7955953"/>
                </a:lnTo>
                <a:lnTo>
                  <a:pt x="179031" y="7965199"/>
                </a:lnTo>
                <a:lnTo>
                  <a:pt x="170256" y="7969567"/>
                </a:lnTo>
                <a:lnTo>
                  <a:pt x="169786" y="7969682"/>
                </a:lnTo>
                <a:lnTo>
                  <a:pt x="159778" y="7972082"/>
                </a:lnTo>
                <a:lnTo>
                  <a:pt x="155155" y="7972184"/>
                </a:lnTo>
                <a:lnTo>
                  <a:pt x="150990" y="7972285"/>
                </a:lnTo>
                <a:lnTo>
                  <a:pt x="147307" y="7969669"/>
                </a:lnTo>
                <a:lnTo>
                  <a:pt x="149275" y="7963598"/>
                </a:lnTo>
                <a:lnTo>
                  <a:pt x="152984" y="7956270"/>
                </a:lnTo>
                <a:lnTo>
                  <a:pt x="155155" y="7950086"/>
                </a:lnTo>
                <a:lnTo>
                  <a:pt x="152488" y="7947495"/>
                </a:lnTo>
                <a:lnTo>
                  <a:pt x="149644" y="7947495"/>
                </a:lnTo>
                <a:lnTo>
                  <a:pt x="147307" y="7945501"/>
                </a:lnTo>
                <a:lnTo>
                  <a:pt x="147307" y="7943062"/>
                </a:lnTo>
                <a:lnTo>
                  <a:pt x="147650" y="7942961"/>
                </a:lnTo>
                <a:lnTo>
                  <a:pt x="156591" y="7940294"/>
                </a:lnTo>
                <a:lnTo>
                  <a:pt x="164477" y="7940167"/>
                </a:lnTo>
                <a:lnTo>
                  <a:pt x="169786" y="7940091"/>
                </a:lnTo>
                <a:lnTo>
                  <a:pt x="175171" y="7940002"/>
                </a:lnTo>
                <a:lnTo>
                  <a:pt x="186766" y="7939875"/>
                </a:lnTo>
                <a:lnTo>
                  <a:pt x="198424" y="7939773"/>
                </a:lnTo>
                <a:lnTo>
                  <a:pt x="199212" y="7939646"/>
                </a:lnTo>
                <a:lnTo>
                  <a:pt x="209931" y="7937398"/>
                </a:lnTo>
                <a:lnTo>
                  <a:pt x="215379" y="7935862"/>
                </a:lnTo>
                <a:lnTo>
                  <a:pt x="226669" y="7937170"/>
                </a:lnTo>
                <a:lnTo>
                  <a:pt x="289598" y="7966596"/>
                </a:lnTo>
                <a:lnTo>
                  <a:pt x="313905" y="7996822"/>
                </a:lnTo>
                <a:lnTo>
                  <a:pt x="318516" y="8007058"/>
                </a:lnTo>
                <a:lnTo>
                  <a:pt x="330873" y="8034426"/>
                </a:lnTo>
                <a:lnTo>
                  <a:pt x="337172" y="8062938"/>
                </a:lnTo>
                <a:lnTo>
                  <a:pt x="340156" y="8076476"/>
                </a:lnTo>
                <a:lnTo>
                  <a:pt x="341388" y="8120024"/>
                </a:lnTo>
                <a:lnTo>
                  <a:pt x="334200" y="8162137"/>
                </a:lnTo>
                <a:lnTo>
                  <a:pt x="318223" y="8199882"/>
                </a:lnTo>
                <a:lnTo>
                  <a:pt x="293128" y="8230324"/>
                </a:lnTo>
                <a:lnTo>
                  <a:pt x="282600" y="8239455"/>
                </a:lnTo>
                <a:lnTo>
                  <a:pt x="281101" y="8243138"/>
                </a:lnTo>
                <a:lnTo>
                  <a:pt x="285965" y="8248078"/>
                </a:lnTo>
                <a:lnTo>
                  <a:pt x="300736" y="8244332"/>
                </a:lnTo>
                <a:lnTo>
                  <a:pt x="320509" y="8218119"/>
                </a:lnTo>
                <a:lnTo>
                  <a:pt x="339737" y="8178774"/>
                </a:lnTo>
                <a:lnTo>
                  <a:pt x="341388" y="8173390"/>
                </a:lnTo>
                <a:lnTo>
                  <a:pt x="342341" y="8170227"/>
                </a:lnTo>
                <a:lnTo>
                  <a:pt x="352882" y="8135633"/>
                </a:lnTo>
                <a:lnTo>
                  <a:pt x="355295" y="8106867"/>
                </a:lnTo>
                <a:lnTo>
                  <a:pt x="354711" y="8070291"/>
                </a:lnTo>
                <a:lnTo>
                  <a:pt x="351828" y="8038732"/>
                </a:lnTo>
                <a:lnTo>
                  <a:pt x="351828" y="8037931"/>
                </a:lnTo>
                <a:lnTo>
                  <a:pt x="346925" y="8020253"/>
                </a:lnTo>
                <a:lnTo>
                  <a:pt x="342950" y="8008061"/>
                </a:lnTo>
                <a:lnTo>
                  <a:pt x="342341" y="7988490"/>
                </a:lnTo>
                <a:lnTo>
                  <a:pt x="344754" y="7969123"/>
                </a:lnTo>
                <a:lnTo>
                  <a:pt x="349846" y="7957490"/>
                </a:lnTo>
                <a:lnTo>
                  <a:pt x="355396" y="7947800"/>
                </a:lnTo>
                <a:close/>
              </a:path>
              <a:path w="4767580" h="9404350">
                <a:moveTo>
                  <a:pt x="372122" y="8413089"/>
                </a:moveTo>
                <a:lnTo>
                  <a:pt x="365772" y="8407413"/>
                </a:lnTo>
                <a:lnTo>
                  <a:pt x="365772" y="8455038"/>
                </a:lnTo>
                <a:lnTo>
                  <a:pt x="361962" y="8456854"/>
                </a:lnTo>
                <a:lnTo>
                  <a:pt x="358152" y="8453882"/>
                </a:lnTo>
                <a:lnTo>
                  <a:pt x="358152" y="8518309"/>
                </a:lnTo>
                <a:lnTo>
                  <a:pt x="350532" y="8559495"/>
                </a:lnTo>
                <a:lnTo>
                  <a:pt x="344182" y="8573046"/>
                </a:lnTo>
                <a:lnTo>
                  <a:pt x="340372" y="8576500"/>
                </a:lnTo>
                <a:lnTo>
                  <a:pt x="339102" y="8569820"/>
                </a:lnTo>
                <a:lnTo>
                  <a:pt x="340372" y="8552980"/>
                </a:lnTo>
                <a:lnTo>
                  <a:pt x="341642" y="8539340"/>
                </a:lnTo>
                <a:lnTo>
                  <a:pt x="341642" y="8530145"/>
                </a:lnTo>
                <a:lnTo>
                  <a:pt x="337832" y="8522856"/>
                </a:lnTo>
                <a:lnTo>
                  <a:pt x="330212" y="8514918"/>
                </a:lnTo>
                <a:lnTo>
                  <a:pt x="323862" y="8507539"/>
                </a:lnTo>
                <a:lnTo>
                  <a:pt x="318782" y="8498421"/>
                </a:lnTo>
                <a:lnTo>
                  <a:pt x="320052" y="8494662"/>
                </a:lnTo>
                <a:lnTo>
                  <a:pt x="316242" y="8469516"/>
                </a:lnTo>
                <a:lnTo>
                  <a:pt x="295922" y="8440864"/>
                </a:lnTo>
                <a:lnTo>
                  <a:pt x="267982" y="8417344"/>
                </a:lnTo>
                <a:lnTo>
                  <a:pt x="237502" y="8407578"/>
                </a:lnTo>
                <a:lnTo>
                  <a:pt x="229882" y="8407578"/>
                </a:lnTo>
                <a:lnTo>
                  <a:pt x="223532" y="8405038"/>
                </a:lnTo>
                <a:lnTo>
                  <a:pt x="223532" y="8401939"/>
                </a:lnTo>
                <a:lnTo>
                  <a:pt x="228612" y="8398510"/>
                </a:lnTo>
                <a:lnTo>
                  <a:pt x="229882" y="8398611"/>
                </a:lnTo>
                <a:lnTo>
                  <a:pt x="243852" y="8399729"/>
                </a:lnTo>
                <a:lnTo>
                  <a:pt x="283222" y="8412835"/>
                </a:lnTo>
                <a:lnTo>
                  <a:pt x="322592" y="8441372"/>
                </a:lnTo>
                <a:lnTo>
                  <a:pt x="347992" y="8477733"/>
                </a:lnTo>
                <a:lnTo>
                  <a:pt x="358152" y="8518309"/>
                </a:lnTo>
                <a:lnTo>
                  <a:pt x="358152" y="8453882"/>
                </a:lnTo>
                <a:lnTo>
                  <a:pt x="355612" y="8451901"/>
                </a:lnTo>
                <a:lnTo>
                  <a:pt x="345452" y="8440255"/>
                </a:lnTo>
                <a:lnTo>
                  <a:pt x="326402" y="8421637"/>
                </a:lnTo>
                <a:lnTo>
                  <a:pt x="301002" y="8404771"/>
                </a:lnTo>
                <a:lnTo>
                  <a:pt x="273062" y="8391817"/>
                </a:lnTo>
                <a:lnTo>
                  <a:pt x="246392" y="8384908"/>
                </a:lnTo>
                <a:lnTo>
                  <a:pt x="228612" y="8382216"/>
                </a:lnTo>
                <a:lnTo>
                  <a:pt x="218452" y="8379079"/>
                </a:lnTo>
                <a:lnTo>
                  <a:pt x="214642" y="8375409"/>
                </a:lnTo>
                <a:lnTo>
                  <a:pt x="215912" y="8371103"/>
                </a:lnTo>
                <a:lnTo>
                  <a:pt x="217182" y="8369516"/>
                </a:lnTo>
                <a:lnTo>
                  <a:pt x="228612" y="8369427"/>
                </a:lnTo>
                <a:lnTo>
                  <a:pt x="240042" y="8370887"/>
                </a:lnTo>
                <a:lnTo>
                  <a:pt x="252742" y="8371726"/>
                </a:lnTo>
                <a:lnTo>
                  <a:pt x="261632" y="8370583"/>
                </a:lnTo>
                <a:lnTo>
                  <a:pt x="270522" y="8366938"/>
                </a:lnTo>
                <a:lnTo>
                  <a:pt x="279412" y="8360308"/>
                </a:lnTo>
                <a:lnTo>
                  <a:pt x="292112" y="8352752"/>
                </a:lnTo>
                <a:lnTo>
                  <a:pt x="293382" y="8352676"/>
                </a:lnTo>
                <a:lnTo>
                  <a:pt x="294652" y="8352587"/>
                </a:lnTo>
                <a:lnTo>
                  <a:pt x="295922" y="8352510"/>
                </a:lnTo>
                <a:lnTo>
                  <a:pt x="297192" y="8352422"/>
                </a:lnTo>
                <a:lnTo>
                  <a:pt x="299732" y="8352269"/>
                </a:lnTo>
                <a:lnTo>
                  <a:pt x="301002" y="8358213"/>
                </a:lnTo>
                <a:lnTo>
                  <a:pt x="295922" y="8369973"/>
                </a:lnTo>
                <a:lnTo>
                  <a:pt x="292112" y="8377034"/>
                </a:lnTo>
                <a:lnTo>
                  <a:pt x="292112" y="8381962"/>
                </a:lnTo>
                <a:lnTo>
                  <a:pt x="299732" y="8386927"/>
                </a:lnTo>
                <a:lnTo>
                  <a:pt x="301002" y="8387524"/>
                </a:lnTo>
                <a:lnTo>
                  <a:pt x="309892" y="8391715"/>
                </a:lnTo>
                <a:lnTo>
                  <a:pt x="347992" y="8416734"/>
                </a:lnTo>
                <a:lnTo>
                  <a:pt x="365772" y="8455038"/>
                </a:lnTo>
                <a:lnTo>
                  <a:pt x="365772" y="8407413"/>
                </a:lnTo>
                <a:lnTo>
                  <a:pt x="355612" y="8398307"/>
                </a:lnTo>
                <a:lnTo>
                  <a:pt x="335292" y="8384934"/>
                </a:lnTo>
                <a:lnTo>
                  <a:pt x="320052" y="8379295"/>
                </a:lnTo>
                <a:lnTo>
                  <a:pt x="311162" y="8375472"/>
                </a:lnTo>
                <a:lnTo>
                  <a:pt x="309892" y="8367547"/>
                </a:lnTo>
                <a:lnTo>
                  <a:pt x="311162" y="8348383"/>
                </a:lnTo>
                <a:lnTo>
                  <a:pt x="303542" y="8333156"/>
                </a:lnTo>
                <a:lnTo>
                  <a:pt x="290842" y="8326133"/>
                </a:lnTo>
                <a:lnTo>
                  <a:pt x="278142" y="8331606"/>
                </a:lnTo>
                <a:lnTo>
                  <a:pt x="254012" y="8344141"/>
                </a:lnTo>
                <a:lnTo>
                  <a:pt x="220992" y="8351431"/>
                </a:lnTo>
                <a:lnTo>
                  <a:pt x="204482" y="8353692"/>
                </a:lnTo>
                <a:lnTo>
                  <a:pt x="204482" y="8379295"/>
                </a:lnTo>
                <a:lnTo>
                  <a:pt x="198132" y="8381327"/>
                </a:lnTo>
                <a:lnTo>
                  <a:pt x="182892" y="8385073"/>
                </a:lnTo>
                <a:lnTo>
                  <a:pt x="182892" y="8407578"/>
                </a:lnTo>
                <a:lnTo>
                  <a:pt x="182892" y="8410321"/>
                </a:lnTo>
                <a:lnTo>
                  <a:pt x="179082" y="8412607"/>
                </a:lnTo>
                <a:lnTo>
                  <a:pt x="174002" y="8412607"/>
                </a:lnTo>
                <a:lnTo>
                  <a:pt x="165112" y="8414512"/>
                </a:lnTo>
                <a:lnTo>
                  <a:pt x="121932" y="8436127"/>
                </a:lnTo>
                <a:lnTo>
                  <a:pt x="107962" y="8446795"/>
                </a:lnTo>
                <a:lnTo>
                  <a:pt x="109232" y="8450796"/>
                </a:lnTo>
                <a:lnTo>
                  <a:pt x="115582" y="8453463"/>
                </a:lnTo>
                <a:lnTo>
                  <a:pt x="119392" y="8454593"/>
                </a:lnTo>
                <a:lnTo>
                  <a:pt x="118122" y="8457933"/>
                </a:lnTo>
                <a:lnTo>
                  <a:pt x="96532" y="8473808"/>
                </a:lnTo>
                <a:lnTo>
                  <a:pt x="102882" y="8461591"/>
                </a:lnTo>
                <a:lnTo>
                  <a:pt x="106692" y="8455190"/>
                </a:lnTo>
                <a:lnTo>
                  <a:pt x="104152" y="8453387"/>
                </a:lnTo>
                <a:lnTo>
                  <a:pt x="90182" y="8456828"/>
                </a:lnTo>
                <a:lnTo>
                  <a:pt x="88912" y="8455076"/>
                </a:lnTo>
                <a:lnTo>
                  <a:pt x="93992" y="8449386"/>
                </a:lnTo>
                <a:lnTo>
                  <a:pt x="106692" y="8439429"/>
                </a:lnTo>
                <a:lnTo>
                  <a:pt x="111772" y="8435899"/>
                </a:lnTo>
                <a:lnTo>
                  <a:pt x="114312" y="8434146"/>
                </a:lnTo>
                <a:lnTo>
                  <a:pt x="138442" y="8417407"/>
                </a:lnTo>
                <a:lnTo>
                  <a:pt x="148602" y="8411921"/>
                </a:lnTo>
                <a:lnTo>
                  <a:pt x="153682" y="8409165"/>
                </a:lnTo>
                <a:lnTo>
                  <a:pt x="162572" y="8404365"/>
                </a:lnTo>
                <a:lnTo>
                  <a:pt x="177812" y="8400885"/>
                </a:lnTo>
                <a:lnTo>
                  <a:pt x="182892" y="8407578"/>
                </a:lnTo>
                <a:lnTo>
                  <a:pt x="182892" y="8385073"/>
                </a:lnTo>
                <a:lnTo>
                  <a:pt x="172732" y="8387524"/>
                </a:lnTo>
                <a:lnTo>
                  <a:pt x="162572" y="8389277"/>
                </a:lnTo>
                <a:lnTo>
                  <a:pt x="156222" y="8390166"/>
                </a:lnTo>
                <a:lnTo>
                  <a:pt x="153682" y="8390052"/>
                </a:lnTo>
                <a:lnTo>
                  <a:pt x="179082" y="8379003"/>
                </a:lnTo>
                <a:lnTo>
                  <a:pt x="180352" y="8378901"/>
                </a:lnTo>
                <a:lnTo>
                  <a:pt x="190512" y="8378101"/>
                </a:lnTo>
                <a:lnTo>
                  <a:pt x="195592" y="8378139"/>
                </a:lnTo>
                <a:lnTo>
                  <a:pt x="198132" y="8378228"/>
                </a:lnTo>
                <a:lnTo>
                  <a:pt x="200672" y="8378330"/>
                </a:lnTo>
                <a:lnTo>
                  <a:pt x="201942" y="8378368"/>
                </a:lnTo>
                <a:lnTo>
                  <a:pt x="204482" y="8379295"/>
                </a:lnTo>
                <a:lnTo>
                  <a:pt x="204482" y="8353692"/>
                </a:lnTo>
                <a:lnTo>
                  <a:pt x="187972" y="8355939"/>
                </a:lnTo>
                <a:lnTo>
                  <a:pt x="166382" y="8360169"/>
                </a:lnTo>
                <a:lnTo>
                  <a:pt x="158762" y="8363064"/>
                </a:lnTo>
                <a:lnTo>
                  <a:pt x="158762" y="8360778"/>
                </a:lnTo>
                <a:lnTo>
                  <a:pt x="160032" y="8331111"/>
                </a:lnTo>
                <a:lnTo>
                  <a:pt x="158762" y="8325447"/>
                </a:lnTo>
                <a:lnTo>
                  <a:pt x="153682" y="8326310"/>
                </a:lnTo>
                <a:lnTo>
                  <a:pt x="148602" y="8326298"/>
                </a:lnTo>
                <a:lnTo>
                  <a:pt x="148602" y="8323453"/>
                </a:lnTo>
                <a:lnTo>
                  <a:pt x="152412" y="8317852"/>
                </a:lnTo>
                <a:lnTo>
                  <a:pt x="160032" y="8309623"/>
                </a:lnTo>
                <a:lnTo>
                  <a:pt x="167652" y="8303247"/>
                </a:lnTo>
                <a:lnTo>
                  <a:pt x="172732" y="8295678"/>
                </a:lnTo>
                <a:lnTo>
                  <a:pt x="172732" y="8292795"/>
                </a:lnTo>
                <a:lnTo>
                  <a:pt x="167652" y="8288858"/>
                </a:lnTo>
                <a:lnTo>
                  <a:pt x="156222" y="8287690"/>
                </a:lnTo>
                <a:lnTo>
                  <a:pt x="143522" y="8289214"/>
                </a:lnTo>
                <a:lnTo>
                  <a:pt x="134632" y="8293341"/>
                </a:lnTo>
                <a:lnTo>
                  <a:pt x="129552" y="8297367"/>
                </a:lnTo>
                <a:lnTo>
                  <a:pt x="125742" y="8297558"/>
                </a:lnTo>
                <a:lnTo>
                  <a:pt x="121932" y="8293976"/>
                </a:lnTo>
                <a:lnTo>
                  <a:pt x="114312" y="8290407"/>
                </a:lnTo>
                <a:lnTo>
                  <a:pt x="114312" y="8318106"/>
                </a:lnTo>
                <a:lnTo>
                  <a:pt x="113042" y="8332952"/>
                </a:lnTo>
                <a:lnTo>
                  <a:pt x="110502" y="8341614"/>
                </a:lnTo>
                <a:lnTo>
                  <a:pt x="109232" y="8350923"/>
                </a:lnTo>
                <a:lnTo>
                  <a:pt x="110502" y="8353615"/>
                </a:lnTo>
                <a:lnTo>
                  <a:pt x="111772" y="8360880"/>
                </a:lnTo>
                <a:lnTo>
                  <a:pt x="107962" y="8370303"/>
                </a:lnTo>
                <a:lnTo>
                  <a:pt x="101612" y="8377872"/>
                </a:lnTo>
                <a:lnTo>
                  <a:pt x="96532" y="8379549"/>
                </a:lnTo>
                <a:lnTo>
                  <a:pt x="95262" y="8378088"/>
                </a:lnTo>
                <a:lnTo>
                  <a:pt x="93992" y="8374748"/>
                </a:lnTo>
                <a:lnTo>
                  <a:pt x="95262" y="8372145"/>
                </a:lnTo>
                <a:lnTo>
                  <a:pt x="99072" y="8361604"/>
                </a:lnTo>
                <a:lnTo>
                  <a:pt x="100342" y="8346440"/>
                </a:lnTo>
                <a:lnTo>
                  <a:pt x="100342" y="8332305"/>
                </a:lnTo>
                <a:lnTo>
                  <a:pt x="97802" y="8324863"/>
                </a:lnTo>
                <a:lnTo>
                  <a:pt x="92722" y="8319706"/>
                </a:lnTo>
                <a:lnTo>
                  <a:pt x="87642" y="8312442"/>
                </a:lnTo>
                <a:lnTo>
                  <a:pt x="85102" y="8305343"/>
                </a:lnTo>
                <a:lnTo>
                  <a:pt x="85102" y="8486051"/>
                </a:lnTo>
                <a:lnTo>
                  <a:pt x="64782" y="8512175"/>
                </a:lnTo>
                <a:lnTo>
                  <a:pt x="63512" y="8513331"/>
                </a:lnTo>
                <a:lnTo>
                  <a:pt x="62242" y="8513331"/>
                </a:lnTo>
                <a:lnTo>
                  <a:pt x="60972" y="8512175"/>
                </a:lnTo>
                <a:lnTo>
                  <a:pt x="62242" y="8505698"/>
                </a:lnTo>
                <a:lnTo>
                  <a:pt x="68592" y="8495741"/>
                </a:lnTo>
                <a:lnTo>
                  <a:pt x="73672" y="8489645"/>
                </a:lnTo>
                <a:lnTo>
                  <a:pt x="76212" y="8486610"/>
                </a:lnTo>
                <a:lnTo>
                  <a:pt x="82562" y="8482597"/>
                </a:lnTo>
                <a:lnTo>
                  <a:pt x="85102" y="8486051"/>
                </a:lnTo>
                <a:lnTo>
                  <a:pt x="85102" y="8305343"/>
                </a:lnTo>
                <a:lnTo>
                  <a:pt x="86372" y="8300707"/>
                </a:lnTo>
                <a:lnTo>
                  <a:pt x="96532" y="8297850"/>
                </a:lnTo>
                <a:lnTo>
                  <a:pt x="106692" y="8305025"/>
                </a:lnTo>
                <a:lnTo>
                  <a:pt x="114312" y="8318106"/>
                </a:lnTo>
                <a:lnTo>
                  <a:pt x="114312" y="8290407"/>
                </a:lnTo>
                <a:lnTo>
                  <a:pt x="106692" y="8286839"/>
                </a:lnTo>
                <a:lnTo>
                  <a:pt x="88912" y="8284642"/>
                </a:lnTo>
                <a:lnTo>
                  <a:pt x="71132" y="8287321"/>
                </a:lnTo>
                <a:lnTo>
                  <a:pt x="58432" y="8294827"/>
                </a:lnTo>
                <a:lnTo>
                  <a:pt x="45732" y="8307413"/>
                </a:lnTo>
                <a:lnTo>
                  <a:pt x="59702" y="8319744"/>
                </a:lnTo>
                <a:lnTo>
                  <a:pt x="69862" y="8333676"/>
                </a:lnTo>
                <a:lnTo>
                  <a:pt x="73672" y="8349424"/>
                </a:lnTo>
                <a:lnTo>
                  <a:pt x="71132" y="8366290"/>
                </a:lnTo>
                <a:lnTo>
                  <a:pt x="62242" y="8383613"/>
                </a:lnTo>
                <a:lnTo>
                  <a:pt x="55892" y="8395487"/>
                </a:lnTo>
                <a:lnTo>
                  <a:pt x="53352" y="8404809"/>
                </a:lnTo>
                <a:lnTo>
                  <a:pt x="48272" y="8419097"/>
                </a:lnTo>
                <a:lnTo>
                  <a:pt x="35572" y="8445881"/>
                </a:lnTo>
                <a:lnTo>
                  <a:pt x="24142" y="8472970"/>
                </a:lnTo>
                <a:lnTo>
                  <a:pt x="13982" y="8506054"/>
                </a:lnTo>
                <a:lnTo>
                  <a:pt x="6362" y="8542617"/>
                </a:lnTo>
                <a:lnTo>
                  <a:pt x="1282" y="8580107"/>
                </a:lnTo>
                <a:lnTo>
                  <a:pt x="12" y="8617064"/>
                </a:lnTo>
                <a:lnTo>
                  <a:pt x="12" y="8637333"/>
                </a:lnTo>
                <a:lnTo>
                  <a:pt x="5092" y="8645842"/>
                </a:lnTo>
                <a:lnTo>
                  <a:pt x="15252" y="8647544"/>
                </a:lnTo>
                <a:lnTo>
                  <a:pt x="17792" y="8647532"/>
                </a:lnTo>
                <a:lnTo>
                  <a:pt x="25412" y="8647493"/>
                </a:lnTo>
                <a:lnTo>
                  <a:pt x="27952" y="8646160"/>
                </a:lnTo>
                <a:lnTo>
                  <a:pt x="22872" y="8643087"/>
                </a:lnTo>
                <a:lnTo>
                  <a:pt x="19062" y="8640293"/>
                </a:lnTo>
                <a:lnTo>
                  <a:pt x="17792" y="8634400"/>
                </a:lnTo>
                <a:lnTo>
                  <a:pt x="19062" y="8626907"/>
                </a:lnTo>
                <a:lnTo>
                  <a:pt x="33032" y="8605114"/>
                </a:lnTo>
                <a:lnTo>
                  <a:pt x="35572" y="8601151"/>
                </a:lnTo>
                <a:lnTo>
                  <a:pt x="60972" y="8583790"/>
                </a:lnTo>
                <a:lnTo>
                  <a:pt x="86372" y="8578875"/>
                </a:lnTo>
                <a:lnTo>
                  <a:pt x="104152" y="8590445"/>
                </a:lnTo>
                <a:lnTo>
                  <a:pt x="107962" y="8597887"/>
                </a:lnTo>
                <a:lnTo>
                  <a:pt x="113042" y="8602091"/>
                </a:lnTo>
                <a:lnTo>
                  <a:pt x="114312" y="8602205"/>
                </a:lnTo>
                <a:lnTo>
                  <a:pt x="115582" y="8602320"/>
                </a:lnTo>
                <a:lnTo>
                  <a:pt x="116852" y="8602434"/>
                </a:lnTo>
                <a:lnTo>
                  <a:pt x="118122" y="8598294"/>
                </a:lnTo>
                <a:lnTo>
                  <a:pt x="110502" y="8580628"/>
                </a:lnTo>
                <a:lnTo>
                  <a:pt x="92722" y="8570785"/>
                </a:lnTo>
                <a:lnTo>
                  <a:pt x="87642" y="8570671"/>
                </a:lnTo>
                <a:lnTo>
                  <a:pt x="82562" y="8570557"/>
                </a:lnTo>
                <a:lnTo>
                  <a:pt x="78752" y="8570468"/>
                </a:lnTo>
                <a:lnTo>
                  <a:pt x="73672" y="8570354"/>
                </a:lnTo>
                <a:lnTo>
                  <a:pt x="69862" y="8570265"/>
                </a:lnTo>
                <a:lnTo>
                  <a:pt x="48272" y="8580552"/>
                </a:lnTo>
                <a:lnTo>
                  <a:pt x="39382" y="8587410"/>
                </a:lnTo>
                <a:lnTo>
                  <a:pt x="35572" y="8590051"/>
                </a:lnTo>
                <a:lnTo>
                  <a:pt x="33032" y="8588705"/>
                </a:lnTo>
                <a:lnTo>
                  <a:pt x="33032" y="8578139"/>
                </a:lnTo>
                <a:lnTo>
                  <a:pt x="36842" y="8572386"/>
                </a:lnTo>
                <a:lnTo>
                  <a:pt x="44462" y="8569223"/>
                </a:lnTo>
                <a:lnTo>
                  <a:pt x="48272" y="8564308"/>
                </a:lnTo>
                <a:lnTo>
                  <a:pt x="48272" y="8559902"/>
                </a:lnTo>
                <a:lnTo>
                  <a:pt x="49542" y="8553107"/>
                </a:lnTo>
                <a:lnTo>
                  <a:pt x="54622" y="8545652"/>
                </a:lnTo>
                <a:lnTo>
                  <a:pt x="59702" y="8539696"/>
                </a:lnTo>
                <a:lnTo>
                  <a:pt x="60972" y="8539137"/>
                </a:lnTo>
                <a:lnTo>
                  <a:pt x="64782" y="8537423"/>
                </a:lnTo>
                <a:lnTo>
                  <a:pt x="67322" y="8537524"/>
                </a:lnTo>
                <a:lnTo>
                  <a:pt x="74942" y="8537600"/>
                </a:lnTo>
                <a:lnTo>
                  <a:pt x="82562" y="8529726"/>
                </a:lnTo>
                <a:lnTo>
                  <a:pt x="87642" y="8520100"/>
                </a:lnTo>
                <a:lnTo>
                  <a:pt x="88912" y="8518550"/>
                </a:lnTo>
                <a:lnTo>
                  <a:pt x="96532" y="8509254"/>
                </a:lnTo>
                <a:lnTo>
                  <a:pt x="104152" y="8503552"/>
                </a:lnTo>
                <a:lnTo>
                  <a:pt x="106692" y="8503463"/>
                </a:lnTo>
                <a:lnTo>
                  <a:pt x="107962" y="8503412"/>
                </a:lnTo>
                <a:lnTo>
                  <a:pt x="110502" y="8503323"/>
                </a:lnTo>
                <a:lnTo>
                  <a:pt x="118122" y="8513318"/>
                </a:lnTo>
                <a:lnTo>
                  <a:pt x="119392" y="8511642"/>
                </a:lnTo>
                <a:lnTo>
                  <a:pt x="120662" y="8509978"/>
                </a:lnTo>
                <a:lnTo>
                  <a:pt x="123202" y="8500694"/>
                </a:lnTo>
                <a:lnTo>
                  <a:pt x="124472" y="8487372"/>
                </a:lnTo>
                <a:lnTo>
                  <a:pt x="123202" y="8474875"/>
                </a:lnTo>
                <a:lnTo>
                  <a:pt x="125742" y="8467623"/>
                </a:lnTo>
                <a:lnTo>
                  <a:pt x="129552" y="8467674"/>
                </a:lnTo>
                <a:lnTo>
                  <a:pt x="135902" y="8469020"/>
                </a:lnTo>
                <a:lnTo>
                  <a:pt x="137172" y="8469287"/>
                </a:lnTo>
                <a:lnTo>
                  <a:pt x="143522" y="8473580"/>
                </a:lnTo>
                <a:lnTo>
                  <a:pt x="147332" y="8480044"/>
                </a:lnTo>
                <a:lnTo>
                  <a:pt x="147332" y="8488159"/>
                </a:lnTo>
                <a:lnTo>
                  <a:pt x="146062" y="8496770"/>
                </a:lnTo>
                <a:lnTo>
                  <a:pt x="147332" y="8499564"/>
                </a:lnTo>
                <a:lnTo>
                  <a:pt x="152412" y="8498192"/>
                </a:lnTo>
                <a:lnTo>
                  <a:pt x="165112" y="8495982"/>
                </a:lnTo>
                <a:lnTo>
                  <a:pt x="166382" y="8495906"/>
                </a:lnTo>
                <a:lnTo>
                  <a:pt x="167652" y="8495830"/>
                </a:lnTo>
                <a:lnTo>
                  <a:pt x="176542" y="8495284"/>
                </a:lnTo>
                <a:lnTo>
                  <a:pt x="177812" y="8495386"/>
                </a:lnTo>
                <a:lnTo>
                  <a:pt x="179082" y="8495487"/>
                </a:lnTo>
                <a:lnTo>
                  <a:pt x="180352" y="8495589"/>
                </a:lnTo>
                <a:lnTo>
                  <a:pt x="186702" y="8496109"/>
                </a:lnTo>
                <a:lnTo>
                  <a:pt x="190512" y="8498421"/>
                </a:lnTo>
                <a:lnTo>
                  <a:pt x="191782" y="8501761"/>
                </a:lnTo>
                <a:lnTo>
                  <a:pt x="186702" y="8504695"/>
                </a:lnTo>
                <a:lnTo>
                  <a:pt x="174002" y="8508060"/>
                </a:lnTo>
                <a:lnTo>
                  <a:pt x="151142" y="8512721"/>
                </a:lnTo>
                <a:lnTo>
                  <a:pt x="120662" y="8522843"/>
                </a:lnTo>
                <a:lnTo>
                  <a:pt x="99072" y="8536762"/>
                </a:lnTo>
                <a:lnTo>
                  <a:pt x="92722" y="8550554"/>
                </a:lnTo>
                <a:lnTo>
                  <a:pt x="104152" y="8560321"/>
                </a:lnTo>
                <a:lnTo>
                  <a:pt x="107962" y="8562353"/>
                </a:lnTo>
                <a:lnTo>
                  <a:pt x="118122" y="8567763"/>
                </a:lnTo>
                <a:lnTo>
                  <a:pt x="127012" y="8578939"/>
                </a:lnTo>
                <a:lnTo>
                  <a:pt x="130822" y="8592083"/>
                </a:lnTo>
                <a:lnTo>
                  <a:pt x="125742" y="8605380"/>
                </a:lnTo>
                <a:lnTo>
                  <a:pt x="118122" y="8613978"/>
                </a:lnTo>
                <a:lnTo>
                  <a:pt x="110502" y="8617077"/>
                </a:lnTo>
                <a:lnTo>
                  <a:pt x="102882" y="8614677"/>
                </a:lnTo>
                <a:lnTo>
                  <a:pt x="96532" y="8606790"/>
                </a:lnTo>
                <a:lnTo>
                  <a:pt x="81292" y="8596605"/>
                </a:lnTo>
                <a:lnTo>
                  <a:pt x="62242" y="8598154"/>
                </a:lnTo>
                <a:lnTo>
                  <a:pt x="44462" y="8609851"/>
                </a:lnTo>
                <a:lnTo>
                  <a:pt x="30492" y="8630120"/>
                </a:lnTo>
                <a:lnTo>
                  <a:pt x="30492" y="8633727"/>
                </a:lnTo>
                <a:lnTo>
                  <a:pt x="31762" y="8633930"/>
                </a:lnTo>
                <a:lnTo>
                  <a:pt x="35572" y="8630666"/>
                </a:lnTo>
                <a:lnTo>
                  <a:pt x="43192" y="8623871"/>
                </a:lnTo>
                <a:lnTo>
                  <a:pt x="55892" y="8612683"/>
                </a:lnTo>
                <a:lnTo>
                  <a:pt x="67322" y="8608416"/>
                </a:lnTo>
                <a:lnTo>
                  <a:pt x="78752" y="8611006"/>
                </a:lnTo>
                <a:lnTo>
                  <a:pt x="88912" y="8620379"/>
                </a:lnTo>
                <a:lnTo>
                  <a:pt x="99072" y="8628482"/>
                </a:lnTo>
                <a:lnTo>
                  <a:pt x="110502" y="8630437"/>
                </a:lnTo>
                <a:lnTo>
                  <a:pt x="121932" y="8626297"/>
                </a:lnTo>
                <a:lnTo>
                  <a:pt x="130822" y="8618372"/>
                </a:lnTo>
                <a:lnTo>
                  <a:pt x="133362" y="8616112"/>
                </a:lnTo>
                <a:lnTo>
                  <a:pt x="140982" y="8597900"/>
                </a:lnTo>
                <a:lnTo>
                  <a:pt x="139712" y="8576996"/>
                </a:lnTo>
                <a:lnTo>
                  <a:pt x="132092" y="8559762"/>
                </a:lnTo>
                <a:lnTo>
                  <a:pt x="118122" y="8552612"/>
                </a:lnTo>
                <a:lnTo>
                  <a:pt x="109232" y="8550948"/>
                </a:lnTo>
                <a:lnTo>
                  <a:pt x="107962" y="8546694"/>
                </a:lnTo>
                <a:lnTo>
                  <a:pt x="114312" y="8540966"/>
                </a:lnTo>
                <a:lnTo>
                  <a:pt x="125742" y="8534844"/>
                </a:lnTo>
                <a:lnTo>
                  <a:pt x="147332" y="8528279"/>
                </a:lnTo>
                <a:lnTo>
                  <a:pt x="148602" y="8528215"/>
                </a:lnTo>
                <a:lnTo>
                  <a:pt x="167652" y="8527237"/>
                </a:lnTo>
                <a:lnTo>
                  <a:pt x="184162" y="8531492"/>
                </a:lnTo>
                <a:lnTo>
                  <a:pt x="191782" y="8539467"/>
                </a:lnTo>
                <a:lnTo>
                  <a:pt x="193052" y="8540801"/>
                </a:lnTo>
                <a:lnTo>
                  <a:pt x="195592" y="8550529"/>
                </a:lnTo>
                <a:lnTo>
                  <a:pt x="195592" y="8555926"/>
                </a:lnTo>
                <a:lnTo>
                  <a:pt x="191782" y="8556739"/>
                </a:lnTo>
                <a:lnTo>
                  <a:pt x="185432" y="8552713"/>
                </a:lnTo>
                <a:lnTo>
                  <a:pt x="179082" y="8549615"/>
                </a:lnTo>
                <a:lnTo>
                  <a:pt x="177812" y="8551570"/>
                </a:lnTo>
                <a:lnTo>
                  <a:pt x="180352" y="8555952"/>
                </a:lnTo>
                <a:lnTo>
                  <a:pt x="187972" y="8560105"/>
                </a:lnTo>
                <a:lnTo>
                  <a:pt x="193052" y="8561857"/>
                </a:lnTo>
                <a:lnTo>
                  <a:pt x="195592" y="8564181"/>
                </a:lnTo>
                <a:lnTo>
                  <a:pt x="198132" y="8566506"/>
                </a:lnTo>
                <a:lnTo>
                  <a:pt x="198132" y="8570443"/>
                </a:lnTo>
                <a:lnTo>
                  <a:pt x="200672" y="8576983"/>
                </a:lnTo>
                <a:lnTo>
                  <a:pt x="204482" y="8576894"/>
                </a:lnTo>
                <a:lnTo>
                  <a:pt x="209562" y="8576767"/>
                </a:lnTo>
                <a:lnTo>
                  <a:pt x="218452" y="8571903"/>
                </a:lnTo>
                <a:lnTo>
                  <a:pt x="220992" y="8570519"/>
                </a:lnTo>
                <a:lnTo>
                  <a:pt x="232422" y="8558962"/>
                </a:lnTo>
                <a:lnTo>
                  <a:pt x="246392" y="8537232"/>
                </a:lnTo>
                <a:lnTo>
                  <a:pt x="246392" y="8528406"/>
                </a:lnTo>
                <a:lnTo>
                  <a:pt x="238772" y="8530552"/>
                </a:lnTo>
                <a:lnTo>
                  <a:pt x="233692" y="8541741"/>
                </a:lnTo>
                <a:lnTo>
                  <a:pt x="232422" y="8547722"/>
                </a:lnTo>
                <a:lnTo>
                  <a:pt x="228612" y="8552599"/>
                </a:lnTo>
                <a:lnTo>
                  <a:pt x="219722" y="8552599"/>
                </a:lnTo>
                <a:lnTo>
                  <a:pt x="218452" y="8548624"/>
                </a:lnTo>
                <a:lnTo>
                  <a:pt x="220992" y="8538845"/>
                </a:lnTo>
                <a:lnTo>
                  <a:pt x="219722" y="8521446"/>
                </a:lnTo>
                <a:lnTo>
                  <a:pt x="210832" y="8505698"/>
                </a:lnTo>
                <a:lnTo>
                  <a:pt x="196862" y="8493950"/>
                </a:lnTo>
                <a:lnTo>
                  <a:pt x="179082" y="8488578"/>
                </a:lnTo>
                <a:lnTo>
                  <a:pt x="166382" y="8485327"/>
                </a:lnTo>
                <a:lnTo>
                  <a:pt x="157492" y="8478837"/>
                </a:lnTo>
                <a:lnTo>
                  <a:pt x="152412" y="8470938"/>
                </a:lnTo>
                <a:lnTo>
                  <a:pt x="154952" y="8463458"/>
                </a:lnTo>
                <a:lnTo>
                  <a:pt x="156222" y="8463369"/>
                </a:lnTo>
                <a:lnTo>
                  <a:pt x="157492" y="8463293"/>
                </a:lnTo>
                <a:lnTo>
                  <a:pt x="158762" y="8463204"/>
                </a:lnTo>
                <a:lnTo>
                  <a:pt x="160032" y="8463128"/>
                </a:lnTo>
                <a:lnTo>
                  <a:pt x="172732" y="8462315"/>
                </a:lnTo>
                <a:lnTo>
                  <a:pt x="198132" y="8472081"/>
                </a:lnTo>
                <a:lnTo>
                  <a:pt x="222262" y="8487143"/>
                </a:lnTo>
                <a:lnTo>
                  <a:pt x="237502" y="8509152"/>
                </a:lnTo>
                <a:lnTo>
                  <a:pt x="247662" y="8519439"/>
                </a:lnTo>
                <a:lnTo>
                  <a:pt x="260362" y="8528621"/>
                </a:lnTo>
                <a:lnTo>
                  <a:pt x="267982" y="8532597"/>
                </a:lnTo>
                <a:lnTo>
                  <a:pt x="265442" y="8522170"/>
                </a:lnTo>
                <a:lnTo>
                  <a:pt x="224802" y="8472589"/>
                </a:lnTo>
                <a:lnTo>
                  <a:pt x="185432" y="8450580"/>
                </a:lnTo>
                <a:lnTo>
                  <a:pt x="158762" y="8447265"/>
                </a:lnTo>
                <a:lnTo>
                  <a:pt x="137172" y="8444509"/>
                </a:lnTo>
                <a:lnTo>
                  <a:pt x="135902" y="8440725"/>
                </a:lnTo>
                <a:lnTo>
                  <a:pt x="147332" y="8435645"/>
                </a:lnTo>
                <a:lnTo>
                  <a:pt x="156222" y="8431454"/>
                </a:lnTo>
                <a:lnTo>
                  <a:pt x="167652" y="8428622"/>
                </a:lnTo>
                <a:lnTo>
                  <a:pt x="182892" y="8427580"/>
                </a:lnTo>
                <a:lnTo>
                  <a:pt x="194322" y="8427580"/>
                </a:lnTo>
                <a:lnTo>
                  <a:pt x="203212" y="8425167"/>
                </a:lnTo>
                <a:lnTo>
                  <a:pt x="203212" y="8419287"/>
                </a:lnTo>
                <a:lnTo>
                  <a:pt x="204482" y="8418868"/>
                </a:lnTo>
                <a:lnTo>
                  <a:pt x="208292" y="8417598"/>
                </a:lnTo>
                <a:lnTo>
                  <a:pt x="214642" y="8418474"/>
                </a:lnTo>
                <a:lnTo>
                  <a:pt x="222262" y="8421230"/>
                </a:lnTo>
                <a:lnTo>
                  <a:pt x="223532" y="8425015"/>
                </a:lnTo>
                <a:lnTo>
                  <a:pt x="219722" y="8428114"/>
                </a:lnTo>
                <a:lnTo>
                  <a:pt x="217182" y="8428825"/>
                </a:lnTo>
                <a:lnTo>
                  <a:pt x="215912" y="8428723"/>
                </a:lnTo>
                <a:lnTo>
                  <a:pt x="214642" y="8428622"/>
                </a:lnTo>
                <a:lnTo>
                  <a:pt x="213372" y="8428520"/>
                </a:lnTo>
                <a:lnTo>
                  <a:pt x="210832" y="8428304"/>
                </a:lnTo>
                <a:lnTo>
                  <a:pt x="213372" y="8431771"/>
                </a:lnTo>
                <a:lnTo>
                  <a:pt x="219722" y="8436953"/>
                </a:lnTo>
                <a:lnTo>
                  <a:pt x="233692" y="8443404"/>
                </a:lnTo>
                <a:lnTo>
                  <a:pt x="248932" y="8450440"/>
                </a:lnTo>
                <a:lnTo>
                  <a:pt x="261632" y="8460257"/>
                </a:lnTo>
                <a:lnTo>
                  <a:pt x="267982" y="8468855"/>
                </a:lnTo>
                <a:lnTo>
                  <a:pt x="262902" y="8474024"/>
                </a:lnTo>
                <a:lnTo>
                  <a:pt x="251472" y="8476869"/>
                </a:lnTo>
                <a:lnTo>
                  <a:pt x="265442" y="8495894"/>
                </a:lnTo>
                <a:lnTo>
                  <a:pt x="267982" y="8501075"/>
                </a:lnTo>
                <a:lnTo>
                  <a:pt x="274332" y="8514042"/>
                </a:lnTo>
                <a:lnTo>
                  <a:pt x="278142" y="8528901"/>
                </a:lnTo>
                <a:lnTo>
                  <a:pt x="274332" y="8538921"/>
                </a:lnTo>
                <a:lnTo>
                  <a:pt x="265442" y="8542604"/>
                </a:lnTo>
                <a:lnTo>
                  <a:pt x="257822" y="8542604"/>
                </a:lnTo>
                <a:lnTo>
                  <a:pt x="254012" y="8544763"/>
                </a:lnTo>
                <a:lnTo>
                  <a:pt x="255282" y="8547608"/>
                </a:lnTo>
                <a:lnTo>
                  <a:pt x="261632" y="8551164"/>
                </a:lnTo>
                <a:lnTo>
                  <a:pt x="271792" y="8552370"/>
                </a:lnTo>
                <a:lnTo>
                  <a:pt x="283222" y="8551215"/>
                </a:lnTo>
                <a:lnTo>
                  <a:pt x="293382" y="8547671"/>
                </a:lnTo>
                <a:lnTo>
                  <a:pt x="299732" y="8543747"/>
                </a:lnTo>
                <a:lnTo>
                  <a:pt x="299732" y="8541131"/>
                </a:lnTo>
                <a:lnTo>
                  <a:pt x="294652" y="8532812"/>
                </a:lnTo>
                <a:lnTo>
                  <a:pt x="284492" y="8513902"/>
                </a:lnTo>
                <a:lnTo>
                  <a:pt x="278142" y="8496236"/>
                </a:lnTo>
                <a:lnTo>
                  <a:pt x="278142" y="8481568"/>
                </a:lnTo>
                <a:lnTo>
                  <a:pt x="280682" y="8471675"/>
                </a:lnTo>
                <a:lnTo>
                  <a:pt x="288302" y="8463610"/>
                </a:lnTo>
                <a:lnTo>
                  <a:pt x="288302" y="8462480"/>
                </a:lnTo>
                <a:lnTo>
                  <a:pt x="269252" y="8453666"/>
                </a:lnTo>
                <a:lnTo>
                  <a:pt x="262902" y="8449310"/>
                </a:lnTo>
                <a:lnTo>
                  <a:pt x="262902" y="8445233"/>
                </a:lnTo>
                <a:lnTo>
                  <a:pt x="256552" y="8441207"/>
                </a:lnTo>
                <a:lnTo>
                  <a:pt x="247662" y="8438324"/>
                </a:lnTo>
                <a:lnTo>
                  <a:pt x="238772" y="8433905"/>
                </a:lnTo>
                <a:lnTo>
                  <a:pt x="233692" y="8429231"/>
                </a:lnTo>
                <a:lnTo>
                  <a:pt x="233692" y="8424799"/>
                </a:lnTo>
                <a:lnTo>
                  <a:pt x="240042" y="8421065"/>
                </a:lnTo>
                <a:lnTo>
                  <a:pt x="259092" y="8424761"/>
                </a:lnTo>
                <a:lnTo>
                  <a:pt x="281952" y="8442211"/>
                </a:lnTo>
                <a:lnTo>
                  <a:pt x="301002" y="8465325"/>
                </a:lnTo>
                <a:lnTo>
                  <a:pt x="306082" y="8486013"/>
                </a:lnTo>
                <a:lnTo>
                  <a:pt x="304812" y="8492299"/>
                </a:lnTo>
                <a:lnTo>
                  <a:pt x="306082" y="8496071"/>
                </a:lnTo>
                <a:lnTo>
                  <a:pt x="307352" y="8499843"/>
                </a:lnTo>
                <a:lnTo>
                  <a:pt x="311162" y="8508797"/>
                </a:lnTo>
                <a:lnTo>
                  <a:pt x="318782" y="8519287"/>
                </a:lnTo>
                <a:lnTo>
                  <a:pt x="330212" y="8541118"/>
                </a:lnTo>
                <a:lnTo>
                  <a:pt x="331482" y="8560625"/>
                </a:lnTo>
                <a:lnTo>
                  <a:pt x="325132" y="8577186"/>
                </a:lnTo>
                <a:lnTo>
                  <a:pt x="308622" y="8590204"/>
                </a:lnTo>
                <a:lnTo>
                  <a:pt x="297192" y="8597836"/>
                </a:lnTo>
                <a:lnTo>
                  <a:pt x="292112" y="8603856"/>
                </a:lnTo>
                <a:lnTo>
                  <a:pt x="294652" y="8608136"/>
                </a:lnTo>
                <a:lnTo>
                  <a:pt x="304812" y="8610587"/>
                </a:lnTo>
                <a:lnTo>
                  <a:pt x="331482" y="8605088"/>
                </a:lnTo>
                <a:lnTo>
                  <a:pt x="336562" y="8604034"/>
                </a:lnTo>
                <a:lnTo>
                  <a:pt x="339102" y="8601011"/>
                </a:lnTo>
                <a:lnTo>
                  <a:pt x="356882" y="8579841"/>
                </a:lnTo>
                <a:lnTo>
                  <a:pt x="358152" y="8575269"/>
                </a:lnTo>
                <a:lnTo>
                  <a:pt x="365772" y="8547875"/>
                </a:lnTo>
                <a:lnTo>
                  <a:pt x="367042" y="8543315"/>
                </a:lnTo>
                <a:lnTo>
                  <a:pt x="372122" y="8499792"/>
                </a:lnTo>
                <a:lnTo>
                  <a:pt x="372122" y="8413089"/>
                </a:lnTo>
                <a:close/>
              </a:path>
              <a:path w="4767580" h="9404350">
                <a:moveTo>
                  <a:pt x="407187" y="1451724"/>
                </a:moveTo>
                <a:lnTo>
                  <a:pt x="405917" y="1447723"/>
                </a:lnTo>
                <a:lnTo>
                  <a:pt x="400837" y="1441450"/>
                </a:lnTo>
                <a:lnTo>
                  <a:pt x="394487" y="1429931"/>
                </a:lnTo>
                <a:lnTo>
                  <a:pt x="391947" y="1413929"/>
                </a:lnTo>
                <a:lnTo>
                  <a:pt x="393217" y="1392885"/>
                </a:lnTo>
                <a:lnTo>
                  <a:pt x="398297" y="1366240"/>
                </a:lnTo>
                <a:lnTo>
                  <a:pt x="404647" y="1316672"/>
                </a:lnTo>
                <a:lnTo>
                  <a:pt x="402107" y="1266037"/>
                </a:lnTo>
                <a:lnTo>
                  <a:pt x="391947" y="1217955"/>
                </a:lnTo>
                <a:lnTo>
                  <a:pt x="388137" y="1208290"/>
                </a:lnTo>
                <a:lnTo>
                  <a:pt x="388137" y="1444879"/>
                </a:lnTo>
                <a:lnTo>
                  <a:pt x="384327" y="1452029"/>
                </a:lnTo>
                <a:lnTo>
                  <a:pt x="375437" y="1455089"/>
                </a:lnTo>
                <a:lnTo>
                  <a:pt x="364007" y="1449628"/>
                </a:lnTo>
                <a:lnTo>
                  <a:pt x="360197" y="1443139"/>
                </a:lnTo>
                <a:lnTo>
                  <a:pt x="364007" y="1438287"/>
                </a:lnTo>
                <a:lnTo>
                  <a:pt x="370357" y="1436230"/>
                </a:lnTo>
                <a:lnTo>
                  <a:pt x="380517" y="1438059"/>
                </a:lnTo>
                <a:lnTo>
                  <a:pt x="385597" y="1442605"/>
                </a:lnTo>
                <a:lnTo>
                  <a:pt x="388137" y="1444879"/>
                </a:lnTo>
                <a:lnTo>
                  <a:pt x="388137" y="1208290"/>
                </a:lnTo>
                <a:lnTo>
                  <a:pt x="385597" y="1201839"/>
                </a:lnTo>
                <a:lnTo>
                  <a:pt x="385597" y="1286103"/>
                </a:lnTo>
                <a:lnTo>
                  <a:pt x="383057" y="1334236"/>
                </a:lnTo>
                <a:lnTo>
                  <a:pt x="370357" y="1378077"/>
                </a:lnTo>
                <a:lnTo>
                  <a:pt x="347497" y="1413649"/>
                </a:lnTo>
                <a:lnTo>
                  <a:pt x="283997" y="1452473"/>
                </a:lnTo>
                <a:lnTo>
                  <a:pt x="254787" y="1458671"/>
                </a:lnTo>
                <a:lnTo>
                  <a:pt x="243357" y="1450848"/>
                </a:lnTo>
                <a:lnTo>
                  <a:pt x="243357" y="1447863"/>
                </a:lnTo>
                <a:lnTo>
                  <a:pt x="239547" y="1446428"/>
                </a:lnTo>
                <a:lnTo>
                  <a:pt x="233197" y="1448904"/>
                </a:lnTo>
                <a:lnTo>
                  <a:pt x="226847" y="1447888"/>
                </a:lnTo>
                <a:lnTo>
                  <a:pt x="216687" y="1442935"/>
                </a:lnTo>
                <a:lnTo>
                  <a:pt x="212877" y="1435290"/>
                </a:lnTo>
                <a:lnTo>
                  <a:pt x="212877" y="1415961"/>
                </a:lnTo>
                <a:lnTo>
                  <a:pt x="228117" y="1427187"/>
                </a:lnTo>
                <a:lnTo>
                  <a:pt x="258597" y="1440522"/>
                </a:lnTo>
                <a:lnTo>
                  <a:pt x="259867" y="1440434"/>
                </a:lnTo>
                <a:lnTo>
                  <a:pt x="261137" y="1440345"/>
                </a:lnTo>
                <a:lnTo>
                  <a:pt x="262407" y="1440256"/>
                </a:lnTo>
                <a:lnTo>
                  <a:pt x="263677" y="1440167"/>
                </a:lnTo>
                <a:lnTo>
                  <a:pt x="289077" y="1438376"/>
                </a:lnTo>
                <a:lnTo>
                  <a:pt x="341147" y="1397254"/>
                </a:lnTo>
                <a:lnTo>
                  <a:pt x="361467" y="1363065"/>
                </a:lnTo>
                <a:lnTo>
                  <a:pt x="374167" y="1322997"/>
                </a:lnTo>
                <a:lnTo>
                  <a:pt x="377977" y="1279436"/>
                </a:lnTo>
                <a:lnTo>
                  <a:pt x="370357" y="1234795"/>
                </a:lnTo>
                <a:lnTo>
                  <a:pt x="361467" y="1210792"/>
                </a:lnTo>
                <a:lnTo>
                  <a:pt x="351307" y="1193038"/>
                </a:lnTo>
                <a:lnTo>
                  <a:pt x="344957" y="1187132"/>
                </a:lnTo>
                <a:lnTo>
                  <a:pt x="346227" y="1198714"/>
                </a:lnTo>
                <a:lnTo>
                  <a:pt x="350037" y="1213726"/>
                </a:lnTo>
                <a:lnTo>
                  <a:pt x="343687" y="1208151"/>
                </a:lnTo>
                <a:lnTo>
                  <a:pt x="336067" y="1201356"/>
                </a:lnTo>
                <a:lnTo>
                  <a:pt x="329717" y="1193914"/>
                </a:lnTo>
                <a:lnTo>
                  <a:pt x="328447" y="1186395"/>
                </a:lnTo>
                <a:lnTo>
                  <a:pt x="325907" y="1181315"/>
                </a:lnTo>
                <a:lnTo>
                  <a:pt x="319557" y="1173581"/>
                </a:lnTo>
                <a:lnTo>
                  <a:pt x="310667" y="1164247"/>
                </a:lnTo>
                <a:lnTo>
                  <a:pt x="300507" y="1154379"/>
                </a:lnTo>
                <a:lnTo>
                  <a:pt x="282727" y="1137920"/>
                </a:lnTo>
                <a:lnTo>
                  <a:pt x="275107" y="1127772"/>
                </a:lnTo>
                <a:lnTo>
                  <a:pt x="276377" y="1122654"/>
                </a:lnTo>
                <a:lnTo>
                  <a:pt x="286537" y="1121333"/>
                </a:lnTo>
                <a:lnTo>
                  <a:pt x="319557" y="1130833"/>
                </a:lnTo>
                <a:lnTo>
                  <a:pt x="346227" y="1156068"/>
                </a:lnTo>
                <a:lnTo>
                  <a:pt x="366547" y="1193025"/>
                </a:lnTo>
                <a:lnTo>
                  <a:pt x="380517" y="1237703"/>
                </a:lnTo>
                <a:lnTo>
                  <a:pt x="385597" y="1286103"/>
                </a:lnTo>
                <a:lnTo>
                  <a:pt x="385597" y="1201839"/>
                </a:lnTo>
                <a:lnTo>
                  <a:pt x="375437" y="1176032"/>
                </a:lnTo>
                <a:lnTo>
                  <a:pt x="353847" y="1143876"/>
                </a:lnTo>
                <a:lnTo>
                  <a:pt x="327177" y="1125118"/>
                </a:lnTo>
                <a:lnTo>
                  <a:pt x="322097" y="1123137"/>
                </a:lnTo>
                <a:lnTo>
                  <a:pt x="318287" y="1119555"/>
                </a:lnTo>
                <a:lnTo>
                  <a:pt x="318287" y="1117168"/>
                </a:lnTo>
                <a:lnTo>
                  <a:pt x="305587" y="1107262"/>
                </a:lnTo>
                <a:lnTo>
                  <a:pt x="277647" y="1101394"/>
                </a:lnTo>
                <a:lnTo>
                  <a:pt x="250977" y="1106170"/>
                </a:lnTo>
                <a:lnTo>
                  <a:pt x="238277" y="1128179"/>
                </a:lnTo>
                <a:lnTo>
                  <a:pt x="239547" y="1135900"/>
                </a:lnTo>
                <a:lnTo>
                  <a:pt x="243357" y="1143863"/>
                </a:lnTo>
                <a:lnTo>
                  <a:pt x="254787" y="1155395"/>
                </a:lnTo>
                <a:lnTo>
                  <a:pt x="275107" y="1172730"/>
                </a:lnTo>
                <a:lnTo>
                  <a:pt x="276377" y="1173822"/>
                </a:lnTo>
                <a:lnTo>
                  <a:pt x="294157" y="1193063"/>
                </a:lnTo>
                <a:lnTo>
                  <a:pt x="305587" y="1213180"/>
                </a:lnTo>
                <a:lnTo>
                  <a:pt x="310667" y="1232598"/>
                </a:lnTo>
                <a:lnTo>
                  <a:pt x="306857" y="1249730"/>
                </a:lnTo>
                <a:lnTo>
                  <a:pt x="297967" y="1261122"/>
                </a:lnTo>
                <a:lnTo>
                  <a:pt x="297967" y="1320279"/>
                </a:lnTo>
                <a:lnTo>
                  <a:pt x="296697" y="1323073"/>
                </a:lnTo>
                <a:lnTo>
                  <a:pt x="291617" y="1325613"/>
                </a:lnTo>
                <a:lnTo>
                  <a:pt x="282727" y="1327378"/>
                </a:lnTo>
                <a:lnTo>
                  <a:pt x="273837" y="1326438"/>
                </a:lnTo>
                <a:lnTo>
                  <a:pt x="268757" y="1322514"/>
                </a:lnTo>
                <a:lnTo>
                  <a:pt x="270027" y="1318234"/>
                </a:lnTo>
                <a:lnTo>
                  <a:pt x="275107" y="1316228"/>
                </a:lnTo>
                <a:lnTo>
                  <a:pt x="278917" y="1316228"/>
                </a:lnTo>
                <a:lnTo>
                  <a:pt x="282727" y="1312849"/>
                </a:lnTo>
                <a:lnTo>
                  <a:pt x="282727" y="1298676"/>
                </a:lnTo>
                <a:lnTo>
                  <a:pt x="289077" y="1298790"/>
                </a:lnTo>
                <a:lnTo>
                  <a:pt x="295427" y="1298905"/>
                </a:lnTo>
                <a:lnTo>
                  <a:pt x="290347" y="1312354"/>
                </a:lnTo>
                <a:lnTo>
                  <a:pt x="291617" y="1316545"/>
                </a:lnTo>
                <a:lnTo>
                  <a:pt x="294157" y="1317726"/>
                </a:lnTo>
                <a:lnTo>
                  <a:pt x="295427" y="1318577"/>
                </a:lnTo>
                <a:lnTo>
                  <a:pt x="297967" y="1320279"/>
                </a:lnTo>
                <a:lnTo>
                  <a:pt x="297967" y="1261122"/>
                </a:lnTo>
                <a:lnTo>
                  <a:pt x="290347" y="1270876"/>
                </a:lnTo>
                <a:lnTo>
                  <a:pt x="272567" y="1278280"/>
                </a:lnTo>
                <a:lnTo>
                  <a:pt x="262407" y="1274648"/>
                </a:lnTo>
                <a:lnTo>
                  <a:pt x="262407" y="1321714"/>
                </a:lnTo>
                <a:lnTo>
                  <a:pt x="261137" y="1324978"/>
                </a:lnTo>
                <a:lnTo>
                  <a:pt x="253517" y="1326235"/>
                </a:lnTo>
                <a:lnTo>
                  <a:pt x="248437" y="1325016"/>
                </a:lnTo>
                <a:lnTo>
                  <a:pt x="243357" y="1321714"/>
                </a:lnTo>
                <a:lnTo>
                  <a:pt x="237007" y="1316824"/>
                </a:lnTo>
                <a:lnTo>
                  <a:pt x="230657" y="1310843"/>
                </a:lnTo>
                <a:lnTo>
                  <a:pt x="223037" y="1300251"/>
                </a:lnTo>
                <a:lnTo>
                  <a:pt x="219227" y="1292821"/>
                </a:lnTo>
                <a:lnTo>
                  <a:pt x="219227" y="1287640"/>
                </a:lnTo>
                <a:lnTo>
                  <a:pt x="223037" y="1283716"/>
                </a:lnTo>
                <a:lnTo>
                  <a:pt x="225577" y="1282014"/>
                </a:lnTo>
                <a:lnTo>
                  <a:pt x="230657" y="1286408"/>
                </a:lnTo>
                <a:lnTo>
                  <a:pt x="233197" y="1293495"/>
                </a:lnTo>
                <a:lnTo>
                  <a:pt x="235737" y="1298943"/>
                </a:lnTo>
                <a:lnTo>
                  <a:pt x="239547" y="1304264"/>
                </a:lnTo>
                <a:lnTo>
                  <a:pt x="244627" y="1308849"/>
                </a:lnTo>
                <a:lnTo>
                  <a:pt x="250977" y="1312100"/>
                </a:lnTo>
                <a:lnTo>
                  <a:pt x="258597" y="1317180"/>
                </a:lnTo>
                <a:lnTo>
                  <a:pt x="262407" y="1321714"/>
                </a:lnTo>
                <a:lnTo>
                  <a:pt x="262407" y="1274648"/>
                </a:lnTo>
                <a:lnTo>
                  <a:pt x="254787" y="1271905"/>
                </a:lnTo>
                <a:lnTo>
                  <a:pt x="238277" y="1251699"/>
                </a:lnTo>
                <a:lnTo>
                  <a:pt x="231927" y="1247381"/>
                </a:lnTo>
                <a:lnTo>
                  <a:pt x="225577" y="1248359"/>
                </a:lnTo>
                <a:lnTo>
                  <a:pt x="219227" y="1251204"/>
                </a:lnTo>
                <a:lnTo>
                  <a:pt x="212877" y="1252435"/>
                </a:lnTo>
                <a:lnTo>
                  <a:pt x="211607" y="1254963"/>
                </a:lnTo>
                <a:lnTo>
                  <a:pt x="210337" y="1262367"/>
                </a:lnTo>
                <a:lnTo>
                  <a:pt x="209067" y="1273263"/>
                </a:lnTo>
                <a:lnTo>
                  <a:pt x="206527" y="1286230"/>
                </a:lnTo>
                <a:lnTo>
                  <a:pt x="207797" y="1301165"/>
                </a:lnTo>
                <a:lnTo>
                  <a:pt x="217957" y="1317574"/>
                </a:lnTo>
                <a:lnTo>
                  <a:pt x="219227" y="1318768"/>
                </a:lnTo>
                <a:lnTo>
                  <a:pt x="231927" y="1330807"/>
                </a:lnTo>
                <a:lnTo>
                  <a:pt x="245897" y="1336243"/>
                </a:lnTo>
                <a:lnTo>
                  <a:pt x="257327" y="1336243"/>
                </a:lnTo>
                <a:lnTo>
                  <a:pt x="258597" y="1337830"/>
                </a:lnTo>
                <a:lnTo>
                  <a:pt x="256057" y="1350098"/>
                </a:lnTo>
                <a:lnTo>
                  <a:pt x="254787" y="1365123"/>
                </a:lnTo>
                <a:lnTo>
                  <a:pt x="258597" y="1372323"/>
                </a:lnTo>
                <a:lnTo>
                  <a:pt x="259867" y="1374724"/>
                </a:lnTo>
                <a:lnTo>
                  <a:pt x="262407" y="1375676"/>
                </a:lnTo>
                <a:lnTo>
                  <a:pt x="268757" y="1378064"/>
                </a:lnTo>
                <a:lnTo>
                  <a:pt x="281457" y="1374330"/>
                </a:lnTo>
                <a:lnTo>
                  <a:pt x="305587" y="1366253"/>
                </a:lnTo>
                <a:lnTo>
                  <a:pt x="310667" y="1364665"/>
                </a:lnTo>
                <a:lnTo>
                  <a:pt x="343687" y="1341272"/>
                </a:lnTo>
                <a:lnTo>
                  <a:pt x="348767" y="1324330"/>
                </a:lnTo>
                <a:lnTo>
                  <a:pt x="350037" y="1322590"/>
                </a:lnTo>
                <a:lnTo>
                  <a:pt x="352577" y="1319110"/>
                </a:lnTo>
                <a:lnTo>
                  <a:pt x="357657" y="1316723"/>
                </a:lnTo>
                <a:lnTo>
                  <a:pt x="361467" y="1318221"/>
                </a:lnTo>
                <a:lnTo>
                  <a:pt x="361467" y="1328534"/>
                </a:lnTo>
                <a:lnTo>
                  <a:pt x="358927" y="1338059"/>
                </a:lnTo>
                <a:lnTo>
                  <a:pt x="328447" y="1393520"/>
                </a:lnTo>
                <a:lnTo>
                  <a:pt x="291617" y="1419428"/>
                </a:lnTo>
                <a:lnTo>
                  <a:pt x="289077" y="1419669"/>
                </a:lnTo>
                <a:lnTo>
                  <a:pt x="253517" y="1423060"/>
                </a:lnTo>
                <a:lnTo>
                  <a:pt x="224307" y="1400606"/>
                </a:lnTo>
                <a:lnTo>
                  <a:pt x="211607" y="1390510"/>
                </a:lnTo>
                <a:lnTo>
                  <a:pt x="197637" y="1390396"/>
                </a:lnTo>
                <a:lnTo>
                  <a:pt x="196367" y="1390383"/>
                </a:lnTo>
                <a:lnTo>
                  <a:pt x="183667" y="1398701"/>
                </a:lnTo>
                <a:lnTo>
                  <a:pt x="177317" y="1413954"/>
                </a:lnTo>
                <a:lnTo>
                  <a:pt x="177317" y="1419593"/>
                </a:lnTo>
                <a:lnTo>
                  <a:pt x="173507" y="1420723"/>
                </a:lnTo>
                <a:lnTo>
                  <a:pt x="167157" y="1417370"/>
                </a:lnTo>
                <a:lnTo>
                  <a:pt x="158267" y="1409534"/>
                </a:lnTo>
                <a:lnTo>
                  <a:pt x="148107" y="1392466"/>
                </a:lnTo>
                <a:lnTo>
                  <a:pt x="144297" y="1371955"/>
                </a:lnTo>
                <a:lnTo>
                  <a:pt x="145567" y="1352270"/>
                </a:lnTo>
                <a:lnTo>
                  <a:pt x="153187" y="1337665"/>
                </a:lnTo>
                <a:lnTo>
                  <a:pt x="164617" y="1331544"/>
                </a:lnTo>
                <a:lnTo>
                  <a:pt x="174777" y="1329270"/>
                </a:lnTo>
                <a:lnTo>
                  <a:pt x="183667" y="1330947"/>
                </a:lnTo>
                <a:lnTo>
                  <a:pt x="187477" y="1336662"/>
                </a:lnTo>
                <a:lnTo>
                  <a:pt x="187477" y="1339011"/>
                </a:lnTo>
                <a:lnTo>
                  <a:pt x="191287" y="1339634"/>
                </a:lnTo>
                <a:lnTo>
                  <a:pt x="195097" y="1338046"/>
                </a:lnTo>
                <a:lnTo>
                  <a:pt x="201447" y="1334897"/>
                </a:lnTo>
                <a:lnTo>
                  <a:pt x="202717" y="1330820"/>
                </a:lnTo>
                <a:lnTo>
                  <a:pt x="200177" y="1325511"/>
                </a:lnTo>
                <a:lnTo>
                  <a:pt x="195097" y="1318679"/>
                </a:lnTo>
                <a:lnTo>
                  <a:pt x="182397" y="1312532"/>
                </a:lnTo>
                <a:lnTo>
                  <a:pt x="181127" y="1312621"/>
                </a:lnTo>
                <a:lnTo>
                  <a:pt x="167157" y="1313637"/>
                </a:lnTo>
                <a:lnTo>
                  <a:pt x="149377" y="1321384"/>
                </a:lnTo>
                <a:lnTo>
                  <a:pt x="134137" y="1335201"/>
                </a:lnTo>
                <a:lnTo>
                  <a:pt x="117627" y="1373289"/>
                </a:lnTo>
                <a:lnTo>
                  <a:pt x="125247" y="1414005"/>
                </a:lnTo>
                <a:lnTo>
                  <a:pt x="144297" y="1439468"/>
                </a:lnTo>
                <a:lnTo>
                  <a:pt x="151917" y="1449666"/>
                </a:lnTo>
                <a:lnTo>
                  <a:pt x="196367" y="1472590"/>
                </a:lnTo>
                <a:lnTo>
                  <a:pt x="210337" y="1476844"/>
                </a:lnTo>
                <a:lnTo>
                  <a:pt x="212877" y="1478419"/>
                </a:lnTo>
                <a:lnTo>
                  <a:pt x="216687" y="1480794"/>
                </a:lnTo>
                <a:lnTo>
                  <a:pt x="216687" y="1485455"/>
                </a:lnTo>
                <a:lnTo>
                  <a:pt x="210337" y="1491830"/>
                </a:lnTo>
                <a:lnTo>
                  <a:pt x="195097" y="1513446"/>
                </a:lnTo>
                <a:lnTo>
                  <a:pt x="186207" y="1544078"/>
                </a:lnTo>
                <a:lnTo>
                  <a:pt x="184937" y="1577022"/>
                </a:lnTo>
                <a:lnTo>
                  <a:pt x="192557" y="1605584"/>
                </a:lnTo>
                <a:lnTo>
                  <a:pt x="196367" y="1619173"/>
                </a:lnTo>
                <a:lnTo>
                  <a:pt x="196367" y="1631759"/>
                </a:lnTo>
                <a:lnTo>
                  <a:pt x="192557" y="1642554"/>
                </a:lnTo>
                <a:lnTo>
                  <a:pt x="183667" y="1650733"/>
                </a:lnTo>
                <a:lnTo>
                  <a:pt x="181127" y="1654263"/>
                </a:lnTo>
                <a:lnTo>
                  <a:pt x="178587" y="1659890"/>
                </a:lnTo>
                <a:lnTo>
                  <a:pt x="177317" y="1667370"/>
                </a:lnTo>
                <a:lnTo>
                  <a:pt x="177317" y="1676463"/>
                </a:lnTo>
                <a:lnTo>
                  <a:pt x="183667" y="1687296"/>
                </a:lnTo>
                <a:lnTo>
                  <a:pt x="196367" y="1691614"/>
                </a:lnTo>
                <a:lnTo>
                  <a:pt x="206527" y="1689735"/>
                </a:lnTo>
                <a:lnTo>
                  <a:pt x="210337" y="1689036"/>
                </a:lnTo>
                <a:lnTo>
                  <a:pt x="217957" y="1680629"/>
                </a:lnTo>
                <a:lnTo>
                  <a:pt x="219227" y="1679219"/>
                </a:lnTo>
                <a:lnTo>
                  <a:pt x="223037" y="1674393"/>
                </a:lnTo>
                <a:lnTo>
                  <a:pt x="225577" y="1674520"/>
                </a:lnTo>
                <a:lnTo>
                  <a:pt x="228117" y="1674647"/>
                </a:lnTo>
                <a:lnTo>
                  <a:pt x="233197" y="1679257"/>
                </a:lnTo>
                <a:lnTo>
                  <a:pt x="235737" y="1687550"/>
                </a:lnTo>
                <a:lnTo>
                  <a:pt x="237007" y="1691690"/>
                </a:lnTo>
                <a:lnTo>
                  <a:pt x="238277" y="1698447"/>
                </a:lnTo>
                <a:lnTo>
                  <a:pt x="240817" y="1706816"/>
                </a:lnTo>
                <a:lnTo>
                  <a:pt x="243357" y="1715884"/>
                </a:lnTo>
                <a:lnTo>
                  <a:pt x="245897" y="1727517"/>
                </a:lnTo>
                <a:lnTo>
                  <a:pt x="245897" y="1734845"/>
                </a:lnTo>
                <a:lnTo>
                  <a:pt x="244627" y="1739315"/>
                </a:lnTo>
                <a:lnTo>
                  <a:pt x="240817" y="1742389"/>
                </a:lnTo>
                <a:lnTo>
                  <a:pt x="234467" y="1747748"/>
                </a:lnTo>
                <a:lnTo>
                  <a:pt x="233197" y="1754149"/>
                </a:lnTo>
                <a:lnTo>
                  <a:pt x="235737" y="1760588"/>
                </a:lnTo>
                <a:lnTo>
                  <a:pt x="242087" y="1766049"/>
                </a:lnTo>
                <a:lnTo>
                  <a:pt x="245897" y="1772920"/>
                </a:lnTo>
                <a:lnTo>
                  <a:pt x="248437" y="1777504"/>
                </a:lnTo>
                <a:lnTo>
                  <a:pt x="249707" y="1779803"/>
                </a:lnTo>
                <a:lnTo>
                  <a:pt x="245897" y="1801228"/>
                </a:lnTo>
                <a:lnTo>
                  <a:pt x="235737" y="1821688"/>
                </a:lnTo>
                <a:lnTo>
                  <a:pt x="220497" y="1832521"/>
                </a:lnTo>
                <a:lnTo>
                  <a:pt x="212877" y="1832635"/>
                </a:lnTo>
                <a:lnTo>
                  <a:pt x="210337" y="1832673"/>
                </a:lnTo>
                <a:lnTo>
                  <a:pt x="202717" y="1828355"/>
                </a:lnTo>
                <a:lnTo>
                  <a:pt x="197637" y="1818995"/>
                </a:lnTo>
                <a:lnTo>
                  <a:pt x="195097" y="1804047"/>
                </a:lnTo>
                <a:lnTo>
                  <a:pt x="190017" y="1790649"/>
                </a:lnTo>
                <a:lnTo>
                  <a:pt x="183667" y="1786534"/>
                </a:lnTo>
                <a:lnTo>
                  <a:pt x="178587" y="1791512"/>
                </a:lnTo>
                <a:lnTo>
                  <a:pt x="176047" y="1805381"/>
                </a:lnTo>
                <a:lnTo>
                  <a:pt x="191287" y="1838490"/>
                </a:lnTo>
                <a:lnTo>
                  <a:pt x="220497" y="1846275"/>
                </a:lnTo>
                <a:lnTo>
                  <a:pt x="249707" y="1830768"/>
                </a:lnTo>
                <a:lnTo>
                  <a:pt x="263677" y="1793963"/>
                </a:lnTo>
                <a:lnTo>
                  <a:pt x="266217" y="1772450"/>
                </a:lnTo>
                <a:lnTo>
                  <a:pt x="272567" y="1761629"/>
                </a:lnTo>
                <a:lnTo>
                  <a:pt x="275107" y="1754746"/>
                </a:lnTo>
                <a:lnTo>
                  <a:pt x="268757" y="1745030"/>
                </a:lnTo>
                <a:lnTo>
                  <a:pt x="266217" y="1739938"/>
                </a:lnTo>
                <a:lnTo>
                  <a:pt x="262407" y="1733080"/>
                </a:lnTo>
                <a:lnTo>
                  <a:pt x="259867" y="1717662"/>
                </a:lnTo>
                <a:lnTo>
                  <a:pt x="258597" y="1707819"/>
                </a:lnTo>
                <a:lnTo>
                  <a:pt x="256057" y="1697418"/>
                </a:lnTo>
                <a:lnTo>
                  <a:pt x="253517" y="1694535"/>
                </a:lnTo>
                <a:lnTo>
                  <a:pt x="248437" y="1684883"/>
                </a:lnTo>
                <a:lnTo>
                  <a:pt x="248437" y="1673517"/>
                </a:lnTo>
                <a:lnTo>
                  <a:pt x="252247" y="1662836"/>
                </a:lnTo>
                <a:lnTo>
                  <a:pt x="261137" y="1655279"/>
                </a:lnTo>
                <a:lnTo>
                  <a:pt x="268757" y="1651673"/>
                </a:lnTo>
                <a:lnTo>
                  <a:pt x="276377" y="1644624"/>
                </a:lnTo>
                <a:lnTo>
                  <a:pt x="277647" y="1639608"/>
                </a:lnTo>
                <a:lnTo>
                  <a:pt x="276377" y="1619173"/>
                </a:lnTo>
                <a:lnTo>
                  <a:pt x="266217" y="1606118"/>
                </a:lnTo>
                <a:lnTo>
                  <a:pt x="252247" y="1602727"/>
                </a:lnTo>
                <a:lnTo>
                  <a:pt x="235737" y="1611312"/>
                </a:lnTo>
                <a:lnTo>
                  <a:pt x="235737" y="1646262"/>
                </a:lnTo>
                <a:lnTo>
                  <a:pt x="233197" y="1651495"/>
                </a:lnTo>
                <a:lnTo>
                  <a:pt x="228117" y="1653794"/>
                </a:lnTo>
                <a:lnTo>
                  <a:pt x="224307" y="1653794"/>
                </a:lnTo>
                <a:lnTo>
                  <a:pt x="219227" y="1649653"/>
                </a:lnTo>
                <a:lnTo>
                  <a:pt x="219227" y="1644586"/>
                </a:lnTo>
                <a:lnTo>
                  <a:pt x="217957" y="1637906"/>
                </a:lnTo>
                <a:lnTo>
                  <a:pt x="219227" y="1635874"/>
                </a:lnTo>
                <a:lnTo>
                  <a:pt x="226847" y="1637157"/>
                </a:lnTo>
                <a:lnTo>
                  <a:pt x="233197" y="1640649"/>
                </a:lnTo>
                <a:lnTo>
                  <a:pt x="235737" y="1646262"/>
                </a:lnTo>
                <a:lnTo>
                  <a:pt x="235737" y="1611312"/>
                </a:lnTo>
                <a:lnTo>
                  <a:pt x="224307" y="1618449"/>
                </a:lnTo>
                <a:lnTo>
                  <a:pt x="216687" y="1619224"/>
                </a:lnTo>
                <a:lnTo>
                  <a:pt x="210337" y="1613877"/>
                </a:lnTo>
                <a:lnTo>
                  <a:pt x="207797" y="1602689"/>
                </a:lnTo>
                <a:lnTo>
                  <a:pt x="206527" y="1561274"/>
                </a:lnTo>
                <a:lnTo>
                  <a:pt x="207797" y="1532610"/>
                </a:lnTo>
                <a:lnTo>
                  <a:pt x="225577" y="1494396"/>
                </a:lnTo>
                <a:lnTo>
                  <a:pt x="252247" y="1479702"/>
                </a:lnTo>
                <a:lnTo>
                  <a:pt x="253517" y="1479613"/>
                </a:lnTo>
                <a:lnTo>
                  <a:pt x="254787" y="1479524"/>
                </a:lnTo>
                <a:lnTo>
                  <a:pt x="256057" y="1479448"/>
                </a:lnTo>
                <a:lnTo>
                  <a:pt x="257327" y="1479359"/>
                </a:lnTo>
                <a:lnTo>
                  <a:pt x="258597" y="1479283"/>
                </a:lnTo>
                <a:lnTo>
                  <a:pt x="259867" y="1479194"/>
                </a:lnTo>
                <a:lnTo>
                  <a:pt x="261137" y="1479105"/>
                </a:lnTo>
                <a:lnTo>
                  <a:pt x="262407" y="1479029"/>
                </a:lnTo>
                <a:lnTo>
                  <a:pt x="263677" y="1478940"/>
                </a:lnTo>
                <a:lnTo>
                  <a:pt x="267487" y="1478686"/>
                </a:lnTo>
                <a:lnTo>
                  <a:pt x="289077" y="1476527"/>
                </a:lnTo>
                <a:lnTo>
                  <a:pt x="305587" y="1471269"/>
                </a:lnTo>
                <a:lnTo>
                  <a:pt x="322097" y="1461693"/>
                </a:lnTo>
                <a:lnTo>
                  <a:pt x="344957" y="1446606"/>
                </a:lnTo>
                <a:lnTo>
                  <a:pt x="355117" y="1459166"/>
                </a:lnTo>
                <a:lnTo>
                  <a:pt x="360197" y="1463179"/>
                </a:lnTo>
                <a:lnTo>
                  <a:pt x="366547" y="1468208"/>
                </a:lnTo>
                <a:lnTo>
                  <a:pt x="380517" y="1469669"/>
                </a:lnTo>
                <a:lnTo>
                  <a:pt x="388137" y="1465834"/>
                </a:lnTo>
                <a:lnTo>
                  <a:pt x="391947" y="1463916"/>
                </a:lnTo>
                <a:lnTo>
                  <a:pt x="400837" y="1459433"/>
                </a:lnTo>
                <a:lnTo>
                  <a:pt x="405917" y="1455077"/>
                </a:lnTo>
                <a:lnTo>
                  <a:pt x="407187" y="1451724"/>
                </a:lnTo>
                <a:close/>
              </a:path>
              <a:path w="4767580" h="9404350">
                <a:moveTo>
                  <a:pt x="441426" y="2996501"/>
                </a:moveTo>
                <a:lnTo>
                  <a:pt x="441185" y="2971127"/>
                </a:lnTo>
                <a:lnTo>
                  <a:pt x="439254" y="2959392"/>
                </a:lnTo>
                <a:lnTo>
                  <a:pt x="435368" y="2956547"/>
                </a:lnTo>
                <a:lnTo>
                  <a:pt x="432447" y="2956890"/>
                </a:lnTo>
                <a:lnTo>
                  <a:pt x="427672" y="3023781"/>
                </a:lnTo>
                <a:lnTo>
                  <a:pt x="427278" y="3074454"/>
                </a:lnTo>
                <a:lnTo>
                  <a:pt x="426834" y="3145726"/>
                </a:lnTo>
                <a:lnTo>
                  <a:pt x="426135" y="3241103"/>
                </a:lnTo>
                <a:lnTo>
                  <a:pt x="425005" y="3364115"/>
                </a:lnTo>
                <a:lnTo>
                  <a:pt x="423443" y="3524605"/>
                </a:lnTo>
                <a:lnTo>
                  <a:pt x="422071" y="3682149"/>
                </a:lnTo>
                <a:lnTo>
                  <a:pt x="420852" y="3836111"/>
                </a:lnTo>
                <a:lnTo>
                  <a:pt x="419290" y="4058894"/>
                </a:lnTo>
                <a:lnTo>
                  <a:pt x="417639" y="4337316"/>
                </a:lnTo>
                <a:lnTo>
                  <a:pt x="414223" y="5035105"/>
                </a:lnTo>
                <a:lnTo>
                  <a:pt x="413550" y="5138140"/>
                </a:lnTo>
                <a:lnTo>
                  <a:pt x="413067" y="5192293"/>
                </a:lnTo>
                <a:lnTo>
                  <a:pt x="412546" y="5234063"/>
                </a:lnTo>
                <a:lnTo>
                  <a:pt x="411314" y="5277853"/>
                </a:lnTo>
                <a:lnTo>
                  <a:pt x="410946" y="5280050"/>
                </a:lnTo>
                <a:lnTo>
                  <a:pt x="410768" y="5282958"/>
                </a:lnTo>
                <a:lnTo>
                  <a:pt x="410159" y="5345582"/>
                </a:lnTo>
                <a:lnTo>
                  <a:pt x="409829" y="5440438"/>
                </a:lnTo>
                <a:lnTo>
                  <a:pt x="409575" y="5620474"/>
                </a:lnTo>
                <a:lnTo>
                  <a:pt x="409511" y="5979147"/>
                </a:lnTo>
                <a:lnTo>
                  <a:pt x="409943" y="6555308"/>
                </a:lnTo>
                <a:lnTo>
                  <a:pt x="410870" y="7149033"/>
                </a:lnTo>
                <a:lnTo>
                  <a:pt x="411797" y="7543965"/>
                </a:lnTo>
                <a:lnTo>
                  <a:pt x="412673" y="7805102"/>
                </a:lnTo>
                <a:lnTo>
                  <a:pt x="413245" y="7920863"/>
                </a:lnTo>
                <a:lnTo>
                  <a:pt x="413626" y="7977645"/>
                </a:lnTo>
                <a:lnTo>
                  <a:pt x="414020" y="8016227"/>
                </a:lnTo>
                <a:lnTo>
                  <a:pt x="417029" y="8099349"/>
                </a:lnTo>
                <a:lnTo>
                  <a:pt x="419036" y="8167205"/>
                </a:lnTo>
                <a:lnTo>
                  <a:pt x="420382" y="8234908"/>
                </a:lnTo>
                <a:lnTo>
                  <a:pt x="421068" y="8298789"/>
                </a:lnTo>
                <a:lnTo>
                  <a:pt x="421081" y="8355216"/>
                </a:lnTo>
                <a:lnTo>
                  <a:pt x="420382" y="8400516"/>
                </a:lnTo>
                <a:lnTo>
                  <a:pt x="418947" y="8431047"/>
                </a:lnTo>
                <a:lnTo>
                  <a:pt x="416763" y="8443125"/>
                </a:lnTo>
                <a:lnTo>
                  <a:pt x="411124" y="8446770"/>
                </a:lnTo>
                <a:lnTo>
                  <a:pt x="411048" y="8448357"/>
                </a:lnTo>
                <a:lnTo>
                  <a:pt x="423849" y="8484248"/>
                </a:lnTo>
                <a:lnTo>
                  <a:pt x="425716" y="8526272"/>
                </a:lnTo>
                <a:lnTo>
                  <a:pt x="426770" y="8591359"/>
                </a:lnTo>
                <a:lnTo>
                  <a:pt x="427367" y="8621928"/>
                </a:lnTo>
                <a:lnTo>
                  <a:pt x="428650" y="8640648"/>
                </a:lnTo>
                <a:lnTo>
                  <a:pt x="430949" y="8650046"/>
                </a:lnTo>
                <a:lnTo>
                  <a:pt x="434568" y="8652624"/>
                </a:lnTo>
                <a:lnTo>
                  <a:pt x="437388" y="8651430"/>
                </a:lnTo>
                <a:lnTo>
                  <a:pt x="439229" y="8646554"/>
                </a:lnTo>
                <a:lnTo>
                  <a:pt x="440207" y="8635975"/>
                </a:lnTo>
                <a:lnTo>
                  <a:pt x="440436" y="8617712"/>
                </a:lnTo>
                <a:lnTo>
                  <a:pt x="440004" y="8589772"/>
                </a:lnTo>
                <a:lnTo>
                  <a:pt x="439026" y="8550173"/>
                </a:lnTo>
                <a:lnTo>
                  <a:pt x="437616" y="8496922"/>
                </a:lnTo>
                <a:lnTo>
                  <a:pt x="435864" y="8428012"/>
                </a:lnTo>
                <a:lnTo>
                  <a:pt x="433882" y="8341474"/>
                </a:lnTo>
                <a:lnTo>
                  <a:pt x="431787" y="8235302"/>
                </a:lnTo>
                <a:lnTo>
                  <a:pt x="429666" y="8107515"/>
                </a:lnTo>
                <a:lnTo>
                  <a:pt x="427609" y="7995996"/>
                </a:lnTo>
                <a:lnTo>
                  <a:pt x="425818" y="7925486"/>
                </a:lnTo>
                <a:lnTo>
                  <a:pt x="424726" y="7886065"/>
                </a:lnTo>
                <a:lnTo>
                  <a:pt x="424789" y="7867828"/>
                </a:lnTo>
                <a:lnTo>
                  <a:pt x="426453" y="7860868"/>
                </a:lnTo>
                <a:lnTo>
                  <a:pt x="426453" y="7835849"/>
                </a:lnTo>
                <a:lnTo>
                  <a:pt x="426034" y="7832318"/>
                </a:lnTo>
                <a:lnTo>
                  <a:pt x="425627" y="7825829"/>
                </a:lnTo>
                <a:lnTo>
                  <a:pt x="424218" y="7771625"/>
                </a:lnTo>
                <a:lnTo>
                  <a:pt x="423646" y="7728445"/>
                </a:lnTo>
                <a:lnTo>
                  <a:pt x="423151" y="7675219"/>
                </a:lnTo>
                <a:lnTo>
                  <a:pt x="422744" y="7612443"/>
                </a:lnTo>
                <a:lnTo>
                  <a:pt x="422262" y="7501483"/>
                </a:lnTo>
                <a:lnTo>
                  <a:pt x="421957" y="7371893"/>
                </a:lnTo>
                <a:lnTo>
                  <a:pt x="421767" y="7173049"/>
                </a:lnTo>
                <a:lnTo>
                  <a:pt x="421894" y="6888289"/>
                </a:lnTo>
                <a:lnTo>
                  <a:pt x="422503" y="6503860"/>
                </a:lnTo>
                <a:lnTo>
                  <a:pt x="423735" y="6013678"/>
                </a:lnTo>
                <a:lnTo>
                  <a:pt x="425729" y="5424957"/>
                </a:lnTo>
                <a:lnTo>
                  <a:pt x="428472" y="4764837"/>
                </a:lnTo>
                <a:lnTo>
                  <a:pt x="431520" y="4151261"/>
                </a:lnTo>
                <a:lnTo>
                  <a:pt x="434289" y="3682060"/>
                </a:lnTo>
                <a:lnTo>
                  <a:pt x="436295" y="3397491"/>
                </a:lnTo>
                <a:lnTo>
                  <a:pt x="437857" y="3215424"/>
                </a:lnTo>
                <a:lnTo>
                  <a:pt x="438721" y="3133737"/>
                </a:lnTo>
                <a:lnTo>
                  <a:pt x="439267" y="3091815"/>
                </a:lnTo>
                <a:lnTo>
                  <a:pt x="440029" y="3048990"/>
                </a:lnTo>
                <a:lnTo>
                  <a:pt x="441426" y="2996501"/>
                </a:lnTo>
                <a:close/>
              </a:path>
              <a:path w="4767580" h="9404350">
                <a:moveTo>
                  <a:pt x="480377" y="816648"/>
                </a:moveTo>
                <a:lnTo>
                  <a:pt x="480148" y="783463"/>
                </a:lnTo>
                <a:lnTo>
                  <a:pt x="479082" y="761949"/>
                </a:lnTo>
                <a:lnTo>
                  <a:pt x="477215" y="753529"/>
                </a:lnTo>
                <a:lnTo>
                  <a:pt x="474218" y="753364"/>
                </a:lnTo>
                <a:lnTo>
                  <a:pt x="472262" y="759942"/>
                </a:lnTo>
                <a:lnTo>
                  <a:pt x="469239" y="808634"/>
                </a:lnTo>
                <a:lnTo>
                  <a:pt x="467550" y="853313"/>
                </a:lnTo>
                <a:lnTo>
                  <a:pt x="466090" y="904481"/>
                </a:lnTo>
                <a:lnTo>
                  <a:pt x="464807" y="960742"/>
                </a:lnTo>
                <a:lnTo>
                  <a:pt x="463689" y="1020686"/>
                </a:lnTo>
                <a:lnTo>
                  <a:pt x="462673" y="1082929"/>
                </a:lnTo>
                <a:lnTo>
                  <a:pt x="460006" y="1269504"/>
                </a:lnTo>
                <a:lnTo>
                  <a:pt x="459117" y="1326997"/>
                </a:lnTo>
                <a:lnTo>
                  <a:pt x="458165" y="1379804"/>
                </a:lnTo>
                <a:lnTo>
                  <a:pt x="457136" y="1426540"/>
                </a:lnTo>
                <a:lnTo>
                  <a:pt x="455968" y="1465821"/>
                </a:lnTo>
                <a:lnTo>
                  <a:pt x="453136" y="1516367"/>
                </a:lnTo>
                <a:lnTo>
                  <a:pt x="453136" y="1543634"/>
                </a:lnTo>
                <a:lnTo>
                  <a:pt x="454380" y="1548206"/>
                </a:lnTo>
                <a:lnTo>
                  <a:pt x="455180" y="1555457"/>
                </a:lnTo>
                <a:lnTo>
                  <a:pt x="455574" y="1566341"/>
                </a:lnTo>
                <a:lnTo>
                  <a:pt x="455587" y="1581785"/>
                </a:lnTo>
                <a:lnTo>
                  <a:pt x="455256" y="1602727"/>
                </a:lnTo>
                <a:lnTo>
                  <a:pt x="454609" y="1630108"/>
                </a:lnTo>
                <a:lnTo>
                  <a:pt x="451154" y="1760296"/>
                </a:lnTo>
                <a:lnTo>
                  <a:pt x="449592" y="1822843"/>
                </a:lnTo>
                <a:lnTo>
                  <a:pt x="447890" y="1896516"/>
                </a:lnTo>
                <a:lnTo>
                  <a:pt x="446074" y="1982279"/>
                </a:lnTo>
                <a:lnTo>
                  <a:pt x="444169" y="2081060"/>
                </a:lnTo>
                <a:lnTo>
                  <a:pt x="442226" y="2193785"/>
                </a:lnTo>
                <a:lnTo>
                  <a:pt x="440258" y="2321420"/>
                </a:lnTo>
                <a:lnTo>
                  <a:pt x="434886" y="2682951"/>
                </a:lnTo>
                <a:lnTo>
                  <a:pt x="434022" y="2747454"/>
                </a:lnTo>
                <a:lnTo>
                  <a:pt x="433400" y="2802280"/>
                </a:lnTo>
                <a:lnTo>
                  <a:pt x="433070" y="2847746"/>
                </a:lnTo>
                <a:lnTo>
                  <a:pt x="433057" y="2884208"/>
                </a:lnTo>
                <a:lnTo>
                  <a:pt x="433387" y="2911983"/>
                </a:lnTo>
                <a:lnTo>
                  <a:pt x="434098" y="2931401"/>
                </a:lnTo>
                <a:lnTo>
                  <a:pt x="435216" y="2942818"/>
                </a:lnTo>
                <a:lnTo>
                  <a:pt x="436765" y="2946539"/>
                </a:lnTo>
                <a:lnTo>
                  <a:pt x="439000" y="2945473"/>
                </a:lnTo>
                <a:lnTo>
                  <a:pt x="442785" y="2902750"/>
                </a:lnTo>
                <a:lnTo>
                  <a:pt x="443649" y="2864167"/>
                </a:lnTo>
                <a:lnTo>
                  <a:pt x="444588" y="2807843"/>
                </a:lnTo>
                <a:lnTo>
                  <a:pt x="447357" y="2628595"/>
                </a:lnTo>
                <a:lnTo>
                  <a:pt x="449541" y="2498953"/>
                </a:lnTo>
                <a:lnTo>
                  <a:pt x="450557" y="2437777"/>
                </a:lnTo>
                <a:lnTo>
                  <a:pt x="451510" y="2375954"/>
                </a:lnTo>
                <a:lnTo>
                  <a:pt x="453263" y="2253196"/>
                </a:lnTo>
                <a:lnTo>
                  <a:pt x="456272" y="2031568"/>
                </a:lnTo>
                <a:lnTo>
                  <a:pt x="456971" y="1985340"/>
                </a:lnTo>
                <a:lnTo>
                  <a:pt x="457657" y="1944243"/>
                </a:lnTo>
                <a:lnTo>
                  <a:pt x="459041" y="1880260"/>
                </a:lnTo>
                <a:lnTo>
                  <a:pt x="461111" y="1823783"/>
                </a:lnTo>
                <a:lnTo>
                  <a:pt x="462318" y="1788071"/>
                </a:lnTo>
                <a:lnTo>
                  <a:pt x="464400" y="1714030"/>
                </a:lnTo>
                <a:lnTo>
                  <a:pt x="465302" y="1675409"/>
                </a:lnTo>
                <a:lnTo>
                  <a:pt x="466140" y="1635518"/>
                </a:lnTo>
                <a:lnTo>
                  <a:pt x="466915" y="1594218"/>
                </a:lnTo>
                <a:lnTo>
                  <a:pt x="468376" y="1506740"/>
                </a:lnTo>
                <a:lnTo>
                  <a:pt x="472262" y="1252791"/>
                </a:lnTo>
                <a:lnTo>
                  <a:pt x="474256" y="1133957"/>
                </a:lnTo>
                <a:lnTo>
                  <a:pt x="475411" y="1070241"/>
                </a:lnTo>
                <a:lnTo>
                  <a:pt x="476707" y="1003452"/>
                </a:lnTo>
                <a:lnTo>
                  <a:pt x="478142" y="933462"/>
                </a:lnTo>
                <a:lnTo>
                  <a:pt x="479742" y="860094"/>
                </a:lnTo>
                <a:lnTo>
                  <a:pt x="480377" y="816648"/>
                </a:lnTo>
                <a:close/>
              </a:path>
              <a:path w="4767580" h="9404350">
                <a:moveTo>
                  <a:pt x="796531" y="647331"/>
                </a:moveTo>
                <a:lnTo>
                  <a:pt x="795413" y="637413"/>
                </a:lnTo>
                <a:lnTo>
                  <a:pt x="789622" y="632942"/>
                </a:lnTo>
                <a:lnTo>
                  <a:pt x="780808" y="634276"/>
                </a:lnTo>
                <a:lnTo>
                  <a:pt x="770648" y="641756"/>
                </a:lnTo>
                <a:lnTo>
                  <a:pt x="763689" y="650887"/>
                </a:lnTo>
                <a:lnTo>
                  <a:pt x="763092" y="657123"/>
                </a:lnTo>
                <a:lnTo>
                  <a:pt x="768743" y="660298"/>
                </a:lnTo>
                <a:lnTo>
                  <a:pt x="780554" y="660247"/>
                </a:lnTo>
                <a:lnTo>
                  <a:pt x="791032" y="659053"/>
                </a:lnTo>
                <a:lnTo>
                  <a:pt x="795362" y="655548"/>
                </a:lnTo>
                <a:lnTo>
                  <a:pt x="796531" y="647331"/>
                </a:lnTo>
                <a:close/>
              </a:path>
              <a:path w="4767580" h="9404350">
                <a:moveTo>
                  <a:pt x="1127010" y="9227071"/>
                </a:moveTo>
                <a:lnTo>
                  <a:pt x="1125550" y="9216923"/>
                </a:lnTo>
                <a:lnTo>
                  <a:pt x="1119212" y="9206878"/>
                </a:lnTo>
                <a:lnTo>
                  <a:pt x="1111872" y="9200490"/>
                </a:lnTo>
                <a:lnTo>
                  <a:pt x="1111224" y="9200286"/>
                </a:lnTo>
                <a:lnTo>
                  <a:pt x="1111224" y="9218981"/>
                </a:lnTo>
                <a:lnTo>
                  <a:pt x="1107960" y="9223273"/>
                </a:lnTo>
                <a:lnTo>
                  <a:pt x="1102487" y="9225229"/>
                </a:lnTo>
                <a:lnTo>
                  <a:pt x="1097000" y="9223273"/>
                </a:lnTo>
                <a:lnTo>
                  <a:pt x="1093749" y="9218981"/>
                </a:lnTo>
                <a:lnTo>
                  <a:pt x="1094854" y="9214688"/>
                </a:lnTo>
                <a:lnTo>
                  <a:pt x="1102487" y="9212732"/>
                </a:lnTo>
                <a:lnTo>
                  <a:pt x="1110107" y="9214688"/>
                </a:lnTo>
                <a:lnTo>
                  <a:pt x="1111224" y="9218981"/>
                </a:lnTo>
                <a:lnTo>
                  <a:pt x="1111224" y="9200286"/>
                </a:lnTo>
                <a:lnTo>
                  <a:pt x="1104836" y="9198165"/>
                </a:lnTo>
                <a:lnTo>
                  <a:pt x="1097775" y="9199867"/>
                </a:lnTo>
                <a:lnTo>
                  <a:pt x="1090333" y="9205582"/>
                </a:lnTo>
                <a:lnTo>
                  <a:pt x="1082446" y="9222346"/>
                </a:lnTo>
                <a:lnTo>
                  <a:pt x="1086599" y="9238323"/>
                </a:lnTo>
                <a:lnTo>
                  <a:pt x="1093749" y="9243708"/>
                </a:lnTo>
                <a:lnTo>
                  <a:pt x="1098943" y="9247619"/>
                </a:lnTo>
                <a:lnTo>
                  <a:pt x="1111224" y="9245206"/>
                </a:lnTo>
                <a:lnTo>
                  <a:pt x="1111872" y="9245079"/>
                </a:lnTo>
                <a:lnTo>
                  <a:pt x="1115644" y="9244343"/>
                </a:lnTo>
                <a:lnTo>
                  <a:pt x="1123683" y="9236494"/>
                </a:lnTo>
                <a:lnTo>
                  <a:pt x="1127010" y="9227071"/>
                </a:lnTo>
                <a:close/>
              </a:path>
              <a:path w="4767580" h="9404350">
                <a:moveTo>
                  <a:pt x="1132840" y="9253296"/>
                </a:moveTo>
                <a:lnTo>
                  <a:pt x="1061720" y="9259329"/>
                </a:lnTo>
                <a:lnTo>
                  <a:pt x="1064260" y="9251594"/>
                </a:lnTo>
                <a:lnTo>
                  <a:pt x="1066800" y="9241066"/>
                </a:lnTo>
                <a:lnTo>
                  <a:pt x="1073150" y="9197734"/>
                </a:lnTo>
                <a:lnTo>
                  <a:pt x="1084580" y="9152903"/>
                </a:lnTo>
                <a:lnTo>
                  <a:pt x="1088390" y="9143416"/>
                </a:lnTo>
                <a:lnTo>
                  <a:pt x="1093470" y="9124848"/>
                </a:lnTo>
                <a:lnTo>
                  <a:pt x="1087120" y="9109481"/>
                </a:lnTo>
                <a:lnTo>
                  <a:pt x="1076960" y="9103081"/>
                </a:lnTo>
                <a:lnTo>
                  <a:pt x="1076960" y="9120480"/>
                </a:lnTo>
                <a:lnTo>
                  <a:pt x="1073150" y="9124925"/>
                </a:lnTo>
                <a:lnTo>
                  <a:pt x="1056640" y="9131313"/>
                </a:lnTo>
                <a:lnTo>
                  <a:pt x="1052830" y="9135986"/>
                </a:lnTo>
                <a:lnTo>
                  <a:pt x="1052830" y="9147302"/>
                </a:lnTo>
                <a:lnTo>
                  <a:pt x="1051560" y="9159176"/>
                </a:lnTo>
                <a:lnTo>
                  <a:pt x="1047750" y="9164739"/>
                </a:lnTo>
                <a:lnTo>
                  <a:pt x="1043940" y="9163291"/>
                </a:lnTo>
                <a:lnTo>
                  <a:pt x="1040130" y="9154173"/>
                </a:lnTo>
                <a:lnTo>
                  <a:pt x="1032510" y="9131884"/>
                </a:lnTo>
                <a:lnTo>
                  <a:pt x="1029970" y="9127338"/>
                </a:lnTo>
                <a:lnTo>
                  <a:pt x="1029970" y="9217139"/>
                </a:lnTo>
                <a:lnTo>
                  <a:pt x="1019810" y="9251137"/>
                </a:lnTo>
                <a:lnTo>
                  <a:pt x="998220" y="9280334"/>
                </a:lnTo>
                <a:lnTo>
                  <a:pt x="990600" y="9286151"/>
                </a:lnTo>
                <a:lnTo>
                  <a:pt x="989330" y="9285021"/>
                </a:lnTo>
                <a:lnTo>
                  <a:pt x="991870" y="9275724"/>
                </a:lnTo>
                <a:lnTo>
                  <a:pt x="1002030" y="9257055"/>
                </a:lnTo>
                <a:lnTo>
                  <a:pt x="1005840" y="9242971"/>
                </a:lnTo>
                <a:lnTo>
                  <a:pt x="1016000" y="9205430"/>
                </a:lnTo>
                <a:lnTo>
                  <a:pt x="1009650" y="9154668"/>
                </a:lnTo>
                <a:lnTo>
                  <a:pt x="986790" y="9114396"/>
                </a:lnTo>
                <a:lnTo>
                  <a:pt x="949960" y="9094191"/>
                </a:lnTo>
                <a:lnTo>
                  <a:pt x="941070" y="9092057"/>
                </a:lnTo>
                <a:lnTo>
                  <a:pt x="932180" y="9088564"/>
                </a:lnTo>
                <a:lnTo>
                  <a:pt x="922020" y="9084170"/>
                </a:lnTo>
                <a:lnTo>
                  <a:pt x="914400" y="9079395"/>
                </a:lnTo>
                <a:lnTo>
                  <a:pt x="905510" y="9074810"/>
                </a:lnTo>
                <a:lnTo>
                  <a:pt x="896620" y="9071102"/>
                </a:lnTo>
                <a:lnTo>
                  <a:pt x="887730" y="9068613"/>
                </a:lnTo>
                <a:lnTo>
                  <a:pt x="880110" y="9067698"/>
                </a:lnTo>
                <a:lnTo>
                  <a:pt x="868680" y="9066492"/>
                </a:lnTo>
                <a:lnTo>
                  <a:pt x="863600" y="9063482"/>
                </a:lnTo>
                <a:lnTo>
                  <a:pt x="864870" y="9059621"/>
                </a:lnTo>
                <a:lnTo>
                  <a:pt x="873760" y="9055849"/>
                </a:lnTo>
                <a:lnTo>
                  <a:pt x="875030" y="9055748"/>
                </a:lnTo>
                <a:lnTo>
                  <a:pt x="876300" y="9055659"/>
                </a:lnTo>
                <a:lnTo>
                  <a:pt x="877570" y="9055557"/>
                </a:lnTo>
                <a:lnTo>
                  <a:pt x="944880" y="9063063"/>
                </a:lnTo>
                <a:lnTo>
                  <a:pt x="1000760" y="9111437"/>
                </a:lnTo>
                <a:lnTo>
                  <a:pt x="1028700" y="9180843"/>
                </a:lnTo>
                <a:lnTo>
                  <a:pt x="1029970" y="9217139"/>
                </a:lnTo>
                <a:lnTo>
                  <a:pt x="1029970" y="9127338"/>
                </a:lnTo>
                <a:lnTo>
                  <a:pt x="1018540" y="9106852"/>
                </a:lnTo>
                <a:lnTo>
                  <a:pt x="1003300" y="9084221"/>
                </a:lnTo>
                <a:lnTo>
                  <a:pt x="989330" y="9069146"/>
                </a:lnTo>
                <a:lnTo>
                  <a:pt x="976630" y="9057018"/>
                </a:lnTo>
                <a:lnTo>
                  <a:pt x="972820" y="9049639"/>
                </a:lnTo>
                <a:lnTo>
                  <a:pt x="1021080" y="9081668"/>
                </a:lnTo>
                <a:lnTo>
                  <a:pt x="1038860" y="9121521"/>
                </a:lnTo>
                <a:lnTo>
                  <a:pt x="1042670" y="9124759"/>
                </a:lnTo>
                <a:lnTo>
                  <a:pt x="1043940" y="9124671"/>
                </a:lnTo>
                <a:lnTo>
                  <a:pt x="1047750" y="9124404"/>
                </a:lnTo>
                <a:lnTo>
                  <a:pt x="1052830" y="9120162"/>
                </a:lnTo>
                <a:lnTo>
                  <a:pt x="1059180" y="9115146"/>
                </a:lnTo>
                <a:lnTo>
                  <a:pt x="1065530" y="9112987"/>
                </a:lnTo>
                <a:lnTo>
                  <a:pt x="1070610" y="9113825"/>
                </a:lnTo>
                <a:lnTo>
                  <a:pt x="1075690" y="9117724"/>
                </a:lnTo>
                <a:lnTo>
                  <a:pt x="1076960" y="9120480"/>
                </a:lnTo>
                <a:lnTo>
                  <a:pt x="1076960" y="9103081"/>
                </a:lnTo>
                <a:lnTo>
                  <a:pt x="1074420" y="9101468"/>
                </a:lnTo>
                <a:lnTo>
                  <a:pt x="1057910" y="9105011"/>
                </a:lnTo>
                <a:lnTo>
                  <a:pt x="1055370" y="9104185"/>
                </a:lnTo>
                <a:lnTo>
                  <a:pt x="1051560" y="9099715"/>
                </a:lnTo>
                <a:lnTo>
                  <a:pt x="1047750" y="9092324"/>
                </a:lnTo>
                <a:lnTo>
                  <a:pt x="1042670" y="9082735"/>
                </a:lnTo>
                <a:lnTo>
                  <a:pt x="1026160" y="9057653"/>
                </a:lnTo>
                <a:lnTo>
                  <a:pt x="1003300" y="9040762"/>
                </a:lnTo>
                <a:lnTo>
                  <a:pt x="980440" y="9034602"/>
                </a:lnTo>
                <a:lnTo>
                  <a:pt x="961390" y="9041765"/>
                </a:lnTo>
                <a:lnTo>
                  <a:pt x="957580" y="9045778"/>
                </a:lnTo>
                <a:lnTo>
                  <a:pt x="956310" y="9045842"/>
                </a:lnTo>
                <a:lnTo>
                  <a:pt x="955040" y="9045905"/>
                </a:lnTo>
                <a:lnTo>
                  <a:pt x="949960" y="9042197"/>
                </a:lnTo>
                <a:lnTo>
                  <a:pt x="920750" y="9033891"/>
                </a:lnTo>
                <a:lnTo>
                  <a:pt x="882650" y="9039517"/>
                </a:lnTo>
                <a:lnTo>
                  <a:pt x="845820" y="9055557"/>
                </a:lnTo>
                <a:lnTo>
                  <a:pt x="824230" y="9078519"/>
                </a:lnTo>
                <a:lnTo>
                  <a:pt x="819150" y="9099080"/>
                </a:lnTo>
                <a:lnTo>
                  <a:pt x="820420" y="9111412"/>
                </a:lnTo>
                <a:lnTo>
                  <a:pt x="828040" y="9112085"/>
                </a:lnTo>
                <a:lnTo>
                  <a:pt x="836930" y="9097696"/>
                </a:lnTo>
                <a:lnTo>
                  <a:pt x="850900" y="9083091"/>
                </a:lnTo>
                <a:lnTo>
                  <a:pt x="863600" y="9079992"/>
                </a:lnTo>
                <a:lnTo>
                  <a:pt x="872490" y="9077820"/>
                </a:lnTo>
                <a:lnTo>
                  <a:pt x="894080" y="9082011"/>
                </a:lnTo>
                <a:lnTo>
                  <a:pt x="910590" y="9095842"/>
                </a:lnTo>
                <a:lnTo>
                  <a:pt x="915670" y="9101887"/>
                </a:lnTo>
                <a:lnTo>
                  <a:pt x="919480" y="9105443"/>
                </a:lnTo>
                <a:lnTo>
                  <a:pt x="925830" y="9106802"/>
                </a:lnTo>
                <a:lnTo>
                  <a:pt x="927100" y="9106687"/>
                </a:lnTo>
                <a:lnTo>
                  <a:pt x="928370" y="9106586"/>
                </a:lnTo>
                <a:lnTo>
                  <a:pt x="982980" y="9128277"/>
                </a:lnTo>
                <a:lnTo>
                  <a:pt x="1005840" y="9170721"/>
                </a:lnTo>
                <a:lnTo>
                  <a:pt x="1002030" y="9176588"/>
                </a:lnTo>
                <a:lnTo>
                  <a:pt x="996950" y="9175928"/>
                </a:lnTo>
                <a:lnTo>
                  <a:pt x="989330" y="9168206"/>
                </a:lnTo>
                <a:lnTo>
                  <a:pt x="989330" y="9222829"/>
                </a:lnTo>
                <a:lnTo>
                  <a:pt x="988060" y="9257741"/>
                </a:lnTo>
                <a:lnTo>
                  <a:pt x="982980" y="9265247"/>
                </a:lnTo>
                <a:lnTo>
                  <a:pt x="982980" y="9305252"/>
                </a:lnTo>
                <a:lnTo>
                  <a:pt x="982980" y="9309367"/>
                </a:lnTo>
                <a:lnTo>
                  <a:pt x="980440" y="9312745"/>
                </a:lnTo>
                <a:lnTo>
                  <a:pt x="974090" y="9312745"/>
                </a:lnTo>
                <a:lnTo>
                  <a:pt x="967740" y="9316466"/>
                </a:lnTo>
                <a:lnTo>
                  <a:pt x="962660" y="9321025"/>
                </a:lnTo>
                <a:lnTo>
                  <a:pt x="955040" y="9326029"/>
                </a:lnTo>
                <a:lnTo>
                  <a:pt x="953770" y="9324175"/>
                </a:lnTo>
                <a:lnTo>
                  <a:pt x="979170" y="9298280"/>
                </a:lnTo>
                <a:lnTo>
                  <a:pt x="981710" y="9299638"/>
                </a:lnTo>
                <a:lnTo>
                  <a:pt x="982980" y="9305252"/>
                </a:lnTo>
                <a:lnTo>
                  <a:pt x="982980" y="9265247"/>
                </a:lnTo>
                <a:lnTo>
                  <a:pt x="977900" y="9272740"/>
                </a:lnTo>
                <a:lnTo>
                  <a:pt x="975360" y="9272740"/>
                </a:lnTo>
                <a:lnTo>
                  <a:pt x="974090" y="9270733"/>
                </a:lnTo>
                <a:lnTo>
                  <a:pt x="975360" y="9268269"/>
                </a:lnTo>
                <a:lnTo>
                  <a:pt x="977900" y="9245676"/>
                </a:lnTo>
                <a:lnTo>
                  <a:pt x="967740" y="9214790"/>
                </a:lnTo>
                <a:lnTo>
                  <a:pt x="957580" y="9198102"/>
                </a:lnTo>
                <a:lnTo>
                  <a:pt x="957580" y="9243327"/>
                </a:lnTo>
                <a:lnTo>
                  <a:pt x="957580" y="9257068"/>
                </a:lnTo>
                <a:lnTo>
                  <a:pt x="953770" y="9262745"/>
                </a:lnTo>
                <a:lnTo>
                  <a:pt x="952500" y="9262212"/>
                </a:lnTo>
                <a:lnTo>
                  <a:pt x="952500" y="9281935"/>
                </a:lnTo>
                <a:lnTo>
                  <a:pt x="948690" y="9289186"/>
                </a:lnTo>
                <a:lnTo>
                  <a:pt x="937260" y="9287281"/>
                </a:lnTo>
                <a:lnTo>
                  <a:pt x="932180" y="9284259"/>
                </a:lnTo>
                <a:lnTo>
                  <a:pt x="922020" y="9282824"/>
                </a:lnTo>
                <a:lnTo>
                  <a:pt x="914400" y="9284068"/>
                </a:lnTo>
                <a:lnTo>
                  <a:pt x="911860" y="9283967"/>
                </a:lnTo>
                <a:lnTo>
                  <a:pt x="910590" y="9283916"/>
                </a:lnTo>
                <a:lnTo>
                  <a:pt x="908050" y="9283814"/>
                </a:lnTo>
                <a:lnTo>
                  <a:pt x="906780" y="9283763"/>
                </a:lnTo>
                <a:lnTo>
                  <a:pt x="904240" y="9281503"/>
                </a:lnTo>
                <a:lnTo>
                  <a:pt x="904240" y="9301658"/>
                </a:lnTo>
                <a:lnTo>
                  <a:pt x="901700" y="9313227"/>
                </a:lnTo>
                <a:lnTo>
                  <a:pt x="897890" y="9323959"/>
                </a:lnTo>
                <a:lnTo>
                  <a:pt x="895350" y="9326740"/>
                </a:lnTo>
                <a:lnTo>
                  <a:pt x="892810" y="9322308"/>
                </a:lnTo>
                <a:lnTo>
                  <a:pt x="887730" y="9319285"/>
                </a:lnTo>
                <a:lnTo>
                  <a:pt x="881380" y="9322143"/>
                </a:lnTo>
                <a:lnTo>
                  <a:pt x="875030" y="9329102"/>
                </a:lnTo>
                <a:lnTo>
                  <a:pt x="872490" y="9338361"/>
                </a:lnTo>
                <a:lnTo>
                  <a:pt x="872490" y="9344215"/>
                </a:lnTo>
                <a:lnTo>
                  <a:pt x="869950" y="9347759"/>
                </a:lnTo>
                <a:lnTo>
                  <a:pt x="858520" y="9347759"/>
                </a:lnTo>
                <a:lnTo>
                  <a:pt x="850900" y="9351137"/>
                </a:lnTo>
                <a:lnTo>
                  <a:pt x="848360" y="9355252"/>
                </a:lnTo>
                <a:lnTo>
                  <a:pt x="840740" y="9362084"/>
                </a:lnTo>
                <a:lnTo>
                  <a:pt x="836930" y="9361754"/>
                </a:lnTo>
                <a:lnTo>
                  <a:pt x="838200" y="9354909"/>
                </a:lnTo>
                <a:lnTo>
                  <a:pt x="843280" y="9342234"/>
                </a:lnTo>
                <a:lnTo>
                  <a:pt x="847090" y="9317965"/>
                </a:lnTo>
                <a:lnTo>
                  <a:pt x="840740" y="9295028"/>
                </a:lnTo>
                <a:lnTo>
                  <a:pt x="828040" y="9281350"/>
                </a:lnTo>
                <a:lnTo>
                  <a:pt x="814070" y="9284805"/>
                </a:lnTo>
                <a:lnTo>
                  <a:pt x="812800" y="9287180"/>
                </a:lnTo>
                <a:lnTo>
                  <a:pt x="812800" y="9290126"/>
                </a:lnTo>
                <a:lnTo>
                  <a:pt x="816610" y="9291371"/>
                </a:lnTo>
                <a:lnTo>
                  <a:pt x="831850" y="9307347"/>
                </a:lnTo>
                <a:lnTo>
                  <a:pt x="835660" y="9333154"/>
                </a:lnTo>
                <a:lnTo>
                  <a:pt x="829310" y="9357169"/>
                </a:lnTo>
                <a:lnTo>
                  <a:pt x="812800" y="9367761"/>
                </a:lnTo>
                <a:lnTo>
                  <a:pt x="806450" y="9367761"/>
                </a:lnTo>
                <a:lnTo>
                  <a:pt x="806450" y="9354287"/>
                </a:lnTo>
                <a:lnTo>
                  <a:pt x="812800" y="9350261"/>
                </a:lnTo>
                <a:lnTo>
                  <a:pt x="816610" y="9342514"/>
                </a:lnTo>
                <a:lnTo>
                  <a:pt x="817880" y="9329483"/>
                </a:lnTo>
                <a:lnTo>
                  <a:pt x="815340" y="9315767"/>
                </a:lnTo>
                <a:lnTo>
                  <a:pt x="810260" y="9305963"/>
                </a:lnTo>
                <a:lnTo>
                  <a:pt x="805180" y="9299346"/>
                </a:lnTo>
                <a:lnTo>
                  <a:pt x="803910" y="9293581"/>
                </a:lnTo>
                <a:lnTo>
                  <a:pt x="806450" y="9287777"/>
                </a:lnTo>
                <a:lnTo>
                  <a:pt x="812800" y="9281020"/>
                </a:lnTo>
                <a:lnTo>
                  <a:pt x="829310" y="9274238"/>
                </a:lnTo>
                <a:lnTo>
                  <a:pt x="845820" y="9279115"/>
                </a:lnTo>
                <a:lnTo>
                  <a:pt x="858520" y="9292387"/>
                </a:lnTo>
                <a:lnTo>
                  <a:pt x="859790" y="9310853"/>
                </a:lnTo>
                <a:lnTo>
                  <a:pt x="858520" y="9319463"/>
                </a:lnTo>
                <a:lnTo>
                  <a:pt x="859790" y="9320378"/>
                </a:lnTo>
                <a:lnTo>
                  <a:pt x="862330" y="9322219"/>
                </a:lnTo>
                <a:lnTo>
                  <a:pt x="868680" y="9319146"/>
                </a:lnTo>
                <a:lnTo>
                  <a:pt x="877570" y="9310243"/>
                </a:lnTo>
                <a:lnTo>
                  <a:pt x="890270" y="9299981"/>
                </a:lnTo>
                <a:lnTo>
                  <a:pt x="899160" y="9297187"/>
                </a:lnTo>
                <a:lnTo>
                  <a:pt x="902970" y="9300540"/>
                </a:lnTo>
                <a:lnTo>
                  <a:pt x="904240" y="9301658"/>
                </a:lnTo>
                <a:lnTo>
                  <a:pt x="904240" y="9281503"/>
                </a:lnTo>
                <a:lnTo>
                  <a:pt x="902970" y="9280373"/>
                </a:lnTo>
                <a:lnTo>
                  <a:pt x="902970" y="9275369"/>
                </a:lnTo>
                <a:lnTo>
                  <a:pt x="908050" y="9270238"/>
                </a:lnTo>
                <a:lnTo>
                  <a:pt x="910590" y="9268536"/>
                </a:lnTo>
                <a:lnTo>
                  <a:pt x="913130" y="9260662"/>
                </a:lnTo>
                <a:lnTo>
                  <a:pt x="913130" y="9244813"/>
                </a:lnTo>
                <a:lnTo>
                  <a:pt x="915670" y="9236837"/>
                </a:lnTo>
                <a:lnTo>
                  <a:pt x="918210" y="9235034"/>
                </a:lnTo>
                <a:lnTo>
                  <a:pt x="923290" y="9233294"/>
                </a:lnTo>
                <a:lnTo>
                  <a:pt x="927100" y="9235529"/>
                </a:lnTo>
                <a:lnTo>
                  <a:pt x="927100" y="9240723"/>
                </a:lnTo>
                <a:lnTo>
                  <a:pt x="924560" y="9247899"/>
                </a:lnTo>
                <a:lnTo>
                  <a:pt x="919480" y="9255519"/>
                </a:lnTo>
                <a:lnTo>
                  <a:pt x="919480" y="9259799"/>
                </a:lnTo>
                <a:lnTo>
                  <a:pt x="923290" y="9262237"/>
                </a:lnTo>
                <a:lnTo>
                  <a:pt x="927100" y="9263151"/>
                </a:lnTo>
                <a:lnTo>
                  <a:pt x="932180" y="9264358"/>
                </a:lnTo>
                <a:lnTo>
                  <a:pt x="946150" y="9271622"/>
                </a:lnTo>
                <a:lnTo>
                  <a:pt x="952500" y="9281935"/>
                </a:lnTo>
                <a:lnTo>
                  <a:pt x="952500" y="9262212"/>
                </a:lnTo>
                <a:lnTo>
                  <a:pt x="947420" y="9260027"/>
                </a:lnTo>
                <a:lnTo>
                  <a:pt x="942340" y="9253334"/>
                </a:lnTo>
                <a:lnTo>
                  <a:pt x="938530" y="9244762"/>
                </a:lnTo>
                <a:lnTo>
                  <a:pt x="937260" y="9236469"/>
                </a:lnTo>
                <a:lnTo>
                  <a:pt x="934720" y="9216733"/>
                </a:lnTo>
                <a:lnTo>
                  <a:pt x="922020" y="9198788"/>
                </a:lnTo>
                <a:lnTo>
                  <a:pt x="904240" y="9186570"/>
                </a:lnTo>
                <a:lnTo>
                  <a:pt x="885190" y="9184018"/>
                </a:lnTo>
                <a:lnTo>
                  <a:pt x="882650" y="9183916"/>
                </a:lnTo>
                <a:lnTo>
                  <a:pt x="880110" y="9183814"/>
                </a:lnTo>
                <a:lnTo>
                  <a:pt x="877570" y="9183713"/>
                </a:lnTo>
                <a:lnTo>
                  <a:pt x="876300" y="9183662"/>
                </a:lnTo>
                <a:lnTo>
                  <a:pt x="872490" y="9179623"/>
                </a:lnTo>
                <a:lnTo>
                  <a:pt x="876300" y="9174963"/>
                </a:lnTo>
                <a:lnTo>
                  <a:pt x="883920" y="9172435"/>
                </a:lnTo>
                <a:lnTo>
                  <a:pt x="889000" y="9170746"/>
                </a:lnTo>
                <a:lnTo>
                  <a:pt x="892810" y="9165996"/>
                </a:lnTo>
                <a:lnTo>
                  <a:pt x="892810" y="9160218"/>
                </a:lnTo>
                <a:lnTo>
                  <a:pt x="887730" y="9155163"/>
                </a:lnTo>
                <a:lnTo>
                  <a:pt x="885190" y="9153436"/>
                </a:lnTo>
                <a:lnTo>
                  <a:pt x="883920" y="9150134"/>
                </a:lnTo>
                <a:lnTo>
                  <a:pt x="885190" y="9147823"/>
                </a:lnTo>
                <a:lnTo>
                  <a:pt x="895350" y="9152509"/>
                </a:lnTo>
                <a:lnTo>
                  <a:pt x="897890" y="9154706"/>
                </a:lnTo>
                <a:lnTo>
                  <a:pt x="915670" y="9170060"/>
                </a:lnTo>
                <a:lnTo>
                  <a:pt x="935990" y="9192349"/>
                </a:lnTo>
                <a:lnTo>
                  <a:pt x="949960" y="9211234"/>
                </a:lnTo>
                <a:lnTo>
                  <a:pt x="955040" y="9226410"/>
                </a:lnTo>
                <a:lnTo>
                  <a:pt x="957580" y="9243327"/>
                </a:lnTo>
                <a:lnTo>
                  <a:pt x="957580" y="9198102"/>
                </a:lnTo>
                <a:lnTo>
                  <a:pt x="948690" y="9183497"/>
                </a:lnTo>
                <a:lnTo>
                  <a:pt x="924560" y="9159684"/>
                </a:lnTo>
                <a:lnTo>
                  <a:pt x="914400" y="9152242"/>
                </a:lnTo>
                <a:lnTo>
                  <a:pt x="905510" y="9145397"/>
                </a:lnTo>
                <a:lnTo>
                  <a:pt x="900430" y="9139911"/>
                </a:lnTo>
                <a:lnTo>
                  <a:pt x="897890" y="9136570"/>
                </a:lnTo>
                <a:lnTo>
                  <a:pt x="901700" y="9133700"/>
                </a:lnTo>
                <a:lnTo>
                  <a:pt x="911860" y="9135351"/>
                </a:lnTo>
                <a:lnTo>
                  <a:pt x="924560" y="9140558"/>
                </a:lnTo>
                <a:lnTo>
                  <a:pt x="937260" y="9148343"/>
                </a:lnTo>
                <a:lnTo>
                  <a:pt x="948690" y="9157221"/>
                </a:lnTo>
                <a:lnTo>
                  <a:pt x="949960" y="9157437"/>
                </a:lnTo>
                <a:lnTo>
                  <a:pt x="955040" y="9143390"/>
                </a:lnTo>
                <a:lnTo>
                  <a:pt x="957580" y="9143886"/>
                </a:lnTo>
                <a:lnTo>
                  <a:pt x="966470" y="9153728"/>
                </a:lnTo>
                <a:lnTo>
                  <a:pt x="981710" y="9183116"/>
                </a:lnTo>
                <a:lnTo>
                  <a:pt x="989330" y="9222829"/>
                </a:lnTo>
                <a:lnTo>
                  <a:pt x="989330" y="9168206"/>
                </a:lnTo>
                <a:lnTo>
                  <a:pt x="979170" y="9152839"/>
                </a:lnTo>
                <a:lnTo>
                  <a:pt x="966470" y="9134958"/>
                </a:lnTo>
                <a:lnTo>
                  <a:pt x="957580" y="9125814"/>
                </a:lnTo>
                <a:lnTo>
                  <a:pt x="951230" y="9124340"/>
                </a:lnTo>
                <a:lnTo>
                  <a:pt x="944880" y="9129509"/>
                </a:lnTo>
                <a:lnTo>
                  <a:pt x="939800" y="9135046"/>
                </a:lnTo>
                <a:lnTo>
                  <a:pt x="934720" y="9132659"/>
                </a:lnTo>
                <a:lnTo>
                  <a:pt x="928370" y="9126576"/>
                </a:lnTo>
                <a:lnTo>
                  <a:pt x="914400" y="9121064"/>
                </a:lnTo>
                <a:lnTo>
                  <a:pt x="901700" y="9118511"/>
                </a:lnTo>
                <a:lnTo>
                  <a:pt x="890270" y="9115869"/>
                </a:lnTo>
                <a:lnTo>
                  <a:pt x="880110" y="9113368"/>
                </a:lnTo>
                <a:lnTo>
                  <a:pt x="871220" y="9111247"/>
                </a:lnTo>
                <a:lnTo>
                  <a:pt x="875030" y="9139098"/>
                </a:lnTo>
                <a:lnTo>
                  <a:pt x="876300" y="9156395"/>
                </a:lnTo>
                <a:lnTo>
                  <a:pt x="875030" y="9165234"/>
                </a:lnTo>
                <a:lnTo>
                  <a:pt x="871220" y="9167724"/>
                </a:lnTo>
                <a:lnTo>
                  <a:pt x="862330" y="9171648"/>
                </a:lnTo>
                <a:lnTo>
                  <a:pt x="853440" y="9180728"/>
                </a:lnTo>
                <a:lnTo>
                  <a:pt x="847090" y="9190952"/>
                </a:lnTo>
                <a:lnTo>
                  <a:pt x="845820" y="9198318"/>
                </a:lnTo>
                <a:lnTo>
                  <a:pt x="847090" y="9200744"/>
                </a:lnTo>
                <a:lnTo>
                  <a:pt x="855980" y="9202725"/>
                </a:lnTo>
                <a:lnTo>
                  <a:pt x="864870" y="9202725"/>
                </a:lnTo>
                <a:lnTo>
                  <a:pt x="872490" y="9204973"/>
                </a:lnTo>
                <a:lnTo>
                  <a:pt x="885190" y="9208719"/>
                </a:lnTo>
                <a:lnTo>
                  <a:pt x="896620" y="9224620"/>
                </a:lnTo>
                <a:lnTo>
                  <a:pt x="899160" y="9247340"/>
                </a:lnTo>
                <a:lnTo>
                  <a:pt x="891540" y="9273769"/>
                </a:lnTo>
                <a:lnTo>
                  <a:pt x="881380" y="9290418"/>
                </a:lnTo>
                <a:lnTo>
                  <a:pt x="875030" y="9298343"/>
                </a:lnTo>
                <a:lnTo>
                  <a:pt x="869950" y="9297619"/>
                </a:lnTo>
                <a:lnTo>
                  <a:pt x="866140" y="9288348"/>
                </a:lnTo>
                <a:lnTo>
                  <a:pt x="857250" y="9270746"/>
                </a:lnTo>
                <a:lnTo>
                  <a:pt x="842010" y="9260840"/>
                </a:lnTo>
                <a:lnTo>
                  <a:pt x="840740" y="9260764"/>
                </a:lnTo>
                <a:lnTo>
                  <a:pt x="824230" y="9259646"/>
                </a:lnTo>
                <a:lnTo>
                  <a:pt x="806450" y="9268130"/>
                </a:lnTo>
                <a:lnTo>
                  <a:pt x="793750" y="9279598"/>
                </a:lnTo>
                <a:lnTo>
                  <a:pt x="787400" y="9289898"/>
                </a:lnTo>
                <a:lnTo>
                  <a:pt x="786130" y="9299181"/>
                </a:lnTo>
                <a:lnTo>
                  <a:pt x="789940" y="9307652"/>
                </a:lnTo>
                <a:lnTo>
                  <a:pt x="797560" y="9322371"/>
                </a:lnTo>
                <a:lnTo>
                  <a:pt x="797560" y="9339694"/>
                </a:lnTo>
                <a:lnTo>
                  <a:pt x="792480" y="9354922"/>
                </a:lnTo>
                <a:lnTo>
                  <a:pt x="781050" y="9363392"/>
                </a:lnTo>
                <a:lnTo>
                  <a:pt x="765810" y="9370162"/>
                </a:lnTo>
                <a:lnTo>
                  <a:pt x="755650" y="9377464"/>
                </a:lnTo>
                <a:lnTo>
                  <a:pt x="749300" y="9381172"/>
                </a:lnTo>
                <a:lnTo>
                  <a:pt x="739140" y="9370885"/>
                </a:lnTo>
                <a:lnTo>
                  <a:pt x="730250" y="9369082"/>
                </a:lnTo>
                <a:lnTo>
                  <a:pt x="722630" y="9371622"/>
                </a:lnTo>
                <a:lnTo>
                  <a:pt x="720090" y="9378290"/>
                </a:lnTo>
                <a:lnTo>
                  <a:pt x="718820" y="9384805"/>
                </a:lnTo>
                <a:lnTo>
                  <a:pt x="709930" y="9388132"/>
                </a:lnTo>
                <a:lnTo>
                  <a:pt x="708660" y="9388081"/>
                </a:lnTo>
                <a:lnTo>
                  <a:pt x="699770" y="9387700"/>
                </a:lnTo>
                <a:lnTo>
                  <a:pt x="689610" y="9382874"/>
                </a:lnTo>
                <a:lnTo>
                  <a:pt x="687070" y="9380195"/>
                </a:lnTo>
                <a:lnTo>
                  <a:pt x="676910" y="9376880"/>
                </a:lnTo>
                <a:lnTo>
                  <a:pt x="665480" y="9375534"/>
                </a:lnTo>
                <a:lnTo>
                  <a:pt x="624840" y="9365450"/>
                </a:lnTo>
                <a:lnTo>
                  <a:pt x="607060" y="9353423"/>
                </a:lnTo>
                <a:lnTo>
                  <a:pt x="607060" y="9346413"/>
                </a:lnTo>
                <a:lnTo>
                  <a:pt x="621030" y="9351391"/>
                </a:lnTo>
                <a:lnTo>
                  <a:pt x="641350" y="9359138"/>
                </a:lnTo>
                <a:lnTo>
                  <a:pt x="669290" y="9363481"/>
                </a:lnTo>
                <a:lnTo>
                  <a:pt x="676910" y="9363596"/>
                </a:lnTo>
                <a:lnTo>
                  <a:pt x="681990" y="9363672"/>
                </a:lnTo>
                <a:lnTo>
                  <a:pt x="689610" y="9363786"/>
                </a:lnTo>
                <a:lnTo>
                  <a:pt x="697230" y="9363900"/>
                </a:lnTo>
                <a:lnTo>
                  <a:pt x="720090" y="9359849"/>
                </a:lnTo>
                <a:lnTo>
                  <a:pt x="735330" y="9354896"/>
                </a:lnTo>
                <a:lnTo>
                  <a:pt x="744220" y="9353359"/>
                </a:lnTo>
                <a:lnTo>
                  <a:pt x="746760" y="9355328"/>
                </a:lnTo>
                <a:lnTo>
                  <a:pt x="748030" y="9360878"/>
                </a:lnTo>
                <a:lnTo>
                  <a:pt x="748030" y="9367253"/>
                </a:lnTo>
                <a:lnTo>
                  <a:pt x="749300" y="9367749"/>
                </a:lnTo>
                <a:lnTo>
                  <a:pt x="755650" y="9363189"/>
                </a:lnTo>
                <a:lnTo>
                  <a:pt x="759460" y="9356052"/>
                </a:lnTo>
                <a:lnTo>
                  <a:pt x="759460" y="9347670"/>
                </a:lnTo>
                <a:lnTo>
                  <a:pt x="753110" y="9338970"/>
                </a:lnTo>
                <a:lnTo>
                  <a:pt x="742950" y="9330842"/>
                </a:lnTo>
                <a:lnTo>
                  <a:pt x="731520" y="9325826"/>
                </a:lnTo>
                <a:lnTo>
                  <a:pt x="730250" y="9325788"/>
                </a:lnTo>
                <a:lnTo>
                  <a:pt x="723900" y="9325597"/>
                </a:lnTo>
                <a:lnTo>
                  <a:pt x="717550" y="9330474"/>
                </a:lnTo>
                <a:lnTo>
                  <a:pt x="712470" y="9340748"/>
                </a:lnTo>
                <a:lnTo>
                  <a:pt x="692150" y="9353804"/>
                </a:lnTo>
                <a:lnTo>
                  <a:pt x="690880" y="9353677"/>
                </a:lnTo>
                <a:lnTo>
                  <a:pt x="689610" y="9353563"/>
                </a:lnTo>
                <a:lnTo>
                  <a:pt x="688340" y="9353436"/>
                </a:lnTo>
                <a:lnTo>
                  <a:pt x="687070" y="9353309"/>
                </a:lnTo>
                <a:lnTo>
                  <a:pt x="651510" y="9349880"/>
                </a:lnTo>
                <a:lnTo>
                  <a:pt x="601980" y="9332252"/>
                </a:lnTo>
                <a:lnTo>
                  <a:pt x="552450" y="9304198"/>
                </a:lnTo>
                <a:lnTo>
                  <a:pt x="510540" y="9268993"/>
                </a:lnTo>
                <a:lnTo>
                  <a:pt x="506730" y="9263875"/>
                </a:lnTo>
                <a:lnTo>
                  <a:pt x="506730" y="9362910"/>
                </a:lnTo>
                <a:lnTo>
                  <a:pt x="504190" y="9372905"/>
                </a:lnTo>
                <a:lnTo>
                  <a:pt x="501650" y="9377261"/>
                </a:lnTo>
                <a:lnTo>
                  <a:pt x="497840" y="9375661"/>
                </a:lnTo>
                <a:lnTo>
                  <a:pt x="494030" y="9367761"/>
                </a:lnTo>
                <a:lnTo>
                  <a:pt x="492760" y="9362249"/>
                </a:lnTo>
                <a:lnTo>
                  <a:pt x="490220" y="9357754"/>
                </a:lnTo>
                <a:lnTo>
                  <a:pt x="480060" y="9357754"/>
                </a:lnTo>
                <a:lnTo>
                  <a:pt x="482600" y="9347670"/>
                </a:lnTo>
                <a:lnTo>
                  <a:pt x="485140" y="9346667"/>
                </a:lnTo>
                <a:lnTo>
                  <a:pt x="490220" y="9344647"/>
                </a:lnTo>
                <a:lnTo>
                  <a:pt x="497840" y="9343390"/>
                </a:lnTo>
                <a:lnTo>
                  <a:pt x="502920" y="9346108"/>
                </a:lnTo>
                <a:lnTo>
                  <a:pt x="505460" y="9352661"/>
                </a:lnTo>
                <a:lnTo>
                  <a:pt x="506730" y="9362910"/>
                </a:lnTo>
                <a:lnTo>
                  <a:pt x="506730" y="9263875"/>
                </a:lnTo>
                <a:lnTo>
                  <a:pt x="500380" y="9255315"/>
                </a:lnTo>
                <a:lnTo>
                  <a:pt x="497840" y="9248877"/>
                </a:lnTo>
                <a:lnTo>
                  <a:pt x="504190" y="9249613"/>
                </a:lnTo>
                <a:lnTo>
                  <a:pt x="519430" y="9257449"/>
                </a:lnTo>
                <a:lnTo>
                  <a:pt x="542290" y="9266822"/>
                </a:lnTo>
                <a:lnTo>
                  <a:pt x="558800" y="9271292"/>
                </a:lnTo>
                <a:lnTo>
                  <a:pt x="571500" y="9276575"/>
                </a:lnTo>
                <a:lnTo>
                  <a:pt x="582930" y="9288399"/>
                </a:lnTo>
                <a:lnTo>
                  <a:pt x="590550" y="9298673"/>
                </a:lnTo>
                <a:lnTo>
                  <a:pt x="596900" y="9300731"/>
                </a:lnTo>
                <a:lnTo>
                  <a:pt x="636270" y="9280169"/>
                </a:lnTo>
                <a:lnTo>
                  <a:pt x="637540" y="9275801"/>
                </a:lnTo>
                <a:lnTo>
                  <a:pt x="633730" y="9270479"/>
                </a:lnTo>
                <a:lnTo>
                  <a:pt x="631190" y="9261881"/>
                </a:lnTo>
                <a:lnTo>
                  <a:pt x="642620" y="9257576"/>
                </a:lnTo>
                <a:lnTo>
                  <a:pt x="646430" y="9256471"/>
                </a:lnTo>
                <a:lnTo>
                  <a:pt x="661670" y="9252026"/>
                </a:lnTo>
                <a:lnTo>
                  <a:pt x="673100" y="9245067"/>
                </a:lnTo>
                <a:lnTo>
                  <a:pt x="679450" y="9241206"/>
                </a:lnTo>
                <a:lnTo>
                  <a:pt x="694690" y="9231897"/>
                </a:lnTo>
                <a:lnTo>
                  <a:pt x="695960" y="9231554"/>
                </a:lnTo>
                <a:lnTo>
                  <a:pt x="708660" y="9228087"/>
                </a:lnTo>
                <a:lnTo>
                  <a:pt x="709930" y="9228137"/>
                </a:lnTo>
                <a:lnTo>
                  <a:pt x="712470" y="9228226"/>
                </a:lnTo>
                <a:lnTo>
                  <a:pt x="721360" y="9228569"/>
                </a:lnTo>
                <a:lnTo>
                  <a:pt x="731520" y="9233624"/>
                </a:lnTo>
                <a:lnTo>
                  <a:pt x="740410" y="9235783"/>
                </a:lnTo>
                <a:lnTo>
                  <a:pt x="748030" y="9230182"/>
                </a:lnTo>
                <a:lnTo>
                  <a:pt x="755650" y="9219324"/>
                </a:lnTo>
                <a:lnTo>
                  <a:pt x="758190" y="9205709"/>
                </a:lnTo>
                <a:lnTo>
                  <a:pt x="756920" y="9193746"/>
                </a:lnTo>
                <a:lnTo>
                  <a:pt x="754380" y="9185364"/>
                </a:lnTo>
                <a:lnTo>
                  <a:pt x="749300" y="9179700"/>
                </a:lnTo>
                <a:lnTo>
                  <a:pt x="740410" y="9175902"/>
                </a:lnTo>
                <a:lnTo>
                  <a:pt x="735330" y="9173273"/>
                </a:lnTo>
                <a:lnTo>
                  <a:pt x="731520" y="9168371"/>
                </a:lnTo>
                <a:lnTo>
                  <a:pt x="730250" y="9159710"/>
                </a:lnTo>
                <a:lnTo>
                  <a:pt x="730250" y="9145803"/>
                </a:lnTo>
                <a:lnTo>
                  <a:pt x="722630" y="9113660"/>
                </a:lnTo>
                <a:lnTo>
                  <a:pt x="703580" y="9087040"/>
                </a:lnTo>
                <a:lnTo>
                  <a:pt x="695960" y="9081910"/>
                </a:lnTo>
                <a:lnTo>
                  <a:pt x="695960" y="9117279"/>
                </a:lnTo>
                <a:lnTo>
                  <a:pt x="695960" y="9127490"/>
                </a:lnTo>
                <a:lnTo>
                  <a:pt x="693420" y="9134488"/>
                </a:lnTo>
                <a:lnTo>
                  <a:pt x="692150" y="9145283"/>
                </a:lnTo>
                <a:lnTo>
                  <a:pt x="692150" y="9151468"/>
                </a:lnTo>
                <a:lnTo>
                  <a:pt x="690880" y="9158694"/>
                </a:lnTo>
                <a:lnTo>
                  <a:pt x="688340" y="9162529"/>
                </a:lnTo>
                <a:lnTo>
                  <a:pt x="684530" y="9162072"/>
                </a:lnTo>
                <a:lnTo>
                  <a:pt x="683260" y="9156471"/>
                </a:lnTo>
                <a:lnTo>
                  <a:pt x="681990" y="9144648"/>
                </a:lnTo>
                <a:lnTo>
                  <a:pt x="680720" y="9125293"/>
                </a:lnTo>
                <a:lnTo>
                  <a:pt x="679450" y="9091257"/>
                </a:lnTo>
                <a:lnTo>
                  <a:pt x="687070" y="9100236"/>
                </a:lnTo>
                <a:lnTo>
                  <a:pt x="693420" y="9108554"/>
                </a:lnTo>
                <a:lnTo>
                  <a:pt x="695960" y="9117279"/>
                </a:lnTo>
                <a:lnTo>
                  <a:pt x="695960" y="9081910"/>
                </a:lnTo>
                <a:lnTo>
                  <a:pt x="679450" y="9070784"/>
                </a:lnTo>
                <a:lnTo>
                  <a:pt x="676910" y="9070670"/>
                </a:lnTo>
                <a:lnTo>
                  <a:pt x="652780" y="9069692"/>
                </a:lnTo>
                <a:lnTo>
                  <a:pt x="629920" y="9075407"/>
                </a:lnTo>
                <a:lnTo>
                  <a:pt x="621030" y="9079420"/>
                </a:lnTo>
                <a:lnTo>
                  <a:pt x="615950" y="9085821"/>
                </a:lnTo>
                <a:lnTo>
                  <a:pt x="613410" y="9092667"/>
                </a:lnTo>
                <a:lnTo>
                  <a:pt x="615950" y="9093492"/>
                </a:lnTo>
                <a:lnTo>
                  <a:pt x="628650" y="9090901"/>
                </a:lnTo>
                <a:lnTo>
                  <a:pt x="629920" y="9090838"/>
                </a:lnTo>
                <a:lnTo>
                  <a:pt x="631190" y="9090762"/>
                </a:lnTo>
                <a:lnTo>
                  <a:pt x="640080" y="9090266"/>
                </a:lnTo>
                <a:lnTo>
                  <a:pt x="651510" y="9092667"/>
                </a:lnTo>
                <a:lnTo>
                  <a:pt x="661670" y="9097632"/>
                </a:lnTo>
                <a:lnTo>
                  <a:pt x="669290" y="9104719"/>
                </a:lnTo>
                <a:lnTo>
                  <a:pt x="671830" y="9114130"/>
                </a:lnTo>
                <a:lnTo>
                  <a:pt x="673100" y="9126804"/>
                </a:lnTo>
                <a:lnTo>
                  <a:pt x="671830" y="9137942"/>
                </a:lnTo>
                <a:lnTo>
                  <a:pt x="668020" y="9142730"/>
                </a:lnTo>
                <a:lnTo>
                  <a:pt x="665480" y="9142730"/>
                </a:lnTo>
                <a:lnTo>
                  <a:pt x="662940" y="9138171"/>
                </a:lnTo>
                <a:lnTo>
                  <a:pt x="662940" y="9132621"/>
                </a:lnTo>
                <a:lnTo>
                  <a:pt x="659130" y="9123959"/>
                </a:lnTo>
                <a:lnTo>
                  <a:pt x="651510" y="9117330"/>
                </a:lnTo>
                <a:lnTo>
                  <a:pt x="646430" y="9115933"/>
                </a:lnTo>
                <a:lnTo>
                  <a:pt x="646430" y="9194673"/>
                </a:lnTo>
                <a:lnTo>
                  <a:pt x="646430" y="9201061"/>
                </a:lnTo>
                <a:lnTo>
                  <a:pt x="638810" y="9210904"/>
                </a:lnTo>
                <a:lnTo>
                  <a:pt x="628650" y="9220924"/>
                </a:lnTo>
                <a:lnTo>
                  <a:pt x="617220" y="9227896"/>
                </a:lnTo>
                <a:lnTo>
                  <a:pt x="598170" y="9231795"/>
                </a:lnTo>
                <a:lnTo>
                  <a:pt x="595630" y="9231732"/>
                </a:lnTo>
                <a:lnTo>
                  <a:pt x="590550" y="9231617"/>
                </a:lnTo>
                <a:lnTo>
                  <a:pt x="585470" y="9231490"/>
                </a:lnTo>
                <a:lnTo>
                  <a:pt x="582930" y="9231427"/>
                </a:lnTo>
                <a:lnTo>
                  <a:pt x="577850" y="9231300"/>
                </a:lnTo>
                <a:lnTo>
                  <a:pt x="572770" y="9231185"/>
                </a:lnTo>
                <a:lnTo>
                  <a:pt x="546100" y="9226512"/>
                </a:lnTo>
                <a:lnTo>
                  <a:pt x="524510" y="9218282"/>
                </a:lnTo>
                <a:lnTo>
                  <a:pt x="509270" y="9211551"/>
                </a:lnTo>
                <a:lnTo>
                  <a:pt x="499110" y="9208097"/>
                </a:lnTo>
                <a:lnTo>
                  <a:pt x="495300" y="9208211"/>
                </a:lnTo>
                <a:lnTo>
                  <a:pt x="494030" y="9208262"/>
                </a:lnTo>
                <a:lnTo>
                  <a:pt x="495300" y="9212377"/>
                </a:lnTo>
                <a:lnTo>
                  <a:pt x="530860" y="9231617"/>
                </a:lnTo>
                <a:lnTo>
                  <a:pt x="574040" y="9245371"/>
                </a:lnTo>
                <a:lnTo>
                  <a:pt x="589280" y="9248013"/>
                </a:lnTo>
                <a:lnTo>
                  <a:pt x="596900" y="9250782"/>
                </a:lnTo>
                <a:lnTo>
                  <a:pt x="595630" y="9254528"/>
                </a:lnTo>
                <a:lnTo>
                  <a:pt x="589280" y="9260078"/>
                </a:lnTo>
                <a:lnTo>
                  <a:pt x="585470" y="9260180"/>
                </a:lnTo>
                <a:lnTo>
                  <a:pt x="582930" y="9260243"/>
                </a:lnTo>
                <a:lnTo>
                  <a:pt x="567690" y="9260649"/>
                </a:lnTo>
                <a:lnTo>
                  <a:pt x="533400" y="9248000"/>
                </a:lnTo>
                <a:lnTo>
                  <a:pt x="497840" y="9227617"/>
                </a:lnTo>
                <a:lnTo>
                  <a:pt x="485140" y="9215704"/>
                </a:lnTo>
                <a:lnTo>
                  <a:pt x="485140" y="9286240"/>
                </a:lnTo>
                <a:lnTo>
                  <a:pt x="477520" y="9315704"/>
                </a:lnTo>
                <a:lnTo>
                  <a:pt x="462280" y="9322943"/>
                </a:lnTo>
                <a:lnTo>
                  <a:pt x="462280" y="9361449"/>
                </a:lnTo>
                <a:lnTo>
                  <a:pt x="459740" y="9367177"/>
                </a:lnTo>
                <a:lnTo>
                  <a:pt x="455930" y="9369273"/>
                </a:lnTo>
                <a:lnTo>
                  <a:pt x="447040" y="9367533"/>
                </a:lnTo>
                <a:lnTo>
                  <a:pt x="447040" y="9352763"/>
                </a:lnTo>
                <a:lnTo>
                  <a:pt x="455930" y="9352763"/>
                </a:lnTo>
                <a:lnTo>
                  <a:pt x="461010" y="9355506"/>
                </a:lnTo>
                <a:lnTo>
                  <a:pt x="462280" y="9361449"/>
                </a:lnTo>
                <a:lnTo>
                  <a:pt x="462280" y="9322943"/>
                </a:lnTo>
                <a:lnTo>
                  <a:pt x="452120" y="9327756"/>
                </a:lnTo>
                <a:lnTo>
                  <a:pt x="450850" y="9327655"/>
                </a:lnTo>
                <a:lnTo>
                  <a:pt x="449580" y="9327566"/>
                </a:lnTo>
                <a:lnTo>
                  <a:pt x="448310" y="9327464"/>
                </a:lnTo>
                <a:lnTo>
                  <a:pt x="447040" y="9327375"/>
                </a:lnTo>
                <a:lnTo>
                  <a:pt x="445770" y="9327274"/>
                </a:lnTo>
                <a:lnTo>
                  <a:pt x="444500" y="9324823"/>
                </a:lnTo>
                <a:lnTo>
                  <a:pt x="448310" y="9318828"/>
                </a:lnTo>
                <a:lnTo>
                  <a:pt x="449580" y="9317444"/>
                </a:lnTo>
                <a:lnTo>
                  <a:pt x="458470" y="9307741"/>
                </a:lnTo>
                <a:lnTo>
                  <a:pt x="468630" y="9293123"/>
                </a:lnTo>
                <a:lnTo>
                  <a:pt x="472440" y="9278366"/>
                </a:lnTo>
                <a:lnTo>
                  <a:pt x="468630" y="9261411"/>
                </a:lnTo>
                <a:lnTo>
                  <a:pt x="458470" y="9240228"/>
                </a:lnTo>
                <a:lnTo>
                  <a:pt x="448310" y="9222232"/>
                </a:lnTo>
                <a:lnTo>
                  <a:pt x="443230" y="9212021"/>
                </a:lnTo>
                <a:lnTo>
                  <a:pt x="445770" y="9209659"/>
                </a:lnTo>
                <a:lnTo>
                  <a:pt x="453390" y="9215183"/>
                </a:lnTo>
                <a:lnTo>
                  <a:pt x="477520" y="9249385"/>
                </a:lnTo>
                <a:lnTo>
                  <a:pt x="485140" y="9286240"/>
                </a:lnTo>
                <a:lnTo>
                  <a:pt x="485140" y="9215704"/>
                </a:lnTo>
                <a:lnTo>
                  <a:pt x="473710" y="9204960"/>
                </a:lnTo>
                <a:lnTo>
                  <a:pt x="463550" y="9191942"/>
                </a:lnTo>
                <a:lnTo>
                  <a:pt x="457200" y="9187624"/>
                </a:lnTo>
                <a:lnTo>
                  <a:pt x="450850" y="9182354"/>
                </a:lnTo>
                <a:lnTo>
                  <a:pt x="439420" y="9166466"/>
                </a:lnTo>
                <a:lnTo>
                  <a:pt x="425450" y="9145359"/>
                </a:lnTo>
                <a:lnTo>
                  <a:pt x="419100" y="9137904"/>
                </a:lnTo>
                <a:lnTo>
                  <a:pt x="415290" y="9125369"/>
                </a:lnTo>
                <a:lnTo>
                  <a:pt x="403860" y="9089022"/>
                </a:lnTo>
                <a:lnTo>
                  <a:pt x="401320" y="9076423"/>
                </a:lnTo>
                <a:lnTo>
                  <a:pt x="403860" y="9070061"/>
                </a:lnTo>
                <a:lnTo>
                  <a:pt x="407670" y="9071216"/>
                </a:lnTo>
                <a:lnTo>
                  <a:pt x="412750" y="9081148"/>
                </a:lnTo>
                <a:lnTo>
                  <a:pt x="419100" y="9097772"/>
                </a:lnTo>
                <a:lnTo>
                  <a:pt x="421640" y="9104427"/>
                </a:lnTo>
                <a:lnTo>
                  <a:pt x="429260" y="9120759"/>
                </a:lnTo>
                <a:lnTo>
                  <a:pt x="476250" y="9177236"/>
                </a:lnTo>
                <a:lnTo>
                  <a:pt x="511810" y="9198724"/>
                </a:lnTo>
                <a:lnTo>
                  <a:pt x="543560" y="9210878"/>
                </a:lnTo>
                <a:lnTo>
                  <a:pt x="557530" y="9215806"/>
                </a:lnTo>
                <a:lnTo>
                  <a:pt x="558800" y="9215869"/>
                </a:lnTo>
                <a:lnTo>
                  <a:pt x="561340" y="9215996"/>
                </a:lnTo>
                <a:lnTo>
                  <a:pt x="563880" y="9216111"/>
                </a:lnTo>
                <a:lnTo>
                  <a:pt x="565150" y="9216174"/>
                </a:lnTo>
                <a:lnTo>
                  <a:pt x="567690" y="9216301"/>
                </a:lnTo>
                <a:lnTo>
                  <a:pt x="570230" y="9216415"/>
                </a:lnTo>
                <a:lnTo>
                  <a:pt x="572770" y="9216542"/>
                </a:lnTo>
                <a:lnTo>
                  <a:pt x="575310" y="9216657"/>
                </a:lnTo>
                <a:lnTo>
                  <a:pt x="577850" y="9216784"/>
                </a:lnTo>
                <a:lnTo>
                  <a:pt x="591820" y="9217444"/>
                </a:lnTo>
                <a:lnTo>
                  <a:pt x="601980" y="9215196"/>
                </a:lnTo>
                <a:lnTo>
                  <a:pt x="610870" y="9213482"/>
                </a:lnTo>
                <a:lnTo>
                  <a:pt x="618490" y="9214231"/>
                </a:lnTo>
                <a:lnTo>
                  <a:pt x="622300" y="9214612"/>
                </a:lnTo>
                <a:lnTo>
                  <a:pt x="628650" y="9211805"/>
                </a:lnTo>
                <a:lnTo>
                  <a:pt x="628650" y="9205760"/>
                </a:lnTo>
                <a:lnTo>
                  <a:pt x="629920" y="9200540"/>
                </a:lnTo>
                <a:lnTo>
                  <a:pt x="636270" y="9196045"/>
                </a:lnTo>
                <a:lnTo>
                  <a:pt x="641350" y="9193632"/>
                </a:lnTo>
                <a:lnTo>
                  <a:pt x="646430" y="9194673"/>
                </a:lnTo>
                <a:lnTo>
                  <a:pt x="646430" y="9115933"/>
                </a:lnTo>
                <a:lnTo>
                  <a:pt x="638810" y="9113812"/>
                </a:lnTo>
                <a:lnTo>
                  <a:pt x="637540" y="9113876"/>
                </a:lnTo>
                <a:lnTo>
                  <a:pt x="636270" y="9113952"/>
                </a:lnTo>
                <a:lnTo>
                  <a:pt x="627380" y="9114460"/>
                </a:lnTo>
                <a:lnTo>
                  <a:pt x="615950" y="9120645"/>
                </a:lnTo>
                <a:lnTo>
                  <a:pt x="608330" y="9130716"/>
                </a:lnTo>
                <a:lnTo>
                  <a:pt x="605790" y="9141562"/>
                </a:lnTo>
                <a:lnTo>
                  <a:pt x="618490" y="9163609"/>
                </a:lnTo>
                <a:lnTo>
                  <a:pt x="610870" y="9178709"/>
                </a:lnTo>
                <a:lnTo>
                  <a:pt x="591820" y="9192146"/>
                </a:lnTo>
                <a:lnTo>
                  <a:pt x="563880" y="9200731"/>
                </a:lnTo>
                <a:lnTo>
                  <a:pt x="549910" y="9202115"/>
                </a:lnTo>
                <a:lnTo>
                  <a:pt x="543560" y="9200426"/>
                </a:lnTo>
                <a:lnTo>
                  <a:pt x="546100" y="9195410"/>
                </a:lnTo>
                <a:lnTo>
                  <a:pt x="548640" y="9192958"/>
                </a:lnTo>
                <a:lnTo>
                  <a:pt x="552450" y="9189263"/>
                </a:lnTo>
                <a:lnTo>
                  <a:pt x="553720" y="9188044"/>
                </a:lnTo>
                <a:lnTo>
                  <a:pt x="554990" y="9186812"/>
                </a:lnTo>
                <a:lnTo>
                  <a:pt x="571500" y="9168359"/>
                </a:lnTo>
                <a:lnTo>
                  <a:pt x="577850" y="9155951"/>
                </a:lnTo>
                <a:lnTo>
                  <a:pt x="585470" y="9141066"/>
                </a:lnTo>
                <a:lnTo>
                  <a:pt x="595630" y="9109024"/>
                </a:lnTo>
                <a:lnTo>
                  <a:pt x="600710" y="9076360"/>
                </a:lnTo>
                <a:lnTo>
                  <a:pt x="604520" y="9039187"/>
                </a:lnTo>
                <a:lnTo>
                  <a:pt x="577850" y="9036063"/>
                </a:lnTo>
                <a:lnTo>
                  <a:pt x="577850" y="9062009"/>
                </a:lnTo>
                <a:lnTo>
                  <a:pt x="576580" y="9069375"/>
                </a:lnTo>
                <a:lnTo>
                  <a:pt x="572770" y="9081960"/>
                </a:lnTo>
                <a:lnTo>
                  <a:pt x="563880" y="9095918"/>
                </a:lnTo>
                <a:lnTo>
                  <a:pt x="556260" y="9096692"/>
                </a:lnTo>
                <a:lnTo>
                  <a:pt x="553720" y="9088501"/>
                </a:lnTo>
                <a:lnTo>
                  <a:pt x="561340" y="9075598"/>
                </a:lnTo>
                <a:lnTo>
                  <a:pt x="563880" y="9072728"/>
                </a:lnTo>
                <a:lnTo>
                  <a:pt x="565150" y="9071292"/>
                </a:lnTo>
                <a:lnTo>
                  <a:pt x="567690" y="9065514"/>
                </a:lnTo>
                <a:lnTo>
                  <a:pt x="563880" y="9059964"/>
                </a:lnTo>
                <a:lnTo>
                  <a:pt x="566420" y="9057703"/>
                </a:lnTo>
                <a:lnTo>
                  <a:pt x="570230" y="9057703"/>
                </a:lnTo>
                <a:lnTo>
                  <a:pt x="575310" y="9058554"/>
                </a:lnTo>
                <a:lnTo>
                  <a:pt x="577850" y="9062009"/>
                </a:lnTo>
                <a:lnTo>
                  <a:pt x="577850" y="9036063"/>
                </a:lnTo>
                <a:lnTo>
                  <a:pt x="567690" y="9034869"/>
                </a:lnTo>
                <a:lnTo>
                  <a:pt x="552450" y="9034805"/>
                </a:lnTo>
                <a:lnTo>
                  <a:pt x="552450" y="9148013"/>
                </a:lnTo>
                <a:lnTo>
                  <a:pt x="552450" y="9154490"/>
                </a:lnTo>
                <a:lnTo>
                  <a:pt x="549910" y="9157297"/>
                </a:lnTo>
                <a:lnTo>
                  <a:pt x="548640" y="9157068"/>
                </a:lnTo>
                <a:lnTo>
                  <a:pt x="548640" y="9167939"/>
                </a:lnTo>
                <a:lnTo>
                  <a:pt x="548640" y="9169895"/>
                </a:lnTo>
                <a:lnTo>
                  <a:pt x="544830" y="9173947"/>
                </a:lnTo>
                <a:lnTo>
                  <a:pt x="541020" y="9176931"/>
                </a:lnTo>
                <a:lnTo>
                  <a:pt x="532130" y="9179801"/>
                </a:lnTo>
                <a:lnTo>
                  <a:pt x="530860" y="9179674"/>
                </a:lnTo>
                <a:lnTo>
                  <a:pt x="521970" y="9178798"/>
                </a:lnTo>
                <a:lnTo>
                  <a:pt x="513080" y="9175064"/>
                </a:lnTo>
                <a:lnTo>
                  <a:pt x="511810" y="9169730"/>
                </a:lnTo>
                <a:lnTo>
                  <a:pt x="519430" y="9166111"/>
                </a:lnTo>
                <a:lnTo>
                  <a:pt x="530860" y="9164422"/>
                </a:lnTo>
                <a:lnTo>
                  <a:pt x="533400" y="9164536"/>
                </a:lnTo>
                <a:lnTo>
                  <a:pt x="535940" y="9164650"/>
                </a:lnTo>
                <a:lnTo>
                  <a:pt x="538480" y="9164764"/>
                </a:lnTo>
                <a:lnTo>
                  <a:pt x="539750" y="9164815"/>
                </a:lnTo>
                <a:lnTo>
                  <a:pt x="542290" y="9164930"/>
                </a:lnTo>
                <a:lnTo>
                  <a:pt x="548640" y="9167939"/>
                </a:lnTo>
                <a:lnTo>
                  <a:pt x="548640" y="9157068"/>
                </a:lnTo>
                <a:lnTo>
                  <a:pt x="544830" y="9156382"/>
                </a:lnTo>
                <a:lnTo>
                  <a:pt x="538480" y="9151722"/>
                </a:lnTo>
                <a:lnTo>
                  <a:pt x="532130" y="9144406"/>
                </a:lnTo>
                <a:lnTo>
                  <a:pt x="530860" y="9139301"/>
                </a:lnTo>
                <a:lnTo>
                  <a:pt x="538480" y="9135212"/>
                </a:lnTo>
                <a:lnTo>
                  <a:pt x="543560" y="9133726"/>
                </a:lnTo>
                <a:lnTo>
                  <a:pt x="548640" y="9135758"/>
                </a:lnTo>
                <a:lnTo>
                  <a:pt x="551180" y="9140723"/>
                </a:lnTo>
                <a:lnTo>
                  <a:pt x="552450" y="9148013"/>
                </a:lnTo>
                <a:lnTo>
                  <a:pt x="552450" y="9034805"/>
                </a:lnTo>
                <a:lnTo>
                  <a:pt x="547370" y="9034780"/>
                </a:lnTo>
                <a:lnTo>
                  <a:pt x="539750" y="9041676"/>
                </a:lnTo>
                <a:lnTo>
                  <a:pt x="538480" y="9058338"/>
                </a:lnTo>
                <a:lnTo>
                  <a:pt x="535940" y="9076512"/>
                </a:lnTo>
                <a:lnTo>
                  <a:pt x="532130" y="9089098"/>
                </a:lnTo>
                <a:lnTo>
                  <a:pt x="528320" y="9099359"/>
                </a:lnTo>
                <a:lnTo>
                  <a:pt x="525780" y="9110586"/>
                </a:lnTo>
                <a:lnTo>
                  <a:pt x="520700" y="9123680"/>
                </a:lnTo>
                <a:lnTo>
                  <a:pt x="509270" y="9141054"/>
                </a:lnTo>
                <a:lnTo>
                  <a:pt x="496570" y="9156230"/>
                </a:lnTo>
                <a:lnTo>
                  <a:pt x="486410" y="9162732"/>
                </a:lnTo>
                <a:lnTo>
                  <a:pt x="476250" y="9155519"/>
                </a:lnTo>
                <a:lnTo>
                  <a:pt x="459740" y="9139110"/>
                </a:lnTo>
                <a:lnTo>
                  <a:pt x="444500" y="9121343"/>
                </a:lnTo>
                <a:lnTo>
                  <a:pt x="438150" y="9110015"/>
                </a:lnTo>
                <a:lnTo>
                  <a:pt x="434340" y="9099220"/>
                </a:lnTo>
                <a:lnTo>
                  <a:pt x="427990" y="9083002"/>
                </a:lnTo>
                <a:lnTo>
                  <a:pt x="420370" y="9064993"/>
                </a:lnTo>
                <a:lnTo>
                  <a:pt x="419100" y="9048813"/>
                </a:lnTo>
                <a:lnTo>
                  <a:pt x="420370" y="9036901"/>
                </a:lnTo>
                <a:lnTo>
                  <a:pt x="419100" y="9035605"/>
                </a:lnTo>
                <a:lnTo>
                  <a:pt x="417830" y="9035517"/>
                </a:lnTo>
                <a:lnTo>
                  <a:pt x="394970" y="9034069"/>
                </a:lnTo>
                <a:lnTo>
                  <a:pt x="389890" y="9033967"/>
                </a:lnTo>
                <a:lnTo>
                  <a:pt x="382270" y="9034831"/>
                </a:lnTo>
                <a:lnTo>
                  <a:pt x="382270" y="9068029"/>
                </a:lnTo>
                <a:lnTo>
                  <a:pt x="384810" y="9103322"/>
                </a:lnTo>
                <a:lnTo>
                  <a:pt x="391160" y="9136418"/>
                </a:lnTo>
                <a:lnTo>
                  <a:pt x="400050" y="9161132"/>
                </a:lnTo>
                <a:lnTo>
                  <a:pt x="401320" y="9165031"/>
                </a:lnTo>
                <a:lnTo>
                  <a:pt x="405130" y="9176715"/>
                </a:lnTo>
                <a:lnTo>
                  <a:pt x="402590" y="9187840"/>
                </a:lnTo>
                <a:lnTo>
                  <a:pt x="397510" y="9189923"/>
                </a:lnTo>
                <a:lnTo>
                  <a:pt x="397510" y="9209672"/>
                </a:lnTo>
                <a:lnTo>
                  <a:pt x="397510" y="9220225"/>
                </a:lnTo>
                <a:lnTo>
                  <a:pt x="396240" y="9229560"/>
                </a:lnTo>
                <a:lnTo>
                  <a:pt x="393700" y="9232722"/>
                </a:lnTo>
                <a:lnTo>
                  <a:pt x="391160" y="9230855"/>
                </a:lnTo>
                <a:lnTo>
                  <a:pt x="391160" y="9225077"/>
                </a:lnTo>
                <a:lnTo>
                  <a:pt x="393700" y="9218663"/>
                </a:lnTo>
                <a:lnTo>
                  <a:pt x="391160" y="9217952"/>
                </a:lnTo>
                <a:lnTo>
                  <a:pt x="373380" y="9220721"/>
                </a:lnTo>
                <a:lnTo>
                  <a:pt x="361950" y="9222524"/>
                </a:lnTo>
                <a:lnTo>
                  <a:pt x="360680" y="9222613"/>
                </a:lnTo>
                <a:lnTo>
                  <a:pt x="359410" y="9222702"/>
                </a:lnTo>
                <a:lnTo>
                  <a:pt x="358140" y="9222791"/>
                </a:lnTo>
                <a:lnTo>
                  <a:pt x="356870" y="9222892"/>
                </a:lnTo>
                <a:lnTo>
                  <a:pt x="355600" y="9222981"/>
                </a:lnTo>
                <a:lnTo>
                  <a:pt x="354330" y="9223070"/>
                </a:lnTo>
                <a:lnTo>
                  <a:pt x="353060" y="9223159"/>
                </a:lnTo>
                <a:lnTo>
                  <a:pt x="353060" y="9222118"/>
                </a:lnTo>
                <a:lnTo>
                  <a:pt x="356870" y="9212872"/>
                </a:lnTo>
                <a:lnTo>
                  <a:pt x="359410" y="9208338"/>
                </a:lnTo>
                <a:lnTo>
                  <a:pt x="361950" y="9203817"/>
                </a:lnTo>
                <a:lnTo>
                  <a:pt x="365760" y="9198115"/>
                </a:lnTo>
                <a:lnTo>
                  <a:pt x="368300" y="9198978"/>
                </a:lnTo>
                <a:lnTo>
                  <a:pt x="368300" y="9205316"/>
                </a:lnTo>
                <a:lnTo>
                  <a:pt x="372110" y="9207729"/>
                </a:lnTo>
                <a:lnTo>
                  <a:pt x="396240" y="9207729"/>
                </a:lnTo>
                <a:lnTo>
                  <a:pt x="397510" y="9209672"/>
                </a:lnTo>
                <a:lnTo>
                  <a:pt x="397510" y="9189923"/>
                </a:lnTo>
                <a:lnTo>
                  <a:pt x="394970" y="9190965"/>
                </a:lnTo>
                <a:lnTo>
                  <a:pt x="384810" y="9182532"/>
                </a:lnTo>
                <a:lnTo>
                  <a:pt x="383540" y="9179662"/>
                </a:lnTo>
                <a:lnTo>
                  <a:pt x="378460" y="9178633"/>
                </a:lnTo>
                <a:lnTo>
                  <a:pt x="373380" y="9180233"/>
                </a:lnTo>
                <a:lnTo>
                  <a:pt x="370840" y="9180322"/>
                </a:lnTo>
                <a:lnTo>
                  <a:pt x="368300" y="9180398"/>
                </a:lnTo>
                <a:lnTo>
                  <a:pt x="365760" y="9180487"/>
                </a:lnTo>
                <a:lnTo>
                  <a:pt x="360680" y="9177401"/>
                </a:lnTo>
                <a:lnTo>
                  <a:pt x="359410" y="9172702"/>
                </a:lnTo>
                <a:lnTo>
                  <a:pt x="361950" y="9168066"/>
                </a:lnTo>
                <a:lnTo>
                  <a:pt x="364490" y="9163952"/>
                </a:lnTo>
                <a:lnTo>
                  <a:pt x="367030" y="9155379"/>
                </a:lnTo>
                <a:lnTo>
                  <a:pt x="369570" y="9143594"/>
                </a:lnTo>
                <a:lnTo>
                  <a:pt x="370840" y="9129865"/>
                </a:lnTo>
                <a:lnTo>
                  <a:pt x="370840" y="9105875"/>
                </a:lnTo>
                <a:lnTo>
                  <a:pt x="368300" y="9111729"/>
                </a:lnTo>
                <a:lnTo>
                  <a:pt x="361950" y="9130614"/>
                </a:lnTo>
                <a:lnTo>
                  <a:pt x="356870" y="9133916"/>
                </a:lnTo>
                <a:lnTo>
                  <a:pt x="356870" y="9141435"/>
                </a:lnTo>
                <a:lnTo>
                  <a:pt x="356870" y="9147302"/>
                </a:lnTo>
                <a:lnTo>
                  <a:pt x="353060" y="9155163"/>
                </a:lnTo>
                <a:lnTo>
                  <a:pt x="349250" y="9159075"/>
                </a:lnTo>
                <a:lnTo>
                  <a:pt x="347980" y="9164396"/>
                </a:lnTo>
                <a:lnTo>
                  <a:pt x="351790" y="9169565"/>
                </a:lnTo>
                <a:lnTo>
                  <a:pt x="349250" y="9178099"/>
                </a:lnTo>
                <a:lnTo>
                  <a:pt x="341630" y="9193797"/>
                </a:lnTo>
                <a:lnTo>
                  <a:pt x="339090" y="9204274"/>
                </a:lnTo>
                <a:lnTo>
                  <a:pt x="342900" y="9214167"/>
                </a:lnTo>
                <a:lnTo>
                  <a:pt x="341630" y="9221000"/>
                </a:lnTo>
                <a:lnTo>
                  <a:pt x="339090" y="9224416"/>
                </a:lnTo>
                <a:lnTo>
                  <a:pt x="327660" y="9248648"/>
                </a:lnTo>
                <a:lnTo>
                  <a:pt x="322580" y="9281909"/>
                </a:lnTo>
                <a:lnTo>
                  <a:pt x="325120" y="9315196"/>
                </a:lnTo>
                <a:lnTo>
                  <a:pt x="334010" y="9339491"/>
                </a:lnTo>
                <a:lnTo>
                  <a:pt x="339090" y="9349676"/>
                </a:lnTo>
                <a:lnTo>
                  <a:pt x="340360" y="9352229"/>
                </a:lnTo>
                <a:lnTo>
                  <a:pt x="339090" y="9359849"/>
                </a:lnTo>
                <a:lnTo>
                  <a:pt x="331470" y="9361030"/>
                </a:lnTo>
                <a:lnTo>
                  <a:pt x="318770" y="9354414"/>
                </a:lnTo>
                <a:lnTo>
                  <a:pt x="309880" y="9342653"/>
                </a:lnTo>
                <a:lnTo>
                  <a:pt x="306070" y="9324645"/>
                </a:lnTo>
                <a:lnTo>
                  <a:pt x="306070" y="9301734"/>
                </a:lnTo>
                <a:lnTo>
                  <a:pt x="309880" y="9275242"/>
                </a:lnTo>
                <a:lnTo>
                  <a:pt x="313690" y="9260230"/>
                </a:lnTo>
                <a:lnTo>
                  <a:pt x="308610" y="9265615"/>
                </a:lnTo>
                <a:lnTo>
                  <a:pt x="302260" y="9273146"/>
                </a:lnTo>
                <a:lnTo>
                  <a:pt x="293370" y="9279852"/>
                </a:lnTo>
                <a:lnTo>
                  <a:pt x="288290" y="9282747"/>
                </a:lnTo>
                <a:lnTo>
                  <a:pt x="283210" y="9279623"/>
                </a:lnTo>
                <a:lnTo>
                  <a:pt x="284480" y="9271140"/>
                </a:lnTo>
                <a:lnTo>
                  <a:pt x="293370" y="9258567"/>
                </a:lnTo>
                <a:lnTo>
                  <a:pt x="307340" y="9243200"/>
                </a:lnTo>
                <a:lnTo>
                  <a:pt x="322580" y="9228061"/>
                </a:lnTo>
                <a:lnTo>
                  <a:pt x="326390" y="9223515"/>
                </a:lnTo>
                <a:lnTo>
                  <a:pt x="331470" y="9217444"/>
                </a:lnTo>
                <a:lnTo>
                  <a:pt x="332740" y="9210611"/>
                </a:lnTo>
                <a:lnTo>
                  <a:pt x="327660" y="9206789"/>
                </a:lnTo>
                <a:lnTo>
                  <a:pt x="326390" y="9203538"/>
                </a:lnTo>
                <a:lnTo>
                  <a:pt x="327660" y="9195841"/>
                </a:lnTo>
                <a:lnTo>
                  <a:pt x="332740" y="9184462"/>
                </a:lnTo>
                <a:lnTo>
                  <a:pt x="337820" y="9170124"/>
                </a:lnTo>
                <a:lnTo>
                  <a:pt x="347980" y="9150960"/>
                </a:lnTo>
                <a:lnTo>
                  <a:pt x="350520" y="9146172"/>
                </a:lnTo>
                <a:lnTo>
                  <a:pt x="354330" y="9143327"/>
                </a:lnTo>
                <a:lnTo>
                  <a:pt x="356870" y="9141435"/>
                </a:lnTo>
                <a:lnTo>
                  <a:pt x="356870" y="9133916"/>
                </a:lnTo>
                <a:lnTo>
                  <a:pt x="354330" y="9123134"/>
                </a:lnTo>
                <a:lnTo>
                  <a:pt x="364490" y="9058415"/>
                </a:lnTo>
                <a:lnTo>
                  <a:pt x="360680" y="9037764"/>
                </a:lnTo>
                <a:lnTo>
                  <a:pt x="347980" y="9034145"/>
                </a:lnTo>
                <a:lnTo>
                  <a:pt x="347980" y="9061933"/>
                </a:lnTo>
                <a:lnTo>
                  <a:pt x="340360" y="9102496"/>
                </a:lnTo>
                <a:lnTo>
                  <a:pt x="326390" y="9155747"/>
                </a:lnTo>
                <a:lnTo>
                  <a:pt x="308610" y="9177617"/>
                </a:lnTo>
                <a:lnTo>
                  <a:pt x="307340" y="9177744"/>
                </a:lnTo>
                <a:lnTo>
                  <a:pt x="306070" y="9177871"/>
                </a:lnTo>
                <a:lnTo>
                  <a:pt x="304800" y="9177998"/>
                </a:lnTo>
                <a:lnTo>
                  <a:pt x="303530" y="9178125"/>
                </a:lnTo>
                <a:lnTo>
                  <a:pt x="302260" y="9178239"/>
                </a:lnTo>
                <a:lnTo>
                  <a:pt x="300990" y="9178366"/>
                </a:lnTo>
                <a:lnTo>
                  <a:pt x="280670" y="9180373"/>
                </a:lnTo>
                <a:lnTo>
                  <a:pt x="280670" y="9210853"/>
                </a:lnTo>
                <a:lnTo>
                  <a:pt x="271780" y="9212897"/>
                </a:lnTo>
                <a:lnTo>
                  <a:pt x="271780" y="9248445"/>
                </a:lnTo>
                <a:lnTo>
                  <a:pt x="265430" y="9253918"/>
                </a:lnTo>
                <a:lnTo>
                  <a:pt x="255270" y="9261437"/>
                </a:lnTo>
                <a:lnTo>
                  <a:pt x="246380" y="9271013"/>
                </a:lnTo>
                <a:lnTo>
                  <a:pt x="240030" y="9276893"/>
                </a:lnTo>
                <a:lnTo>
                  <a:pt x="240030" y="9299321"/>
                </a:lnTo>
                <a:lnTo>
                  <a:pt x="237490" y="9303334"/>
                </a:lnTo>
                <a:lnTo>
                  <a:pt x="224790" y="9313824"/>
                </a:lnTo>
                <a:lnTo>
                  <a:pt x="208280" y="9325089"/>
                </a:lnTo>
                <a:lnTo>
                  <a:pt x="193040" y="9334081"/>
                </a:lnTo>
                <a:lnTo>
                  <a:pt x="184150" y="9337751"/>
                </a:lnTo>
                <a:lnTo>
                  <a:pt x="179070" y="9336075"/>
                </a:lnTo>
                <a:lnTo>
                  <a:pt x="179070" y="9331935"/>
                </a:lnTo>
                <a:lnTo>
                  <a:pt x="182880" y="9326689"/>
                </a:lnTo>
                <a:lnTo>
                  <a:pt x="186690" y="9324543"/>
                </a:lnTo>
                <a:lnTo>
                  <a:pt x="187960" y="9323819"/>
                </a:lnTo>
                <a:lnTo>
                  <a:pt x="191770" y="9321673"/>
                </a:lnTo>
                <a:lnTo>
                  <a:pt x="199390" y="9318447"/>
                </a:lnTo>
                <a:lnTo>
                  <a:pt x="205740" y="9314663"/>
                </a:lnTo>
                <a:lnTo>
                  <a:pt x="205740" y="9294914"/>
                </a:lnTo>
                <a:lnTo>
                  <a:pt x="200660" y="9294355"/>
                </a:lnTo>
                <a:lnTo>
                  <a:pt x="187960" y="9278912"/>
                </a:lnTo>
                <a:lnTo>
                  <a:pt x="187960" y="9274835"/>
                </a:lnTo>
                <a:lnTo>
                  <a:pt x="193040" y="9263837"/>
                </a:lnTo>
                <a:lnTo>
                  <a:pt x="196850" y="9244990"/>
                </a:lnTo>
                <a:lnTo>
                  <a:pt x="199390" y="9219171"/>
                </a:lnTo>
                <a:lnTo>
                  <a:pt x="198120" y="9195054"/>
                </a:lnTo>
                <a:lnTo>
                  <a:pt x="193040" y="9181274"/>
                </a:lnTo>
                <a:lnTo>
                  <a:pt x="186690" y="9174556"/>
                </a:lnTo>
                <a:lnTo>
                  <a:pt x="186690" y="9162720"/>
                </a:lnTo>
                <a:lnTo>
                  <a:pt x="195580" y="9162720"/>
                </a:lnTo>
                <a:lnTo>
                  <a:pt x="200660" y="9161348"/>
                </a:lnTo>
                <a:lnTo>
                  <a:pt x="204470" y="9159684"/>
                </a:lnTo>
                <a:lnTo>
                  <a:pt x="210820" y="9165285"/>
                </a:lnTo>
                <a:lnTo>
                  <a:pt x="213360" y="9181541"/>
                </a:lnTo>
                <a:lnTo>
                  <a:pt x="212090" y="9199537"/>
                </a:lnTo>
                <a:lnTo>
                  <a:pt x="208280" y="9210383"/>
                </a:lnTo>
                <a:lnTo>
                  <a:pt x="204470" y="9212618"/>
                </a:lnTo>
                <a:lnTo>
                  <a:pt x="204470" y="9215653"/>
                </a:lnTo>
                <a:lnTo>
                  <a:pt x="208280" y="9220225"/>
                </a:lnTo>
                <a:lnTo>
                  <a:pt x="210820" y="9232976"/>
                </a:lnTo>
                <a:lnTo>
                  <a:pt x="209550" y="9252052"/>
                </a:lnTo>
                <a:lnTo>
                  <a:pt x="207010" y="9271775"/>
                </a:lnTo>
                <a:lnTo>
                  <a:pt x="207010" y="9295041"/>
                </a:lnTo>
                <a:lnTo>
                  <a:pt x="207010" y="9313901"/>
                </a:lnTo>
                <a:lnTo>
                  <a:pt x="208280" y="9313139"/>
                </a:lnTo>
                <a:lnTo>
                  <a:pt x="210820" y="9311500"/>
                </a:lnTo>
                <a:lnTo>
                  <a:pt x="213360" y="9309875"/>
                </a:lnTo>
                <a:lnTo>
                  <a:pt x="223520" y="9303614"/>
                </a:lnTo>
                <a:lnTo>
                  <a:pt x="224790" y="9303131"/>
                </a:lnTo>
                <a:lnTo>
                  <a:pt x="233680" y="9299753"/>
                </a:lnTo>
                <a:lnTo>
                  <a:pt x="234950" y="9299664"/>
                </a:lnTo>
                <a:lnTo>
                  <a:pt x="236220" y="9299588"/>
                </a:lnTo>
                <a:lnTo>
                  <a:pt x="237490" y="9299499"/>
                </a:lnTo>
                <a:lnTo>
                  <a:pt x="238760" y="9299410"/>
                </a:lnTo>
                <a:lnTo>
                  <a:pt x="240030" y="9299321"/>
                </a:lnTo>
                <a:lnTo>
                  <a:pt x="240030" y="9276893"/>
                </a:lnTo>
                <a:lnTo>
                  <a:pt x="237490" y="9279242"/>
                </a:lnTo>
                <a:lnTo>
                  <a:pt x="232410" y="9282747"/>
                </a:lnTo>
                <a:lnTo>
                  <a:pt x="224790" y="9276601"/>
                </a:lnTo>
                <a:lnTo>
                  <a:pt x="248920" y="9241841"/>
                </a:lnTo>
                <a:lnTo>
                  <a:pt x="262890" y="9241739"/>
                </a:lnTo>
                <a:lnTo>
                  <a:pt x="270510" y="9244165"/>
                </a:lnTo>
                <a:lnTo>
                  <a:pt x="271780" y="9248445"/>
                </a:lnTo>
                <a:lnTo>
                  <a:pt x="271780" y="9212897"/>
                </a:lnTo>
                <a:lnTo>
                  <a:pt x="264160" y="9214637"/>
                </a:lnTo>
                <a:lnTo>
                  <a:pt x="248920" y="9217533"/>
                </a:lnTo>
                <a:lnTo>
                  <a:pt x="247650" y="9217609"/>
                </a:lnTo>
                <a:lnTo>
                  <a:pt x="246380" y="9217698"/>
                </a:lnTo>
                <a:lnTo>
                  <a:pt x="245110" y="9217774"/>
                </a:lnTo>
                <a:lnTo>
                  <a:pt x="243840" y="9217850"/>
                </a:lnTo>
                <a:lnTo>
                  <a:pt x="242570" y="9217927"/>
                </a:lnTo>
                <a:lnTo>
                  <a:pt x="241300" y="9218016"/>
                </a:lnTo>
                <a:lnTo>
                  <a:pt x="240030" y="9218092"/>
                </a:lnTo>
                <a:lnTo>
                  <a:pt x="238760" y="9218168"/>
                </a:lnTo>
                <a:lnTo>
                  <a:pt x="237490" y="9218257"/>
                </a:lnTo>
                <a:lnTo>
                  <a:pt x="232410" y="9215526"/>
                </a:lnTo>
                <a:lnTo>
                  <a:pt x="228600" y="9207106"/>
                </a:lnTo>
                <a:lnTo>
                  <a:pt x="232410" y="9199816"/>
                </a:lnTo>
                <a:lnTo>
                  <a:pt x="240030" y="9194711"/>
                </a:lnTo>
                <a:lnTo>
                  <a:pt x="252730" y="9192882"/>
                </a:lnTo>
                <a:lnTo>
                  <a:pt x="255270" y="9192908"/>
                </a:lnTo>
                <a:lnTo>
                  <a:pt x="265430" y="9193022"/>
                </a:lnTo>
                <a:lnTo>
                  <a:pt x="265430" y="9193314"/>
                </a:lnTo>
                <a:lnTo>
                  <a:pt x="255270" y="9199042"/>
                </a:lnTo>
                <a:lnTo>
                  <a:pt x="250190" y="9203017"/>
                </a:lnTo>
                <a:lnTo>
                  <a:pt x="251460" y="9205455"/>
                </a:lnTo>
                <a:lnTo>
                  <a:pt x="260350" y="9207640"/>
                </a:lnTo>
                <a:lnTo>
                  <a:pt x="265430" y="9208440"/>
                </a:lnTo>
                <a:lnTo>
                  <a:pt x="280670" y="9210853"/>
                </a:lnTo>
                <a:lnTo>
                  <a:pt x="280670" y="9180373"/>
                </a:lnTo>
                <a:lnTo>
                  <a:pt x="276860" y="9180741"/>
                </a:lnTo>
                <a:lnTo>
                  <a:pt x="275590" y="9180665"/>
                </a:lnTo>
                <a:lnTo>
                  <a:pt x="224790" y="9177718"/>
                </a:lnTo>
                <a:lnTo>
                  <a:pt x="224790" y="9127947"/>
                </a:lnTo>
                <a:lnTo>
                  <a:pt x="229870" y="9087739"/>
                </a:lnTo>
                <a:lnTo>
                  <a:pt x="266700" y="9072308"/>
                </a:lnTo>
                <a:lnTo>
                  <a:pt x="312420" y="9063355"/>
                </a:lnTo>
                <a:lnTo>
                  <a:pt x="313690" y="9063279"/>
                </a:lnTo>
                <a:lnTo>
                  <a:pt x="314960" y="9063203"/>
                </a:lnTo>
                <a:lnTo>
                  <a:pt x="316230" y="9063126"/>
                </a:lnTo>
                <a:lnTo>
                  <a:pt x="317500" y="9063050"/>
                </a:lnTo>
                <a:lnTo>
                  <a:pt x="318770" y="9062987"/>
                </a:lnTo>
                <a:lnTo>
                  <a:pt x="320040" y="9062910"/>
                </a:lnTo>
                <a:lnTo>
                  <a:pt x="323850" y="9062682"/>
                </a:lnTo>
                <a:lnTo>
                  <a:pt x="332740" y="9061742"/>
                </a:lnTo>
                <a:lnTo>
                  <a:pt x="340360" y="9060688"/>
                </a:lnTo>
                <a:lnTo>
                  <a:pt x="344170" y="9059608"/>
                </a:lnTo>
                <a:lnTo>
                  <a:pt x="346710" y="9058237"/>
                </a:lnTo>
                <a:lnTo>
                  <a:pt x="347980" y="9061933"/>
                </a:lnTo>
                <a:lnTo>
                  <a:pt x="347980" y="9034145"/>
                </a:lnTo>
                <a:lnTo>
                  <a:pt x="345440" y="9033408"/>
                </a:lnTo>
                <a:lnTo>
                  <a:pt x="314960" y="9040965"/>
                </a:lnTo>
                <a:lnTo>
                  <a:pt x="252730" y="9059850"/>
                </a:lnTo>
                <a:lnTo>
                  <a:pt x="233680" y="9066289"/>
                </a:lnTo>
                <a:lnTo>
                  <a:pt x="218440" y="9073629"/>
                </a:lnTo>
                <a:lnTo>
                  <a:pt x="194310" y="9083192"/>
                </a:lnTo>
                <a:lnTo>
                  <a:pt x="175260" y="9088857"/>
                </a:lnTo>
                <a:lnTo>
                  <a:pt x="173990" y="9089415"/>
                </a:lnTo>
                <a:lnTo>
                  <a:pt x="173990" y="9242730"/>
                </a:lnTo>
                <a:lnTo>
                  <a:pt x="170180" y="9263837"/>
                </a:lnTo>
                <a:lnTo>
                  <a:pt x="167640" y="9298927"/>
                </a:lnTo>
                <a:lnTo>
                  <a:pt x="167640" y="9325254"/>
                </a:lnTo>
                <a:lnTo>
                  <a:pt x="165100" y="9326499"/>
                </a:lnTo>
                <a:lnTo>
                  <a:pt x="165100" y="9344127"/>
                </a:lnTo>
                <a:lnTo>
                  <a:pt x="162560" y="9348419"/>
                </a:lnTo>
                <a:lnTo>
                  <a:pt x="151130" y="9355049"/>
                </a:lnTo>
                <a:lnTo>
                  <a:pt x="138430" y="9360510"/>
                </a:lnTo>
                <a:lnTo>
                  <a:pt x="137160" y="9360624"/>
                </a:lnTo>
                <a:lnTo>
                  <a:pt x="135890" y="9360738"/>
                </a:lnTo>
                <a:lnTo>
                  <a:pt x="129540" y="9361284"/>
                </a:lnTo>
                <a:lnTo>
                  <a:pt x="132080" y="9356598"/>
                </a:lnTo>
                <a:lnTo>
                  <a:pt x="143510" y="9350324"/>
                </a:lnTo>
                <a:lnTo>
                  <a:pt x="154940" y="9345244"/>
                </a:lnTo>
                <a:lnTo>
                  <a:pt x="165100" y="9344127"/>
                </a:lnTo>
                <a:lnTo>
                  <a:pt x="165100" y="9326499"/>
                </a:lnTo>
                <a:lnTo>
                  <a:pt x="138430" y="9339440"/>
                </a:lnTo>
                <a:lnTo>
                  <a:pt x="113030" y="9349892"/>
                </a:lnTo>
                <a:lnTo>
                  <a:pt x="83820" y="9358808"/>
                </a:lnTo>
                <a:lnTo>
                  <a:pt x="58420" y="9364116"/>
                </a:lnTo>
                <a:lnTo>
                  <a:pt x="55880" y="9364053"/>
                </a:lnTo>
                <a:lnTo>
                  <a:pt x="52070" y="9363939"/>
                </a:lnTo>
                <a:lnTo>
                  <a:pt x="48260" y="9363837"/>
                </a:lnTo>
                <a:lnTo>
                  <a:pt x="45720" y="9363773"/>
                </a:lnTo>
                <a:lnTo>
                  <a:pt x="43180" y="9350896"/>
                </a:lnTo>
                <a:lnTo>
                  <a:pt x="45720" y="9327388"/>
                </a:lnTo>
                <a:lnTo>
                  <a:pt x="53340" y="9299003"/>
                </a:lnTo>
                <a:lnTo>
                  <a:pt x="64770" y="9271495"/>
                </a:lnTo>
                <a:lnTo>
                  <a:pt x="78740" y="9242730"/>
                </a:lnTo>
                <a:lnTo>
                  <a:pt x="92710" y="9242730"/>
                </a:lnTo>
                <a:lnTo>
                  <a:pt x="143510" y="9242730"/>
                </a:lnTo>
                <a:lnTo>
                  <a:pt x="167640" y="9242730"/>
                </a:lnTo>
                <a:lnTo>
                  <a:pt x="173990" y="9242730"/>
                </a:lnTo>
                <a:lnTo>
                  <a:pt x="173990" y="9089415"/>
                </a:lnTo>
                <a:lnTo>
                  <a:pt x="167640" y="9092159"/>
                </a:lnTo>
                <a:lnTo>
                  <a:pt x="167640" y="9149448"/>
                </a:lnTo>
                <a:lnTo>
                  <a:pt x="165100" y="9180220"/>
                </a:lnTo>
                <a:lnTo>
                  <a:pt x="143510" y="9180347"/>
                </a:lnTo>
                <a:lnTo>
                  <a:pt x="143510" y="9211107"/>
                </a:lnTo>
                <a:lnTo>
                  <a:pt x="143510" y="9215234"/>
                </a:lnTo>
                <a:lnTo>
                  <a:pt x="102870" y="9222511"/>
                </a:lnTo>
                <a:lnTo>
                  <a:pt x="92710" y="9220746"/>
                </a:lnTo>
                <a:lnTo>
                  <a:pt x="92710" y="9218308"/>
                </a:lnTo>
                <a:lnTo>
                  <a:pt x="96520" y="9211602"/>
                </a:lnTo>
                <a:lnTo>
                  <a:pt x="102870" y="9207373"/>
                </a:lnTo>
                <a:lnTo>
                  <a:pt x="106680" y="9204833"/>
                </a:lnTo>
                <a:lnTo>
                  <a:pt x="116840" y="9200705"/>
                </a:lnTo>
                <a:lnTo>
                  <a:pt x="119380" y="9201328"/>
                </a:lnTo>
                <a:lnTo>
                  <a:pt x="120650" y="9201645"/>
                </a:lnTo>
                <a:lnTo>
                  <a:pt x="121920" y="9201963"/>
                </a:lnTo>
                <a:lnTo>
                  <a:pt x="123190" y="9205125"/>
                </a:lnTo>
                <a:lnTo>
                  <a:pt x="128270" y="9207729"/>
                </a:lnTo>
                <a:lnTo>
                  <a:pt x="138430" y="9207729"/>
                </a:lnTo>
                <a:lnTo>
                  <a:pt x="143510" y="9211107"/>
                </a:lnTo>
                <a:lnTo>
                  <a:pt x="143510" y="9180347"/>
                </a:lnTo>
                <a:lnTo>
                  <a:pt x="135890" y="9180385"/>
                </a:lnTo>
                <a:lnTo>
                  <a:pt x="120650" y="9177909"/>
                </a:lnTo>
                <a:lnTo>
                  <a:pt x="121920" y="9169400"/>
                </a:lnTo>
                <a:lnTo>
                  <a:pt x="139700" y="9151468"/>
                </a:lnTo>
                <a:lnTo>
                  <a:pt x="158750" y="9136774"/>
                </a:lnTo>
                <a:lnTo>
                  <a:pt x="166370" y="9135529"/>
                </a:lnTo>
                <a:lnTo>
                  <a:pt x="167640" y="9149448"/>
                </a:lnTo>
                <a:lnTo>
                  <a:pt x="167640" y="9092159"/>
                </a:lnTo>
                <a:lnTo>
                  <a:pt x="161290" y="9094902"/>
                </a:lnTo>
                <a:lnTo>
                  <a:pt x="152400" y="9105595"/>
                </a:lnTo>
                <a:lnTo>
                  <a:pt x="140970" y="9117228"/>
                </a:lnTo>
                <a:lnTo>
                  <a:pt x="127000" y="9122715"/>
                </a:lnTo>
                <a:lnTo>
                  <a:pt x="119380" y="9120175"/>
                </a:lnTo>
                <a:lnTo>
                  <a:pt x="125730" y="9107754"/>
                </a:lnTo>
                <a:lnTo>
                  <a:pt x="130810" y="9101163"/>
                </a:lnTo>
                <a:lnTo>
                  <a:pt x="129540" y="9098242"/>
                </a:lnTo>
                <a:lnTo>
                  <a:pt x="128270" y="9098356"/>
                </a:lnTo>
                <a:lnTo>
                  <a:pt x="127000" y="9098470"/>
                </a:lnTo>
                <a:lnTo>
                  <a:pt x="125730" y="9098572"/>
                </a:lnTo>
                <a:lnTo>
                  <a:pt x="124460" y="9098686"/>
                </a:lnTo>
                <a:lnTo>
                  <a:pt x="123190" y="9098801"/>
                </a:lnTo>
                <a:lnTo>
                  <a:pt x="121920" y="9098902"/>
                </a:lnTo>
                <a:lnTo>
                  <a:pt x="109220" y="9103042"/>
                </a:lnTo>
                <a:lnTo>
                  <a:pt x="107950" y="9103131"/>
                </a:lnTo>
                <a:lnTo>
                  <a:pt x="106680" y="9103208"/>
                </a:lnTo>
                <a:lnTo>
                  <a:pt x="82550" y="9104808"/>
                </a:lnTo>
                <a:lnTo>
                  <a:pt x="58420" y="9096261"/>
                </a:lnTo>
                <a:lnTo>
                  <a:pt x="44450" y="9082037"/>
                </a:lnTo>
                <a:lnTo>
                  <a:pt x="46990" y="9066746"/>
                </a:lnTo>
                <a:lnTo>
                  <a:pt x="50800" y="9062466"/>
                </a:lnTo>
                <a:lnTo>
                  <a:pt x="53340" y="9063177"/>
                </a:lnTo>
                <a:lnTo>
                  <a:pt x="55880" y="9069565"/>
                </a:lnTo>
                <a:lnTo>
                  <a:pt x="71120" y="9083586"/>
                </a:lnTo>
                <a:lnTo>
                  <a:pt x="99060" y="9089390"/>
                </a:lnTo>
                <a:lnTo>
                  <a:pt x="100330" y="9089288"/>
                </a:lnTo>
                <a:lnTo>
                  <a:pt x="101600" y="9089187"/>
                </a:lnTo>
                <a:lnTo>
                  <a:pt x="102870" y="9089085"/>
                </a:lnTo>
                <a:lnTo>
                  <a:pt x="104140" y="9088984"/>
                </a:lnTo>
                <a:lnTo>
                  <a:pt x="133350" y="9086698"/>
                </a:lnTo>
                <a:lnTo>
                  <a:pt x="170180" y="9075242"/>
                </a:lnTo>
                <a:lnTo>
                  <a:pt x="198120" y="9064155"/>
                </a:lnTo>
                <a:lnTo>
                  <a:pt x="229870" y="9053551"/>
                </a:lnTo>
                <a:lnTo>
                  <a:pt x="259080" y="9044851"/>
                </a:lnTo>
                <a:lnTo>
                  <a:pt x="293370" y="9037637"/>
                </a:lnTo>
                <a:lnTo>
                  <a:pt x="302260" y="9035034"/>
                </a:lnTo>
                <a:lnTo>
                  <a:pt x="308610" y="9032545"/>
                </a:lnTo>
                <a:lnTo>
                  <a:pt x="309880" y="9032049"/>
                </a:lnTo>
                <a:lnTo>
                  <a:pt x="316230" y="9029027"/>
                </a:lnTo>
                <a:lnTo>
                  <a:pt x="322580" y="9026334"/>
                </a:lnTo>
                <a:lnTo>
                  <a:pt x="330200" y="9024252"/>
                </a:lnTo>
                <a:lnTo>
                  <a:pt x="339090" y="9022994"/>
                </a:lnTo>
                <a:lnTo>
                  <a:pt x="363220" y="9023109"/>
                </a:lnTo>
                <a:lnTo>
                  <a:pt x="368300" y="9023223"/>
                </a:lnTo>
                <a:lnTo>
                  <a:pt x="372110" y="9022550"/>
                </a:lnTo>
                <a:lnTo>
                  <a:pt x="377190" y="9021648"/>
                </a:lnTo>
                <a:lnTo>
                  <a:pt x="381000" y="9016543"/>
                </a:lnTo>
                <a:lnTo>
                  <a:pt x="381000" y="9006446"/>
                </a:lnTo>
                <a:lnTo>
                  <a:pt x="379730" y="8997391"/>
                </a:lnTo>
                <a:lnTo>
                  <a:pt x="377190" y="8992121"/>
                </a:lnTo>
                <a:lnTo>
                  <a:pt x="372110" y="8989758"/>
                </a:lnTo>
                <a:lnTo>
                  <a:pt x="372110" y="9004986"/>
                </a:lnTo>
                <a:lnTo>
                  <a:pt x="368300" y="9007221"/>
                </a:lnTo>
                <a:lnTo>
                  <a:pt x="365760" y="9007132"/>
                </a:lnTo>
                <a:lnTo>
                  <a:pt x="363220" y="9007043"/>
                </a:lnTo>
                <a:lnTo>
                  <a:pt x="360680" y="9006942"/>
                </a:lnTo>
                <a:lnTo>
                  <a:pt x="340360" y="9006230"/>
                </a:lnTo>
                <a:lnTo>
                  <a:pt x="293370" y="8993213"/>
                </a:lnTo>
                <a:lnTo>
                  <a:pt x="251460" y="8975877"/>
                </a:lnTo>
                <a:lnTo>
                  <a:pt x="236220" y="8961907"/>
                </a:lnTo>
                <a:lnTo>
                  <a:pt x="237490" y="8959304"/>
                </a:lnTo>
                <a:lnTo>
                  <a:pt x="233680" y="8958478"/>
                </a:lnTo>
                <a:lnTo>
                  <a:pt x="227330" y="8960028"/>
                </a:lnTo>
                <a:lnTo>
                  <a:pt x="224790" y="8960142"/>
                </a:lnTo>
                <a:lnTo>
                  <a:pt x="222250" y="8960269"/>
                </a:lnTo>
                <a:lnTo>
                  <a:pt x="219710" y="8960383"/>
                </a:lnTo>
                <a:lnTo>
                  <a:pt x="217170" y="8960498"/>
                </a:lnTo>
                <a:lnTo>
                  <a:pt x="208280" y="8958135"/>
                </a:lnTo>
                <a:lnTo>
                  <a:pt x="203200" y="8954046"/>
                </a:lnTo>
                <a:lnTo>
                  <a:pt x="204470" y="8949347"/>
                </a:lnTo>
                <a:lnTo>
                  <a:pt x="207010" y="8947213"/>
                </a:lnTo>
                <a:lnTo>
                  <a:pt x="210820" y="8948712"/>
                </a:lnTo>
                <a:lnTo>
                  <a:pt x="213360" y="8952674"/>
                </a:lnTo>
                <a:lnTo>
                  <a:pt x="217170" y="8956789"/>
                </a:lnTo>
                <a:lnTo>
                  <a:pt x="220980" y="8956015"/>
                </a:lnTo>
                <a:lnTo>
                  <a:pt x="222250" y="8952357"/>
                </a:lnTo>
                <a:lnTo>
                  <a:pt x="217170" y="8947810"/>
                </a:lnTo>
                <a:lnTo>
                  <a:pt x="196850" y="8934691"/>
                </a:lnTo>
                <a:lnTo>
                  <a:pt x="196850" y="8966416"/>
                </a:lnTo>
                <a:lnTo>
                  <a:pt x="191770" y="8967203"/>
                </a:lnTo>
                <a:lnTo>
                  <a:pt x="177800" y="8961768"/>
                </a:lnTo>
                <a:lnTo>
                  <a:pt x="152400" y="8951697"/>
                </a:lnTo>
                <a:lnTo>
                  <a:pt x="133350" y="8948395"/>
                </a:lnTo>
                <a:lnTo>
                  <a:pt x="116840" y="8951862"/>
                </a:lnTo>
                <a:lnTo>
                  <a:pt x="102870" y="8962098"/>
                </a:lnTo>
                <a:lnTo>
                  <a:pt x="96520" y="8967953"/>
                </a:lnTo>
                <a:lnTo>
                  <a:pt x="90170" y="8972321"/>
                </a:lnTo>
                <a:lnTo>
                  <a:pt x="85090" y="8974785"/>
                </a:lnTo>
                <a:lnTo>
                  <a:pt x="83820" y="8974861"/>
                </a:lnTo>
                <a:lnTo>
                  <a:pt x="82550" y="8974925"/>
                </a:lnTo>
                <a:lnTo>
                  <a:pt x="78740" y="8970683"/>
                </a:lnTo>
                <a:lnTo>
                  <a:pt x="78740" y="8964968"/>
                </a:lnTo>
                <a:lnTo>
                  <a:pt x="83820" y="8957310"/>
                </a:lnTo>
                <a:lnTo>
                  <a:pt x="92710" y="8947290"/>
                </a:lnTo>
                <a:lnTo>
                  <a:pt x="96520" y="8944902"/>
                </a:lnTo>
                <a:lnTo>
                  <a:pt x="107950" y="8937714"/>
                </a:lnTo>
                <a:lnTo>
                  <a:pt x="125730" y="8932520"/>
                </a:lnTo>
                <a:lnTo>
                  <a:pt x="129540" y="8932481"/>
                </a:lnTo>
                <a:lnTo>
                  <a:pt x="143510" y="8932354"/>
                </a:lnTo>
                <a:lnTo>
                  <a:pt x="154940" y="8937320"/>
                </a:lnTo>
                <a:lnTo>
                  <a:pt x="156210" y="8937879"/>
                </a:lnTo>
                <a:lnTo>
                  <a:pt x="160020" y="8940609"/>
                </a:lnTo>
                <a:lnTo>
                  <a:pt x="165100" y="8944191"/>
                </a:lnTo>
                <a:lnTo>
                  <a:pt x="171450" y="8948179"/>
                </a:lnTo>
                <a:lnTo>
                  <a:pt x="177800" y="8952078"/>
                </a:lnTo>
                <a:lnTo>
                  <a:pt x="191770" y="8960891"/>
                </a:lnTo>
                <a:lnTo>
                  <a:pt x="196850" y="8966416"/>
                </a:lnTo>
                <a:lnTo>
                  <a:pt x="196850" y="8934691"/>
                </a:lnTo>
                <a:lnTo>
                  <a:pt x="190500" y="8930589"/>
                </a:lnTo>
                <a:lnTo>
                  <a:pt x="172720" y="8915235"/>
                </a:lnTo>
                <a:lnTo>
                  <a:pt x="161290" y="8898649"/>
                </a:lnTo>
                <a:lnTo>
                  <a:pt x="148590" y="8863965"/>
                </a:lnTo>
                <a:lnTo>
                  <a:pt x="144780" y="8850706"/>
                </a:lnTo>
                <a:lnTo>
                  <a:pt x="139700" y="8839390"/>
                </a:lnTo>
                <a:lnTo>
                  <a:pt x="137160" y="8831555"/>
                </a:lnTo>
                <a:lnTo>
                  <a:pt x="133350" y="8824062"/>
                </a:lnTo>
                <a:lnTo>
                  <a:pt x="127000" y="8817191"/>
                </a:lnTo>
                <a:lnTo>
                  <a:pt x="118110" y="8815108"/>
                </a:lnTo>
                <a:lnTo>
                  <a:pt x="119380" y="8813394"/>
                </a:lnTo>
                <a:lnTo>
                  <a:pt x="127000" y="8810790"/>
                </a:lnTo>
                <a:lnTo>
                  <a:pt x="137160" y="8808822"/>
                </a:lnTo>
                <a:lnTo>
                  <a:pt x="144780" y="8813394"/>
                </a:lnTo>
                <a:lnTo>
                  <a:pt x="148590" y="8821966"/>
                </a:lnTo>
                <a:lnTo>
                  <a:pt x="151130" y="8827681"/>
                </a:lnTo>
                <a:lnTo>
                  <a:pt x="166370" y="8871890"/>
                </a:lnTo>
                <a:lnTo>
                  <a:pt x="190500" y="8910256"/>
                </a:lnTo>
                <a:lnTo>
                  <a:pt x="193040" y="8907170"/>
                </a:lnTo>
                <a:lnTo>
                  <a:pt x="190500" y="8897239"/>
                </a:lnTo>
                <a:lnTo>
                  <a:pt x="182880" y="8881364"/>
                </a:lnTo>
                <a:lnTo>
                  <a:pt x="173990" y="8854465"/>
                </a:lnTo>
                <a:lnTo>
                  <a:pt x="172720" y="8825560"/>
                </a:lnTo>
                <a:lnTo>
                  <a:pt x="179070" y="8798738"/>
                </a:lnTo>
                <a:lnTo>
                  <a:pt x="180340" y="8796871"/>
                </a:lnTo>
                <a:lnTo>
                  <a:pt x="193040" y="8778126"/>
                </a:lnTo>
                <a:lnTo>
                  <a:pt x="205740" y="8768982"/>
                </a:lnTo>
                <a:lnTo>
                  <a:pt x="212090" y="8767750"/>
                </a:lnTo>
                <a:lnTo>
                  <a:pt x="212090" y="8773693"/>
                </a:lnTo>
                <a:lnTo>
                  <a:pt x="204470" y="8786063"/>
                </a:lnTo>
                <a:lnTo>
                  <a:pt x="191770" y="8819121"/>
                </a:lnTo>
                <a:lnTo>
                  <a:pt x="193040" y="8858910"/>
                </a:lnTo>
                <a:lnTo>
                  <a:pt x="208280" y="8900427"/>
                </a:lnTo>
                <a:lnTo>
                  <a:pt x="232410" y="8938666"/>
                </a:lnTo>
                <a:lnTo>
                  <a:pt x="247650" y="8952484"/>
                </a:lnTo>
                <a:lnTo>
                  <a:pt x="265430" y="8968613"/>
                </a:lnTo>
                <a:lnTo>
                  <a:pt x="302260" y="8985275"/>
                </a:lnTo>
                <a:lnTo>
                  <a:pt x="318770" y="8989403"/>
                </a:lnTo>
                <a:lnTo>
                  <a:pt x="327660" y="8993200"/>
                </a:lnTo>
                <a:lnTo>
                  <a:pt x="339090" y="8996782"/>
                </a:lnTo>
                <a:lnTo>
                  <a:pt x="355600" y="9000312"/>
                </a:lnTo>
                <a:lnTo>
                  <a:pt x="367030" y="9002192"/>
                </a:lnTo>
                <a:lnTo>
                  <a:pt x="372110" y="9004986"/>
                </a:lnTo>
                <a:lnTo>
                  <a:pt x="372110" y="8989758"/>
                </a:lnTo>
                <a:lnTo>
                  <a:pt x="370840" y="8989162"/>
                </a:lnTo>
                <a:lnTo>
                  <a:pt x="358140" y="8987015"/>
                </a:lnTo>
                <a:lnTo>
                  <a:pt x="317500" y="8977541"/>
                </a:lnTo>
                <a:lnTo>
                  <a:pt x="281940" y="8962707"/>
                </a:lnTo>
                <a:lnTo>
                  <a:pt x="257810" y="8945296"/>
                </a:lnTo>
                <a:lnTo>
                  <a:pt x="247650" y="8928113"/>
                </a:lnTo>
                <a:lnTo>
                  <a:pt x="265430" y="8905926"/>
                </a:lnTo>
                <a:lnTo>
                  <a:pt x="304800" y="8885123"/>
                </a:lnTo>
                <a:lnTo>
                  <a:pt x="349250" y="8872868"/>
                </a:lnTo>
                <a:lnTo>
                  <a:pt x="368300" y="8875014"/>
                </a:lnTo>
                <a:lnTo>
                  <a:pt x="372110" y="8875433"/>
                </a:lnTo>
                <a:lnTo>
                  <a:pt x="379730" y="8876297"/>
                </a:lnTo>
                <a:lnTo>
                  <a:pt x="386080" y="8880411"/>
                </a:lnTo>
                <a:lnTo>
                  <a:pt x="392430" y="8882507"/>
                </a:lnTo>
                <a:lnTo>
                  <a:pt x="396240" y="8883764"/>
                </a:lnTo>
                <a:lnTo>
                  <a:pt x="398780" y="8884425"/>
                </a:lnTo>
                <a:lnTo>
                  <a:pt x="406400" y="8886406"/>
                </a:lnTo>
                <a:lnTo>
                  <a:pt x="415290" y="8888362"/>
                </a:lnTo>
                <a:lnTo>
                  <a:pt x="398780" y="8900884"/>
                </a:lnTo>
                <a:lnTo>
                  <a:pt x="387350" y="8917622"/>
                </a:lnTo>
                <a:lnTo>
                  <a:pt x="406400" y="8963241"/>
                </a:lnTo>
                <a:lnTo>
                  <a:pt x="425450" y="8965209"/>
                </a:lnTo>
                <a:lnTo>
                  <a:pt x="438150" y="8964092"/>
                </a:lnTo>
                <a:lnTo>
                  <a:pt x="449580" y="8959075"/>
                </a:lnTo>
                <a:lnTo>
                  <a:pt x="459740" y="8949347"/>
                </a:lnTo>
                <a:lnTo>
                  <a:pt x="477520" y="8912060"/>
                </a:lnTo>
                <a:lnTo>
                  <a:pt x="468630" y="8870239"/>
                </a:lnTo>
                <a:lnTo>
                  <a:pt x="459740" y="8859698"/>
                </a:lnTo>
                <a:lnTo>
                  <a:pt x="459740" y="8894889"/>
                </a:lnTo>
                <a:lnTo>
                  <a:pt x="459740" y="8920594"/>
                </a:lnTo>
                <a:lnTo>
                  <a:pt x="443230" y="8938679"/>
                </a:lnTo>
                <a:lnTo>
                  <a:pt x="429260" y="8943467"/>
                </a:lnTo>
                <a:lnTo>
                  <a:pt x="427990" y="8943378"/>
                </a:lnTo>
                <a:lnTo>
                  <a:pt x="417830" y="8942654"/>
                </a:lnTo>
                <a:lnTo>
                  <a:pt x="410210" y="8936698"/>
                </a:lnTo>
                <a:lnTo>
                  <a:pt x="408940" y="8926093"/>
                </a:lnTo>
                <a:lnTo>
                  <a:pt x="410210" y="8917457"/>
                </a:lnTo>
                <a:lnTo>
                  <a:pt x="412750" y="8915476"/>
                </a:lnTo>
                <a:lnTo>
                  <a:pt x="415290" y="8915730"/>
                </a:lnTo>
                <a:lnTo>
                  <a:pt x="424180" y="8916619"/>
                </a:lnTo>
                <a:lnTo>
                  <a:pt x="427990" y="8914892"/>
                </a:lnTo>
                <a:lnTo>
                  <a:pt x="436880" y="8910891"/>
                </a:lnTo>
                <a:lnTo>
                  <a:pt x="434340" y="8894496"/>
                </a:lnTo>
                <a:lnTo>
                  <a:pt x="427990" y="8876601"/>
                </a:lnTo>
                <a:lnTo>
                  <a:pt x="429260" y="8866365"/>
                </a:lnTo>
                <a:lnTo>
                  <a:pt x="433070" y="8865032"/>
                </a:lnTo>
                <a:lnTo>
                  <a:pt x="433070" y="8863432"/>
                </a:lnTo>
                <a:lnTo>
                  <a:pt x="425450" y="8858745"/>
                </a:lnTo>
                <a:lnTo>
                  <a:pt x="422910" y="8859456"/>
                </a:lnTo>
                <a:lnTo>
                  <a:pt x="422910" y="8862365"/>
                </a:lnTo>
                <a:lnTo>
                  <a:pt x="420370" y="8867330"/>
                </a:lnTo>
                <a:lnTo>
                  <a:pt x="415290" y="8867229"/>
                </a:lnTo>
                <a:lnTo>
                  <a:pt x="408940" y="8862835"/>
                </a:lnTo>
                <a:lnTo>
                  <a:pt x="403860" y="8854923"/>
                </a:lnTo>
                <a:lnTo>
                  <a:pt x="398780" y="8842908"/>
                </a:lnTo>
                <a:lnTo>
                  <a:pt x="398780" y="8838082"/>
                </a:lnTo>
                <a:lnTo>
                  <a:pt x="406400" y="8839873"/>
                </a:lnTo>
                <a:lnTo>
                  <a:pt x="422910" y="8847722"/>
                </a:lnTo>
                <a:lnTo>
                  <a:pt x="448310" y="8868334"/>
                </a:lnTo>
                <a:lnTo>
                  <a:pt x="459740" y="8894889"/>
                </a:lnTo>
                <a:lnTo>
                  <a:pt x="459740" y="8859698"/>
                </a:lnTo>
                <a:lnTo>
                  <a:pt x="439420" y="8835580"/>
                </a:lnTo>
                <a:lnTo>
                  <a:pt x="394970" y="8819769"/>
                </a:lnTo>
                <a:lnTo>
                  <a:pt x="393700" y="8819705"/>
                </a:lnTo>
                <a:lnTo>
                  <a:pt x="392430" y="8819642"/>
                </a:lnTo>
                <a:lnTo>
                  <a:pt x="392430" y="8849030"/>
                </a:lnTo>
                <a:lnTo>
                  <a:pt x="391160" y="8859202"/>
                </a:lnTo>
                <a:lnTo>
                  <a:pt x="386080" y="8867661"/>
                </a:lnTo>
                <a:lnTo>
                  <a:pt x="379730" y="8870734"/>
                </a:lnTo>
                <a:lnTo>
                  <a:pt x="378460" y="8865959"/>
                </a:lnTo>
                <a:lnTo>
                  <a:pt x="377190" y="8854707"/>
                </a:lnTo>
                <a:lnTo>
                  <a:pt x="374650" y="8838336"/>
                </a:lnTo>
                <a:lnTo>
                  <a:pt x="372110" y="8827529"/>
                </a:lnTo>
                <a:lnTo>
                  <a:pt x="372110" y="8827008"/>
                </a:lnTo>
                <a:lnTo>
                  <a:pt x="382270" y="8832266"/>
                </a:lnTo>
                <a:lnTo>
                  <a:pt x="389890" y="8839327"/>
                </a:lnTo>
                <a:lnTo>
                  <a:pt x="392430" y="8849030"/>
                </a:lnTo>
                <a:lnTo>
                  <a:pt x="392430" y="8819642"/>
                </a:lnTo>
                <a:lnTo>
                  <a:pt x="391160" y="8819578"/>
                </a:lnTo>
                <a:lnTo>
                  <a:pt x="389890" y="8819502"/>
                </a:lnTo>
                <a:lnTo>
                  <a:pt x="388620" y="8819439"/>
                </a:lnTo>
                <a:lnTo>
                  <a:pt x="387350" y="8819375"/>
                </a:lnTo>
                <a:lnTo>
                  <a:pt x="386080" y="8819312"/>
                </a:lnTo>
                <a:lnTo>
                  <a:pt x="384810" y="8819248"/>
                </a:lnTo>
                <a:lnTo>
                  <a:pt x="383540" y="8819172"/>
                </a:lnTo>
                <a:lnTo>
                  <a:pt x="382270" y="8819109"/>
                </a:lnTo>
                <a:lnTo>
                  <a:pt x="375920" y="8816378"/>
                </a:lnTo>
                <a:lnTo>
                  <a:pt x="375920" y="8811958"/>
                </a:lnTo>
                <a:lnTo>
                  <a:pt x="374650" y="8807501"/>
                </a:lnTo>
                <a:lnTo>
                  <a:pt x="370840" y="8805723"/>
                </a:lnTo>
                <a:lnTo>
                  <a:pt x="368300" y="8805837"/>
                </a:lnTo>
                <a:lnTo>
                  <a:pt x="368300" y="8842667"/>
                </a:lnTo>
                <a:lnTo>
                  <a:pt x="367030" y="8846096"/>
                </a:lnTo>
                <a:lnTo>
                  <a:pt x="363220" y="8847658"/>
                </a:lnTo>
                <a:lnTo>
                  <a:pt x="356870" y="8848979"/>
                </a:lnTo>
                <a:lnTo>
                  <a:pt x="349250" y="8851024"/>
                </a:lnTo>
                <a:lnTo>
                  <a:pt x="346710" y="8850935"/>
                </a:lnTo>
                <a:lnTo>
                  <a:pt x="345440" y="8850897"/>
                </a:lnTo>
                <a:lnTo>
                  <a:pt x="342900" y="8845702"/>
                </a:lnTo>
                <a:lnTo>
                  <a:pt x="341630" y="8839670"/>
                </a:lnTo>
                <a:lnTo>
                  <a:pt x="337820" y="8837968"/>
                </a:lnTo>
                <a:lnTo>
                  <a:pt x="332740" y="8840483"/>
                </a:lnTo>
                <a:lnTo>
                  <a:pt x="327660" y="8847137"/>
                </a:lnTo>
                <a:lnTo>
                  <a:pt x="316230" y="8856218"/>
                </a:lnTo>
                <a:lnTo>
                  <a:pt x="298450" y="8862289"/>
                </a:lnTo>
                <a:lnTo>
                  <a:pt x="275590" y="8869985"/>
                </a:lnTo>
                <a:lnTo>
                  <a:pt x="254000" y="8883929"/>
                </a:lnTo>
                <a:lnTo>
                  <a:pt x="247650" y="8889975"/>
                </a:lnTo>
                <a:lnTo>
                  <a:pt x="241300" y="8894115"/>
                </a:lnTo>
                <a:lnTo>
                  <a:pt x="234950" y="8896185"/>
                </a:lnTo>
                <a:lnTo>
                  <a:pt x="233680" y="8896121"/>
                </a:lnTo>
                <a:lnTo>
                  <a:pt x="232410" y="8896058"/>
                </a:lnTo>
                <a:lnTo>
                  <a:pt x="231140" y="8895982"/>
                </a:lnTo>
                <a:lnTo>
                  <a:pt x="224790" y="8891245"/>
                </a:lnTo>
                <a:lnTo>
                  <a:pt x="223520" y="8884793"/>
                </a:lnTo>
                <a:lnTo>
                  <a:pt x="224790" y="8879789"/>
                </a:lnTo>
                <a:lnTo>
                  <a:pt x="226060" y="8879688"/>
                </a:lnTo>
                <a:lnTo>
                  <a:pt x="227330" y="8879586"/>
                </a:lnTo>
                <a:lnTo>
                  <a:pt x="228600" y="8879472"/>
                </a:lnTo>
                <a:lnTo>
                  <a:pt x="229870" y="8879370"/>
                </a:lnTo>
                <a:lnTo>
                  <a:pt x="234950" y="8881110"/>
                </a:lnTo>
                <a:lnTo>
                  <a:pt x="236220" y="8879751"/>
                </a:lnTo>
                <a:lnTo>
                  <a:pt x="280670" y="8846236"/>
                </a:lnTo>
                <a:lnTo>
                  <a:pt x="287020" y="8842921"/>
                </a:lnTo>
                <a:lnTo>
                  <a:pt x="290830" y="8842997"/>
                </a:lnTo>
                <a:lnTo>
                  <a:pt x="292100" y="8846452"/>
                </a:lnTo>
                <a:lnTo>
                  <a:pt x="295910" y="8850071"/>
                </a:lnTo>
                <a:lnTo>
                  <a:pt x="303530" y="8848788"/>
                </a:lnTo>
                <a:lnTo>
                  <a:pt x="309880" y="8843988"/>
                </a:lnTo>
                <a:lnTo>
                  <a:pt x="312420" y="8837079"/>
                </a:lnTo>
                <a:lnTo>
                  <a:pt x="312420" y="8829942"/>
                </a:lnTo>
                <a:lnTo>
                  <a:pt x="316230" y="8827656"/>
                </a:lnTo>
                <a:lnTo>
                  <a:pt x="336550" y="8827656"/>
                </a:lnTo>
                <a:lnTo>
                  <a:pt x="342900" y="8829904"/>
                </a:lnTo>
                <a:lnTo>
                  <a:pt x="342900" y="8835415"/>
                </a:lnTo>
                <a:lnTo>
                  <a:pt x="347980" y="8837663"/>
                </a:lnTo>
                <a:lnTo>
                  <a:pt x="355600" y="8837663"/>
                </a:lnTo>
                <a:lnTo>
                  <a:pt x="364490" y="8839225"/>
                </a:lnTo>
                <a:lnTo>
                  <a:pt x="368300" y="8842667"/>
                </a:lnTo>
                <a:lnTo>
                  <a:pt x="368300" y="8805837"/>
                </a:lnTo>
                <a:lnTo>
                  <a:pt x="365760" y="8805951"/>
                </a:lnTo>
                <a:lnTo>
                  <a:pt x="363220" y="8806066"/>
                </a:lnTo>
                <a:lnTo>
                  <a:pt x="360680" y="8806180"/>
                </a:lnTo>
                <a:lnTo>
                  <a:pt x="358140" y="8806294"/>
                </a:lnTo>
                <a:lnTo>
                  <a:pt x="356870" y="8806345"/>
                </a:lnTo>
                <a:lnTo>
                  <a:pt x="298450" y="8815146"/>
                </a:lnTo>
                <a:lnTo>
                  <a:pt x="242570" y="8839187"/>
                </a:lnTo>
                <a:lnTo>
                  <a:pt x="219710" y="8857056"/>
                </a:lnTo>
                <a:lnTo>
                  <a:pt x="209550" y="8864549"/>
                </a:lnTo>
                <a:lnTo>
                  <a:pt x="204470" y="8860650"/>
                </a:lnTo>
                <a:lnTo>
                  <a:pt x="207010" y="8846972"/>
                </a:lnTo>
                <a:lnTo>
                  <a:pt x="212090" y="8832393"/>
                </a:lnTo>
                <a:lnTo>
                  <a:pt x="214630" y="8825103"/>
                </a:lnTo>
                <a:lnTo>
                  <a:pt x="223520" y="8810561"/>
                </a:lnTo>
                <a:lnTo>
                  <a:pt x="229870" y="8800173"/>
                </a:lnTo>
                <a:lnTo>
                  <a:pt x="241300" y="8793836"/>
                </a:lnTo>
                <a:lnTo>
                  <a:pt x="250190" y="8799970"/>
                </a:lnTo>
                <a:lnTo>
                  <a:pt x="260350" y="8812454"/>
                </a:lnTo>
                <a:lnTo>
                  <a:pt x="271780" y="8803399"/>
                </a:lnTo>
                <a:lnTo>
                  <a:pt x="276860" y="8799373"/>
                </a:lnTo>
                <a:lnTo>
                  <a:pt x="289560" y="8786470"/>
                </a:lnTo>
                <a:lnTo>
                  <a:pt x="292100" y="8772284"/>
                </a:lnTo>
                <a:lnTo>
                  <a:pt x="280670" y="8755355"/>
                </a:lnTo>
                <a:lnTo>
                  <a:pt x="271780" y="8745614"/>
                </a:lnTo>
                <a:lnTo>
                  <a:pt x="273050" y="8740394"/>
                </a:lnTo>
                <a:lnTo>
                  <a:pt x="312420" y="8756447"/>
                </a:lnTo>
                <a:lnTo>
                  <a:pt x="317500" y="8770150"/>
                </a:lnTo>
                <a:lnTo>
                  <a:pt x="320040" y="8778977"/>
                </a:lnTo>
                <a:lnTo>
                  <a:pt x="323850" y="8785161"/>
                </a:lnTo>
                <a:lnTo>
                  <a:pt x="327660" y="8785161"/>
                </a:lnTo>
                <a:lnTo>
                  <a:pt x="335280" y="8775382"/>
                </a:lnTo>
                <a:lnTo>
                  <a:pt x="337820" y="8752751"/>
                </a:lnTo>
                <a:lnTo>
                  <a:pt x="335280" y="8727338"/>
                </a:lnTo>
                <a:lnTo>
                  <a:pt x="327660" y="8709177"/>
                </a:lnTo>
                <a:lnTo>
                  <a:pt x="312420" y="8697100"/>
                </a:lnTo>
                <a:lnTo>
                  <a:pt x="312420" y="8731758"/>
                </a:lnTo>
                <a:lnTo>
                  <a:pt x="311150" y="8735492"/>
                </a:lnTo>
                <a:lnTo>
                  <a:pt x="308610" y="8735606"/>
                </a:lnTo>
                <a:lnTo>
                  <a:pt x="306070" y="8735720"/>
                </a:lnTo>
                <a:lnTo>
                  <a:pt x="303530" y="8735835"/>
                </a:lnTo>
                <a:lnTo>
                  <a:pt x="290830" y="8732558"/>
                </a:lnTo>
                <a:lnTo>
                  <a:pt x="280670" y="8730386"/>
                </a:lnTo>
                <a:lnTo>
                  <a:pt x="270510" y="8728951"/>
                </a:lnTo>
                <a:lnTo>
                  <a:pt x="242570" y="8729015"/>
                </a:lnTo>
                <a:lnTo>
                  <a:pt x="240030" y="8729129"/>
                </a:lnTo>
                <a:lnTo>
                  <a:pt x="237490" y="8729231"/>
                </a:lnTo>
                <a:lnTo>
                  <a:pt x="234950" y="8729332"/>
                </a:lnTo>
                <a:lnTo>
                  <a:pt x="232410" y="8729434"/>
                </a:lnTo>
                <a:lnTo>
                  <a:pt x="231140" y="8729485"/>
                </a:lnTo>
                <a:lnTo>
                  <a:pt x="223520" y="8727681"/>
                </a:lnTo>
                <a:lnTo>
                  <a:pt x="226060" y="8723655"/>
                </a:lnTo>
                <a:lnTo>
                  <a:pt x="237490" y="8717699"/>
                </a:lnTo>
                <a:lnTo>
                  <a:pt x="255270" y="8714156"/>
                </a:lnTo>
                <a:lnTo>
                  <a:pt x="257810" y="8714207"/>
                </a:lnTo>
                <a:lnTo>
                  <a:pt x="262890" y="8714295"/>
                </a:lnTo>
                <a:lnTo>
                  <a:pt x="269240" y="8714410"/>
                </a:lnTo>
                <a:lnTo>
                  <a:pt x="275590" y="8714511"/>
                </a:lnTo>
                <a:lnTo>
                  <a:pt x="294640" y="8718258"/>
                </a:lnTo>
                <a:lnTo>
                  <a:pt x="307340" y="8724862"/>
                </a:lnTo>
                <a:lnTo>
                  <a:pt x="312420" y="8731758"/>
                </a:lnTo>
                <a:lnTo>
                  <a:pt x="312420" y="8697100"/>
                </a:lnTo>
                <a:lnTo>
                  <a:pt x="304800" y="8691054"/>
                </a:lnTo>
                <a:lnTo>
                  <a:pt x="279400" y="8679066"/>
                </a:lnTo>
                <a:lnTo>
                  <a:pt x="257810" y="8674964"/>
                </a:lnTo>
                <a:lnTo>
                  <a:pt x="242570" y="8680501"/>
                </a:lnTo>
                <a:lnTo>
                  <a:pt x="236220" y="8686114"/>
                </a:lnTo>
                <a:lnTo>
                  <a:pt x="232410" y="8687130"/>
                </a:lnTo>
                <a:lnTo>
                  <a:pt x="228600" y="8683612"/>
                </a:lnTo>
                <a:lnTo>
                  <a:pt x="227330" y="8675675"/>
                </a:lnTo>
                <a:lnTo>
                  <a:pt x="220980" y="8662530"/>
                </a:lnTo>
                <a:lnTo>
                  <a:pt x="203200" y="8656815"/>
                </a:lnTo>
                <a:lnTo>
                  <a:pt x="181610" y="8659114"/>
                </a:lnTo>
                <a:lnTo>
                  <a:pt x="162560" y="8670011"/>
                </a:lnTo>
                <a:lnTo>
                  <a:pt x="156210" y="8677554"/>
                </a:lnTo>
                <a:lnTo>
                  <a:pt x="154940" y="8681936"/>
                </a:lnTo>
                <a:lnTo>
                  <a:pt x="161290" y="8685378"/>
                </a:lnTo>
                <a:lnTo>
                  <a:pt x="175260" y="8690115"/>
                </a:lnTo>
                <a:lnTo>
                  <a:pt x="180340" y="8694522"/>
                </a:lnTo>
                <a:lnTo>
                  <a:pt x="180340" y="8703132"/>
                </a:lnTo>
                <a:lnTo>
                  <a:pt x="175260" y="8715870"/>
                </a:lnTo>
                <a:lnTo>
                  <a:pt x="165100" y="8732647"/>
                </a:lnTo>
                <a:lnTo>
                  <a:pt x="156210" y="8747684"/>
                </a:lnTo>
                <a:lnTo>
                  <a:pt x="151130" y="8761527"/>
                </a:lnTo>
                <a:lnTo>
                  <a:pt x="147320" y="8773922"/>
                </a:lnTo>
                <a:lnTo>
                  <a:pt x="147320" y="8784615"/>
                </a:lnTo>
                <a:lnTo>
                  <a:pt x="148590" y="8792032"/>
                </a:lnTo>
                <a:lnTo>
                  <a:pt x="147320" y="8793239"/>
                </a:lnTo>
                <a:lnTo>
                  <a:pt x="139700" y="8790216"/>
                </a:lnTo>
                <a:lnTo>
                  <a:pt x="124460" y="8784653"/>
                </a:lnTo>
                <a:lnTo>
                  <a:pt x="123190" y="8784577"/>
                </a:lnTo>
                <a:lnTo>
                  <a:pt x="121920" y="8784501"/>
                </a:lnTo>
                <a:lnTo>
                  <a:pt x="120650" y="8784438"/>
                </a:lnTo>
                <a:lnTo>
                  <a:pt x="119380" y="8784361"/>
                </a:lnTo>
                <a:lnTo>
                  <a:pt x="118110" y="8784285"/>
                </a:lnTo>
                <a:lnTo>
                  <a:pt x="116840" y="8784209"/>
                </a:lnTo>
                <a:lnTo>
                  <a:pt x="115570" y="8784133"/>
                </a:lnTo>
                <a:lnTo>
                  <a:pt x="114300" y="8784069"/>
                </a:lnTo>
                <a:lnTo>
                  <a:pt x="107950" y="8788971"/>
                </a:lnTo>
                <a:lnTo>
                  <a:pt x="102870" y="8799893"/>
                </a:lnTo>
                <a:lnTo>
                  <a:pt x="99060" y="8814117"/>
                </a:lnTo>
                <a:lnTo>
                  <a:pt x="100330" y="8824379"/>
                </a:lnTo>
                <a:lnTo>
                  <a:pt x="104140" y="8830577"/>
                </a:lnTo>
                <a:lnTo>
                  <a:pt x="111760" y="8832672"/>
                </a:lnTo>
                <a:lnTo>
                  <a:pt x="118110" y="8834336"/>
                </a:lnTo>
                <a:lnTo>
                  <a:pt x="124460" y="8838997"/>
                </a:lnTo>
                <a:lnTo>
                  <a:pt x="128270" y="8846109"/>
                </a:lnTo>
                <a:lnTo>
                  <a:pt x="130810" y="8855177"/>
                </a:lnTo>
                <a:lnTo>
                  <a:pt x="132080" y="8863279"/>
                </a:lnTo>
                <a:lnTo>
                  <a:pt x="135890" y="8873465"/>
                </a:lnTo>
                <a:lnTo>
                  <a:pt x="140970" y="8885453"/>
                </a:lnTo>
                <a:lnTo>
                  <a:pt x="148590" y="8898928"/>
                </a:lnTo>
                <a:lnTo>
                  <a:pt x="154940" y="8915603"/>
                </a:lnTo>
                <a:lnTo>
                  <a:pt x="146050" y="8913558"/>
                </a:lnTo>
                <a:lnTo>
                  <a:pt x="127000" y="8895359"/>
                </a:lnTo>
                <a:lnTo>
                  <a:pt x="101600" y="8863533"/>
                </a:lnTo>
                <a:lnTo>
                  <a:pt x="96520" y="8855367"/>
                </a:lnTo>
                <a:lnTo>
                  <a:pt x="96520" y="8879726"/>
                </a:lnTo>
                <a:lnTo>
                  <a:pt x="66040" y="8843734"/>
                </a:lnTo>
                <a:lnTo>
                  <a:pt x="46990" y="8808847"/>
                </a:lnTo>
                <a:lnTo>
                  <a:pt x="27940" y="8753704"/>
                </a:lnTo>
                <a:lnTo>
                  <a:pt x="24130" y="8738464"/>
                </a:lnTo>
                <a:lnTo>
                  <a:pt x="16510" y="8721712"/>
                </a:lnTo>
                <a:lnTo>
                  <a:pt x="13970" y="8708187"/>
                </a:lnTo>
                <a:lnTo>
                  <a:pt x="22860" y="8702637"/>
                </a:lnTo>
                <a:lnTo>
                  <a:pt x="30480" y="8702637"/>
                </a:lnTo>
                <a:lnTo>
                  <a:pt x="31750" y="8702637"/>
                </a:lnTo>
                <a:lnTo>
                  <a:pt x="33020" y="8700338"/>
                </a:lnTo>
                <a:lnTo>
                  <a:pt x="30480" y="8690546"/>
                </a:lnTo>
                <a:lnTo>
                  <a:pt x="31750" y="8681047"/>
                </a:lnTo>
                <a:lnTo>
                  <a:pt x="36830" y="8672779"/>
                </a:lnTo>
                <a:lnTo>
                  <a:pt x="44450" y="8668360"/>
                </a:lnTo>
                <a:lnTo>
                  <a:pt x="52070" y="8670404"/>
                </a:lnTo>
                <a:lnTo>
                  <a:pt x="53340" y="8672385"/>
                </a:lnTo>
                <a:lnTo>
                  <a:pt x="52070" y="8675002"/>
                </a:lnTo>
                <a:lnTo>
                  <a:pt x="45720" y="8677453"/>
                </a:lnTo>
                <a:lnTo>
                  <a:pt x="43180" y="8682647"/>
                </a:lnTo>
                <a:lnTo>
                  <a:pt x="43180" y="8692871"/>
                </a:lnTo>
                <a:lnTo>
                  <a:pt x="40640" y="8698192"/>
                </a:lnTo>
                <a:lnTo>
                  <a:pt x="39370" y="8699602"/>
                </a:lnTo>
                <a:lnTo>
                  <a:pt x="33020" y="8721357"/>
                </a:lnTo>
                <a:lnTo>
                  <a:pt x="41910" y="8762606"/>
                </a:lnTo>
                <a:lnTo>
                  <a:pt x="58420" y="8811057"/>
                </a:lnTo>
                <a:lnTo>
                  <a:pt x="82550" y="8854389"/>
                </a:lnTo>
                <a:lnTo>
                  <a:pt x="91440" y="8869210"/>
                </a:lnTo>
                <a:lnTo>
                  <a:pt x="96520" y="8879726"/>
                </a:lnTo>
                <a:lnTo>
                  <a:pt x="96520" y="8855367"/>
                </a:lnTo>
                <a:lnTo>
                  <a:pt x="68580" y="8810422"/>
                </a:lnTo>
                <a:lnTo>
                  <a:pt x="49530" y="8761374"/>
                </a:lnTo>
                <a:lnTo>
                  <a:pt x="48260" y="8722119"/>
                </a:lnTo>
                <a:lnTo>
                  <a:pt x="53340" y="8714181"/>
                </a:lnTo>
                <a:lnTo>
                  <a:pt x="63500" y="8698306"/>
                </a:lnTo>
                <a:lnTo>
                  <a:pt x="73660" y="8691969"/>
                </a:lnTo>
                <a:lnTo>
                  <a:pt x="77470" y="8686254"/>
                </a:lnTo>
                <a:lnTo>
                  <a:pt x="76200" y="8679942"/>
                </a:lnTo>
                <a:lnTo>
                  <a:pt x="69850" y="8671789"/>
                </a:lnTo>
                <a:lnTo>
                  <a:pt x="60960" y="8665654"/>
                </a:lnTo>
                <a:lnTo>
                  <a:pt x="49530" y="8662949"/>
                </a:lnTo>
                <a:lnTo>
                  <a:pt x="48260" y="8663051"/>
                </a:lnTo>
                <a:lnTo>
                  <a:pt x="46990" y="8663165"/>
                </a:lnTo>
                <a:lnTo>
                  <a:pt x="45720" y="8663267"/>
                </a:lnTo>
                <a:lnTo>
                  <a:pt x="44450" y="8663368"/>
                </a:lnTo>
                <a:lnTo>
                  <a:pt x="43180" y="8663470"/>
                </a:lnTo>
                <a:lnTo>
                  <a:pt x="41910" y="8663572"/>
                </a:lnTo>
                <a:lnTo>
                  <a:pt x="40640" y="8663673"/>
                </a:lnTo>
                <a:lnTo>
                  <a:pt x="39370" y="8663788"/>
                </a:lnTo>
                <a:lnTo>
                  <a:pt x="38100" y="8663889"/>
                </a:lnTo>
                <a:lnTo>
                  <a:pt x="29210" y="8668639"/>
                </a:lnTo>
                <a:lnTo>
                  <a:pt x="24130" y="8673300"/>
                </a:lnTo>
                <a:lnTo>
                  <a:pt x="22860" y="8673300"/>
                </a:lnTo>
                <a:lnTo>
                  <a:pt x="22860" y="8662530"/>
                </a:lnTo>
                <a:lnTo>
                  <a:pt x="6350" y="8660232"/>
                </a:lnTo>
                <a:lnTo>
                  <a:pt x="1270" y="8665566"/>
                </a:lnTo>
                <a:lnTo>
                  <a:pt x="0" y="8686749"/>
                </a:lnTo>
                <a:lnTo>
                  <a:pt x="3810" y="8728037"/>
                </a:lnTo>
                <a:lnTo>
                  <a:pt x="11430" y="8771941"/>
                </a:lnTo>
                <a:lnTo>
                  <a:pt x="13970" y="8780234"/>
                </a:lnTo>
                <a:lnTo>
                  <a:pt x="20320" y="8800973"/>
                </a:lnTo>
                <a:lnTo>
                  <a:pt x="26670" y="8818359"/>
                </a:lnTo>
                <a:lnTo>
                  <a:pt x="29210" y="8827084"/>
                </a:lnTo>
                <a:lnTo>
                  <a:pt x="40640" y="8844280"/>
                </a:lnTo>
                <a:lnTo>
                  <a:pt x="78740" y="8887104"/>
                </a:lnTo>
                <a:lnTo>
                  <a:pt x="67310" y="8887028"/>
                </a:lnTo>
                <a:lnTo>
                  <a:pt x="67310" y="8914803"/>
                </a:lnTo>
                <a:lnTo>
                  <a:pt x="39370" y="8937600"/>
                </a:lnTo>
                <a:lnTo>
                  <a:pt x="38100" y="8933421"/>
                </a:lnTo>
                <a:lnTo>
                  <a:pt x="38100" y="8928214"/>
                </a:lnTo>
                <a:lnTo>
                  <a:pt x="41910" y="8921445"/>
                </a:lnTo>
                <a:lnTo>
                  <a:pt x="49530" y="8915806"/>
                </a:lnTo>
                <a:lnTo>
                  <a:pt x="59690" y="8913025"/>
                </a:lnTo>
                <a:lnTo>
                  <a:pt x="67310" y="8914803"/>
                </a:lnTo>
                <a:lnTo>
                  <a:pt x="67310" y="8887028"/>
                </a:lnTo>
                <a:lnTo>
                  <a:pt x="62230" y="8886990"/>
                </a:lnTo>
                <a:lnTo>
                  <a:pt x="53340" y="8886914"/>
                </a:lnTo>
                <a:lnTo>
                  <a:pt x="29210" y="8890991"/>
                </a:lnTo>
                <a:lnTo>
                  <a:pt x="12700" y="8901189"/>
                </a:lnTo>
                <a:lnTo>
                  <a:pt x="6350" y="8913889"/>
                </a:lnTo>
                <a:lnTo>
                  <a:pt x="13970" y="8925458"/>
                </a:lnTo>
                <a:lnTo>
                  <a:pt x="17780" y="8927884"/>
                </a:lnTo>
                <a:lnTo>
                  <a:pt x="17780" y="8930335"/>
                </a:lnTo>
                <a:lnTo>
                  <a:pt x="13970" y="8934259"/>
                </a:lnTo>
                <a:lnTo>
                  <a:pt x="3810" y="8957119"/>
                </a:lnTo>
                <a:lnTo>
                  <a:pt x="8890" y="8986139"/>
                </a:lnTo>
                <a:lnTo>
                  <a:pt x="38100" y="9021547"/>
                </a:lnTo>
                <a:lnTo>
                  <a:pt x="45720" y="9025623"/>
                </a:lnTo>
                <a:lnTo>
                  <a:pt x="46990" y="9025738"/>
                </a:lnTo>
                <a:lnTo>
                  <a:pt x="48260" y="9025852"/>
                </a:lnTo>
                <a:lnTo>
                  <a:pt x="49530" y="9025966"/>
                </a:lnTo>
                <a:lnTo>
                  <a:pt x="50800" y="9026080"/>
                </a:lnTo>
                <a:lnTo>
                  <a:pt x="52070" y="9026182"/>
                </a:lnTo>
                <a:lnTo>
                  <a:pt x="53340" y="9026296"/>
                </a:lnTo>
                <a:lnTo>
                  <a:pt x="55880" y="9026525"/>
                </a:lnTo>
                <a:lnTo>
                  <a:pt x="62230" y="9024531"/>
                </a:lnTo>
                <a:lnTo>
                  <a:pt x="62230" y="9019819"/>
                </a:lnTo>
                <a:lnTo>
                  <a:pt x="55880" y="9012707"/>
                </a:lnTo>
                <a:lnTo>
                  <a:pt x="50800" y="9005367"/>
                </a:lnTo>
                <a:lnTo>
                  <a:pt x="48260" y="8995639"/>
                </a:lnTo>
                <a:lnTo>
                  <a:pt x="48260" y="8986355"/>
                </a:lnTo>
                <a:lnTo>
                  <a:pt x="52070" y="8980360"/>
                </a:lnTo>
                <a:lnTo>
                  <a:pt x="55880" y="8978748"/>
                </a:lnTo>
                <a:lnTo>
                  <a:pt x="59690" y="8981986"/>
                </a:lnTo>
                <a:lnTo>
                  <a:pt x="62230" y="8987561"/>
                </a:lnTo>
                <a:lnTo>
                  <a:pt x="67310" y="8992197"/>
                </a:lnTo>
                <a:lnTo>
                  <a:pt x="71120" y="8995664"/>
                </a:lnTo>
                <a:lnTo>
                  <a:pt x="82550" y="8998115"/>
                </a:lnTo>
                <a:lnTo>
                  <a:pt x="93980" y="8995016"/>
                </a:lnTo>
                <a:lnTo>
                  <a:pt x="100330" y="8986456"/>
                </a:lnTo>
                <a:lnTo>
                  <a:pt x="106680" y="8975242"/>
                </a:lnTo>
                <a:lnTo>
                  <a:pt x="115570" y="8971369"/>
                </a:lnTo>
                <a:lnTo>
                  <a:pt x="133350" y="8973223"/>
                </a:lnTo>
                <a:lnTo>
                  <a:pt x="163830" y="8979205"/>
                </a:lnTo>
                <a:lnTo>
                  <a:pt x="160020" y="9022296"/>
                </a:lnTo>
                <a:lnTo>
                  <a:pt x="163830" y="9022245"/>
                </a:lnTo>
                <a:lnTo>
                  <a:pt x="167640" y="9022182"/>
                </a:lnTo>
                <a:lnTo>
                  <a:pt x="175260" y="9022055"/>
                </a:lnTo>
                <a:lnTo>
                  <a:pt x="182880" y="9021940"/>
                </a:lnTo>
                <a:lnTo>
                  <a:pt x="190500" y="9021813"/>
                </a:lnTo>
                <a:lnTo>
                  <a:pt x="194310" y="9021699"/>
                </a:lnTo>
                <a:lnTo>
                  <a:pt x="195580" y="9021635"/>
                </a:lnTo>
                <a:lnTo>
                  <a:pt x="196850" y="9021559"/>
                </a:lnTo>
                <a:lnTo>
                  <a:pt x="198120" y="9021496"/>
                </a:lnTo>
                <a:lnTo>
                  <a:pt x="199390" y="9021420"/>
                </a:lnTo>
                <a:lnTo>
                  <a:pt x="200660" y="9021356"/>
                </a:lnTo>
                <a:lnTo>
                  <a:pt x="203200" y="9021216"/>
                </a:lnTo>
                <a:lnTo>
                  <a:pt x="204470" y="9021140"/>
                </a:lnTo>
                <a:lnTo>
                  <a:pt x="205740" y="9021077"/>
                </a:lnTo>
                <a:lnTo>
                  <a:pt x="207010" y="9021000"/>
                </a:lnTo>
                <a:lnTo>
                  <a:pt x="208280" y="9020937"/>
                </a:lnTo>
                <a:lnTo>
                  <a:pt x="209550" y="9020861"/>
                </a:lnTo>
                <a:lnTo>
                  <a:pt x="210820" y="9020797"/>
                </a:lnTo>
                <a:lnTo>
                  <a:pt x="212090" y="9020721"/>
                </a:lnTo>
                <a:lnTo>
                  <a:pt x="220980" y="9017889"/>
                </a:lnTo>
                <a:lnTo>
                  <a:pt x="223520" y="9011971"/>
                </a:lnTo>
                <a:lnTo>
                  <a:pt x="223520" y="9005545"/>
                </a:lnTo>
                <a:lnTo>
                  <a:pt x="228600" y="9003360"/>
                </a:lnTo>
                <a:lnTo>
                  <a:pt x="236220" y="9004871"/>
                </a:lnTo>
                <a:lnTo>
                  <a:pt x="238760" y="9005379"/>
                </a:lnTo>
                <a:lnTo>
                  <a:pt x="269240" y="9015070"/>
                </a:lnTo>
                <a:lnTo>
                  <a:pt x="279400" y="9017965"/>
                </a:lnTo>
                <a:lnTo>
                  <a:pt x="287020" y="9019997"/>
                </a:lnTo>
                <a:lnTo>
                  <a:pt x="306070" y="9023121"/>
                </a:lnTo>
                <a:lnTo>
                  <a:pt x="308610" y="9026639"/>
                </a:lnTo>
                <a:lnTo>
                  <a:pt x="300990" y="9030056"/>
                </a:lnTo>
                <a:lnTo>
                  <a:pt x="283210" y="9032011"/>
                </a:lnTo>
                <a:lnTo>
                  <a:pt x="281940" y="9032088"/>
                </a:lnTo>
                <a:lnTo>
                  <a:pt x="280670" y="9032164"/>
                </a:lnTo>
                <a:lnTo>
                  <a:pt x="279400" y="9032253"/>
                </a:lnTo>
                <a:lnTo>
                  <a:pt x="271780" y="9032735"/>
                </a:lnTo>
                <a:lnTo>
                  <a:pt x="261620" y="9034069"/>
                </a:lnTo>
                <a:lnTo>
                  <a:pt x="252730" y="9035821"/>
                </a:lnTo>
                <a:lnTo>
                  <a:pt x="245110" y="9037803"/>
                </a:lnTo>
                <a:lnTo>
                  <a:pt x="234950" y="9041270"/>
                </a:lnTo>
                <a:lnTo>
                  <a:pt x="227330" y="9042502"/>
                </a:lnTo>
                <a:lnTo>
                  <a:pt x="224790" y="9041498"/>
                </a:lnTo>
                <a:lnTo>
                  <a:pt x="224790" y="9038260"/>
                </a:lnTo>
                <a:lnTo>
                  <a:pt x="222250" y="9034551"/>
                </a:lnTo>
                <a:lnTo>
                  <a:pt x="212090" y="9031529"/>
                </a:lnTo>
                <a:lnTo>
                  <a:pt x="196850" y="9029776"/>
                </a:lnTo>
                <a:lnTo>
                  <a:pt x="180340" y="9029903"/>
                </a:lnTo>
                <a:lnTo>
                  <a:pt x="172720" y="9031072"/>
                </a:lnTo>
                <a:lnTo>
                  <a:pt x="167640" y="9034094"/>
                </a:lnTo>
                <a:lnTo>
                  <a:pt x="165100" y="9040546"/>
                </a:lnTo>
                <a:lnTo>
                  <a:pt x="162560" y="9063520"/>
                </a:lnTo>
                <a:lnTo>
                  <a:pt x="161290" y="9071902"/>
                </a:lnTo>
                <a:lnTo>
                  <a:pt x="158750" y="9070645"/>
                </a:lnTo>
                <a:lnTo>
                  <a:pt x="154940" y="9070137"/>
                </a:lnTo>
                <a:lnTo>
                  <a:pt x="153670" y="9070213"/>
                </a:lnTo>
                <a:lnTo>
                  <a:pt x="152400" y="9070302"/>
                </a:lnTo>
                <a:lnTo>
                  <a:pt x="151130" y="9070378"/>
                </a:lnTo>
                <a:lnTo>
                  <a:pt x="149860" y="9070454"/>
                </a:lnTo>
                <a:lnTo>
                  <a:pt x="142240" y="9071534"/>
                </a:lnTo>
                <a:lnTo>
                  <a:pt x="133350" y="9073261"/>
                </a:lnTo>
                <a:lnTo>
                  <a:pt x="132080" y="9073324"/>
                </a:lnTo>
                <a:lnTo>
                  <a:pt x="130810" y="9073388"/>
                </a:lnTo>
                <a:lnTo>
                  <a:pt x="129540" y="9073464"/>
                </a:lnTo>
                <a:lnTo>
                  <a:pt x="128270" y="9073528"/>
                </a:lnTo>
                <a:lnTo>
                  <a:pt x="127000" y="9073604"/>
                </a:lnTo>
                <a:lnTo>
                  <a:pt x="125730" y="9073667"/>
                </a:lnTo>
                <a:lnTo>
                  <a:pt x="124460" y="9073731"/>
                </a:lnTo>
                <a:lnTo>
                  <a:pt x="123190" y="9073807"/>
                </a:lnTo>
                <a:lnTo>
                  <a:pt x="121920" y="9073871"/>
                </a:lnTo>
                <a:lnTo>
                  <a:pt x="120650" y="9073934"/>
                </a:lnTo>
                <a:lnTo>
                  <a:pt x="119380" y="9074010"/>
                </a:lnTo>
                <a:lnTo>
                  <a:pt x="118110" y="9074074"/>
                </a:lnTo>
                <a:lnTo>
                  <a:pt x="116840" y="9074137"/>
                </a:lnTo>
                <a:lnTo>
                  <a:pt x="115570" y="9074213"/>
                </a:lnTo>
                <a:lnTo>
                  <a:pt x="114300" y="9074277"/>
                </a:lnTo>
                <a:lnTo>
                  <a:pt x="113030" y="9074353"/>
                </a:lnTo>
                <a:lnTo>
                  <a:pt x="111760" y="9074417"/>
                </a:lnTo>
                <a:lnTo>
                  <a:pt x="106680" y="9074683"/>
                </a:lnTo>
                <a:lnTo>
                  <a:pt x="87630" y="9066962"/>
                </a:lnTo>
                <a:lnTo>
                  <a:pt x="72390" y="9053220"/>
                </a:lnTo>
                <a:lnTo>
                  <a:pt x="59690" y="9036609"/>
                </a:lnTo>
                <a:lnTo>
                  <a:pt x="43180" y="9051315"/>
                </a:lnTo>
                <a:lnTo>
                  <a:pt x="30480" y="9072537"/>
                </a:lnTo>
                <a:lnTo>
                  <a:pt x="34290" y="9094152"/>
                </a:lnTo>
                <a:lnTo>
                  <a:pt x="44450" y="9103766"/>
                </a:lnTo>
                <a:lnTo>
                  <a:pt x="52070" y="9110967"/>
                </a:lnTo>
                <a:lnTo>
                  <a:pt x="80010" y="9117724"/>
                </a:lnTo>
                <a:lnTo>
                  <a:pt x="102870" y="9126487"/>
                </a:lnTo>
                <a:lnTo>
                  <a:pt x="102870" y="9175902"/>
                </a:lnTo>
                <a:lnTo>
                  <a:pt x="101600" y="9181046"/>
                </a:lnTo>
                <a:lnTo>
                  <a:pt x="96520" y="9190368"/>
                </a:lnTo>
                <a:lnTo>
                  <a:pt x="81280" y="9214650"/>
                </a:lnTo>
                <a:lnTo>
                  <a:pt x="66040" y="9244571"/>
                </a:lnTo>
                <a:lnTo>
                  <a:pt x="53340" y="9271559"/>
                </a:lnTo>
                <a:lnTo>
                  <a:pt x="48260" y="9287027"/>
                </a:lnTo>
                <a:lnTo>
                  <a:pt x="48260" y="9292603"/>
                </a:lnTo>
                <a:lnTo>
                  <a:pt x="45720" y="9298648"/>
                </a:lnTo>
                <a:lnTo>
                  <a:pt x="43180" y="9300451"/>
                </a:lnTo>
                <a:lnTo>
                  <a:pt x="38100" y="9290215"/>
                </a:lnTo>
                <a:lnTo>
                  <a:pt x="44450" y="9271927"/>
                </a:lnTo>
                <a:lnTo>
                  <a:pt x="50800" y="9253639"/>
                </a:lnTo>
                <a:lnTo>
                  <a:pt x="71120" y="9210523"/>
                </a:lnTo>
                <a:lnTo>
                  <a:pt x="92710" y="9180703"/>
                </a:lnTo>
                <a:lnTo>
                  <a:pt x="99060" y="9175585"/>
                </a:lnTo>
                <a:lnTo>
                  <a:pt x="100330" y="9175686"/>
                </a:lnTo>
                <a:lnTo>
                  <a:pt x="101600" y="9175801"/>
                </a:lnTo>
                <a:lnTo>
                  <a:pt x="102870" y="9175902"/>
                </a:lnTo>
                <a:lnTo>
                  <a:pt x="102870" y="9126487"/>
                </a:lnTo>
                <a:lnTo>
                  <a:pt x="99060" y="9146095"/>
                </a:lnTo>
                <a:lnTo>
                  <a:pt x="77470" y="9166517"/>
                </a:lnTo>
                <a:lnTo>
                  <a:pt x="40640" y="9177731"/>
                </a:lnTo>
                <a:lnTo>
                  <a:pt x="39370" y="9177845"/>
                </a:lnTo>
                <a:lnTo>
                  <a:pt x="38100" y="9177947"/>
                </a:lnTo>
                <a:lnTo>
                  <a:pt x="36830" y="9178049"/>
                </a:lnTo>
                <a:lnTo>
                  <a:pt x="10160" y="9180233"/>
                </a:lnTo>
                <a:lnTo>
                  <a:pt x="8890" y="9242971"/>
                </a:lnTo>
                <a:lnTo>
                  <a:pt x="44450" y="9236227"/>
                </a:lnTo>
                <a:lnTo>
                  <a:pt x="31750" y="9251696"/>
                </a:lnTo>
                <a:lnTo>
                  <a:pt x="16510" y="9289351"/>
                </a:lnTo>
                <a:lnTo>
                  <a:pt x="8890" y="9340799"/>
                </a:lnTo>
                <a:lnTo>
                  <a:pt x="10160" y="9383509"/>
                </a:lnTo>
                <a:lnTo>
                  <a:pt x="22860" y="9394990"/>
                </a:lnTo>
                <a:lnTo>
                  <a:pt x="29210" y="9393771"/>
                </a:lnTo>
                <a:lnTo>
                  <a:pt x="30480" y="9393669"/>
                </a:lnTo>
                <a:lnTo>
                  <a:pt x="31750" y="9393568"/>
                </a:lnTo>
                <a:lnTo>
                  <a:pt x="33020" y="9393466"/>
                </a:lnTo>
                <a:lnTo>
                  <a:pt x="34290" y="9393364"/>
                </a:lnTo>
                <a:lnTo>
                  <a:pt x="38100" y="9393047"/>
                </a:lnTo>
                <a:lnTo>
                  <a:pt x="39370" y="9392945"/>
                </a:lnTo>
                <a:lnTo>
                  <a:pt x="40640" y="9392844"/>
                </a:lnTo>
                <a:lnTo>
                  <a:pt x="41910" y="9392742"/>
                </a:lnTo>
                <a:lnTo>
                  <a:pt x="43180" y="9392641"/>
                </a:lnTo>
                <a:lnTo>
                  <a:pt x="44450" y="9392577"/>
                </a:lnTo>
                <a:lnTo>
                  <a:pt x="45720" y="9392514"/>
                </a:lnTo>
                <a:lnTo>
                  <a:pt x="46990" y="9392450"/>
                </a:lnTo>
                <a:lnTo>
                  <a:pt x="48260" y="9392374"/>
                </a:lnTo>
                <a:lnTo>
                  <a:pt x="49530" y="9392310"/>
                </a:lnTo>
                <a:lnTo>
                  <a:pt x="50800" y="9392247"/>
                </a:lnTo>
                <a:lnTo>
                  <a:pt x="52070" y="9392183"/>
                </a:lnTo>
                <a:lnTo>
                  <a:pt x="53340" y="9392120"/>
                </a:lnTo>
                <a:lnTo>
                  <a:pt x="60960" y="9391726"/>
                </a:lnTo>
                <a:lnTo>
                  <a:pt x="83820" y="9391117"/>
                </a:lnTo>
                <a:lnTo>
                  <a:pt x="87630" y="9390990"/>
                </a:lnTo>
                <a:lnTo>
                  <a:pt x="91440" y="9390875"/>
                </a:lnTo>
                <a:lnTo>
                  <a:pt x="95250" y="9390748"/>
                </a:lnTo>
                <a:lnTo>
                  <a:pt x="99060" y="9390634"/>
                </a:lnTo>
                <a:lnTo>
                  <a:pt x="102870" y="9390520"/>
                </a:lnTo>
                <a:lnTo>
                  <a:pt x="106680" y="9390393"/>
                </a:lnTo>
                <a:lnTo>
                  <a:pt x="109220" y="9390316"/>
                </a:lnTo>
                <a:lnTo>
                  <a:pt x="149860" y="9381312"/>
                </a:lnTo>
                <a:lnTo>
                  <a:pt x="160020" y="9375978"/>
                </a:lnTo>
                <a:lnTo>
                  <a:pt x="165100" y="9375419"/>
                </a:lnTo>
                <a:lnTo>
                  <a:pt x="166370" y="9375267"/>
                </a:lnTo>
                <a:lnTo>
                  <a:pt x="170180" y="9379077"/>
                </a:lnTo>
                <a:lnTo>
                  <a:pt x="168910" y="9387281"/>
                </a:lnTo>
                <a:lnTo>
                  <a:pt x="168910" y="9393288"/>
                </a:lnTo>
                <a:lnTo>
                  <a:pt x="170180" y="9393669"/>
                </a:lnTo>
                <a:lnTo>
                  <a:pt x="173990" y="9394850"/>
                </a:lnTo>
                <a:lnTo>
                  <a:pt x="176530" y="9395625"/>
                </a:lnTo>
                <a:lnTo>
                  <a:pt x="179070" y="9395587"/>
                </a:lnTo>
                <a:lnTo>
                  <a:pt x="186690" y="9395460"/>
                </a:lnTo>
                <a:lnTo>
                  <a:pt x="193040" y="9395358"/>
                </a:lnTo>
                <a:lnTo>
                  <a:pt x="196850" y="9395257"/>
                </a:lnTo>
                <a:lnTo>
                  <a:pt x="198120" y="9395181"/>
                </a:lnTo>
                <a:lnTo>
                  <a:pt x="199390" y="9395104"/>
                </a:lnTo>
                <a:lnTo>
                  <a:pt x="200660" y="9395041"/>
                </a:lnTo>
                <a:lnTo>
                  <a:pt x="229870" y="9393390"/>
                </a:lnTo>
                <a:lnTo>
                  <a:pt x="233680" y="9360383"/>
                </a:lnTo>
                <a:lnTo>
                  <a:pt x="240030" y="9337027"/>
                </a:lnTo>
                <a:lnTo>
                  <a:pt x="243840" y="9323006"/>
                </a:lnTo>
                <a:lnTo>
                  <a:pt x="264160" y="9300769"/>
                </a:lnTo>
                <a:lnTo>
                  <a:pt x="265430" y="9300680"/>
                </a:lnTo>
                <a:lnTo>
                  <a:pt x="266700" y="9300578"/>
                </a:lnTo>
                <a:lnTo>
                  <a:pt x="267970" y="9300489"/>
                </a:lnTo>
                <a:lnTo>
                  <a:pt x="269240" y="9300388"/>
                </a:lnTo>
                <a:lnTo>
                  <a:pt x="270510" y="9300299"/>
                </a:lnTo>
                <a:lnTo>
                  <a:pt x="271780" y="9300210"/>
                </a:lnTo>
                <a:lnTo>
                  <a:pt x="273050" y="9300108"/>
                </a:lnTo>
                <a:lnTo>
                  <a:pt x="280670" y="9299550"/>
                </a:lnTo>
                <a:lnTo>
                  <a:pt x="281940" y="9299448"/>
                </a:lnTo>
                <a:lnTo>
                  <a:pt x="283210" y="9303080"/>
                </a:lnTo>
                <a:lnTo>
                  <a:pt x="290830" y="9324835"/>
                </a:lnTo>
                <a:lnTo>
                  <a:pt x="298450" y="9354058"/>
                </a:lnTo>
                <a:lnTo>
                  <a:pt x="306070" y="9361335"/>
                </a:lnTo>
                <a:lnTo>
                  <a:pt x="316230" y="9371038"/>
                </a:lnTo>
                <a:lnTo>
                  <a:pt x="317500" y="9371152"/>
                </a:lnTo>
                <a:lnTo>
                  <a:pt x="318770" y="9371266"/>
                </a:lnTo>
                <a:lnTo>
                  <a:pt x="320040" y="9371381"/>
                </a:lnTo>
                <a:lnTo>
                  <a:pt x="339090" y="9373083"/>
                </a:lnTo>
                <a:lnTo>
                  <a:pt x="340360" y="9372219"/>
                </a:lnTo>
                <a:lnTo>
                  <a:pt x="361950" y="9357500"/>
                </a:lnTo>
                <a:lnTo>
                  <a:pt x="373380" y="9342793"/>
                </a:lnTo>
                <a:lnTo>
                  <a:pt x="365760" y="9339656"/>
                </a:lnTo>
                <a:lnTo>
                  <a:pt x="356870" y="9335859"/>
                </a:lnTo>
                <a:lnTo>
                  <a:pt x="350520" y="9330614"/>
                </a:lnTo>
                <a:lnTo>
                  <a:pt x="347980" y="9323184"/>
                </a:lnTo>
                <a:lnTo>
                  <a:pt x="347980" y="9317774"/>
                </a:lnTo>
                <a:lnTo>
                  <a:pt x="345440" y="9311856"/>
                </a:lnTo>
                <a:lnTo>
                  <a:pt x="342900" y="9310014"/>
                </a:lnTo>
                <a:lnTo>
                  <a:pt x="339090" y="9300413"/>
                </a:lnTo>
                <a:lnTo>
                  <a:pt x="339090" y="9282189"/>
                </a:lnTo>
                <a:lnTo>
                  <a:pt x="340360" y="9261678"/>
                </a:lnTo>
                <a:lnTo>
                  <a:pt x="340360" y="9245244"/>
                </a:lnTo>
                <a:lnTo>
                  <a:pt x="341630" y="9245143"/>
                </a:lnTo>
                <a:lnTo>
                  <a:pt x="342900" y="9245041"/>
                </a:lnTo>
                <a:lnTo>
                  <a:pt x="344170" y="9244940"/>
                </a:lnTo>
                <a:lnTo>
                  <a:pt x="345440" y="9244838"/>
                </a:lnTo>
                <a:lnTo>
                  <a:pt x="346710" y="9244724"/>
                </a:lnTo>
                <a:lnTo>
                  <a:pt x="347980" y="9244622"/>
                </a:lnTo>
                <a:lnTo>
                  <a:pt x="349250" y="9244520"/>
                </a:lnTo>
                <a:lnTo>
                  <a:pt x="350520" y="9244419"/>
                </a:lnTo>
                <a:lnTo>
                  <a:pt x="351790" y="9244317"/>
                </a:lnTo>
                <a:lnTo>
                  <a:pt x="353060" y="9244254"/>
                </a:lnTo>
                <a:lnTo>
                  <a:pt x="378460" y="9244216"/>
                </a:lnTo>
                <a:lnTo>
                  <a:pt x="383540" y="9247454"/>
                </a:lnTo>
                <a:lnTo>
                  <a:pt x="383540" y="9250413"/>
                </a:lnTo>
                <a:lnTo>
                  <a:pt x="391160" y="9252217"/>
                </a:lnTo>
                <a:lnTo>
                  <a:pt x="393700" y="9252814"/>
                </a:lnTo>
                <a:lnTo>
                  <a:pt x="397510" y="9252839"/>
                </a:lnTo>
                <a:lnTo>
                  <a:pt x="405130" y="9252902"/>
                </a:lnTo>
                <a:lnTo>
                  <a:pt x="406400" y="9252902"/>
                </a:lnTo>
                <a:lnTo>
                  <a:pt x="433070" y="9259951"/>
                </a:lnTo>
                <a:lnTo>
                  <a:pt x="443230" y="9269895"/>
                </a:lnTo>
                <a:lnTo>
                  <a:pt x="449580" y="9276118"/>
                </a:lnTo>
                <a:lnTo>
                  <a:pt x="449580" y="9294571"/>
                </a:lnTo>
                <a:lnTo>
                  <a:pt x="433070" y="9308503"/>
                </a:lnTo>
                <a:lnTo>
                  <a:pt x="421640" y="9316822"/>
                </a:lnTo>
                <a:lnTo>
                  <a:pt x="419100" y="9328429"/>
                </a:lnTo>
                <a:lnTo>
                  <a:pt x="425450" y="9340228"/>
                </a:lnTo>
                <a:lnTo>
                  <a:pt x="439420" y="9349130"/>
                </a:lnTo>
                <a:lnTo>
                  <a:pt x="443230" y="9352318"/>
                </a:lnTo>
                <a:lnTo>
                  <a:pt x="440690" y="9355684"/>
                </a:lnTo>
                <a:lnTo>
                  <a:pt x="433070" y="9358351"/>
                </a:lnTo>
                <a:lnTo>
                  <a:pt x="422910" y="9359430"/>
                </a:lnTo>
                <a:lnTo>
                  <a:pt x="410210" y="9358122"/>
                </a:lnTo>
                <a:lnTo>
                  <a:pt x="402590" y="9353702"/>
                </a:lnTo>
                <a:lnTo>
                  <a:pt x="398780" y="9345409"/>
                </a:lnTo>
                <a:lnTo>
                  <a:pt x="396240" y="9332506"/>
                </a:lnTo>
                <a:lnTo>
                  <a:pt x="393700" y="9316009"/>
                </a:lnTo>
                <a:lnTo>
                  <a:pt x="388620" y="9313113"/>
                </a:lnTo>
                <a:lnTo>
                  <a:pt x="384810" y="9322232"/>
                </a:lnTo>
                <a:lnTo>
                  <a:pt x="383540" y="9341828"/>
                </a:lnTo>
                <a:lnTo>
                  <a:pt x="388620" y="9376651"/>
                </a:lnTo>
                <a:lnTo>
                  <a:pt x="407670" y="9392869"/>
                </a:lnTo>
                <a:lnTo>
                  <a:pt x="443230" y="9396679"/>
                </a:lnTo>
                <a:lnTo>
                  <a:pt x="444500" y="9396819"/>
                </a:lnTo>
                <a:lnTo>
                  <a:pt x="447040" y="9397086"/>
                </a:lnTo>
                <a:lnTo>
                  <a:pt x="449580" y="9397047"/>
                </a:lnTo>
                <a:lnTo>
                  <a:pt x="455930" y="9396933"/>
                </a:lnTo>
                <a:lnTo>
                  <a:pt x="462280" y="9396832"/>
                </a:lnTo>
                <a:lnTo>
                  <a:pt x="468630" y="9396717"/>
                </a:lnTo>
                <a:lnTo>
                  <a:pt x="473710" y="9396628"/>
                </a:lnTo>
                <a:lnTo>
                  <a:pt x="480060" y="9396514"/>
                </a:lnTo>
                <a:lnTo>
                  <a:pt x="485140" y="9396425"/>
                </a:lnTo>
                <a:lnTo>
                  <a:pt x="490220" y="9396349"/>
                </a:lnTo>
                <a:lnTo>
                  <a:pt x="494030" y="9396273"/>
                </a:lnTo>
                <a:lnTo>
                  <a:pt x="500380" y="9396171"/>
                </a:lnTo>
                <a:lnTo>
                  <a:pt x="506730" y="9396057"/>
                </a:lnTo>
                <a:lnTo>
                  <a:pt x="509270" y="9396019"/>
                </a:lnTo>
                <a:lnTo>
                  <a:pt x="514350" y="9395930"/>
                </a:lnTo>
                <a:lnTo>
                  <a:pt x="520700" y="9385414"/>
                </a:lnTo>
                <a:lnTo>
                  <a:pt x="527050" y="9374632"/>
                </a:lnTo>
                <a:lnTo>
                  <a:pt x="530860" y="9363443"/>
                </a:lnTo>
                <a:lnTo>
                  <a:pt x="530860" y="9340456"/>
                </a:lnTo>
                <a:lnTo>
                  <a:pt x="533400" y="9335783"/>
                </a:lnTo>
                <a:lnTo>
                  <a:pt x="541020" y="9337764"/>
                </a:lnTo>
                <a:lnTo>
                  <a:pt x="551180" y="9346489"/>
                </a:lnTo>
                <a:lnTo>
                  <a:pt x="588010" y="9370327"/>
                </a:lnTo>
                <a:lnTo>
                  <a:pt x="636270" y="9389466"/>
                </a:lnTo>
                <a:lnTo>
                  <a:pt x="688340" y="9401454"/>
                </a:lnTo>
                <a:lnTo>
                  <a:pt x="690880" y="9401594"/>
                </a:lnTo>
                <a:lnTo>
                  <a:pt x="692150" y="9401670"/>
                </a:lnTo>
                <a:lnTo>
                  <a:pt x="693420" y="9401734"/>
                </a:lnTo>
                <a:lnTo>
                  <a:pt x="694690" y="9401810"/>
                </a:lnTo>
                <a:lnTo>
                  <a:pt x="695960" y="9401873"/>
                </a:lnTo>
                <a:lnTo>
                  <a:pt x="697230" y="9401950"/>
                </a:lnTo>
                <a:lnTo>
                  <a:pt x="731520" y="9403842"/>
                </a:lnTo>
                <a:lnTo>
                  <a:pt x="756920" y="9394152"/>
                </a:lnTo>
                <a:lnTo>
                  <a:pt x="762000" y="9386481"/>
                </a:lnTo>
                <a:lnTo>
                  <a:pt x="764540" y="9386303"/>
                </a:lnTo>
                <a:lnTo>
                  <a:pt x="768350" y="9392793"/>
                </a:lnTo>
                <a:lnTo>
                  <a:pt x="789940" y="9397822"/>
                </a:lnTo>
                <a:lnTo>
                  <a:pt x="792480" y="9397936"/>
                </a:lnTo>
                <a:lnTo>
                  <a:pt x="793750" y="9397987"/>
                </a:lnTo>
                <a:lnTo>
                  <a:pt x="797560" y="9398152"/>
                </a:lnTo>
                <a:lnTo>
                  <a:pt x="803910" y="9398432"/>
                </a:lnTo>
                <a:lnTo>
                  <a:pt x="806450" y="9398533"/>
                </a:lnTo>
                <a:lnTo>
                  <a:pt x="835660" y="9399791"/>
                </a:lnTo>
                <a:lnTo>
                  <a:pt x="836930" y="9399753"/>
                </a:lnTo>
                <a:lnTo>
                  <a:pt x="840740" y="9399651"/>
                </a:lnTo>
                <a:lnTo>
                  <a:pt x="843280" y="9399587"/>
                </a:lnTo>
                <a:lnTo>
                  <a:pt x="847090" y="9399486"/>
                </a:lnTo>
                <a:lnTo>
                  <a:pt x="850900" y="9399384"/>
                </a:lnTo>
                <a:lnTo>
                  <a:pt x="853440" y="9399308"/>
                </a:lnTo>
                <a:lnTo>
                  <a:pt x="855980" y="9399245"/>
                </a:lnTo>
                <a:lnTo>
                  <a:pt x="858520" y="9399168"/>
                </a:lnTo>
                <a:lnTo>
                  <a:pt x="862330" y="9399067"/>
                </a:lnTo>
                <a:lnTo>
                  <a:pt x="864870" y="9399003"/>
                </a:lnTo>
                <a:lnTo>
                  <a:pt x="868680" y="9398902"/>
                </a:lnTo>
                <a:lnTo>
                  <a:pt x="872490" y="9398800"/>
                </a:lnTo>
                <a:lnTo>
                  <a:pt x="876300" y="9398698"/>
                </a:lnTo>
                <a:lnTo>
                  <a:pt x="880110" y="9398597"/>
                </a:lnTo>
                <a:lnTo>
                  <a:pt x="882650" y="9398521"/>
                </a:lnTo>
                <a:lnTo>
                  <a:pt x="904240" y="9395079"/>
                </a:lnTo>
                <a:lnTo>
                  <a:pt x="911860" y="9393860"/>
                </a:lnTo>
                <a:lnTo>
                  <a:pt x="924560" y="9389300"/>
                </a:lnTo>
                <a:lnTo>
                  <a:pt x="939800" y="9385579"/>
                </a:lnTo>
                <a:lnTo>
                  <a:pt x="952500" y="9382582"/>
                </a:lnTo>
                <a:lnTo>
                  <a:pt x="953770" y="9382290"/>
                </a:lnTo>
                <a:lnTo>
                  <a:pt x="955040" y="9381985"/>
                </a:lnTo>
                <a:lnTo>
                  <a:pt x="967740" y="9377820"/>
                </a:lnTo>
                <a:lnTo>
                  <a:pt x="982980" y="9370403"/>
                </a:lnTo>
                <a:lnTo>
                  <a:pt x="1018540" y="9353080"/>
                </a:lnTo>
                <a:lnTo>
                  <a:pt x="1029970" y="9349372"/>
                </a:lnTo>
                <a:lnTo>
                  <a:pt x="1054100" y="9341548"/>
                </a:lnTo>
                <a:lnTo>
                  <a:pt x="1056640" y="9341650"/>
                </a:lnTo>
                <a:lnTo>
                  <a:pt x="1059180" y="9341752"/>
                </a:lnTo>
                <a:lnTo>
                  <a:pt x="1061720" y="9341841"/>
                </a:lnTo>
                <a:lnTo>
                  <a:pt x="1064260" y="9341942"/>
                </a:lnTo>
                <a:lnTo>
                  <a:pt x="1066800" y="9342044"/>
                </a:lnTo>
                <a:lnTo>
                  <a:pt x="1069340" y="9342133"/>
                </a:lnTo>
                <a:lnTo>
                  <a:pt x="1070610" y="9342183"/>
                </a:lnTo>
                <a:lnTo>
                  <a:pt x="1073150" y="9342285"/>
                </a:lnTo>
                <a:lnTo>
                  <a:pt x="1074420" y="9342323"/>
                </a:lnTo>
                <a:lnTo>
                  <a:pt x="1076960" y="9342425"/>
                </a:lnTo>
                <a:lnTo>
                  <a:pt x="1079500" y="9342526"/>
                </a:lnTo>
                <a:lnTo>
                  <a:pt x="1109980" y="9365501"/>
                </a:lnTo>
                <a:lnTo>
                  <a:pt x="1121410" y="9363240"/>
                </a:lnTo>
                <a:lnTo>
                  <a:pt x="1127760" y="9352534"/>
                </a:lnTo>
                <a:lnTo>
                  <a:pt x="1129030" y="9350388"/>
                </a:lnTo>
                <a:lnTo>
                  <a:pt x="1130300" y="9328861"/>
                </a:lnTo>
                <a:lnTo>
                  <a:pt x="1127760" y="9304757"/>
                </a:lnTo>
                <a:lnTo>
                  <a:pt x="1127760" y="9290037"/>
                </a:lnTo>
                <a:lnTo>
                  <a:pt x="1129030" y="9275839"/>
                </a:lnTo>
                <a:lnTo>
                  <a:pt x="1132840" y="9253296"/>
                </a:lnTo>
                <a:close/>
              </a:path>
              <a:path w="4767580" h="9404350">
                <a:moveTo>
                  <a:pt x="1192479" y="102260"/>
                </a:moveTo>
                <a:lnTo>
                  <a:pt x="1189939" y="78663"/>
                </a:lnTo>
                <a:lnTo>
                  <a:pt x="1181049" y="63995"/>
                </a:lnTo>
                <a:lnTo>
                  <a:pt x="1173429" y="61429"/>
                </a:lnTo>
                <a:lnTo>
                  <a:pt x="1173429" y="116319"/>
                </a:lnTo>
                <a:lnTo>
                  <a:pt x="1170889" y="117513"/>
                </a:lnTo>
                <a:lnTo>
                  <a:pt x="1164539" y="118592"/>
                </a:lnTo>
                <a:lnTo>
                  <a:pt x="1156919" y="119443"/>
                </a:lnTo>
                <a:lnTo>
                  <a:pt x="1155649" y="119507"/>
                </a:lnTo>
                <a:lnTo>
                  <a:pt x="1153109" y="119621"/>
                </a:lnTo>
                <a:lnTo>
                  <a:pt x="1150569" y="119735"/>
                </a:lnTo>
                <a:lnTo>
                  <a:pt x="1149299" y="119786"/>
                </a:lnTo>
                <a:lnTo>
                  <a:pt x="1144219" y="119900"/>
                </a:lnTo>
                <a:lnTo>
                  <a:pt x="1123899" y="118973"/>
                </a:lnTo>
                <a:lnTo>
                  <a:pt x="1115009" y="115849"/>
                </a:lnTo>
                <a:lnTo>
                  <a:pt x="1117549" y="112534"/>
                </a:lnTo>
                <a:lnTo>
                  <a:pt x="1130249" y="110998"/>
                </a:lnTo>
                <a:lnTo>
                  <a:pt x="1139139" y="110998"/>
                </a:lnTo>
                <a:lnTo>
                  <a:pt x="1149299" y="108800"/>
                </a:lnTo>
                <a:lnTo>
                  <a:pt x="1150569" y="106108"/>
                </a:lnTo>
                <a:lnTo>
                  <a:pt x="1155649" y="104787"/>
                </a:lnTo>
                <a:lnTo>
                  <a:pt x="1163269" y="107086"/>
                </a:lnTo>
                <a:lnTo>
                  <a:pt x="1169619" y="111442"/>
                </a:lnTo>
                <a:lnTo>
                  <a:pt x="1173429" y="116319"/>
                </a:lnTo>
                <a:lnTo>
                  <a:pt x="1173429" y="61429"/>
                </a:lnTo>
                <a:lnTo>
                  <a:pt x="1169619" y="60134"/>
                </a:lnTo>
                <a:lnTo>
                  <a:pt x="1156919" y="68973"/>
                </a:lnTo>
                <a:lnTo>
                  <a:pt x="1146759" y="77635"/>
                </a:lnTo>
                <a:lnTo>
                  <a:pt x="1132789" y="83223"/>
                </a:lnTo>
                <a:lnTo>
                  <a:pt x="1120089" y="84823"/>
                </a:lnTo>
                <a:lnTo>
                  <a:pt x="1111199" y="81508"/>
                </a:lnTo>
                <a:lnTo>
                  <a:pt x="1108659" y="78486"/>
                </a:lnTo>
                <a:lnTo>
                  <a:pt x="1103579" y="76009"/>
                </a:lnTo>
                <a:lnTo>
                  <a:pt x="1099769" y="76009"/>
                </a:lnTo>
                <a:lnTo>
                  <a:pt x="1087069" y="71843"/>
                </a:lnTo>
                <a:lnTo>
                  <a:pt x="1068019" y="63080"/>
                </a:lnTo>
                <a:lnTo>
                  <a:pt x="1068019" y="266103"/>
                </a:lnTo>
                <a:lnTo>
                  <a:pt x="1056589" y="298792"/>
                </a:lnTo>
                <a:lnTo>
                  <a:pt x="1026109" y="327456"/>
                </a:lnTo>
                <a:lnTo>
                  <a:pt x="985469" y="348132"/>
                </a:lnTo>
                <a:lnTo>
                  <a:pt x="942289" y="356920"/>
                </a:lnTo>
                <a:lnTo>
                  <a:pt x="904189" y="349846"/>
                </a:lnTo>
                <a:lnTo>
                  <a:pt x="895299" y="344462"/>
                </a:lnTo>
                <a:lnTo>
                  <a:pt x="894029" y="341134"/>
                </a:lnTo>
                <a:lnTo>
                  <a:pt x="901649" y="339788"/>
                </a:lnTo>
                <a:lnTo>
                  <a:pt x="904189" y="339864"/>
                </a:lnTo>
                <a:lnTo>
                  <a:pt x="907999" y="339991"/>
                </a:lnTo>
                <a:lnTo>
                  <a:pt x="910539" y="340080"/>
                </a:lnTo>
                <a:lnTo>
                  <a:pt x="913079" y="340156"/>
                </a:lnTo>
                <a:lnTo>
                  <a:pt x="916889" y="340283"/>
                </a:lnTo>
                <a:lnTo>
                  <a:pt x="920699" y="340385"/>
                </a:lnTo>
                <a:lnTo>
                  <a:pt x="924509" y="340487"/>
                </a:lnTo>
                <a:lnTo>
                  <a:pt x="928319" y="340601"/>
                </a:lnTo>
                <a:lnTo>
                  <a:pt x="932129" y="340702"/>
                </a:lnTo>
                <a:lnTo>
                  <a:pt x="942289" y="339534"/>
                </a:lnTo>
                <a:lnTo>
                  <a:pt x="949909" y="336524"/>
                </a:lnTo>
                <a:lnTo>
                  <a:pt x="958799" y="331368"/>
                </a:lnTo>
                <a:lnTo>
                  <a:pt x="966419" y="325462"/>
                </a:lnTo>
                <a:lnTo>
                  <a:pt x="976579" y="321157"/>
                </a:lnTo>
                <a:lnTo>
                  <a:pt x="1018489" y="311137"/>
                </a:lnTo>
                <a:lnTo>
                  <a:pt x="1048969" y="277685"/>
                </a:lnTo>
                <a:lnTo>
                  <a:pt x="1056589" y="266827"/>
                </a:lnTo>
                <a:lnTo>
                  <a:pt x="1061669" y="261747"/>
                </a:lnTo>
                <a:lnTo>
                  <a:pt x="1066749" y="261277"/>
                </a:lnTo>
                <a:lnTo>
                  <a:pt x="1068019" y="266103"/>
                </a:lnTo>
                <a:lnTo>
                  <a:pt x="1068019" y="63080"/>
                </a:lnTo>
                <a:lnTo>
                  <a:pt x="1064209" y="61328"/>
                </a:lnTo>
                <a:lnTo>
                  <a:pt x="1040079" y="49847"/>
                </a:lnTo>
                <a:lnTo>
                  <a:pt x="1040079" y="176199"/>
                </a:lnTo>
                <a:lnTo>
                  <a:pt x="1036269" y="201650"/>
                </a:lnTo>
                <a:lnTo>
                  <a:pt x="1031189" y="225628"/>
                </a:lnTo>
                <a:lnTo>
                  <a:pt x="1024839" y="239712"/>
                </a:lnTo>
                <a:lnTo>
                  <a:pt x="1021029" y="243586"/>
                </a:lnTo>
                <a:lnTo>
                  <a:pt x="1018489" y="249605"/>
                </a:lnTo>
                <a:lnTo>
                  <a:pt x="1018489" y="256616"/>
                </a:lnTo>
                <a:lnTo>
                  <a:pt x="1013409" y="263550"/>
                </a:lnTo>
                <a:lnTo>
                  <a:pt x="1008329" y="268528"/>
                </a:lnTo>
                <a:lnTo>
                  <a:pt x="1001979" y="274027"/>
                </a:lnTo>
                <a:lnTo>
                  <a:pt x="1000709" y="274104"/>
                </a:lnTo>
                <a:lnTo>
                  <a:pt x="999439" y="274167"/>
                </a:lnTo>
                <a:lnTo>
                  <a:pt x="998169" y="274243"/>
                </a:lnTo>
                <a:lnTo>
                  <a:pt x="998169" y="255219"/>
                </a:lnTo>
                <a:lnTo>
                  <a:pt x="988009" y="261213"/>
                </a:lnTo>
                <a:lnTo>
                  <a:pt x="976579" y="267817"/>
                </a:lnTo>
                <a:lnTo>
                  <a:pt x="963879" y="273812"/>
                </a:lnTo>
                <a:lnTo>
                  <a:pt x="952449" y="277990"/>
                </a:lnTo>
                <a:lnTo>
                  <a:pt x="948639" y="278104"/>
                </a:lnTo>
                <a:lnTo>
                  <a:pt x="946099" y="278168"/>
                </a:lnTo>
                <a:lnTo>
                  <a:pt x="942289" y="278282"/>
                </a:lnTo>
                <a:lnTo>
                  <a:pt x="938479" y="278396"/>
                </a:lnTo>
                <a:lnTo>
                  <a:pt x="953719" y="266941"/>
                </a:lnTo>
                <a:lnTo>
                  <a:pt x="982929" y="246862"/>
                </a:lnTo>
                <a:lnTo>
                  <a:pt x="1010869" y="221411"/>
                </a:lnTo>
                <a:lnTo>
                  <a:pt x="1012139" y="218655"/>
                </a:lnTo>
                <a:lnTo>
                  <a:pt x="1023569" y="193814"/>
                </a:lnTo>
                <a:lnTo>
                  <a:pt x="1024839" y="169786"/>
                </a:lnTo>
                <a:lnTo>
                  <a:pt x="1024839" y="162267"/>
                </a:lnTo>
                <a:lnTo>
                  <a:pt x="1027379" y="151269"/>
                </a:lnTo>
                <a:lnTo>
                  <a:pt x="1029919" y="146608"/>
                </a:lnTo>
                <a:lnTo>
                  <a:pt x="1034999" y="148640"/>
                </a:lnTo>
                <a:lnTo>
                  <a:pt x="1038809" y="157721"/>
                </a:lnTo>
                <a:lnTo>
                  <a:pt x="1040079" y="176199"/>
                </a:lnTo>
                <a:lnTo>
                  <a:pt x="1040079" y="49847"/>
                </a:lnTo>
                <a:lnTo>
                  <a:pt x="1034999" y="47421"/>
                </a:lnTo>
                <a:lnTo>
                  <a:pt x="1012139" y="35128"/>
                </a:lnTo>
                <a:lnTo>
                  <a:pt x="1012139" y="164706"/>
                </a:lnTo>
                <a:lnTo>
                  <a:pt x="994359" y="208318"/>
                </a:lnTo>
                <a:lnTo>
                  <a:pt x="967689" y="237617"/>
                </a:lnTo>
                <a:lnTo>
                  <a:pt x="929589" y="268160"/>
                </a:lnTo>
                <a:lnTo>
                  <a:pt x="924509" y="268109"/>
                </a:lnTo>
                <a:lnTo>
                  <a:pt x="928319" y="263486"/>
                </a:lnTo>
                <a:lnTo>
                  <a:pt x="941019" y="248119"/>
                </a:lnTo>
                <a:lnTo>
                  <a:pt x="942289" y="244208"/>
                </a:lnTo>
                <a:lnTo>
                  <a:pt x="938479" y="241490"/>
                </a:lnTo>
                <a:lnTo>
                  <a:pt x="930859" y="238975"/>
                </a:lnTo>
                <a:lnTo>
                  <a:pt x="919429" y="234327"/>
                </a:lnTo>
                <a:lnTo>
                  <a:pt x="918159" y="229247"/>
                </a:lnTo>
                <a:lnTo>
                  <a:pt x="925779" y="225145"/>
                </a:lnTo>
                <a:lnTo>
                  <a:pt x="941019" y="223405"/>
                </a:lnTo>
                <a:lnTo>
                  <a:pt x="943559" y="222986"/>
                </a:lnTo>
                <a:lnTo>
                  <a:pt x="981659" y="199745"/>
                </a:lnTo>
                <a:lnTo>
                  <a:pt x="985469" y="182765"/>
                </a:lnTo>
                <a:lnTo>
                  <a:pt x="985469" y="173570"/>
                </a:lnTo>
                <a:lnTo>
                  <a:pt x="986739" y="166027"/>
                </a:lnTo>
                <a:lnTo>
                  <a:pt x="990549" y="166027"/>
                </a:lnTo>
                <a:lnTo>
                  <a:pt x="995629" y="164655"/>
                </a:lnTo>
                <a:lnTo>
                  <a:pt x="1000709" y="162979"/>
                </a:lnTo>
                <a:lnTo>
                  <a:pt x="1003249" y="163360"/>
                </a:lnTo>
                <a:lnTo>
                  <a:pt x="1012139" y="164706"/>
                </a:lnTo>
                <a:lnTo>
                  <a:pt x="1012139" y="35128"/>
                </a:lnTo>
                <a:lnTo>
                  <a:pt x="1008329" y="33070"/>
                </a:lnTo>
                <a:lnTo>
                  <a:pt x="1003249" y="30530"/>
                </a:lnTo>
                <a:lnTo>
                  <a:pt x="1003249" y="131533"/>
                </a:lnTo>
                <a:lnTo>
                  <a:pt x="1003249" y="137655"/>
                </a:lnTo>
                <a:lnTo>
                  <a:pt x="1001979" y="144284"/>
                </a:lnTo>
                <a:lnTo>
                  <a:pt x="996899" y="149123"/>
                </a:lnTo>
                <a:lnTo>
                  <a:pt x="989279" y="151739"/>
                </a:lnTo>
                <a:lnTo>
                  <a:pt x="981659" y="151714"/>
                </a:lnTo>
                <a:lnTo>
                  <a:pt x="974039" y="150456"/>
                </a:lnTo>
                <a:lnTo>
                  <a:pt x="972769" y="152400"/>
                </a:lnTo>
                <a:lnTo>
                  <a:pt x="975309" y="161988"/>
                </a:lnTo>
                <a:lnTo>
                  <a:pt x="975309" y="180378"/>
                </a:lnTo>
                <a:lnTo>
                  <a:pt x="971499" y="192481"/>
                </a:lnTo>
                <a:lnTo>
                  <a:pt x="966419" y="191300"/>
                </a:lnTo>
                <a:lnTo>
                  <a:pt x="965149" y="169875"/>
                </a:lnTo>
                <a:lnTo>
                  <a:pt x="966419" y="159245"/>
                </a:lnTo>
                <a:lnTo>
                  <a:pt x="963879" y="150749"/>
                </a:lnTo>
                <a:lnTo>
                  <a:pt x="961339" y="143649"/>
                </a:lnTo>
                <a:lnTo>
                  <a:pt x="956259" y="137261"/>
                </a:lnTo>
                <a:lnTo>
                  <a:pt x="948639" y="127838"/>
                </a:lnTo>
                <a:lnTo>
                  <a:pt x="947369" y="126009"/>
                </a:lnTo>
                <a:lnTo>
                  <a:pt x="954989" y="126009"/>
                </a:lnTo>
                <a:lnTo>
                  <a:pt x="958799" y="126009"/>
                </a:lnTo>
                <a:lnTo>
                  <a:pt x="963879" y="128333"/>
                </a:lnTo>
                <a:lnTo>
                  <a:pt x="965149" y="131165"/>
                </a:lnTo>
                <a:lnTo>
                  <a:pt x="967689" y="134150"/>
                </a:lnTo>
                <a:lnTo>
                  <a:pt x="976579" y="134962"/>
                </a:lnTo>
                <a:lnTo>
                  <a:pt x="999439" y="130568"/>
                </a:lnTo>
                <a:lnTo>
                  <a:pt x="1003249" y="131533"/>
                </a:lnTo>
                <a:lnTo>
                  <a:pt x="1003249" y="30530"/>
                </a:lnTo>
                <a:lnTo>
                  <a:pt x="1000709" y="29260"/>
                </a:lnTo>
                <a:lnTo>
                  <a:pt x="990549" y="26123"/>
                </a:lnTo>
                <a:lnTo>
                  <a:pt x="979119" y="26035"/>
                </a:lnTo>
                <a:lnTo>
                  <a:pt x="972769" y="23990"/>
                </a:lnTo>
                <a:lnTo>
                  <a:pt x="971499" y="21526"/>
                </a:lnTo>
                <a:lnTo>
                  <a:pt x="954989" y="16751"/>
                </a:lnTo>
                <a:lnTo>
                  <a:pt x="954989" y="116776"/>
                </a:lnTo>
                <a:lnTo>
                  <a:pt x="951179" y="118694"/>
                </a:lnTo>
                <a:lnTo>
                  <a:pt x="941019" y="112585"/>
                </a:lnTo>
                <a:lnTo>
                  <a:pt x="935939" y="107594"/>
                </a:lnTo>
                <a:lnTo>
                  <a:pt x="928319" y="100698"/>
                </a:lnTo>
                <a:lnTo>
                  <a:pt x="927049" y="97256"/>
                </a:lnTo>
                <a:lnTo>
                  <a:pt x="921969" y="92379"/>
                </a:lnTo>
                <a:lnTo>
                  <a:pt x="916889" y="91186"/>
                </a:lnTo>
                <a:lnTo>
                  <a:pt x="914349" y="93459"/>
                </a:lnTo>
                <a:lnTo>
                  <a:pt x="915619" y="98958"/>
                </a:lnTo>
                <a:lnTo>
                  <a:pt x="913079" y="116865"/>
                </a:lnTo>
                <a:lnTo>
                  <a:pt x="899109" y="129844"/>
                </a:lnTo>
                <a:lnTo>
                  <a:pt x="878789" y="134124"/>
                </a:lnTo>
                <a:lnTo>
                  <a:pt x="861009" y="125920"/>
                </a:lnTo>
                <a:lnTo>
                  <a:pt x="855929" y="119926"/>
                </a:lnTo>
                <a:lnTo>
                  <a:pt x="854659" y="115316"/>
                </a:lnTo>
                <a:lnTo>
                  <a:pt x="855929" y="112649"/>
                </a:lnTo>
                <a:lnTo>
                  <a:pt x="857199" y="109994"/>
                </a:lnTo>
                <a:lnTo>
                  <a:pt x="864819" y="101892"/>
                </a:lnTo>
                <a:lnTo>
                  <a:pt x="874979" y="88773"/>
                </a:lnTo>
                <a:lnTo>
                  <a:pt x="877519" y="76212"/>
                </a:lnTo>
                <a:lnTo>
                  <a:pt x="873709" y="63563"/>
                </a:lnTo>
                <a:lnTo>
                  <a:pt x="863549" y="50228"/>
                </a:lnTo>
                <a:lnTo>
                  <a:pt x="852119" y="38582"/>
                </a:lnTo>
                <a:lnTo>
                  <a:pt x="848309" y="31343"/>
                </a:lnTo>
                <a:lnTo>
                  <a:pt x="890219" y="70065"/>
                </a:lnTo>
                <a:lnTo>
                  <a:pt x="891489" y="92722"/>
                </a:lnTo>
                <a:lnTo>
                  <a:pt x="880059" y="109131"/>
                </a:lnTo>
                <a:lnTo>
                  <a:pt x="872439" y="114376"/>
                </a:lnTo>
                <a:lnTo>
                  <a:pt x="869899" y="119253"/>
                </a:lnTo>
                <a:lnTo>
                  <a:pt x="872439" y="122224"/>
                </a:lnTo>
                <a:lnTo>
                  <a:pt x="883869" y="125120"/>
                </a:lnTo>
                <a:lnTo>
                  <a:pt x="891489" y="118859"/>
                </a:lnTo>
                <a:lnTo>
                  <a:pt x="896569" y="114693"/>
                </a:lnTo>
                <a:lnTo>
                  <a:pt x="900379" y="103581"/>
                </a:lnTo>
                <a:lnTo>
                  <a:pt x="902919" y="96164"/>
                </a:lnTo>
                <a:lnTo>
                  <a:pt x="902919" y="74752"/>
                </a:lnTo>
                <a:lnTo>
                  <a:pt x="901649" y="64439"/>
                </a:lnTo>
                <a:lnTo>
                  <a:pt x="900379" y="56032"/>
                </a:lnTo>
                <a:lnTo>
                  <a:pt x="902919" y="56032"/>
                </a:lnTo>
                <a:lnTo>
                  <a:pt x="910539" y="58978"/>
                </a:lnTo>
                <a:lnTo>
                  <a:pt x="919429" y="65608"/>
                </a:lnTo>
                <a:lnTo>
                  <a:pt x="928319" y="72783"/>
                </a:lnTo>
                <a:lnTo>
                  <a:pt x="929589" y="77330"/>
                </a:lnTo>
                <a:lnTo>
                  <a:pt x="928319" y="79019"/>
                </a:lnTo>
                <a:lnTo>
                  <a:pt x="929589" y="81191"/>
                </a:lnTo>
                <a:lnTo>
                  <a:pt x="933399" y="87731"/>
                </a:lnTo>
                <a:lnTo>
                  <a:pt x="942289" y="96685"/>
                </a:lnTo>
                <a:lnTo>
                  <a:pt x="951179" y="108788"/>
                </a:lnTo>
                <a:lnTo>
                  <a:pt x="954989" y="116776"/>
                </a:lnTo>
                <a:lnTo>
                  <a:pt x="954989" y="16751"/>
                </a:lnTo>
                <a:lnTo>
                  <a:pt x="946099" y="14173"/>
                </a:lnTo>
                <a:lnTo>
                  <a:pt x="897839" y="9677"/>
                </a:lnTo>
                <a:lnTo>
                  <a:pt x="890219" y="9588"/>
                </a:lnTo>
                <a:lnTo>
                  <a:pt x="878789" y="9474"/>
                </a:lnTo>
                <a:lnTo>
                  <a:pt x="867359" y="9359"/>
                </a:lnTo>
                <a:lnTo>
                  <a:pt x="855929" y="9245"/>
                </a:lnTo>
                <a:lnTo>
                  <a:pt x="849579" y="9182"/>
                </a:lnTo>
                <a:lnTo>
                  <a:pt x="822909" y="13868"/>
                </a:lnTo>
                <a:lnTo>
                  <a:pt x="815289" y="20256"/>
                </a:lnTo>
                <a:lnTo>
                  <a:pt x="814019" y="20332"/>
                </a:lnTo>
                <a:lnTo>
                  <a:pt x="811479" y="14414"/>
                </a:lnTo>
                <a:lnTo>
                  <a:pt x="789889" y="7112"/>
                </a:lnTo>
                <a:lnTo>
                  <a:pt x="787349" y="7226"/>
                </a:lnTo>
                <a:lnTo>
                  <a:pt x="786079" y="7277"/>
                </a:lnTo>
                <a:lnTo>
                  <a:pt x="775919" y="7708"/>
                </a:lnTo>
                <a:lnTo>
                  <a:pt x="775919" y="25768"/>
                </a:lnTo>
                <a:lnTo>
                  <a:pt x="769569" y="31724"/>
                </a:lnTo>
                <a:lnTo>
                  <a:pt x="751789" y="37147"/>
                </a:lnTo>
                <a:lnTo>
                  <a:pt x="725119" y="41617"/>
                </a:lnTo>
                <a:lnTo>
                  <a:pt x="695909" y="47383"/>
                </a:lnTo>
                <a:lnTo>
                  <a:pt x="666699" y="57073"/>
                </a:lnTo>
                <a:lnTo>
                  <a:pt x="637489" y="70396"/>
                </a:lnTo>
                <a:lnTo>
                  <a:pt x="610819" y="87045"/>
                </a:lnTo>
                <a:lnTo>
                  <a:pt x="603199" y="92456"/>
                </a:lnTo>
                <a:lnTo>
                  <a:pt x="595579" y="96901"/>
                </a:lnTo>
                <a:lnTo>
                  <a:pt x="590499" y="99898"/>
                </a:lnTo>
                <a:lnTo>
                  <a:pt x="586689" y="101003"/>
                </a:lnTo>
                <a:lnTo>
                  <a:pt x="579069" y="101003"/>
                </a:lnTo>
                <a:lnTo>
                  <a:pt x="582879" y="90741"/>
                </a:lnTo>
                <a:lnTo>
                  <a:pt x="591769" y="87401"/>
                </a:lnTo>
                <a:lnTo>
                  <a:pt x="605739" y="79730"/>
                </a:lnTo>
                <a:lnTo>
                  <a:pt x="623519" y="68046"/>
                </a:lnTo>
                <a:lnTo>
                  <a:pt x="650189" y="53936"/>
                </a:lnTo>
                <a:lnTo>
                  <a:pt x="690829" y="39027"/>
                </a:lnTo>
                <a:lnTo>
                  <a:pt x="727659" y="27152"/>
                </a:lnTo>
                <a:lnTo>
                  <a:pt x="749249" y="20015"/>
                </a:lnTo>
                <a:lnTo>
                  <a:pt x="761949" y="17526"/>
                </a:lnTo>
                <a:lnTo>
                  <a:pt x="770839" y="19659"/>
                </a:lnTo>
                <a:lnTo>
                  <a:pt x="775919" y="25768"/>
                </a:lnTo>
                <a:lnTo>
                  <a:pt x="775919" y="7708"/>
                </a:lnTo>
                <a:lnTo>
                  <a:pt x="744169" y="9055"/>
                </a:lnTo>
                <a:lnTo>
                  <a:pt x="693369" y="18275"/>
                </a:lnTo>
                <a:lnTo>
                  <a:pt x="652729" y="32816"/>
                </a:lnTo>
                <a:lnTo>
                  <a:pt x="634949" y="42824"/>
                </a:lnTo>
                <a:lnTo>
                  <a:pt x="620979" y="50596"/>
                </a:lnTo>
                <a:lnTo>
                  <a:pt x="609549" y="58369"/>
                </a:lnTo>
                <a:lnTo>
                  <a:pt x="587959" y="77292"/>
                </a:lnTo>
                <a:lnTo>
                  <a:pt x="581609" y="80518"/>
                </a:lnTo>
                <a:lnTo>
                  <a:pt x="579069" y="78016"/>
                </a:lnTo>
                <a:lnTo>
                  <a:pt x="580339" y="69761"/>
                </a:lnTo>
                <a:lnTo>
                  <a:pt x="581609" y="42557"/>
                </a:lnTo>
                <a:lnTo>
                  <a:pt x="572719" y="18021"/>
                </a:lnTo>
                <a:lnTo>
                  <a:pt x="558749" y="4711"/>
                </a:lnTo>
                <a:lnTo>
                  <a:pt x="557479" y="5308"/>
                </a:lnTo>
                <a:lnTo>
                  <a:pt x="557479" y="62928"/>
                </a:lnTo>
                <a:lnTo>
                  <a:pt x="556209" y="69202"/>
                </a:lnTo>
                <a:lnTo>
                  <a:pt x="554939" y="69951"/>
                </a:lnTo>
                <a:lnTo>
                  <a:pt x="551129" y="67500"/>
                </a:lnTo>
                <a:lnTo>
                  <a:pt x="544779" y="60210"/>
                </a:lnTo>
                <a:lnTo>
                  <a:pt x="535889" y="49542"/>
                </a:lnTo>
                <a:lnTo>
                  <a:pt x="535889" y="141351"/>
                </a:lnTo>
                <a:lnTo>
                  <a:pt x="529539" y="156845"/>
                </a:lnTo>
                <a:lnTo>
                  <a:pt x="518109" y="169316"/>
                </a:lnTo>
                <a:lnTo>
                  <a:pt x="502869" y="189534"/>
                </a:lnTo>
                <a:lnTo>
                  <a:pt x="493979" y="198462"/>
                </a:lnTo>
                <a:lnTo>
                  <a:pt x="499059" y="186245"/>
                </a:lnTo>
                <a:lnTo>
                  <a:pt x="502869" y="177063"/>
                </a:lnTo>
                <a:lnTo>
                  <a:pt x="513029" y="148704"/>
                </a:lnTo>
                <a:lnTo>
                  <a:pt x="515569" y="123355"/>
                </a:lnTo>
                <a:lnTo>
                  <a:pt x="510489" y="103898"/>
                </a:lnTo>
                <a:lnTo>
                  <a:pt x="497789" y="93256"/>
                </a:lnTo>
                <a:lnTo>
                  <a:pt x="490169" y="89560"/>
                </a:lnTo>
                <a:lnTo>
                  <a:pt x="488899" y="85547"/>
                </a:lnTo>
                <a:lnTo>
                  <a:pt x="491439" y="82321"/>
                </a:lnTo>
                <a:lnTo>
                  <a:pt x="500329" y="81000"/>
                </a:lnTo>
                <a:lnTo>
                  <a:pt x="507949" y="85902"/>
                </a:lnTo>
                <a:lnTo>
                  <a:pt x="516839" y="91630"/>
                </a:lnTo>
                <a:lnTo>
                  <a:pt x="524459" y="104749"/>
                </a:lnTo>
                <a:lnTo>
                  <a:pt x="530809" y="115684"/>
                </a:lnTo>
                <a:lnTo>
                  <a:pt x="535889" y="141351"/>
                </a:lnTo>
                <a:lnTo>
                  <a:pt x="535889" y="49542"/>
                </a:lnTo>
                <a:lnTo>
                  <a:pt x="533349" y="46482"/>
                </a:lnTo>
                <a:lnTo>
                  <a:pt x="525729" y="37185"/>
                </a:lnTo>
                <a:lnTo>
                  <a:pt x="524459" y="33032"/>
                </a:lnTo>
                <a:lnTo>
                  <a:pt x="528269" y="33566"/>
                </a:lnTo>
                <a:lnTo>
                  <a:pt x="537159" y="38303"/>
                </a:lnTo>
                <a:lnTo>
                  <a:pt x="547319" y="45275"/>
                </a:lnTo>
                <a:lnTo>
                  <a:pt x="553669" y="54216"/>
                </a:lnTo>
                <a:lnTo>
                  <a:pt x="557479" y="62928"/>
                </a:lnTo>
                <a:lnTo>
                  <a:pt x="557479" y="5308"/>
                </a:lnTo>
                <a:lnTo>
                  <a:pt x="544779" y="11201"/>
                </a:lnTo>
                <a:lnTo>
                  <a:pt x="543509" y="14058"/>
                </a:lnTo>
                <a:lnTo>
                  <a:pt x="538429" y="15240"/>
                </a:lnTo>
                <a:lnTo>
                  <a:pt x="533349" y="13830"/>
                </a:lnTo>
                <a:lnTo>
                  <a:pt x="507949" y="9347"/>
                </a:lnTo>
                <a:lnTo>
                  <a:pt x="507949" y="42659"/>
                </a:lnTo>
                <a:lnTo>
                  <a:pt x="507949" y="53035"/>
                </a:lnTo>
                <a:lnTo>
                  <a:pt x="501599" y="56451"/>
                </a:lnTo>
                <a:lnTo>
                  <a:pt x="495249" y="50342"/>
                </a:lnTo>
                <a:lnTo>
                  <a:pt x="488899" y="40614"/>
                </a:lnTo>
                <a:lnTo>
                  <a:pt x="493979" y="36245"/>
                </a:lnTo>
                <a:lnTo>
                  <a:pt x="495249" y="36347"/>
                </a:lnTo>
                <a:lnTo>
                  <a:pt x="502869" y="36995"/>
                </a:lnTo>
                <a:lnTo>
                  <a:pt x="507949" y="42659"/>
                </a:lnTo>
                <a:lnTo>
                  <a:pt x="507949" y="9347"/>
                </a:lnTo>
                <a:lnTo>
                  <a:pt x="469849" y="12509"/>
                </a:lnTo>
                <a:lnTo>
                  <a:pt x="440639" y="51003"/>
                </a:lnTo>
                <a:lnTo>
                  <a:pt x="439369" y="63373"/>
                </a:lnTo>
                <a:lnTo>
                  <a:pt x="440639" y="68757"/>
                </a:lnTo>
                <a:lnTo>
                  <a:pt x="441909" y="68072"/>
                </a:lnTo>
                <a:lnTo>
                  <a:pt x="446989" y="62255"/>
                </a:lnTo>
                <a:lnTo>
                  <a:pt x="450799" y="57150"/>
                </a:lnTo>
                <a:lnTo>
                  <a:pt x="455879" y="53657"/>
                </a:lnTo>
                <a:lnTo>
                  <a:pt x="463499" y="51650"/>
                </a:lnTo>
                <a:lnTo>
                  <a:pt x="464769" y="51536"/>
                </a:lnTo>
                <a:lnTo>
                  <a:pt x="477469" y="51485"/>
                </a:lnTo>
                <a:lnTo>
                  <a:pt x="482549" y="51879"/>
                </a:lnTo>
                <a:lnTo>
                  <a:pt x="487629" y="54521"/>
                </a:lnTo>
                <a:lnTo>
                  <a:pt x="485089" y="58915"/>
                </a:lnTo>
                <a:lnTo>
                  <a:pt x="477469" y="65036"/>
                </a:lnTo>
                <a:lnTo>
                  <a:pt x="469849" y="74460"/>
                </a:lnTo>
                <a:lnTo>
                  <a:pt x="468579" y="85559"/>
                </a:lnTo>
                <a:lnTo>
                  <a:pt x="473659" y="95173"/>
                </a:lnTo>
                <a:lnTo>
                  <a:pt x="485089" y="100139"/>
                </a:lnTo>
                <a:lnTo>
                  <a:pt x="487629" y="100444"/>
                </a:lnTo>
                <a:lnTo>
                  <a:pt x="488899" y="100596"/>
                </a:lnTo>
                <a:lnTo>
                  <a:pt x="497789" y="101650"/>
                </a:lnTo>
                <a:lnTo>
                  <a:pt x="499059" y="103009"/>
                </a:lnTo>
                <a:lnTo>
                  <a:pt x="495249" y="117640"/>
                </a:lnTo>
                <a:lnTo>
                  <a:pt x="490169" y="143764"/>
                </a:lnTo>
                <a:lnTo>
                  <a:pt x="486359" y="156540"/>
                </a:lnTo>
                <a:lnTo>
                  <a:pt x="482549" y="160210"/>
                </a:lnTo>
                <a:lnTo>
                  <a:pt x="476199" y="159004"/>
                </a:lnTo>
                <a:lnTo>
                  <a:pt x="462229" y="157251"/>
                </a:lnTo>
                <a:lnTo>
                  <a:pt x="462229" y="227088"/>
                </a:lnTo>
                <a:lnTo>
                  <a:pt x="453339" y="244627"/>
                </a:lnTo>
                <a:lnTo>
                  <a:pt x="448259" y="262699"/>
                </a:lnTo>
                <a:lnTo>
                  <a:pt x="441909" y="278968"/>
                </a:lnTo>
                <a:lnTo>
                  <a:pt x="436829" y="286042"/>
                </a:lnTo>
                <a:lnTo>
                  <a:pt x="435559" y="286042"/>
                </a:lnTo>
                <a:lnTo>
                  <a:pt x="434289" y="296164"/>
                </a:lnTo>
                <a:lnTo>
                  <a:pt x="436829" y="308546"/>
                </a:lnTo>
                <a:lnTo>
                  <a:pt x="436829" y="330352"/>
                </a:lnTo>
                <a:lnTo>
                  <a:pt x="433019" y="333082"/>
                </a:lnTo>
                <a:lnTo>
                  <a:pt x="425399" y="319481"/>
                </a:lnTo>
                <a:lnTo>
                  <a:pt x="419049" y="292290"/>
                </a:lnTo>
                <a:lnTo>
                  <a:pt x="416509" y="277114"/>
                </a:lnTo>
                <a:lnTo>
                  <a:pt x="412699" y="264426"/>
                </a:lnTo>
                <a:lnTo>
                  <a:pt x="410159" y="255574"/>
                </a:lnTo>
                <a:lnTo>
                  <a:pt x="407619" y="251866"/>
                </a:lnTo>
                <a:lnTo>
                  <a:pt x="405079" y="250952"/>
                </a:lnTo>
                <a:lnTo>
                  <a:pt x="403809" y="248640"/>
                </a:lnTo>
                <a:lnTo>
                  <a:pt x="403809" y="310997"/>
                </a:lnTo>
                <a:lnTo>
                  <a:pt x="403809" y="330288"/>
                </a:lnTo>
                <a:lnTo>
                  <a:pt x="387299" y="332536"/>
                </a:lnTo>
                <a:lnTo>
                  <a:pt x="317449" y="315988"/>
                </a:lnTo>
                <a:lnTo>
                  <a:pt x="285699" y="288404"/>
                </a:lnTo>
                <a:lnTo>
                  <a:pt x="283159" y="260527"/>
                </a:lnTo>
                <a:lnTo>
                  <a:pt x="284429" y="232956"/>
                </a:lnTo>
                <a:lnTo>
                  <a:pt x="288239" y="218287"/>
                </a:lnTo>
                <a:lnTo>
                  <a:pt x="304749" y="216471"/>
                </a:lnTo>
                <a:lnTo>
                  <a:pt x="309829" y="216598"/>
                </a:lnTo>
                <a:lnTo>
                  <a:pt x="314909" y="216725"/>
                </a:lnTo>
                <a:lnTo>
                  <a:pt x="319989" y="216852"/>
                </a:lnTo>
                <a:lnTo>
                  <a:pt x="325069" y="216966"/>
                </a:lnTo>
                <a:lnTo>
                  <a:pt x="330149" y="217093"/>
                </a:lnTo>
                <a:lnTo>
                  <a:pt x="333959" y="217195"/>
                </a:lnTo>
                <a:lnTo>
                  <a:pt x="335229" y="217297"/>
                </a:lnTo>
                <a:lnTo>
                  <a:pt x="336499" y="217411"/>
                </a:lnTo>
                <a:lnTo>
                  <a:pt x="337769" y="217525"/>
                </a:lnTo>
                <a:lnTo>
                  <a:pt x="339039" y="217627"/>
                </a:lnTo>
                <a:lnTo>
                  <a:pt x="340309" y="217741"/>
                </a:lnTo>
                <a:lnTo>
                  <a:pt x="341579" y="217843"/>
                </a:lnTo>
                <a:lnTo>
                  <a:pt x="342849" y="217957"/>
                </a:lnTo>
                <a:lnTo>
                  <a:pt x="363169" y="219697"/>
                </a:lnTo>
                <a:lnTo>
                  <a:pt x="373329" y="222262"/>
                </a:lnTo>
                <a:lnTo>
                  <a:pt x="377139" y="223215"/>
                </a:lnTo>
                <a:lnTo>
                  <a:pt x="387299" y="245922"/>
                </a:lnTo>
                <a:lnTo>
                  <a:pt x="396189" y="279019"/>
                </a:lnTo>
                <a:lnTo>
                  <a:pt x="403809" y="310997"/>
                </a:lnTo>
                <a:lnTo>
                  <a:pt x="403809" y="248640"/>
                </a:lnTo>
                <a:lnTo>
                  <a:pt x="402539" y="246316"/>
                </a:lnTo>
                <a:lnTo>
                  <a:pt x="402539" y="241566"/>
                </a:lnTo>
                <a:lnTo>
                  <a:pt x="401269" y="232270"/>
                </a:lnTo>
                <a:lnTo>
                  <a:pt x="396189" y="223240"/>
                </a:lnTo>
                <a:lnTo>
                  <a:pt x="391109" y="214591"/>
                </a:lnTo>
                <a:lnTo>
                  <a:pt x="388569" y="206425"/>
                </a:lnTo>
                <a:lnTo>
                  <a:pt x="388569" y="202514"/>
                </a:lnTo>
                <a:lnTo>
                  <a:pt x="384759" y="195237"/>
                </a:lnTo>
                <a:lnTo>
                  <a:pt x="373329" y="183172"/>
                </a:lnTo>
                <a:lnTo>
                  <a:pt x="373329" y="179666"/>
                </a:lnTo>
                <a:lnTo>
                  <a:pt x="377139" y="174104"/>
                </a:lnTo>
                <a:lnTo>
                  <a:pt x="378409" y="164871"/>
                </a:lnTo>
                <a:lnTo>
                  <a:pt x="372059" y="153708"/>
                </a:lnTo>
                <a:lnTo>
                  <a:pt x="360629" y="144703"/>
                </a:lnTo>
                <a:lnTo>
                  <a:pt x="349199" y="141960"/>
                </a:lnTo>
                <a:lnTo>
                  <a:pt x="342849" y="143065"/>
                </a:lnTo>
                <a:lnTo>
                  <a:pt x="340309" y="140868"/>
                </a:lnTo>
                <a:lnTo>
                  <a:pt x="341579" y="134391"/>
                </a:lnTo>
                <a:lnTo>
                  <a:pt x="341579" y="124409"/>
                </a:lnTo>
                <a:lnTo>
                  <a:pt x="337769" y="117678"/>
                </a:lnTo>
                <a:lnTo>
                  <a:pt x="335229" y="113004"/>
                </a:lnTo>
                <a:lnTo>
                  <a:pt x="340309" y="109194"/>
                </a:lnTo>
                <a:lnTo>
                  <a:pt x="345389" y="107492"/>
                </a:lnTo>
                <a:lnTo>
                  <a:pt x="351739" y="110337"/>
                </a:lnTo>
                <a:lnTo>
                  <a:pt x="356819" y="115862"/>
                </a:lnTo>
                <a:lnTo>
                  <a:pt x="361899" y="120865"/>
                </a:lnTo>
                <a:lnTo>
                  <a:pt x="363169" y="122110"/>
                </a:lnTo>
                <a:lnTo>
                  <a:pt x="368249" y="122669"/>
                </a:lnTo>
                <a:lnTo>
                  <a:pt x="370789" y="118224"/>
                </a:lnTo>
                <a:lnTo>
                  <a:pt x="366979" y="109461"/>
                </a:lnTo>
                <a:lnTo>
                  <a:pt x="361899" y="86588"/>
                </a:lnTo>
                <a:lnTo>
                  <a:pt x="366979" y="62598"/>
                </a:lnTo>
                <a:lnTo>
                  <a:pt x="378409" y="43675"/>
                </a:lnTo>
                <a:lnTo>
                  <a:pt x="396189" y="35991"/>
                </a:lnTo>
                <a:lnTo>
                  <a:pt x="401269" y="38100"/>
                </a:lnTo>
                <a:lnTo>
                  <a:pt x="402539" y="43027"/>
                </a:lnTo>
                <a:lnTo>
                  <a:pt x="401269" y="48641"/>
                </a:lnTo>
                <a:lnTo>
                  <a:pt x="394919" y="52832"/>
                </a:lnTo>
                <a:lnTo>
                  <a:pt x="382219" y="69138"/>
                </a:lnTo>
                <a:lnTo>
                  <a:pt x="386029" y="143573"/>
                </a:lnTo>
                <a:lnTo>
                  <a:pt x="402539" y="193522"/>
                </a:lnTo>
                <a:lnTo>
                  <a:pt x="405079" y="200266"/>
                </a:lnTo>
                <a:lnTo>
                  <a:pt x="408889" y="211239"/>
                </a:lnTo>
                <a:lnTo>
                  <a:pt x="412699" y="224917"/>
                </a:lnTo>
                <a:lnTo>
                  <a:pt x="417779" y="239776"/>
                </a:lnTo>
                <a:lnTo>
                  <a:pt x="422859" y="254469"/>
                </a:lnTo>
                <a:lnTo>
                  <a:pt x="429209" y="272821"/>
                </a:lnTo>
                <a:lnTo>
                  <a:pt x="433019" y="272262"/>
                </a:lnTo>
                <a:lnTo>
                  <a:pt x="430479" y="252450"/>
                </a:lnTo>
                <a:lnTo>
                  <a:pt x="425399" y="227761"/>
                </a:lnTo>
                <a:lnTo>
                  <a:pt x="422859" y="217830"/>
                </a:lnTo>
                <a:lnTo>
                  <a:pt x="424129" y="217195"/>
                </a:lnTo>
                <a:lnTo>
                  <a:pt x="441909" y="219532"/>
                </a:lnTo>
                <a:lnTo>
                  <a:pt x="448259" y="220573"/>
                </a:lnTo>
                <a:lnTo>
                  <a:pt x="454609" y="221602"/>
                </a:lnTo>
                <a:lnTo>
                  <a:pt x="460959" y="223850"/>
                </a:lnTo>
                <a:lnTo>
                  <a:pt x="462229" y="227088"/>
                </a:lnTo>
                <a:lnTo>
                  <a:pt x="462229" y="157251"/>
                </a:lnTo>
                <a:lnTo>
                  <a:pt x="460959" y="157086"/>
                </a:lnTo>
                <a:lnTo>
                  <a:pt x="459689" y="157035"/>
                </a:lnTo>
                <a:lnTo>
                  <a:pt x="457149" y="156933"/>
                </a:lnTo>
                <a:lnTo>
                  <a:pt x="454609" y="156832"/>
                </a:lnTo>
                <a:lnTo>
                  <a:pt x="453339" y="156781"/>
                </a:lnTo>
                <a:lnTo>
                  <a:pt x="450799" y="156679"/>
                </a:lnTo>
                <a:lnTo>
                  <a:pt x="448259" y="156578"/>
                </a:lnTo>
                <a:lnTo>
                  <a:pt x="448259" y="178358"/>
                </a:lnTo>
                <a:lnTo>
                  <a:pt x="448259" y="185064"/>
                </a:lnTo>
                <a:lnTo>
                  <a:pt x="445719" y="193802"/>
                </a:lnTo>
                <a:lnTo>
                  <a:pt x="439369" y="200393"/>
                </a:lnTo>
                <a:lnTo>
                  <a:pt x="433019" y="203415"/>
                </a:lnTo>
                <a:lnTo>
                  <a:pt x="425399" y="201472"/>
                </a:lnTo>
                <a:lnTo>
                  <a:pt x="420319" y="191808"/>
                </a:lnTo>
                <a:lnTo>
                  <a:pt x="417779" y="180962"/>
                </a:lnTo>
                <a:lnTo>
                  <a:pt x="421589" y="176187"/>
                </a:lnTo>
                <a:lnTo>
                  <a:pt x="430479" y="184772"/>
                </a:lnTo>
                <a:lnTo>
                  <a:pt x="435559" y="190119"/>
                </a:lnTo>
                <a:lnTo>
                  <a:pt x="438099" y="191084"/>
                </a:lnTo>
                <a:lnTo>
                  <a:pt x="438099" y="180517"/>
                </a:lnTo>
                <a:lnTo>
                  <a:pt x="448259" y="178358"/>
                </a:lnTo>
                <a:lnTo>
                  <a:pt x="448259" y="156578"/>
                </a:lnTo>
                <a:lnTo>
                  <a:pt x="445719" y="156476"/>
                </a:lnTo>
                <a:lnTo>
                  <a:pt x="443179" y="156375"/>
                </a:lnTo>
                <a:lnTo>
                  <a:pt x="440639" y="156273"/>
                </a:lnTo>
                <a:lnTo>
                  <a:pt x="431749" y="156159"/>
                </a:lnTo>
                <a:lnTo>
                  <a:pt x="419049" y="156032"/>
                </a:lnTo>
                <a:lnTo>
                  <a:pt x="398729" y="156019"/>
                </a:lnTo>
                <a:lnTo>
                  <a:pt x="394919" y="127927"/>
                </a:lnTo>
                <a:lnTo>
                  <a:pt x="394919" y="105041"/>
                </a:lnTo>
                <a:lnTo>
                  <a:pt x="398729" y="85725"/>
                </a:lnTo>
                <a:lnTo>
                  <a:pt x="402539" y="78562"/>
                </a:lnTo>
                <a:lnTo>
                  <a:pt x="406349" y="71412"/>
                </a:lnTo>
                <a:lnTo>
                  <a:pt x="417779" y="63588"/>
                </a:lnTo>
                <a:lnTo>
                  <a:pt x="426669" y="56134"/>
                </a:lnTo>
                <a:lnTo>
                  <a:pt x="425399" y="45377"/>
                </a:lnTo>
                <a:lnTo>
                  <a:pt x="415239" y="34823"/>
                </a:lnTo>
                <a:lnTo>
                  <a:pt x="398729" y="28003"/>
                </a:lnTo>
                <a:lnTo>
                  <a:pt x="394919" y="28117"/>
                </a:lnTo>
                <a:lnTo>
                  <a:pt x="391109" y="28232"/>
                </a:lnTo>
                <a:lnTo>
                  <a:pt x="387299" y="28346"/>
                </a:lnTo>
                <a:lnTo>
                  <a:pt x="383489" y="28460"/>
                </a:lnTo>
                <a:lnTo>
                  <a:pt x="379679" y="28587"/>
                </a:lnTo>
                <a:lnTo>
                  <a:pt x="365709" y="37884"/>
                </a:lnTo>
                <a:lnTo>
                  <a:pt x="355549" y="54838"/>
                </a:lnTo>
                <a:lnTo>
                  <a:pt x="350469" y="78371"/>
                </a:lnTo>
                <a:lnTo>
                  <a:pt x="340309" y="97828"/>
                </a:lnTo>
                <a:lnTo>
                  <a:pt x="330149" y="94513"/>
                </a:lnTo>
                <a:lnTo>
                  <a:pt x="330149" y="155981"/>
                </a:lnTo>
                <a:lnTo>
                  <a:pt x="330149" y="193522"/>
                </a:lnTo>
                <a:lnTo>
                  <a:pt x="312369" y="198780"/>
                </a:lnTo>
                <a:lnTo>
                  <a:pt x="309829" y="198907"/>
                </a:lnTo>
                <a:lnTo>
                  <a:pt x="307289" y="199021"/>
                </a:lnTo>
                <a:lnTo>
                  <a:pt x="304749" y="199136"/>
                </a:lnTo>
                <a:lnTo>
                  <a:pt x="302209" y="199263"/>
                </a:lnTo>
                <a:lnTo>
                  <a:pt x="272999" y="199288"/>
                </a:lnTo>
                <a:lnTo>
                  <a:pt x="272999" y="226961"/>
                </a:lnTo>
                <a:lnTo>
                  <a:pt x="270459" y="230657"/>
                </a:lnTo>
                <a:lnTo>
                  <a:pt x="262839" y="236689"/>
                </a:lnTo>
                <a:lnTo>
                  <a:pt x="256489" y="247599"/>
                </a:lnTo>
                <a:lnTo>
                  <a:pt x="253949" y="252590"/>
                </a:lnTo>
                <a:lnTo>
                  <a:pt x="250139" y="255270"/>
                </a:lnTo>
                <a:lnTo>
                  <a:pt x="247599" y="253555"/>
                </a:lnTo>
                <a:lnTo>
                  <a:pt x="242519" y="244487"/>
                </a:lnTo>
                <a:lnTo>
                  <a:pt x="246329" y="233045"/>
                </a:lnTo>
                <a:lnTo>
                  <a:pt x="255219" y="224231"/>
                </a:lnTo>
                <a:lnTo>
                  <a:pt x="265379" y="223075"/>
                </a:lnTo>
                <a:lnTo>
                  <a:pt x="272999" y="226961"/>
                </a:lnTo>
                <a:lnTo>
                  <a:pt x="272999" y="199288"/>
                </a:lnTo>
                <a:lnTo>
                  <a:pt x="224739" y="199301"/>
                </a:lnTo>
                <a:lnTo>
                  <a:pt x="222199" y="198805"/>
                </a:lnTo>
                <a:lnTo>
                  <a:pt x="222199" y="239776"/>
                </a:lnTo>
                <a:lnTo>
                  <a:pt x="222199" y="254558"/>
                </a:lnTo>
                <a:lnTo>
                  <a:pt x="218389" y="259791"/>
                </a:lnTo>
                <a:lnTo>
                  <a:pt x="210769" y="255587"/>
                </a:lnTo>
                <a:lnTo>
                  <a:pt x="196799" y="242074"/>
                </a:lnTo>
                <a:lnTo>
                  <a:pt x="185369" y="227850"/>
                </a:lnTo>
                <a:lnTo>
                  <a:pt x="177749" y="214680"/>
                </a:lnTo>
                <a:lnTo>
                  <a:pt x="177749" y="207175"/>
                </a:lnTo>
                <a:lnTo>
                  <a:pt x="184099" y="209969"/>
                </a:lnTo>
                <a:lnTo>
                  <a:pt x="187909" y="212813"/>
                </a:lnTo>
                <a:lnTo>
                  <a:pt x="196799" y="215900"/>
                </a:lnTo>
                <a:lnTo>
                  <a:pt x="222199" y="239776"/>
                </a:lnTo>
                <a:lnTo>
                  <a:pt x="222199" y="198805"/>
                </a:lnTo>
                <a:lnTo>
                  <a:pt x="199339" y="194297"/>
                </a:lnTo>
                <a:lnTo>
                  <a:pt x="195529" y="191376"/>
                </a:lnTo>
                <a:lnTo>
                  <a:pt x="186639" y="188887"/>
                </a:lnTo>
                <a:lnTo>
                  <a:pt x="180289" y="188785"/>
                </a:lnTo>
                <a:lnTo>
                  <a:pt x="173939" y="188658"/>
                </a:lnTo>
                <a:lnTo>
                  <a:pt x="172669" y="188633"/>
                </a:lnTo>
                <a:lnTo>
                  <a:pt x="165049" y="185712"/>
                </a:lnTo>
                <a:lnTo>
                  <a:pt x="163779" y="182270"/>
                </a:lnTo>
                <a:lnTo>
                  <a:pt x="168859" y="177139"/>
                </a:lnTo>
                <a:lnTo>
                  <a:pt x="170129" y="177038"/>
                </a:lnTo>
                <a:lnTo>
                  <a:pt x="171399" y="176936"/>
                </a:lnTo>
                <a:lnTo>
                  <a:pt x="172669" y="176834"/>
                </a:lnTo>
                <a:lnTo>
                  <a:pt x="173939" y="176720"/>
                </a:lnTo>
                <a:lnTo>
                  <a:pt x="175209" y="176618"/>
                </a:lnTo>
                <a:lnTo>
                  <a:pt x="176479" y="176517"/>
                </a:lnTo>
                <a:lnTo>
                  <a:pt x="177749" y="176415"/>
                </a:lnTo>
                <a:lnTo>
                  <a:pt x="179019" y="176314"/>
                </a:lnTo>
                <a:lnTo>
                  <a:pt x="180289" y="176199"/>
                </a:lnTo>
                <a:lnTo>
                  <a:pt x="181559" y="176098"/>
                </a:lnTo>
                <a:lnTo>
                  <a:pt x="182829" y="175996"/>
                </a:lnTo>
                <a:lnTo>
                  <a:pt x="184099" y="175895"/>
                </a:lnTo>
                <a:lnTo>
                  <a:pt x="200609" y="178269"/>
                </a:lnTo>
                <a:lnTo>
                  <a:pt x="213309" y="184010"/>
                </a:lnTo>
                <a:lnTo>
                  <a:pt x="218389" y="187820"/>
                </a:lnTo>
                <a:lnTo>
                  <a:pt x="223469" y="189420"/>
                </a:lnTo>
                <a:lnTo>
                  <a:pt x="224739" y="189318"/>
                </a:lnTo>
                <a:lnTo>
                  <a:pt x="226009" y="189204"/>
                </a:lnTo>
                <a:lnTo>
                  <a:pt x="227279" y="189103"/>
                </a:lnTo>
                <a:lnTo>
                  <a:pt x="228549" y="189001"/>
                </a:lnTo>
                <a:lnTo>
                  <a:pt x="229819" y="188899"/>
                </a:lnTo>
                <a:lnTo>
                  <a:pt x="239979" y="186372"/>
                </a:lnTo>
                <a:lnTo>
                  <a:pt x="241249" y="185991"/>
                </a:lnTo>
                <a:lnTo>
                  <a:pt x="246329" y="184442"/>
                </a:lnTo>
                <a:lnTo>
                  <a:pt x="253949" y="183337"/>
                </a:lnTo>
                <a:lnTo>
                  <a:pt x="256489" y="183261"/>
                </a:lnTo>
                <a:lnTo>
                  <a:pt x="260299" y="183146"/>
                </a:lnTo>
                <a:lnTo>
                  <a:pt x="264109" y="183743"/>
                </a:lnTo>
                <a:lnTo>
                  <a:pt x="265379" y="183946"/>
                </a:lnTo>
                <a:lnTo>
                  <a:pt x="269189" y="185699"/>
                </a:lnTo>
                <a:lnTo>
                  <a:pt x="276809" y="184442"/>
                </a:lnTo>
                <a:lnTo>
                  <a:pt x="280619" y="181152"/>
                </a:lnTo>
                <a:lnTo>
                  <a:pt x="286969" y="177749"/>
                </a:lnTo>
                <a:lnTo>
                  <a:pt x="292049" y="178435"/>
                </a:lnTo>
                <a:lnTo>
                  <a:pt x="295859" y="182511"/>
                </a:lnTo>
                <a:lnTo>
                  <a:pt x="294589" y="189255"/>
                </a:lnTo>
                <a:lnTo>
                  <a:pt x="292049" y="195910"/>
                </a:lnTo>
                <a:lnTo>
                  <a:pt x="293319" y="196291"/>
                </a:lnTo>
                <a:lnTo>
                  <a:pt x="295859" y="194945"/>
                </a:lnTo>
                <a:lnTo>
                  <a:pt x="302209" y="191604"/>
                </a:lnTo>
                <a:lnTo>
                  <a:pt x="312369" y="187413"/>
                </a:lnTo>
                <a:lnTo>
                  <a:pt x="319989" y="186334"/>
                </a:lnTo>
                <a:lnTo>
                  <a:pt x="326339" y="188379"/>
                </a:lnTo>
                <a:lnTo>
                  <a:pt x="330149" y="193522"/>
                </a:lnTo>
                <a:lnTo>
                  <a:pt x="330149" y="155981"/>
                </a:lnTo>
                <a:lnTo>
                  <a:pt x="322529" y="159042"/>
                </a:lnTo>
                <a:lnTo>
                  <a:pt x="321259" y="159131"/>
                </a:lnTo>
                <a:lnTo>
                  <a:pt x="319989" y="159232"/>
                </a:lnTo>
                <a:lnTo>
                  <a:pt x="318719" y="159334"/>
                </a:lnTo>
                <a:lnTo>
                  <a:pt x="317449" y="159423"/>
                </a:lnTo>
                <a:lnTo>
                  <a:pt x="314909" y="159626"/>
                </a:lnTo>
                <a:lnTo>
                  <a:pt x="283159" y="159740"/>
                </a:lnTo>
                <a:lnTo>
                  <a:pt x="283159" y="125869"/>
                </a:lnTo>
                <a:lnTo>
                  <a:pt x="279349" y="117309"/>
                </a:lnTo>
                <a:lnTo>
                  <a:pt x="270459" y="123875"/>
                </a:lnTo>
                <a:lnTo>
                  <a:pt x="264109" y="130149"/>
                </a:lnTo>
                <a:lnTo>
                  <a:pt x="264109" y="126936"/>
                </a:lnTo>
                <a:lnTo>
                  <a:pt x="265379" y="119583"/>
                </a:lnTo>
                <a:lnTo>
                  <a:pt x="262839" y="113372"/>
                </a:lnTo>
                <a:lnTo>
                  <a:pt x="260299" y="111747"/>
                </a:lnTo>
                <a:lnTo>
                  <a:pt x="257759" y="115049"/>
                </a:lnTo>
                <a:lnTo>
                  <a:pt x="257759" y="126377"/>
                </a:lnTo>
                <a:lnTo>
                  <a:pt x="255219" y="131013"/>
                </a:lnTo>
                <a:lnTo>
                  <a:pt x="250139" y="131013"/>
                </a:lnTo>
                <a:lnTo>
                  <a:pt x="245059" y="130060"/>
                </a:lnTo>
                <a:lnTo>
                  <a:pt x="242519" y="126288"/>
                </a:lnTo>
                <a:lnTo>
                  <a:pt x="241249" y="118313"/>
                </a:lnTo>
                <a:lnTo>
                  <a:pt x="242519" y="104749"/>
                </a:lnTo>
                <a:lnTo>
                  <a:pt x="243789" y="92583"/>
                </a:lnTo>
                <a:lnTo>
                  <a:pt x="247599" y="86918"/>
                </a:lnTo>
                <a:lnTo>
                  <a:pt x="252679" y="87807"/>
                </a:lnTo>
                <a:lnTo>
                  <a:pt x="259029" y="95326"/>
                </a:lnTo>
                <a:lnTo>
                  <a:pt x="261569" y="100939"/>
                </a:lnTo>
                <a:lnTo>
                  <a:pt x="267919" y="103695"/>
                </a:lnTo>
                <a:lnTo>
                  <a:pt x="279349" y="100926"/>
                </a:lnTo>
                <a:lnTo>
                  <a:pt x="283159" y="102349"/>
                </a:lnTo>
                <a:lnTo>
                  <a:pt x="283159" y="108496"/>
                </a:lnTo>
                <a:lnTo>
                  <a:pt x="285699" y="111010"/>
                </a:lnTo>
                <a:lnTo>
                  <a:pt x="289509" y="111010"/>
                </a:lnTo>
                <a:lnTo>
                  <a:pt x="299669" y="117246"/>
                </a:lnTo>
                <a:lnTo>
                  <a:pt x="314909" y="131368"/>
                </a:lnTo>
                <a:lnTo>
                  <a:pt x="326339" y="146558"/>
                </a:lnTo>
                <a:lnTo>
                  <a:pt x="330149" y="155981"/>
                </a:lnTo>
                <a:lnTo>
                  <a:pt x="330149" y="94513"/>
                </a:lnTo>
                <a:lnTo>
                  <a:pt x="318719" y="90779"/>
                </a:lnTo>
                <a:lnTo>
                  <a:pt x="297129" y="65747"/>
                </a:lnTo>
                <a:lnTo>
                  <a:pt x="288239" y="31305"/>
                </a:lnTo>
                <a:lnTo>
                  <a:pt x="288239" y="444"/>
                </a:lnTo>
                <a:lnTo>
                  <a:pt x="286969" y="508"/>
                </a:lnTo>
                <a:lnTo>
                  <a:pt x="285699" y="571"/>
                </a:lnTo>
                <a:lnTo>
                  <a:pt x="284429" y="635"/>
                </a:lnTo>
                <a:lnTo>
                  <a:pt x="283159" y="698"/>
                </a:lnTo>
                <a:lnTo>
                  <a:pt x="283159" y="80340"/>
                </a:lnTo>
                <a:lnTo>
                  <a:pt x="281889" y="84353"/>
                </a:lnTo>
                <a:lnTo>
                  <a:pt x="276809" y="86004"/>
                </a:lnTo>
                <a:lnTo>
                  <a:pt x="272999" y="84505"/>
                </a:lnTo>
                <a:lnTo>
                  <a:pt x="262839" y="80416"/>
                </a:lnTo>
                <a:lnTo>
                  <a:pt x="251409" y="74358"/>
                </a:lnTo>
                <a:lnTo>
                  <a:pt x="238709" y="66979"/>
                </a:lnTo>
                <a:lnTo>
                  <a:pt x="224739" y="59931"/>
                </a:lnTo>
                <a:lnTo>
                  <a:pt x="224739" y="90043"/>
                </a:lnTo>
                <a:lnTo>
                  <a:pt x="223469" y="116027"/>
                </a:lnTo>
                <a:lnTo>
                  <a:pt x="223469" y="143281"/>
                </a:lnTo>
                <a:lnTo>
                  <a:pt x="222199" y="162471"/>
                </a:lnTo>
                <a:lnTo>
                  <a:pt x="220929" y="162382"/>
                </a:lnTo>
                <a:lnTo>
                  <a:pt x="219659" y="162306"/>
                </a:lnTo>
                <a:lnTo>
                  <a:pt x="218389" y="162229"/>
                </a:lnTo>
                <a:lnTo>
                  <a:pt x="217119" y="162140"/>
                </a:lnTo>
                <a:lnTo>
                  <a:pt x="215849" y="162064"/>
                </a:lnTo>
                <a:lnTo>
                  <a:pt x="214579" y="161975"/>
                </a:lnTo>
                <a:lnTo>
                  <a:pt x="213309" y="161899"/>
                </a:lnTo>
                <a:lnTo>
                  <a:pt x="212039" y="161810"/>
                </a:lnTo>
                <a:lnTo>
                  <a:pt x="210769" y="161734"/>
                </a:lnTo>
                <a:lnTo>
                  <a:pt x="209499" y="161645"/>
                </a:lnTo>
                <a:lnTo>
                  <a:pt x="195529" y="160743"/>
                </a:lnTo>
                <a:lnTo>
                  <a:pt x="158699" y="158508"/>
                </a:lnTo>
                <a:lnTo>
                  <a:pt x="143459" y="157670"/>
                </a:lnTo>
                <a:lnTo>
                  <a:pt x="130759" y="161226"/>
                </a:lnTo>
                <a:lnTo>
                  <a:pt x="135839" y="174777"/>
                </a:lnTo>
                <a:lnTo>
                  <a:pt x="154889" y="203073"/>
                </a:lnTo>
                <a:lnTo>
                  <a:pt x="163779" y="216585"/>
                </a:lnTo>
                <a:lnTo>
                  <a:pt x="167589" y="222389"/>
                </a:lnTo>
                <a:lnTo>
                  <a:pt x="173939" y="233349"/>
                </a:lnTo>
                <a:lnTo>
                  <a:pt x="171399" y="235851"/>
                </a:lnTo>
                <a:lnTo>
                  <a:pt x="134569" y="193979"/>
                </a:lnTo>
                <a:lnTo>
                  <a:pt x="114249" y="154584"/>
                </a:lnTo>
                <a:lnTo>
                  <a:pt x="110439" y="138391"/>
                </a:lnTo>
                <a:lnTo>
                  <a:pt x="104089" y="126263"/>
                </a:lnTo>
                <a:lnTo>
                  <a:pt x="99009" y="112026"/>
                </a:lnTo>
                <a:lnTo>
                  <a:pt x="95199" y="89522"/>
                </a:lnTo>
                <a:lnTo>
                  <a:pt x="92659" y="63500"/>
                </a:lnTo>
                <a:lnTo>
                  <a:pt x="97739" y="78854"/>
                </a:lnTo>
                <a:lnTo>
                  <a:pt x="105359" y="104482"/>
                </a:lnTo>
                <a:lnTo>
                  <a:pt x="106629" y="108750"/>
                </a:lnTo>
                <a:lnTo>
                  <a:pt x="116789" y="137896"/>
                </a:lnTo>
                <a:lnTo>
                  <a:pt x="128219" y="151015"/>
                </a:lnTo>
                <a:lnTo>
                  <a:pt x="132029" y="145288"/>
                </a:lnTo>
                <a:lnTo>
                  <a:pt x="124409" y="128054"/>
                </a:lnTo>
                <a:lnTo>
                  <a:pt x="112979" y="99161"/>
                </a:lnTo>
                <a:lnTo>
                  <a:pt x="106629" y="58496"/>
                </a:lnTo>
                <a:lnTo>
                  <a:pt x="105359" y="33489"/>
                </a:lnTo>
                <a:lnTo>
                  <a:pt x="106629" y="33591"/>
                </a:lnTo>
                <a:lnTo>
                  <a:pt x="107899" y="33693"/>
                </a:lnTo>
                <a:lnTo>
                  <a:pt x="109169" y="33782"/>
                </a:lnTo>
                <a:lnTo>
                  <a:pt x="110439" y="33883"/>
                </a:lnTo>
                <a:lnTo>
                  <a:pt x="111709" y="33985"/>
                </a:lnTo>
                <a:lnTo>
                  <a:pt x="112979" y="34074"/>
                </a:lnTo>
                <a:lnTo>
                  <a:pt x="114249" y="34175"/>
                </a:lnTo>
                <a:lnTo>
                  <a:pt x="128219" y="35255"/>
                </a:lnTo>
                <a:lnTo>
                  <a:pt x="138379" y="37414"/>
                </a:lnTo>
                <a:lnTo>
                  <a:pt x="154889" y="40919"/>
                </a:lnTo>
                <a:lnTo>
                  <a:pt x="185369" y="51981"/>
                </a:lnTo>
                <a:lnTo>
                  <a:pt x="212039" y="64528"/>
                </a:lnTo>
                <a:lnTo>
                  <a:pt x="223469" y="74637"/>
                </a:lnTo>
                <a:lnTo>
                  <a:pt x="224739" y="90043"/>
                </a:lnTo>
                <a:lnTo>
                  <a:pt x="224739" y="59931"/>
                </a:lnTo>
                <a:lnTo>
                  <a:pt x="212039" y="53517"/>
                </a:lnTo>
                <a:lnTo>
                  <a:pt x="185369" y="42011"/>
                </a:lnTo>
                <a:lnTo>
                  <a:pt x="162509" y="33997"/>
                </a:lnTo>
                <a:lnTo>
                  <a:pt x="145999" y="30988"/>
                </a:lnTo>
                <a:lnTo>
                  <a:pt x="140919" y="30988"/>
                </a:lnTo>
                <a:lnTo>
                  <a:pt x="138379" y="28740"/>
                </a:lnTo>
                <a:lnTo>
                  <a:pt x="138379" y="25984"/>
                </a:lnTo>
                <a:lnTo>
                  <a:pt x="151079" y="23545"/>
                </a:lnTo>
                <a:lnTo>
                  <a:pt x="180289" y="29997"/>
                </a:lnTo>
                <a:lnTo>
                  <a:pt x="215849" y="41986"/>
                </a:lnTo>
                <a:lnTo>
                  <a:pt x="228549" y="48171"/>
                </a:lnTo>
                <a:lnTo>
                  <a:pt x="245059" y="56210"/>
                </a:lnTo>
                <a:lnTo>
                  <a:pt x="252679" y="60337"/>
                </a:lnTo>
                <a:lnTo>
                  <a:pt x="259029" y="64465"/>
                </a:lnTo>
                <a:lnTo>
                  <a:pt x="266649" y="68110"/>
                </a:lnTo>
                <a:lnTo>
                  <a:pt x="271729" y="70802"/>
                </a:lnTo>
                <a:lnTo>
                  <a:pt x="279349" y="75361"/>
                </a:lnTo>
                <a:lnTo>
                  <a:pt x="283159" y="80340"/>
                </a:lnTo>
                <a:lnTo>
                  <a:pt x="283159" y="698"/>
                </a:lnTo>
                <a:lnTo>
                  <a:pt x="281889" y="762"/>
                </a:lnTo>
                <a:lnTo>
                  <a:pt x="280619" y="825"/>
                </a:lnTo>
                <a:lnTo>
                  <a:pt x="279349" y="889"/>
                </a:lnTo>
                <a:lnTo>
                  <a:pt x="251409" y="2286"/>
                </a:lnTo>
                <a:lnTo>
                  <a:pt x="232359" y="4254"/>
                </a:lnTo>
                <a:lnTo>
                  <a:pt x="227279" y="8699"/>
                </a:lnTo>
                <a:lnTo>
                  <a:pt x="227279" y="17957"/>
                </a:lnTo>
                <a:lnTo>
                  <a:pt x="228549" y="25742"/>
                </a:lnTo>
                <a:lnTo>
                  <a:pt x="227279" y="31203"/>
                </a:lnTo>
                <a:lnTo>
                  <a:pt x="224739" y="30086"/>
                </a:lnTo>
                <a:lnTo>
                  <a:pt x="195529" y="16256"/>
                </a:lnTo>
                <a:lnTo>
                  <a:pt x="173939" y="8356"/>
                </a:lnTo>
                <a:lnTo>
                  <a:pt x="153619" y="4559"/>
                </a:lnTo>
                <a:lnTo>
                  <a:pt x="129489" y="2997"/>
                </a:lnTo>
                <a:lnTo>
                  <a:pt x="128219" y="2946"/>
                </a:lnTo>
                <a:lnTo>
                  <a:pt x="125679" y="2832"/>
                </a:lnTo>
                <a:lnTo>
                  <a:pt x="123139" y="2705"/>
                </a:lnTo>
                <a:lnTo>
                  <a:pt x="120599" y="2590"/>
                </a:lnTo>
                <a:lnTo>
                  <a:pt x="118059" y="2476"/>
                </a:lnTo>
                <a:lnTo>
                  <a:pt x="116789" y="2425"/>
                </a:lnTo>
                <a:lnTo>
                  <a:pt x="114249" y="2298"/>
                </a:lnTo>
                <a:lnTo>
                  <a:pt x="112979" y="2235"/>
                </a:lnTo>
                <a:lnTo>
                  <a:pt x="111709" y="2171"/>
                </a:lnTo>
                <a:lnTo>
                  <a:pt x="110439" y="2108"/>
                </a:lnTo>
                <a:lnTo>
                  <a:pt x="109169" y="2044"/>
                </a:lnTo>
                <a:lnTo>
                  <a:pt x="107899" y="1968"/>
                </a:lnTo>
                <a:lnTo>
                  <a:pt x="106629" y="1905"/>
                </a:lnTo>
                <a:lnTo>
                  <a:pt x="105359" y="1841"/>
                </a:lnTo>
                <a:lnTo>
                  <a:pt x="104089" y="1778"/>
                </a:lnTo>
                <a:lnTo>
                  <a:pt x="102819" y="1701"/>
                </a:lnTo>
                <a:lnTo>
                  <a:pt x="101549" y="1638"/>
                </a:lnTo>
                <a:lnTo>
                  <a:pt x="100279" y="1574"/>
                </a:lnTo>
                <a:lnTo>
                  <a:pt x="99009" y="1511"/>
                </a:lnTo>
                <a:lnTo>
                  <a:pt x="97739" y="1409"/>
                </a:lnTo>
                <a:lnTo>
                  <a:pt x="96469" y="1308"/>
                </a:lnTo>
                <a:lnTo>
                  <a:pt x="95199" y="1206"/>
                </a:lnTo>
                <a:lnTo>
                  <a:pt x="93929" y="1104"/>
                </a:lnTo>
                <a:lnTo>
                  <a:pt x="92659" y="1003"/>
                </a:lnTo>
                <a:lnTo>
                  <a:pt x="91389" y="914"/>
                </a:lnTo>
                <a:lnTo>
                  <a:pt x="90119" y="812"/>
                </a:lnTo>
                <a:lnTo>
                  <a:pt x="88849" y="711"/>
                </a:lnTo>
                <a:lnTo>
                  <a:pt x="82499" y="0"/>
                </a:lnTo>
                <a:lnTo>
                  <a:pt x="73609" y="16205"/>
                </a:lnTo>
                <a:lnTo>
                  <a:pt x="71069" y="57518"/>
                </a:lnTo>
                <a:lnTo>
                  <a:pt x="76149" y="104190"/>
                </a:lnTo>
                <a:lnTo>
                  <a:pt x="87579" y="136486"/>
                </a:lnTo>
                <a:lnTo>
                  <a:pt x="92659" y="144437"/>
                </a:lnTo>
                <a:lnTo>
                  <a:pt x="95199" y="148399"/>
                </a:lnTo>
                <a:lnTo>
                  <a:pt x="97739" y="155981"/>
                </a:lnTo>
                <a:lnTo>
                  <a:pt x="93929" y="159689"/>
                </a:lnTo>
                <a:lnTo>
                  <a:pt x="90119" y="159791"/>
                </a:lnTo>
                <a:lnTo>
                  <a:pt x="74879" y="159867"/>
                </a:lnTo>
                <a:lnTo>
                  <a:pt x="71069" y="165900"/>
                </a:lnTo>
                <a:lnTo>
                  <a:pt x="69799" y="183692"/>
                </a:lnTo>
                <a:lnTo>
                  <a:pt x="68529" y="218884"/>
                </a:lnTo>
                <a:lnTo>
                  <a:pt x="72339" y="218821"/>
                </a:lnTo>
                <a:lnTo>
                  <a:pt x="78689" y="218719"/>
                </a:lnTo>
                <a:lnTo>
                  <a:pt x="85039" y="218605"/>
                </a:lnTo>
                <a:lnTo>
                  <a:pt x="91389" y="218503"/>
                </a:lnTo>
                <a:lnTo>
                  <a:pt x="97739" y="218389"/>
                </a:lnTo>
                <a:lnTo>
                  <a:pt x="107899" y="218427"/>
                </a:lnTo>
                <a:lnTo>
                  <a:pt x="112979" y="218554"/>
                </a:lnTo>
                <a:lnTo>
                  <a:pt x="118059" y="218668"/>
                </a:lnTo>
                <a:lnTo>
                  <a:pt x="123139" y="218795"/>
                </a:lnTo>
                <a:lnTo>
                  <a:pt x="133299" y="221653"/>
                </a:lnTo>
                <a:lnTo>
                  <a:pt x="139649" y="228193"/>
                </a:lnTo>
                <a:lnTo>
                  <a:pt x="142189" y="233883"/>
                </a:lnTo>
                <a:lnTo>
                  <a:pt x="148539" y="241477"/>
                </a:lnTo>
                <a:lnTo>
                  <a:pt x="153619" y="245071"/>
                </a:lnTo>
                <a:lnTo>
                  <a:pt x="162509" y="256946"/>
                </a:lnTo>
                <a:lnTo>
                  <a:pt x="162509" y="269481"/>
                </a:lnTo>
                <a:lnTo>
                  <a:pt x="156159" y="277596"/>
                </a:lnTo>
                <a:lnTo>
                  <a:pt x="143459" y="276225"/>
                </a:lnTo>
                <a:lnTo>
                  <a:pt x="125679" y="273456"/>
                </a:lnTo>
                <a:lnTo>
                  <a:pt x="107899" y="280670"/>
                </a:lnTo>
                <a:lnTo>
                  <a:pt x="92659" y="295300"/>
                </a:lnTo>
                <a:lnTo>
                  <a:pt x="85039" y="314820"/>
                </a:lnTo>
                <a:lnTo>
                  <a:pt x="90119" y="333502"/>
                </a:lnTo>
                <a:lnTo>
                  <a:pt x="97739" y="341668"/>
                </a:lnTo>
                <a:lnTo>
                  <a:pt x="104089" y="348462"/>
                </a:lnTo>
                <a:lnTo>
                  <a:pt x="119329" y="354393"/>
                </a:lnTo>
                <a:lnTo>
                  <a:pt x="129489" y="345986"/>
                </a:lnTo>
                <a:lnTo>
                  <a:pt x="137109" y="335203"/>
                </a:lnTo>
                <a:lnTo>
                  <a:pt x="151079" y="327609"/>
                </a:lnTo>
                <a:lnTo>
                  <a:pt x="170129" y="324243"/>
                </a:lnTo>
                <a:lnTo>
                  <a:pt x="187909" y="326136"/>
                </a:lnTo>
                <a:lnTo>
                  <a:pt x="196799" y="327977"/>
                </a:lnTo>
                <a:lnTo>
                  <a:pt x="203149" y="329031"/>
                </a:lnTo>
                <a:lnTo>
                  <a:pt x="205689" y="329107"/>
                </a:lnTo>
                <a:lnTo>
                  <a:pt x="209499" y="329222"/>
                </a:lnTo>
                <a:lnTo>
                  <a:pt x="213309" y="328485"/>
                </a:lnTo>
                <a:lnTo>
                  <a:pt x="215849" y="332422"/>
                </a:lnTo>
                <a:lnTo>
                  <a:pt x="218389" y="344830"/>
                </a:lnTo>
                <a:lnTo>
                  <a:pt x="217119" y="358889"/>
                </a:lnTo>
                <a:lnTo>
                  <a:pt x="214579" y="367804"/>
                </a:lnTo>
                <a:lnTo>
                  <a:pt x="213309" y="371284"/>
                </a:lnTo>
                <a:lnTo>
                  <a:pt x="212039" y="378269"/>
                </a:lnTo>
                <a:lnTo>
                  <a:pt x="212039" y="398640"/>
                </a:lnTo>
                <a:lnTo>
                  <a:pt x="213309" y="409308"/>
                </a:lnTo>
                <a:lnTo>
                  <a:pt x="213309" y="418084"/>
                </a:lnTo>
                <a:lnTo>
                  <a:pt x="212039" y="424065"/>
                </a:lnTo>
                <a:lnTo>
                  <a:pt x="212039" y="426326"/>
                </a:lnTo>
                <a:lnTo>
                  <a:pt x="186639" y="429806"/>
                </a:lnTo>
                <a:lnTo>
                  <a:pt x="184099" y="429679"/>
                </a:lnTo>
                <a:lnTo>
                  <a:pt x="181559" y="429552"/>
                </a:lnTo>
                <a:lnTo>
                  <a:pt x="179019" y="429425"/>
                </a:lnTo>
                <a:lnTo>
                  <a:pt x="176479" y="429298"/>
                </a:lnTo>
                <a:lnTo>
                  <a:pt x="173939" y="429183"/>
                </a:lnTo>
                <a:lnTo>
                  <a:pt x="172669" y="429120"/>
                </a:lnTo>
                <a:lnTo>
                  <a:pt x="161239" y="422643"/>
                </a:lnTo>
                <a:lnTo>
                  <a:pt x="148539" y="408749"/>
                </a:lnTo>
                <a:lnTo>
                  <a:pt x="139649" y="401866"/>
                </a:lnTo>
                <a:lnTo>
                  <a:pt x="130759" y="401764"/>
                </a:lnTo>
                <a:lnTo>
                  <a:pt x="121869" y="408279"/>
                </a:lnTo>
                <a:lnTo>
                  <a:pt x="112979" y="421246"/>
                </a:lnTo>
                <a:lnTo>
                  <a:pt x="105359" y="434124"/>
                </a:lnTo>
                <a:lnTo>
                  <a:pt x="99009" y="437997"/>
                </a:lnTo>
                <a:lnTo>
                  <a:pt x="95199" y="432841"/>
                </a:lnTo>
                <a:lnTo>
                  <a:pt x="91389" y="418617"/>
                </a:lnTo>
                <a:lnTo>
                  <a:pt x="91389" y="406501"/>
                </a:lnTo>
                <a:lnTo>
                  <a:pt x="93929" y="401421"/>
                </a:lnTo>
                <a:lnTo>
                  <a:pt x="96469" y="403987"/>
                </a:lnTo>
                <a:lnTo>
                  <a:pt x="99009" y="414820"/>
                </a:lnTo>
                <a:lnTo>
                  <a:pt x="100279" y="420979"/>
                </a:lnTo>
                <a:lnTo>
                  <a:pt x="101549" y="422389"/>
                </a:lnTo>
                <a:lnTo>
                  <a:pt x="101549" y="418858"/>
                </a:lnTo>
                <a:lnTo>
                  <a:pt x="102819" y="410184"/>
                </a:lnTo>
                <a:lnTo>
                  <a:pt x="105359" y="394512"/>
                </a:lnTo>
                <a:lnTo>
                  <a:pt x="111709" y="383857"/>
                </a:lnTo>
                <a:lnTo>
                  <a:pt x="120599" y="378485"/>
                </a:lnTo>
                <a:lnTo>
                  <a:pt x="121869" y="378510"/>
                </a:lnTo>
                <a:lnTo>
                  <a:pt x="128219" y="378612"/>
                </a:lnTo>
                <a:lnTo>
                  <a:pt x="133299" y="378701"/>
                </a:lnTo>
                <a:lnTo>
                  <a:pt x="144729" y="381139"/>
                </a:lnTo>
                <a:lnTo>
                  <a:pt x="148539" y="380060"/>
                </a:lnTo>
                <a:lnTo>
                  <a:pt x="148539" y="373964"/>
                </a:lnTo>
                <a:lnTo>
                  <a:pt x="140919" y="368452"/>
                </a:lnTo>
                <a:lnTo>
                  <a:pt x="124409" y="365899"/>
                </a:lnTo>
                <a:lnTo>
                  <a:pt x="121869" y="365988"/>
                </a:lnTo>
                <a:lnTo>
                  <a:pt x="119329" y="366077"/>
                </a:lnTo>
                <a:lnTo>
                  <a:pt x="116789" y="366179"/>
                </a:lnTo>
                <a:lnTo>
                  <a:pt x="114249" y="366268"/>
                </a:lnTo>
                <a:lnTo>
                  <a:pt x="111709" y="366356"/>
                </a:lnTo>
                <a:lnTo>
                  <a:pt x="109169" y="366458"/>
                </a:lnTo>
                <a:lnTo>
                  <a:pt x="106629" y="366547"/>
                </a:lnTo>
                <a:lnTo>
                  <a:pt x="105359" y="366598"/>
                </a:lnTo>
                <a:lnTo>
                  <a:pt x="86309" y="370827"/>
                </a:lnTo>
                <a:lnTo>
                  <a:pt x="73609" y="378421"/>
                </a:lnTo>
                <a:lnTo>
                  <a:pt x="65989" y="393077"/>
                </a:lnTo>
                <a:lnTo>
                  <a:pt x="63449" y="420420"/>
                </a:lnTo>
                <a:lnTo>
                  <a:pt x="63449" y="470204"/>
                </a:lnTo>
                <a:lnTo>
                  <a:pt x="62179" y="480212"/>
                </a:lnTo>
                <a:lnTo>
                  <a:pt x="62179" y="488315"/>
                </a:lnTo>
                <a:lnTo>
                  <a:pt x="67259" y="501129"/>
                </a:lnTo>
                <a:lnTo>
                  <a:pt x="81229" y="510222"/>
                </a:lnTo>
                <a:lnTo>
                  <a:pt x="91389" y="512191"/>
                </a:lnTo>
                <a:lnTo>
                  <a:pt x="100279" y="513918"/>
                </a:lnTo>
                <a:lnTo>
                  <a:pt x="119329" y="510489"/>
                </a:lnTo>
                <a:lnTo>
                  <a:pt x="130759" y="506742"/>
                </a:lnTo>
                <a:lnTo>
                  <a:pt x="133299" y="507428"/>
                </a:lnTo>
                <a:lnTo>
                  <a:pt x="135839" y="508127"/>
                </a:lnTo>
                <a:lnTo>
                  <a:pt x="132029" y="514388"/>
                </a:lnTo>
                <a:lnTo>
                  <a:pt x="120599" y="525272"/>
                </a:lnTo>
                <a:lnTo>
                  <a:pt x="114249" y="531698"/>
                </a:lnTo>
                <a:lnTo>
                  <a:pt x="107899" y="537692"/>
                </a:lnTo>
                <a:lnTo>
                  <a:pt x="104089" y="542607"/>
                </a:lnTo>
                <a:lnTo>
                  <a:pt x="102819" y="545769"/>
                </a:lnTo>
                <a:lnTo>
                  <a:pt x="102819" y="548513"/>
                </a:lnTo>
                <a:lnTo>
                  <a:pt x="99009" y="553161"/>
                </a:lnTo>
                <a:lnTo>
                  <a:pt x="87579" y="559041"/>
                </a:lnTo>
                <a:lnTo>
                  <a:pt x="82499" y="564476"/>
                </a:lnTo>
                <a:lnTo>
                  <a:pt x="82499" y="573100"/>
                </a:lnTo>
                <a:lnTo>
                  <a:pt x="78689" y="581545"/>
                </a:lnTo>
                <a:lnTo>
                  <a:pt x="74879" y="592328"/>
                </a:lnTo>
                <a:lnTo>
                  <a:pt x="69799" y="604253"/>
                </a:lnTo>
                <a:lnTo>
                  <a:pt x="62179" y="620750"/>
                </a:lnTo>
                <a:lnTo>
                  <a:pt x="58369" y="637336"/>
                </a:lnTo>
                <a:lnTo>
                  <a:pt x="54559" y="656602"/>
                </a:lnTo>
                <a:lnTo>
                  <a:pt x="53289" y="681126"/>
                </a:lnTo>
                <a:lnTo>
                  <a:pt x="52019" y="699871"/>
                </a:lnTo>
                <a:lnTo>
                  <a:pt x="52019" y="732383"/>
                </a:lnTo>
                <a:lnTo>
                  <a:pt x="57099" y="735926"/>
                </a:lnTo>
                <a:lnTo>
                  <a:pt x="62179" y="736028"/>
                </a:lnTo>
                <a:lnTo>
                  <a:pt x="65989" y="736104"/>
                </a:lnTo>
                <a:lnTo>
                  <a:pt x="68529" y="735355"/>
                </a:lnTo>
                <a:lnTo>
                  <a:pt x="74879" y="733475"/>
                </a:lnTo>
                <a:lnTo>
                  <a:pt x="77419" y="728637"/>
                </a:lnTo>
                <a:lnTo>
                  <a:pt x="77419" y="724509"/>
                </a:lnTo>
                <a:lnTo>
                  <a:pt x="79959" y="721131"/>
                </a:lnTo>
                <a:lnTo>
                  <a:pt x="86309" y="721131"/>
                </a:lnTo>
                <a:lnTo>
                  <a:pt x="87579" y="716635"/>
                </a:lnTo>
                <a:lnTo>
                  <a:pt x="87579" y="711136"/>
                </a:lnTo>
                <a:lnTo>
                  <a:pt x="88849" y="704303"/>
                </a:lnTo>
                <a:lnTo>
                  <a:pt x="92659" y="701522"/>
                </a:lnTo>
                <a:lnTo>
                  <a:pt x="96469" y="702868"/>
                </a:lnTo>
                <a:lnTo>
                  <a:pt x="102819" y="708406"/>
                </a:lnTo>
                <a:lnTo>
                  <a:pt x="106629" y="714984"/>
                </a:lnTo>
                <a:lnTo>
                  <a:pt x="105359" y="720432"/>
                </a:lnTo>
                <a:lnTo>
                  <a:pt x="101549" y="723493"/>
                </a:lnTo>
                <a:lnTo>
                  <a:pt x="100279" y="723379"/>
                </a:lnTo>
                <a:lnTo>
                  <a:pt x="99009" y="723252"/>
                </a:lnTo>
                <a:lnTo>
                  <a:pt x="97739" y="723125"/>
                </a:lnTo>
                <a:lnTo>
                  <a:pt x="96469" y="722998"/>
                </a:lnTo>
                <a:lnTo>
                  <a:pt x="95199" y="722884"/>
                </a:lnTo>
                <a:lnTo>
                  <a:pt x="91389" y="721321"/>
                </a:lnTo>
                <a:lnTo>
                  <a:pt x="87579" y="722617"/>
                </a:lnTo>
                <a:lnTo>
                  <a:pt x="87579" y="725754"/>
                </a:lnTo>
                <a:lnTo>
                  <a:pt x="91389" y="733793"/>
                </a:lnTo>
                <a:lnTo>
                  <a:pt x="100279" y="736752"/>
                </a:lnTo>
                <a:lnTo>
                  <a:pt x="106629" y="735507"/>
                </a:lnTo>
                <a:lnTo>
                  <a:pt x="109169" y="735012"/>
                </a:lnTo>
                <a:lnTo>
                  <a:pt x="111709" y="734517"/>
                </a:lnTo>
                <a:lnTo>
                  <a:pt x="121869" y="726986"/>
                </a:lnTo>
                <a:lnTo>
                  <a:pt x="129489" y="716457"/>
                </a:lnTo>
                <a:lnTo>
                  <a:pt x="132029" y="708291"/>
                </a:lnTo>
                <a:lnTo>
                  <a:pt x="130759" y="702995"/>
                </a:lnTo>
                <a:lnTo>
                  <a:pt x="125679" y="701116"/>
                </a:lnTo>
                <a:lnTo>
                  <a:pt x="109169" y="683526"/>
                </a:lnTo>
                <a:lnTo>
                  <a:pt x="111709" y="640041"/>
                </a:lnTo>
                <a:lnTo>
                  <a:pt x="129489" y="584593"/>
                </a:lnTo>
                <a:lnTo>
                  <a:pt x="151079" y="545071"/>
                </a:lnTo>
                <a:lnTo>
                  <a:pt x="158699" y="531114"/>
                </a:lnTo>
                <a:lnTo>
                  <a:pt x="182829" y="503326"/>
                </a:lnTo>
                <a:lnTo>
                  <a:pt x="203149" y="485178"/>
                </a:lnTo>
                <a:lnTo>
                  <a:pt x="213309" y="481634"/>
                </a:lnTo>
                <a:lnTo>
                  <a:pt x="206959" y="497700"/>
                </a:lnTo>
                <a:lnTo>
                  <a:pt x="203149" y="503770"/>
                </a:lnTo>
                <a:lnTo>
                  <a:pt x="199339" y="511505"/>
                </a:lnTo>
                <a:lnTo>
                  <a:pt x="196799" y="519899"/>
                </a:lnTo>
                <a:lnTo>
                  <a:pt x="195529" y="527964"/>
                </a:lnTo>
                <a:lnTo>
                  <a:pt x="182829" y="552030"/>
                </a:lnTo>
                <a:lnTo>
                  <a:pt x="166319" y="569087"/>
                </a:lnTo>
                <a:lnTo>
                  <a:pt x="156159" y="585673"/>
                </a:lnTo>
                <a:lnTo>
                  <a:pt x="165049" y="608368"/>
                </a:lnTo>
                <a:lnTo>
                  <a:pt x="172669" y="616394"/>
                </a:lnTo>
                <a:lnTo>
                  <a:pt x="176479" y="619785"/>
                </a:lnTo>
                <a:lnTo>
                  <a:pt x="181559" y="619023"/>
                </a:lnTo>
                <a:lnTo>
                  <a:pt x="185369" y="615708"/>
                </a:lnTo>
                <a:lnTo>
                  <a:pt x="186639" y="614616"/>
                </a:lnTo>
                <a:lnTo>
                  <a:pt x="195529" y="607999"/>
                </a:lnTo>
                <a:lnTo>
                  <a:pt x="196799" y="607885"/>
                </a:lnTo>
                <a:lnTo>
                  <a:pt x="198069" y="607758"/>
                </a:lnTo>
                <a:lnTo>
                  <a:pt x="199339" y="607644"/>
                </a:lnTo>
                <a:lnTo>
                  <a:pt x="200609" y="607529"/>
                </a:lnTo>
                <a:lnTo>
                  <a:pt x="201879" y="613905"/>
                </a:lnTo>
                <a:lnTo>
                  <a:pt x="203149" y="627875"/>
                </a:lnTo>
                <a:lnTo>
                  <a:pt x="203149" y="638543"/>
                </a:lnTo>
                <a:lnTo>
                  <a:pt x="205689" y="647458"/>
                </a:lnTo>
                <a:lnTo>
                  <a:pt x="209499" y="655091"/>
                </a:lnTo>
                <a:lnTo>
                  <a:pt x="226009" y="677202"/>
                </a:lnTo>
                <a:lnTo>
                  <a:pt x="231089" y="688644"/>
                </a:lnTo>
                <a:lnTo>
                  <a:pt x="232359" y="691502"/>
                </a:lnTo>
                <a:lnTo>
                  <a:pt x="232359" y="702729"/>
                </a:lnTo>
                <a:lnTo>
                  <a:pt x="227279" y="708787"/>
                </a:lnTo>
                <a:lnTo>
                  <a:pt x="219659" y="715924"/>
                </a:lnTo>
                <a:lnTo>
                  <a:pt x="223469" y="725004"/>
                </a:lnTo>
                <a:lnTo>
                  <a:pt x="232359" y="729551"/>
                </a:lnTo>
                <a:lnTo>
                  <a:pt x="238709" y="732815"/>
                </a:lnTo>
                <a:lnTo>
                  <a:pt x="259029" y="736130"/>
                </a:lnTo>
                <a:lnTo>
                  <a:pt x="260299" y="736053"/>
                </a:lnTo>
                <a:lnTo>
                  <a:pt x="261569" y="735977"/>
                </a:lnTo>
                <a:lnTo>
                  <a:pt x="262839" y="735888"/>
                </a:lnTo>
                <a:lnTo>
                  <a:pt x="264109" y="735812"/>
                </a:lnTo>
                <a:lnTo>
                  <a:pt x="265379" y="735736"/>
                </a:lnTo>
                <a:lnTo>
                  <a:pt x="266649" y="735660"/>
                </a:lnTo>
                <a:lnTo>
                  <a:pt x="267919" y="735584"/>
                </a:lnTo>
                <a:lnTo>
                  <a:pt x="274269" y="733488"/>
                </a:lnTo>
                <a:lnTo>
                  <a:pt x="279349" y="729170"/>
                </a:lnTo>
                <a:lnTo>
                  <a:pt x="283159" y="721944"/>
                </a:lnTo>
                <a:lnTo>
                  <a:pt x="286969" y="714184"/>
                </a:lnTo>
                <a:lnTo>
                  <a:pt x="292049" y="710209"/>
                </a:lnTo>
                <a:lnTo>
                  <a:pt x="293319" y="710031"/>
                </a:lnTo>
                <a:lnTo>
                  <a:pt x="299669" y="709129"/>
                </a:lnTo>
                <a:lnTo>
                  <a:pt x="300939" y="709218"/>
                </a:lnTo>
                <a:lnTo>
                  <a:pt x="302209" y="709295"/>
                </a:lnTo>
                <a:lnTo>
                  <a:pt x="303479" y="709383"/>
                </a:lnTo>
                <a:lnTo>
                  <a:pt x="304749" y="709460"/>
                </a:lnTo>
                <a:lnTo>
                  <a:pt x="306019" y="709549"/>
                </a:lnTo>
                <a:lnTo>
                  <a:pt x="307289" y="709625"/>
                </a:lnTo>
                <a:lnTo>
                  <a:pt x="308559" y="709714"/>
                </a:lnTo>
                <a:lnTo>
                  <a:pt x="309829" y="709790"/>
                </a:lnTo>
                <a:lnTo>
                  <a:pt x="311099" y="709879"/>
                </a:lnTo>
                <a:lnTo>
                  <a:pt x="312369" y="709955"/>
                </a:lnTo>
                <a:lnTo>
                  <a:pt x="366979" y="691730"/>
                </a:lnTo>
                <a:lnTo>
                  <a:pt x="388569" y="656996"/>
                </a:lnTo>
                <a:lnTo>
                  <a:pt x="388569" y="621131"/>
                </a:lnTo>
                <a:lnTo>
                  <a:pt x="383489" y="606336"/>
                </a:lnTo>
                <a:lnTo>
                  <a:pt x="375869" y="600646"/>
                </a:lnTo>
                <a:lnTo>
                  <a:pt x="370789" y="604520"/>
                </a:lnTo>
                <a:lnTo>
                  <a:pt x="370789" y="618439"/>
                </a:lnTo>
                <a:lnTo>
                  <a:pt x="369519" y="638568"/>
                </a:lnTo>
                <a:lnTo>
                  <a:pt x="366979" y="640448"/>
                </a:lnTo>
                <a:lnTo>
                  <a:pt x="366979" y="660488"/>
                </a:lnTo>
                <a:lnTo>
                  <a:pt x="365709" y="665276"/>
                </a:lnTo>
                <a:lnTo>
                  <a:pt x="359359" y="672833"/>
                </a:lnTo>
                <a:lnTo>
                  <a:pt x="349199" y="678307"/>
                </a:lnTo>
                <a:lnTo>
                  <a:pt x="337769" y="680847"/>
                </a:lnTo>
                <a:lnTo>
                  <a:pt x="336499" y="680758"/>
                </a:lnTo>
                <a:lnTo>
                  <a:pt x="335229" y="680681"/>
                </a:lnTo>
                <a:lnTo>
                  <a:pt x="333959" y="680605"/>
                </a:lnTo>
                <a:lnTo>
                  <a:pt x="332689" y="680516"/>
                </a:lnTo>
                <a:lnTo>
                  <a:pt x="331419" y="680440"/>
                </a:lnTo>
                <a:lnTo>
                  <a:pt x="330149" y="680364"/>
                </a:lnTo>
                <a:lnTo>
                  <a:pt x="327609" y="680199"/>
                </a:lnTo>
                <a:lnTo>
                  <a:pt x="319989" y="676109"/>
                </a:lnTo>
                <a:lnTo>
                  <a:pt x="318719" y="673366"/>
                </a:lnTo>
                <a:lnTo>
                  <a:pt x="312369" y="671106"/>
                </a:lnTo>
                <a:lnTo>
                  <a:pt x="298399" y="671106"/>
                </a:lnTo>
                <a:lnTo>
                  <a:pt x="293319" y="669112"/>
                </a:lnTo>
                <a:lnTo>
                  <a:pt x="293319" y="666661"/>
                </a:lnTo>
                <a:lnTo>
                  <a:pt x="297129" y="661936"/>
                </a:lnTo>
                <a:lnTo>
                  <a:pt x="306019" y="659104"/>
                </a:lnTo>
                <a:lnTo>
                  <a:pt x="307289" y="659053"/>
                </a:lnTo>
                <a:lnTo>
                  <a:pt x="309829" y="658952"/>
                </a:lnTo>
                <a:lnTo>
                  <a:pt x="312369" y="658863"/>
                </a:lnTo>
                <a:lnTo>
                  <a:pt x="314909" y="658761"/>
                </a:lnTo>
                <a:lnTo>
                  <a:pt x="317449" y="658672"/>
                </a:lnTo>
                <a:lnTo>
                  <a:pt x="318719" y="658622"/>
                </a:lnTo>
                <a:lnTo>
                  <a:pt x="330149" y="660984"/>
                </a:lnTo>
                <a:lnTo>
                  <a:pt x="336499" y="662736"/>
                </a:lnTo>
                <a:lnTo>
                  <a:pt x="349199" y="662800"/>
                </a:lnTo>
                <a:lnTo>
                  <a:pt x="355549" y="661111"/>
                </a:lnTo>
                <a:lnTo>
                  <a:pt x="364439" y="658939"/>
                </a:lnTo>
                <a:lnTo>
                  <a:pt x="366979" y="660488"/>
                </a:lnTo>
                <a:lnTo>
                  <a:pt x="366979" y="640448"/>
                </a:lnTo>
                <a:lnTo>
                  <a:pt x="356819" y="647954"/>
                </a:lnTo>
                <a:lnTo>
                  <a:pt x="337769" y="650595"/>
                </a:lnTo>
                <a:lnTo>
                  <a:pt x="314909" y="650468"/>
                </a:lnTo>
                <a:lnTo>
                  <a:pt x="331419" y="642556"/>
                </a:lnTo>
                <a:lnTo>
                  <a:pt x="346659" y="630720"/>
                </a:lnTo>
                <a:lnTo>
                  <a:pt x="351739" y="616407"/>
                </a:lnTo>
                <a:lnTo>
                  <a:pt x="347929" y="602424"/>
                </a:lnTo>
                <a:lnTo>
                  <a:pt x="333959" y="591591"/>
                </a:lnTo>
                <a:lnTo>
                  <a:pt x="327609" y="588962"/>
                </a:lnTo>
                <a:lnTo>
                  <a:pt x="322529" y="588441"/>
                </a:lnTo>
                <a:lnTo>
                  <a:pt x="317449" y="590156"/>
                </a:lnTo>
                <a:lnTo>
                  <a:pt x="312369" y="594207"/>
                </a:lnTo>
                <a:lnTo>
                  <a:pt x="297129" y="599668"/>
                </a:lnTo>
                <a:lnTo>
                  <a:pt x="281889" y="591870"/>
                </a:lnTo>
                <a:lnTo>
                  <a:pt x="269189" y="572909"/>
                </a:lnTo>
                <a:lnTo>
                  <a:pt x="260299" y="544842"/>
                </a:lnTo>
                <a:lnTo>
                  <a:pt x="259029" y="531685"/>
                </a:lnTo>
                <a:lnTo>
                  <a:pt x="261569" y="527405"/>
                </a:lnTo>
                <a:lnTo>
                  <a:pt x="270459" y="532104"/>
                </a:lnTo>
                <a:lnTo>
                  <a:pt x="283159" y="542658"/>
                </a:lnTo>
                <a:lnTo>
                  <a:pt x="286969" y="545820"/>
                </a:lnTo>
                <a:lnTo>
                  <a:pt x="312369" y="564095"/>
                </a:lnTo>
                <a:lnTo>
                  <a:pt x="340309" y="576719"/>
                </a:lnTo>
                <a:lnTo>
                  <a:pt x="373329" y="583946"/>
                </a:lnTo>
                <a:lnTo>
                  <a:pt x="374599" y="584009"/>
                </a:lnTo>
                <a:lnTo>
                  <a:pt x="375869" y="584073"/>
                </a:lnTo>
                <a:lnTo>
                  <a:pt x="377139" y="584149"/>
                </a:lnTo>
                <a:lnTo>
                  <a:pt x="378409" y="584212"/>
                </a:lnTo>
                <a:lnTo>
                  <a:pt x="379679" y="584276"/>
                </a:lnTo>
                <a:lnTo>
                  <a:pt x="380949" y="584352"/>
                </a:lnTo>
                <a:lnTo>
                  <a:pt x="382219" y="584415"/>
                </a:lnTo>
                <a:lnTo>
                  <a:pt x="383489" y="584492"/>
                </a:lnTo>
                <a:lnTo>
                  <a:pt x="384759" y="584555"/>
                </a:lnTo>
                <a:lnTo>
                  <a:pt x="386029" y="584619"/>
                </a:lnTo>
                <a:lnTo>
                  <a:pt x="387299" y="584695"/>
                </a:lnTo>
                <a:lnTo>
                  <a:pt x="388569" y="584758"/>
                </a:lnTo>
                <a:lnTo>
                  <a:pt x="389839" y="584835"/>
                </a:lnTo>
                <a:lnTo>
                  <a:pt x="391109" y="584898"/>
                </a:lnTo>
                <a:lnTo>
                  <a:pt x="408889" y="585851"/>
                </a:lnTo>
                <a:lnTo>
                  <a:pt x="412699" y="585978"/>
                </a:lnTo>
                <a:lnTo>
                  <a:pt x="422859" y="585863"/>
                </a:lnTo>
                <a:lnTo>
                  <a:pt x="427939" y="586854"/>
                </a:lnTo>
                <a:lnTo>
                  <a:pt x="433019" y="587844"/>
                </a:lnTo>
                <a:lnTo>
                  <a:pt x="435559" y="590410"/>
                </a:lnTo>
                <a:lnTo>
                  <a:pt x="448259" y="594321"/>
                </a:lnTo>
                <a:lnTo>
                  <a:pt x="469849" y="586384"/>
                </a:lnTo>
                <a:lnTo>
                  <a:pt x="493979" y="569899"/>
                </a:lnTo>
                <a:lnTo>
                  <a:pt x="505409" y="556869"/>
                </a:lnTo>
                <a:lnTo>
                  <a:pt x="513029" y="548182"/>
                </a:lnTo>
                <a:lnTo>
                  <a:pt x="525729" y="511898"/>
                </a:lnTo>
                <a:lnTo>
                  <a:pt x="520649" y="477202"/>
                </a:lnTo>
                <a:lnTo>
                  <a:pt x="513029" y="466902"/>
                </a:lnTo>
                <a:lnTo>
                  <a:pt x="513029" y="504063"/>
                </a:lnTo>
                <a:lnTo>
                  <a:pt x="511759" y="509333"/>
                </a:lnTo>
                <a:lnTo>
                  <a:pt x="505409" y="511086"/>
                </a:lnTo>
                <a:lnTo>
                  <a:pt x="501599" y="511086"/>
                </a:lnTo>
                <a:lnTo>
                  <a:pt x="497789" y="507847"/>
                </a:lnTo>
                <a:lnTo>
                  <a:pt x="497789" y="499452"/>
                </a:lnTo>
                <a:lnTo>
                  <a:pt x="491439" y="496112"/>
                </a:lnTo>
                <a:lnTo>
                  <a:pt x="490169" y="495985"/>
                </a:lnTo>
                <a:lnTo>
                  <a:pt x="488899" y="495871"/>
                </a:lnTo>
                <a:lnTo>
                  <a:pt x="487629" y="495744"/>
                </a:lnTo>
                <a:lnTo>
                  <a:pt x="486359" y="495617"/>
                </a:lnTo>
                <a:lnTo>
                  <a:pt x="485089" y="495490"/>
                </a:lnTo>
                <a:lnTo>
                  <a:pt x="469849" y="493991"/>
                </a:lnTo>
                <a:lnTo>
                  <a:pt x="464769" y="490855"/>
                </a:lnTo>
                <a:lnTo>
                  <a:pt x="463499" y="483374"/>
                </a:lnTo>
                <a:lnTo>
                  <a:pt x="466039" y="470306"/>
                </a:lnTo>
                <a:lnTo>
                  <a:pt x="474929" y="465836"/>
                </a:lnTo>
                <a:lnTo>
                  <a:pt x="486359" y="469976"/>
                </a:lnTo>
                <a:lnTo>
                  <a:pt x="500329" y="482803"/>
                </a:lnTo>
                <a:lnTo>
                  <a:pt x="509219" y="495223"/>
                </a:lnTo>
                <a:lnTo>
                  <a:pt x="513029" y="504063"/>
                </a:lnTo>
                <a:lnTo>
                  <a:pt x="513029" y="466902"/>
                </a:lnTo>
                <a:lnTo>
                  <a:pt x="501599" y="451434"/>
                </a:lnTo>
                <a:lnTo>
                  <a:pt x="474929" y="441947"/>
                </a:lnTo>
                <a:lnTo>
                  <a:pt x="445719" y="456082"/>
                </a:lnTo>
                <a:lnTo>
                  <a:pt x="439369" y="467550"/>
                </a:lnTo>
                <a:lnTo>
                  <a:pt x="435559" y="483006"/>
                </a:lnTo>
                <a:lnTo>
                  <a:pt x="436829" y="497128"/>
                </a:lnTo>
                <a:lnTo>
                  <a:pt x="440639" y="504583"/>
                </a:lnTo>
                <a:lnTo>
                  <a:pt x="450799" y="509016"/>
                </a:lnTo>
                <a:lnTo>
                  <a:pt x="455879" y="513956"/>
                </a:lnTo>
                <a:lnTo>
                  <a:pt x="454609" y="520598"/>
                </a:lnTo>
                <a:lnTo>
                  <a:pt x="448259" y="530085"/>
                </a:lnTo>
                <a:lnTo>
                  <a:pt x="438099" y="550672"/>
                </a:lnTo>
                <a:lnTo>
                  <a:pt x="440639" y="559803"/>
                </a:lnTo>
                <a:lnTo>
                  <a:pt x="448259" y="560679"/>
                </a:lnTo>
                <a:lnTo>
                  <a:pt x="453339" y="556564"/>
                </a:lnTo>
                <a:lnTo>
                  <a:pt x="453339" y="554062"/>
                </a:lnTo>
                <a:lnTo>
                  <a:pt x="455879" y="553491"/>
                </a:lnTo>
                <a:lnTo>
                  <a:pt x="457149" y="553212"/>
                </a:lnTo>
                <a:lnTo>
                  <a:pt x="463499" y="554837"/>
                </a:lnTo>
                <a:lnTo>
                  <a:pt x="471119" y="556793"/>
                </a:lnTo>
                <a:lnTo>
                  <a:pt x="472389" y="555091"/>
                </a:lnTo>
                <a:lnTo>
                  <a:pt x="471119" y="537819"/>
                </a:lnTo>
                <a:lnTo>
                  <a:pt x="473659" y="533412"/>
                </a:lnTo>
                <a:lnTo>
                  <a:pt x="474929" y="533336"/>
                </a:lnTo>
                <a:lnTo>
                  <a:pt x="476199" y="533247"/>
                </a:lnTo>
                <a:lnTo>
                  <a:pt x="477469" y="533171"/>
                </a:lnTo>
                <a:lnTo>
                  <a:pt x="482549" y="532841"/>
                </a:lnTo>
                <a:lnTo>
                  <a:pt x="490169" y="530872"/>
                </a:lnTo>
                <a:lnTo>
                  <a:pt x="493979" y="528739"/>
                </a:lnTo>
                <a:lnTo>
                  <a:pt x="502869" y="526288"/>
                </a:lnTo>
                <a:lnTo>
                  <a:pt x="467309" y="567550"/>
                </a:lnTo>
                <a:lnTo>
                  <a:pt x="444449" y="573862"/>
                </a:lnTo>
                <a:lnTo>
                  <a:pt x="430479" y="566877"/>
                </a:lnTo>
                <a:lnTo>
                  <a:pt x="427939" y="546684"/>
                </a:lnTo>
                <a:lnTo>
                  <a:pt x="431749" y="531482"/>
                </a:lnTo>
                <a:lnTo>
                  <a:pt x="430479" y="523900"/>
                </a:lnTo>
                <a:lnTo>
                  <a:pt x="419049" y="520738"/>
                </a:lnTo>
                <a:lnTo>
                  <a:pt x="417779" y="520623"/>
                </a:lnTo>
                <a:lnTo>
                  <a:pt x="416509" y="520509"/>
                </a:lnTo>
                <a:lnTo>
                  <a:pt x="415239" y="520395"/>
                </a:lnTo>
                <a:lnTo>
                  <a:pt x="412699" y="520166"/>
                </a:lnTo>
                <a:lnTo>
                  <a:pt x="412699" y="551434"/>
                </a:lnTo>
                <a:lnTo>
                  <a:pt x="410159" y="560133"/>
                </a:lnTo>
                <a:lnTo>
                  <a:pt x="403809" y="566051"/>
                </a:lnTo>
                <a:lnTo>
                  <a:pt x="396189" y="567601"/>
                </a:lnTo>
                <a:lnTo>
                  <a:pt x="391109" y="563181"/>
                </a:lnTo>
                <a:lnTo>
                  <a:pt x="389839" y="558914"/>
                </a:lnTo>
                <a:lnTo>
                  <a:pt x="386029" y="557009"/>
                </a:lnTo>
                <a:lnTo>
                  <a:pt x="379679" y="560819"/>
                </a:lnTo>
                <a:lnTo>
                  <a:pt x="374599" y="559346"/>
                </a:lnTo>
                <a:lnTo>
                  <a:pt x="373329" y="555650"/>
                </a:lnTo>
                <a:lnTo>
                  <a:pt x="363169" y="550456"/>
                </a:lnTo>
                <a:lnTo>
                  <a:pt x="325069" y="544004"/>
                </a:lnTo>
                <a:lnTo>
                  <a:pt x="323799" y="539673"/>
                </a:lnTo>
                <a:lnTo>
                  <a:pt x="319989" y="537400"/>
                </a:lnTo>
                <a:lnTo>
                  <a:pt x="314909" y="540461"/>
                </a:lnTo>
                <a:lnTo>
                  <a:pt x="306019" y="536930"/>
                </a:lnTo>
                <a:lnTo>
                  <a:pt x="298399" y="531063"/>
                </a:lnTo>
                <a:lnTo>
                  <a:pt x="290779" y="525297"/>
                </a:lnTo>
                <a:lnTo>
                  <a:pt x="286969" y="519404"/>
                </a:lnTo>
                <a:lnTo>
                  <a:pt x="283159" y="512902"/>
                </a:lnTo>
                <a:lnTo>
                  <a:pt x="283159" y="505320"/>
                </a:lnTo>
                <a:lnTo>
                  <a:pt x="284429" y="494893"/>
                </a:lnTo>
                <a:lnTo>
                  <a:pt x="289509" y="492315"/>
                </a:lnTo>
                <a:lnTo>
                  <a:pt x="294589" y="497166"/>
                </a:lnTo>
                <a:lnTo>
                  <a:pt x="298399" y="508990"/>
                </a:lnTo>
                <a:lnTo>
                  <a:pt x="300939" y="521182"/>
                </a:lnTo>
                <a:lnTo>
                  <a:pt x="303479" y="523354"/>
                </a:lnTo>
                <a:lnTo>
                  <a:pt x="313639" y="522262"/>
                </a:lnTo>
                <a:lnTo>
                  <a:pt x="321259" y="521436"/>
                </a:lnTo>
                <a:lnTo>
                  <a:pt x="327609" y="523811"/>
                </a:lnTo>
                <a:lnTo>
                  <a:pt x="372059" y="538556"/>
                </a:lnTo>
                <a:lnTo>
                  <a:pt x="393649" y="540740"/>
                </a:lnTo>
                <a:lnTo>
                  <a:pt x="406349" y="543140"/>
                </a:lnTo>
                <a:lnTo>
                  <a:pt x="411429" y="546468"/>
                </a:lnTo>
                <a:lnTo>
                  <a:pt x="412699" y="551434"/>
                </a:lnTo>
                <a:lnTo>
                  <a:pt x="412699" y="520166"/>
                </a:lnTo>
                <a:lnTo>
                  <a:pt x="397459" y="518769"/>
                </a:lnTo>
                <a:lnTo>
                  <a:pt x="353009" y="509879"/>
                </a:lnTo>
                <a:lnTo>
                  <a:pt x="325069" y="493712"/>
                </a:lnTo>
                <a:lnTo>
                  <a:pt x="313639" y="473176"/>
                </a:lnTo>
                <a:lnTo>
                  <a:pt x="317449" y="451142"/>
                </a:lnTo>
                <a:lnTo>
                  <a:pt x="335229" y="430479"/>
                </a:lnTo>
                <a:lnTo>
                  <a:pt x="368249" y="414096"/>
                </a:lnTo>
                <a:lnTo>
                  <a:pt x="415239" y="404863"/>
                </a:lnTo>
                <a:lnTo>
                  <a:pt x="419049" y="403123"/>
                </a:lnTo>
                <a:lnTo>
                  <a:pt x="427939" y="399059"/>
                </a:lnTo>
                <a:lnTo>
                  <a:pt x="433019" y="387692"/>
                </a:lnTo>
                <a:lnTo>
                  <a:pt x="431749" y="375920"/>
                </a:lnTo>
                <a:lnTo>
                  <a:pt x="421589" y="368909"/>
                </a:lnTo>
                <a:lnTo>
                  <a:pt x="419049" y="368477"/>
                </a:lnTo>
                <a:lnTo>
                  <a:pt x="419049" y="387705"/>
                </a:lnTo>
                <a:lnTo>
                  <a:pt x="397459" y="395211"/>
                </a:lnTo>
                <a:lnTo>
                  <a:pt x="354279" y="411721"/>
                </a:lnTo>
                <a:lnTo>
                  <a:pt x="314909" y="438492"/>
                </a:lnTo>
                <a:lnTo>
                  <a:pt x="281889" y="472059"/>
                </a:lnTo>
                <a:lnTo>
                  <a:pt x="256489" y="508901"/>
                </a:lnTo>
                <a:lnTo>
                  <a:pt x="239979" y="545528"/>
                </a:lnTo>
                <a:lnTo>
                  <a:pt x="236169" y="578434"/>
                </a:lnTo>
                <a:lnTo>
                  <a:pt x="245059" y="604113"/>
                </a:lnTo>
                <a:lnTo>
                  <a:pt x="259029" y="612330"/>
                </a:lnTo>
                <a:lnTo>
                  <a:pt x="270459" y="619061"/>
                </a:lnTo>
                <a:lnTo>
                  <a:pt x="279349" y="622515"/>
                </a:lnTo>
                <a:lnTo>
                  <a:pt x="283159" y="626478"/>
                </a:lnTo>
                <a:lnTo>
                  <a:pt x="280619" y="629742"/>
                </a:lnTo>
                <a:lnTo>
                  <a:pt x="272999" y="631101"/>
                </a:lnTo>
                <a:lnTo>
                  <a:pt x="247599" y="619645"/>
                </a:lnTo>
                <a:lnTo>
                  <a:pt x="233629" y="590346"/>
                </a:lnTo>
                <a:lnTo>
                  <a:pt x="231089" y="550786"/>
                </a:lnTo>
                <a:lnTo>
                  <a:pt x="242519" y="508584"/>
                </a:lnTo>
                <a:lnTo>
                  <a:pt x="252679" y="487908"/>
                </a:lnTo>
                <a:lnTo>
                  <a:pt x="256489" y="478650"/>
                </a:lnTo>
                <a:lnTo>
                  <a:pt x="224739" y="524332"/>
                </a:lnTo>
                <a:lnTo>
                  <a:pt x="213309" y="566280"/>
                </a:lnTo>
                <a:lnTo>
                  <a:pt x="213309" y="573100"/>
                </a:lnTo>
                <a:lnTo>
                  <a:pt x="209499" y="576110"/>
                </a:lnTo>
                <a:lnTo>
                  <a:pt x="192989" y="576224"/>
                </a:lnTo>
                <a:lnTo>
                  <a:pt x="191719" y="577405"/>
                </a:lnTo>
                <a:lnTo>
                  <a:pt x="201879" y="583565"/>
                </a:lnTo>
                <a:lnTo>
                  <a:pt x="201879" y="585876"/>
                </a:lnTo>
                <a:lnTo>
                  <a:pt x="198069" y="588289"/>
                </a:lnTo>
                <a:lnTo>
                  <a:pt x="189179" y="590169"/>
                </a:lnTo>
                <a:lnTo>
                  <a:pt x="185369" y="584733"/>
                </a:lnTo>
                <a:lnTo>
                  <a:pt x="185369" y="574840"/>
                </a:lnTo>
                <a:lnTo>
                  <a:pt x="190449" y="563359"/>
                </a:lnTo>
                <a:lnTo>
                  <a:pt x="198069" y="555231"/>
                </a:lnTo>
                <a:lnTo>
                  <a:pt x="203149" y="546989"/>
                </a:lnTo>
                <a:lnTo>
                  <a:pt x="203149" y="545020"/>
                </a:lnTo>
                <a:lnTo>
                  <a:pt x="213309" y="518668"/>
                </a:lnTo>
                <a:lnTo>
                  <a:pt x="215849" y="512076"/>
                </a:lnTo>
                <a:lnTo>
                  <a:pt x="245059" y="470979"/>
                </a:lnTo>
                <a:lnTo>
                  <a:pt x="265379" y="450938"/>
                </a:lnTo>
                <a:lnTo>
                  <a:pt x="279349" y="437159"/>
                </a:lnTo>
                <a:lnTo>
                  <a:pt x="280619" y="435902"/>
                </a:lnTo>
                <a:lnTo>
                  <a:pt x="307289" y="421068"/>
                </a:lnTo>
                <a:lnTo>
                  <a:pt x="311099" y="421068"/>
                </a:lnTo>
                <a:lnTo>
                  <a:pt x="312369" y="418998"/>
                </a:lnTo>
                <a:lnTo>
                  <a:pt x="312369" y="416471"/>
                </a:lnTo>
                <a:lnTo>
                  <a:pt x="318719" y="411048"/>
                </a:lnTo>
                <a:lnTo>
                  <a:pt x="354279" y="397002"/>
                </a:lnTo>
                <a:lnTo>
                  <a:pt x="397459" y="383146"/>
                </a:lnTo>
                <a:lnTo>
                  <a:pt x="416509" y="383057"/>
                </a:lnTo>
                <a:lnTo>
                  <a:pt x="419049" y="387705"/>
                </a:lnTo>
                <a:lnTo>
                  <a:pt x="419049" y="368477"/>
                </a:lnTo>
                <a:lnTo>
                  <a:pt x="405079" y="366052"/>
                </a:lnTo>
                <a:lnTo>
                  <a:pt x="391109" y="364553"/>
                </a:lnTo>
                <a:lnTo>
                  <a:pt x="380949" y="364515"/>
                </a:lnTo>
                <a:lnTo>
                  <a:pt x="377139" y="366052"/>
                </a:lnTo>
                <a:lnTo>
                  <a:pt x="364439" y="370662"/>
                </a:lnTo>
                <a:lnTo>
                  <a:pt x="339039" y="376859"/>
                </a:lnTo>
                <a:lnTo>
                  <a:pt x="309829" y="383324"/>
                </a:lnTo>
                <a:lnTo>
                  <a:pt x="288239" y="388696"/>
                </a:lnTo>
                <a:lnTo>
                  <a:pt x="281889" y="390385"/>
                </a:lnTo>
                <a:lnTo>
                  <a:pt x="279349" y="388874"/>
                </a:lnTo>
                <a:lnTo>
                  <a:pt x="279349" y="382536"/>
                </a:lnTo>
                <a:lnTo>
                  <a:pt x="280619" y="369747"/>
                </a:lnTo>
                <a:lnTo>
                  <a:pt x="281889" y="351320"/>
                </a:lnTo>
                <a:lnTo>
                  <a:pt x="280619" y="337350"/>
                </a:lnTo>
                <a:lnTo>
                  <a:pt x="276809" y="329120"/>
                </a:lnTo>
                <a:lnTo>
                  <a:pt x="270459" y="327977"/>
                </a:lnTo>
                <a:lnTo>
                  <a:pt x="265379" y="328002"/>
                </a:lnTo>
                <a:lnTo>
                  <a:pt x="265379" y="446798"/>
                </a:lnTo>
                <a:lnTo>
                  <a:pt x="264109" y="447268"/>
                </a:lnTo>
                <a:lnTo>
                  <a:pt x="253949" y="444068"/>
                </a:lnTo>
                <a:lnTo>
                  <a:pt x="248869" y="443280"/>
                </a:lnTo>
                <a:lnTo>
                  <a:pt x="241249" y="444703"/>
                </a:lnTo>
                <a:lnTo>
                  <a:pt x="232359" y="448437"/>
                </a:lnTo>
                <a:lnTo>
                  <a:pt x="222199" y="454596"/>
                </a:lnTo>
                <a:lnTo>
                  <a:pt x="200609" y="465569"/>
                </a:lnTo>
                <a:lnTo>
                  <a:pt x="179019" y="469226"/>
                </a:lnTo>
                <a:lnTo>
                  <a:pt x="159969" y="465543"/>
                </a:lnTo>
                <a:lnTo>
                  <a:pt x="151079" y="459130"/>
                </a:lnTo>
                <a:lnTo>
                  <a:pt x="151079" y="522173"/>
                </a:lnTo>
                <a:lnTo>
                  <a:pt x="149809" y="526732"/>
                </a:lnTo>
                <a:lnTo>
                  <a:pt x="143459" y="535012"/>
                </a:lnTo>
                <a:lnTo>
                  <a:pt x="123139" y="568045"/>
                </a:lnTo>
                <a:lnTo>
                  <a:pt x="106629" y="603313"/>
                </a:lnTo>
                <a:lnTo>
                  <a:pt x="96469" y="637641"/>
                </a:lnTo>
                <a:lnTo>
                  <a:pt x="92659" y="667905"/>
                </a:lnTo>
                <a:lnTo>
                  <a:pt x="91389" y="684022"/>
                </a:lnTo>
                <a:lnTo>
                  <a:pt x="90119" y="691108"/>
                </a:lnTo>
                <a:lnTo>
                  <a:pt x="81229" y="691108"/>
                </a:lnTo>
                <a:lnTo>
                  <a:pt x="77419" y="693928"/>
                </a:lnTo>
                <a:lnTo>
                  <a:pt x="77419" y="701535"/>
                </a:lnTo>
                <a:lnTo>
                  <a:pt x="76149" y="701116"/>
                </a:lnTo>
                <a:lnTo>
                  <a:pt x="72339" y="696112"/>
                </a:lnTo>
                <a:lnTo>
                  <a:pt x="68529" y="682637"/>
                </a:lnTo>
                <a:lnTo>
                  <a:pt x="72339" y="672490"/>
                </a:lnTo>
                <a:lnTo>
                  <a:pt x="78689" y="661504"/>
                </a:lnTo>
                <a:lnTo>
                  <a:pt x="82499" y="645477"/>
                </a:lnTo>
                <a:lnTo>
                  <a:pt x="90119" y="616280"/>
                </a:lnTo>
                <a:lnTo>
                  <a:pt x="109169" y="577164"/>
                </a:lnTo>
                <a:lnTo>
                  <a:pt x="129489" y="541756"/>
                </a:lnTo>
                <a:lnTo>
                  <a:pt x="135839" y="535305"/>
                </a:lnTo>
                <a:lnTo>
                  <a:pt x="147269" y="523684"/>
                </a:lnTo>
                <a:lnTo>
                  <a:pt x="151079" y="522173"/>
                </a:lnTo>
                <a:lnTo>
                  <a:pt x="151079" y="459130"/>
                </a:lnTo>
                <a:lnTo>
                  <a:pt x="144729" y="454545"/>
                </a:lnTo>
                <a:lnTo>
                  <a:pt x="137109" y="445198"/>
                </a:lnTo>
                <a:lnTo>
                  <a:pt x="133299" y="438543"/>
                </a:lnTo>
                <a:lnTo>
                  <a:pt x="133299" y="433590"/>
                </a:lnTo>
                <a:lnTo>
                  <a:pt x="135839" y="429323"/>
                </a:lnTo>
                <a:lnTo>
                  <a:pt x="138379" y="427443"/>
                </a:lnTo>
                <a:lnTo>
                  <a:pt x="145999" y="432689"/>
                </a:lnTo>
                <a:lnTo>
                  <a:pt x="153619" y="440994"/>
                </a:lnTo>
                <a:lnTo>
                  <a:pt x="166319" y="451815"/>
                </a:lnTo>
                <a:lnTo>
                  <a:pt x="180289" y="455422"/>
                </a:lnTo>
                <a:lnTo>
                  <a:pt x="198069" y="451840"/>
                </a:lnTo>
                <a:lnTo>
                  <a:pt x="213309" y="444639"/>
                </a:lnTo>
                <a:lnTo>
                  <a:pt x="218389" y="442239"/>
                </a:lnTo>
                <a:lnTo>
                  <a:pt x="220929" y="441045"/>
                </a:lnTo>
                <a:lnTo>
                  <a:pt x="231089" y="435940"/>
                </a:lnTo>
                <a:lnTo>
                  <a:pt x="233629" y="434657"/>
                </a:lnTo>
                <a:lnTo>
                  <a:pt x="241249" y="430796"/>
                </a:lnTo>
                <a:lnTo>
                  <a:pt x="247599" y="427977"/>
                </a:lnTo>
                <a:lnTo>
                  <a:pt x="250139" y="427291"/>
                </a:lnTo>
                <a:lnTo>
                  <a:pt x="250139" y="428002"/>
                </a:lnTo>
                <a:lnTo>
                  <a:pt x="253949" y="432854"/>
                </a:lnTo>
                <a:lnTo>
                  <a:pt x="259029" y="439051"/>
                </a:lnTo>
                <a:lnTo>
                  <a:pt x="262839" y="443699"/>
                </a:lnTo>
                <a:lnTo>
                  <a:pt x="265379" y="446798"/>
                </a:lnTo>
                <a:lnTo>
                  <a:pt x="265379" y="328002"/>
                </a:lnTo>
                <a:lnTo>
                  <a:pt x="264109" y="328002"/>
                </a:lnTo>
                <a:lnTo>
                  <a:pt x="262839" y="327799"/>
                </a:lnTo>
                <a:lnTo>
                  <a:pt x="262839" y="342646"/>
                </a:lnTo>
                <a:lnTo>
                  <a:pt x="262839" y="352526"/>
                </a:lnTo>
                <a:lnTo>
                  <a:pt x="260299" y="356057"/>
                </a:lnTo>
                <a:lnTo>
                  <a:pt x="255219" y="356057"/>
                </a:lnTo>
                <a:lnTo>
                  <a:pt x="253949" y="362585"/>
                </a:lnTo>
                <a:lnTo>
                  <a:pt x="259029" y="383857"/>
                </a:lnTo>
                <a:lnTo>
                  <a:pt x="257759" y="386054"/>
                </a:lnTo>
                <a:lnTo>
                  <a:pt x="248869" y="386054"/>
                </a:lnTo>
                <a:lnTo>
                  <a:pt x="241249" y="384543"/>
                </a:lnTo>
                <a:lnTo>
                  <a:pt x="236169" y="380644"/>
                </a:lnTo>
                <a:lnTo>
                  <a:pt x="233629" y="375348"/>
                </a:lnTo>
                <a:lnTo>
                  <a:pt x="237439" y="369620"/>
                </a:lnTo>
                <a:lnTo>
                  <a:pt x="241249" y="363016"/>
                </a:lnTo>
                <a:lnTo>
                  <a:pt x="242519" y="355244"/>
                </a:lnTo>
                <a:lnTo>
                  <a:pt x="241249" y="348754"/>
                </a:lnTo>
                <a:lnTo>
                  <a:pt x="237439" y="346049"/>
                </a:lnTo>
                <a:lnTo>
                  <a:pt x="231089" y="346049"/>
                </a:lnTo>
                <a:lnTo>
                  <a:pt x="231089" y="336054"/>
                </a:lnTo>
                <a:lnTo>
                  <a:pt x="241249" y="336054"/>
                </a:lnTo>
                <a:lnTo>
                  <a:pt x="242519" y="338455"/>
                </a:lnTo>
                <a:lnTo>
                  <a:pt x="242519" y="344449"/>
                </a:lnTo>
                <a:lnTo>
                  <a:pt x="247599" y="345376"/>
                </a:lnTo>
                <a:lnTo>
                  <a:pt x="260299" y="341299"/>
                </a:lnTo>
                <a:lnTo>
                  <a:pt x="262839" y="342646"/>
                </a:lnTo>
                <a:lnTo>
                  <a:pt x="262839" y="327799"/>
                </a:lnTo>
                <a:lnTo>
                  <a:pt x="252679" y="326136"/>
                </a:lnTo>
                <a:lnTo>
                  <a:pt x="238709" y="322694"/>
                </a:lnTo>
                <a:lnTo>
                  <a:pt x="222199" y="318008"/>
                </a:lnTo>
                <a:lnTo>
                  <a:pt x="187909" y="309905"/>
                </a:lnTo>
                <a:lnTo>
                  <a:pt x="186639" y="309778"/>
                </a:lnTo>
                <a:lnTo>
                  <a:pt x="185369" y="309664"/>
                </a:lnTo>
                <a:lnTo>
                  <a:pt x="184099" y="309549"/>
                </a:lnTo>
                <a:lnTo>
                  <a:pt x="182829" y="309435"/>
                </a:lnTo>
                <a:lnTo>
                  <a:pt x="181559" y="309321"/>
                </a:lnTo>
                <a:lnTo>
                  <a:pt x="180289" y="309206"/>
                </a:lnTo>
                <a:lnTo>
                  <a:pt x="179019" y="309079"/>
                </a:lnTo>
                <a:lnTo>
                  <a:pt x="171399" y="308394"/>
                </a:lnTo>
                <a:lnTo>
                  <a:pt x="170129" y="308267"/>
                </a:lnTo>
                <a:lnTo>
                  <a:pt x="162509" y="307581"/>
                </a:lnTo>
                <a:lnTo>
                  <a:pt x="161239" y="307454"/>
                </a:lnTo>
                <a:lnTo>
                  <a:pt x="159969" y="307340"/>
                </a:lnTo>
                <a:lnTo>
                  <a:pt x="158699" y="307225"/>
                </a:lnTo>
                <a:lnTo>
                  <a:pt x="134569" y="309994"/>
                </a:lnTo>
                <a:lnTo>
                  <a:pt x="118059" y="318185"/>
                </a:lnTo>
                <a:lnTo>
                  <a:pt x="110439" y="323049"/>
                </a:lnTo>
                <a:lnTo>
                  <a:pt x="104089" y="323723"/>
                </a:lnTo>
                <a:lnTo>
                  <a:pt x="100279" y="320421"/>
                </a:lnTo>
                <a:lnTo>
                  <a:pt x="97739" y="313372"/>
                </a:lnTo>
                <a:lnTo>
                  <a:pt x="105359" y="300507"/>
                </a:lnTo>
                <a:lnTo>
                  <a:pt x="124409" y="292023"/>
                </a:lnTo>
                <a:lnTo>
                  <a:pt x="148539" y="289255"/>
                </a:lnTo>
                <a:lnTo>
                  <a:pt x="162509" y="291528"/>
                </a:lnTo>
                <a:lnTo>
                  <a:pt x="173939" y="293382"/>
                </a:lnTo>
                <a:lnTo>
                  <a:pt x="175209" y="293598"/>
                </a:lnTo>
                <a:lnTo>
                  <a:pt x="177749" y="294347"/>
                </a:lnTo>
                <a:lnTo>
                  <a:pt x="182829" y="295859"/>
                </a:lnTo>
                <a:lnTo>
                  <a:pt x="187909" y="297370"/>
                </a:lnTo>
                <a:lnTo>
                  <a:pt x="189179" y="297446"/>
                </a:lnTo>
                <a:lnTo>
                  <a:pt x="190449" y="297522"/>
                </a:lnTo>
                <a:lnTo>
                  <a:pt x="191719" y="297599"/>
                </a:lnTo>
                <a:lnTo>
                  <a:pt x="192989" y="297675"/>
                </a:lnTo>
                <a:lnTo>
                  <a:pt x="196799" y="297916"/>
                </a:lnTo>
                <a:lnTo>
                  <a:pt x="198069" y="295503"/>
                </a:lnTo>
                <a:lnTo>
                  <a:pt x="191719" y="290423"/>
                </a:lnTo>
                <a:lnTo>
                  <a:pt x="182829" y="281368"/>
                </a:lnTo>
                <a:lnTo>
                  <a:pt x="189179" y="276326"/>
                </a:lnTo>
                <a:lnTo>
                  <a:pt x="190449" y="276415"/>
                </a:lnTo>
                <a:lnTo>
                  <a:pt x="191719" y="276504"/>
                </a:lnTo>
                <a:lnTo>
                  <a:pt x="192989" y="276593"/>
                </a:lnTo>
                <a:lnTo>
                  <a:pt x="201879" y="277202"/>
                </a:lnTo>
                <a:lnTo>
                  <a:pt x="210769" y="285915"/>
                </a:lnTo>
                <a:lnTo>
                  <a:pt x="217119" y="297472"/>
                </a:lnTo>
                <a:lnTo>
                  <a:pt x="222199" y="301815"/>
                </a:lnTo>
                <a:lnTo>
                  <a:pt x="228549" y="307251"/>
                </a:lnTo>
                <a:lnTo>
                  <a:pt x="241249" y="312534"/>
                </a:lnTo>
                <a:lnTo>
                  <a:pt x="242519" y="312204"/>
                </a:lnTo>
                <a:lnTo>
                  <a:pt x="248869" y="310553"/>
                </a:lnTo>
                <a:lnTo>
                  <a:pt x="251409" y="304761"/>
                </a:lnTo>
                <a:lnTo>
                  <a:pt x="252679" y="304850"/>
                </a:lnTo>
                <a:lnTo>
                  <a:pt x="253949" y="304927"/>
                </a:lnTo>
                <a:lnTo>
                  <a:pt x="255219" y="305015"/>
                </a:lnTo>
                <a:lnTo>
                  <a:pt x="266649" y="312051"/>
                </a:lnTo>
                <a:lnTo>
                  <a:pt x="272999" y="314744"/>
                </a:lnTo>
                <a:lnTo>
                  <a:pt x="283159" y="319062"/>
                </a:lnTo>
                <a:lnTo>
                  <a:pt x="304749" y="328244"/>
                </a:lnTo>
                <a:lnTo>
                  <a:pt x="355549" y="342912"/>
                </a:lnTo>
                <a:lnTo>
                  <a:pt x="402539" y="352259"/>
                </a:lnTo>
                <a:lnTo>
                  <a:pt x="403809" y="352272"/>
                </a:lnTo>
                <a:lnTo>
                  <a:pt x="416509" y="352361"/>
                </a:lnTo>
                <a:lnTo>
                  <a:pt x="431749" y="352488"/>
                </a:lnTo>
                <a:lnTo>
                  <a:pt x="435559" y="350951"/>
                </a:lnTo>
                <a:lnTo>
                  <a:pt x="436829" y="352374"/>
                </a:lnTo>
                <a:lnTo>
                  <a:pt x="438099" y="353809"/>
                </a:lnTo>
                <a:lnTo>
                  <a:pt x="438099" y="359943"/>
                </a:lnTo>
                <a:lnTo>
                  <a:pt x="443179" y="373138"/>
                </a:lnTo>
                <a:lnTo>
                  <a:pt x="450799" y="374142"/>
                </a:lnTo>
                <a:lnTo>
                  <a:pt x="455879" y="374815"/>
                </a:lnTo>
                <a:lnTo>
                  <a:pt x="468579" y="366687"/>
                </a:lnTo>
                <a:lnTo>
                  <a:pt x="473659" y="350494"/>
                </a:lnTo>
                <a:lnTo>
                  <a:pt x="474929" y="338112"/>
                </a:lnTo>
                <a:lnTo>
                  <a:pt x="477469" y="330187"/>
                </a:lnTo>
                <a:lnTo>
                  <a:pt x="481279" y="320687"/>
                </a:lnTo>
                <a:lnTo>
                  <a:pt x="487629" y="303542"/>
                </a:lnTo>
                <a:lnTo>
                  <a:pt x="499059" y="281051"/>
                </a:lnTo>
                <a:lnTo>
                  <a:pt x="516839" y="261531"/>
                </a:lnTo>
                <a:lnTo>
                  <a:pt x="534619" y="249237"/>
                </a:lnTo>
                <a:lnTo>
                  <a:pt x="535889" y="249161"/>
                </a:lnTo>
                <a:lnTo>
                  <a:pt x="537159" y="249085"/>
                </a:lnTo>
                <a:lnTo>
                  <a:pt x="538429" y="248996"/>
                </a:lnTo>
                <a:lnTo>
                  <a:pt x="547319" y="248424"/>
                </a:lnTo>
                <a:lnTo>
                  <a:pt x="565099" y="270979"/>
                </a:lnTo>
                <a:lnTo>
                  <a:pt x="568909" y="280593"/>
                </a:lnTo>
                <a:lnTo>
                  <a:pt x="580339" y="309410"/>
                </a:lnTo>
                <a:lnTo>
                  <a:pt x="586689" y="337756"/>
                </a:lnTo>
                <a:lnTo>
                  <a:pt x="589229" y="349097"/>
                </a:lnTo>
                <a:lnTo>
                  <a:pt x="587959" y="375488"/>
                </a:lnTo>
                <a:lnTo>
                  <a:pt x="585419" y="381419"/>
                </a:lnTo>
                <a:lnTo>
                  <a:pt x="584149" y="388010"/>
                </a:lnTo>
                <a:lnTo>
                  <a:pt x="585419" y="390156"/>
                </a:lnTo>
                <a:lnTo>
                  <a:pt x="587959" y="398818"/>
                </a:lnTo>
                <a:lnTo>
                  <a:pt x="582879" y="402043"/>
                </a:lnTo>
                <a:lnTo>
                  <a:pt x="573989" y="399643"/>
                </a:lnTo>
                <a:lnTo>
                  <a:pt x="563829" y="391452"/>
                </a:lnTo>
                <a:lnTo>
                  <a:pt x="549859" y="381025"/>
                </a:lnTo>
                <a:lnTo>
                  <a:pt x="537159" y="377685"/>
                </a:lnTo>
                <a:lnTo>
                  <a:pt x="524459" y="381444"/>
                </a:lnTo>
                <a:lnTo>
                  <a:pt x="509219" y="392303"/>
                </a:lnTo>
                <a:lnTo>
                  <a:pt x="497789" y="421678"/>
                </a:lnTo>
                <a:lnTo>
                  <a:pt x="513029" y="451421"/>
                </a:lnTo>
                <a:lnTo>
                  <a:pt x="525729" y="459422"/>
                </a:lnTo>
                <a:lnTo>
                  <a:pt x="544779" y="471424"/>
                </a:lnTo>
                <a:lnTo>
                  <a:pt x="549859" y="471436"/>
                </a:lnTo>
                <a:lnTo>
                  <a:pt x="584149" y="471563"/>
                </a:lnTo>
                <a:lnTo>
                  <a:pt x="614629" y="451180"/>
                </a:lnTo>
                <a:lnTo>
                  <a:pt x="627329" y="435838"/>
                </a:lnTo>
                <a:lnTo>
                  <a:pt x="641299" y="418960"/>
                </a:lnTo>
                <a:lnTo>
                  <a:pt x="656539" y="389166"/>
                </a:lnTo>
                <a:lnTo>
                  <a:pt x="647649" y="376059"/>
                </a:lnTo>
                <a:lnTo>
                  <a:pt x="627329" y="399427"/>
                </a:lnTo>
                <a:lnTo>
                  <a:pt x="627329" y="403453"/>
                </a:lnTo>
                <a:lnTo>
                  <a:pt x="620979" y="418503"/>
                </a:lnTo>
                <a:lnTo>
                  <a:pt x="609549" y="434047"/>
                </a:lnTo>
                <a:lnTo>
                  <a:pt x="594309" y="446532"/>
                </a:lnTo>
                <a:lnTo>
                  <a:pt x="581609" y="453199"/>
                </a:lnTo>
                <a:lnTo>
                  <a:pt x="572719" y="451269"/>
                </a:lnTo>
                <a:lnTo>
                  <a:pt x="570179" y="446824"/>
                </a:lnTo>
                <a:lnTo>
                  <a:pt x="568909" y="446620"/>
                </a:lnTo>
                <a:lnTo>
                  <a:pt x="566369" y="450545"/>
                </a:lnTo>
                <a:lnTo>
                  <a:pt x="553669" y="456069"/>
                </a:lnTo>
                <a:lnTo>
                  <a:pt x="537159" y="447433"/>
                </a:lnTo>
                <a:lnTo>
                  <a:pt x="525729" y="430860"/>
                </a:lnTo>
                <a:lnTo>
                  <a:pt x="525729" y="412584"/>
                </a:lnTo>
                <a:lnTo>
                  <a:pt x="532079" y="405777"/>
                </a:lnTo>
                <a:lnTo>
                  <a:pt x="533349" y="405726"/>
                </a:lnTo>
                <a:lnTo>
                  <a:pt x="535889" y="405612"/>
                </a:lnTo>
                <a:lnTo>
                  <a:pt x="538429" y="405498"/>
                </a:lnTo>
                <a:lnTo>
                  <a:pt x="540969" y="405384"/>
                </a:lnTo>
                <a:lnTo>
                  <a:pt x="548589" y="410362"/>
                </a:lnTo>
                <a:lnTo>
                  <a:pt x="552399" y="419646"/>
                </a:lnTo>
                <a:lnTo>
                  <a:pt x="556209" y="433870"/>
                </a:lnTo>
                <a:lnTo>
                  <a:pt x="570179" y="433844"/>
                </a:lnTo>
                <a:lnTo>
                  <a:pt x="587959" y="428180"/>
                </a:lnTo>
                <a:lnTo>
                  <a:pt x="595579" y="426707"/>
                </a:lnTo>
                <a:lnTo>
                  <a:pt x="598119" y="426224"/>
                </a:lnTo>
                <a:lnTo>
                  <a:pt x="601929" y="425488"/>
                </a:lnTo>
                <a:lnTo>
                  <a:pt x="607009" y="419798"/>
                </a:lnTo>
                <a:lnTo>
                  <a:pt x="609549" y="405549"/>
                </a:lnTo>
                <a:lnTo>
                  <a:pt x="608279" y="390359"/>
                </a:lnTo>
                <a:lnTo>
                  <a:pt x="601929" y="381889"/>
                </a:lnTo>
                <a:lnTo>
                  <a:pt x="598119" y="378256"/>
                </a:lnTo>
                <a:lnTo>
                  <a:pt x="603199" y="374751"/>
                </a:lnTo>
                <a:lnTo>
                  <a:pt x="613359" y="372402"/>
                </a:lnTo>
                <a:lnTo>
                  <a:pt x="614629" y="372110"/>
                </a:lnTo>
                <a:lnTo>
                  <a:pt x="615899" y="372021"/>
                </a:lnTo>
                <a:lnTo>
                  <a:pt x="617169" y="371944"/>
                </a:lnTo>
                <a:lnTo>
                  <a:pt x="618439" y="371868"/>
                </a:lnTo>
                <a:lnTo>
                  <a:pt x="619709" y="371779"/>
                </a:lnTo>
                <a:lnTo>
                  <a:pt x="620979" y="371703"/>
                </a:lnTo>
                <a:lnTo>
                  <a:pt x="629869" y="371144"/>
                </a:lnTo>
                <a:lnTo>
                  <a:pt x="637489" y="371055"/>
                </a:lnTo>
                <a:lnTo>
                  <a:pt x="659079" y="371055"/>
                </a:lnTo>
                <a:lnTo>
                  <a:pt x="657809" y="337350"/>
                </a:lnTo>
                <a:lnTo>
                  <a:pt x="651459" y="298043"/>
                </a:lnTo>
                <a:lnTo>
                  <a:pt x="637489" y="257683"/>
                </a:lnTo>
                <a:lnTo>
                  <a:pt x="637489" y="318846"/>
                </a:lnTo>
                <a:lnTo>
                  <a:pt x="637489" y="325526"/>
                </a:lnTo>
                <a:lnTo>
                  <a:pt x="634949" y="333502"/>
                </a:lnTo>
                <a:lnTo>
                  <a:pt x="627329" y="340194"/>
                </a:lnTo>
                <a:lnTo>
                  <a:pt x="619709" y="343649"/>
                </a:lnTo>
                <a:lnTo>
                  <a:pt x="615899" y="343560"/>
                </a:lnTo>
                <a:lnTo>
                  <a:pt x="614629" y="343522"/>
                </a:lnTo>
                <a:lnTo>
                  <a:pt x="613359" y="340601"/>
                </a:lnTo>
                <a:lnTo>
                  <a:pt x="618439" y="335686"/>
                </a:lnTo>
                <a:lnTo>
                  <a:pt x="624789" y="331520"/>
                </a:lnTo>
                <a:lnTo>
                  <a:pt x="624789" y="329920"/>
                </a:lnTo>
                <a:lnTo>
                  <a:pt x="617169" y="324065"/>
                </a:lnTo>
                <a:lnTo>
                  <a:pt x="608279" y="311200"/>
                </a:lnTo>
                <a:lnTo>
                  <a:pt x="600659" y="289407"/>
                </a:lnTo>
                <a:lnTo>
                  <a:pt x="595579" y="266928"/>
                </a:lnTo>
                <a:lnTo>
                  <a:pt x="595579" y="251968"/>
                </a:lnTo>
                <a:lnTo>
                  <a:pt x="596849" y="248005"/>
                </a:lnTo>
                <a:lnTo>
                  <a:pt x="595579" y="241668"/>
                </a:lnTo>
                <a:lnTo>
                  <a:pt x="589229" y="234111"/>
                </a:lnTo>
                <a:lnTo>
                  <a:pt x="589229" y="231025"/>
                </a:lnTo>
                <a:lnTo>
                  <a:pt x="591769" y="231025"/>
                </a:lnTo>
                <a:lnTo>
                  <a:pt x="598119" y="235419"/>
                </a:lnTo>
                <a:lnTo>
                  <a:pt x="600659" y="239560"/>
                </a:lnTo>
                <a:lnTo>
                  <a:pt x="604469" y="245783"/>
                </a:lnTo>
                <a:lnTo>
                  <a:pt x="608279" y="257822"/>
                </a:lnTo>
                <a:lnTo>
                  <a:pt x="607009" y="267296"/>
                </a:lnTo>
                <a:lnTo>
                  <a:pt x="603199" y="274231"/>
                </a:lnTo>
                <a:lnTo>
                  <a:pt x="604469" y="275247"/>
                </a:lnTo>
                <a:lnTo>
                  <a:pt x="608279" y="273786"/>
                </a:lnTo>
                <a:lnTo>
                  <a:pt x="618439" y="269875"/>
                </a:lnTo>
                <a:lnTo>
                  <a:pt x="619709" y="271678"/>
                </a:lnTo>
                <a:lnTo>
                  <a:pt x="617169" y="283946"/>
                </a:lnTo>
                <a:lnTo>
                  <a:pt x="615899" y="295325"/>
                </a:lnTo>
                <a:lnTo>
                  <a:pt x="619709" y="305650"/>
                </a:lnTo>
                <a:lnTo>
                  <a:pt x="624789" y="313156"/>
                </a:lnTo>
                <a:lnTo>
                  <a:pt x="632409" y="316052"/>
                </a:lnTo>
                <a:lnTo>
                  <a:pt x="637489" y="318846"/>
                </a:lnTo>
                <a:lnTo>
                  <a:pt x="637489" y="257683"/>
                </a:lnTo>
                <a:lnTo>
                  <a:pt x="612089" y="220853"/>
                </a:lnTo>
                <a:lnTo>
                  <a:pt x="601929" y="209842"/>
                </a:lnTo>
                <a:lnTo>
                  <a:pt x="600659" y="203771"/>
                </a:lnTo>
                <a:lnTo>
                  <a:pt x="642569" y="211963"/>
                </a:lnTo>
                <a:lnTo>
                  <a:pt x="667969" y="238086"/>
                </a:lnTo>
                <a:lnTo>
                  <a:pt x="664159" y="246570"/>
                </a:lnTo>
                <a:lnTo>
                  <a:pt x="656539" y="250050"/>
                </a:lnTo>
                <a:lnTo>
                  <a:pt x="653999" y="254431"/>
                </a:lnTo>
                <a:lnTo>
                  <a:pt x="656539" y="261632"/>
                </a:lnTo>
                <a:lnTo>
                  <a:pt x="662889" y="273545"/>
                </a:lnTo>
                <a:lnTo>
                  <a:pt x="667969" y="279412"/>
                </a:lnTo>
                <a:lnTo>
                  <a:pt x="673049" y="285280"/>
                </a:lnTo>
                <a:lnTo>
                  <a:pt x="687019" y="290703"/>
                </a:lnTo>
                <a:lnTo>
                  <a:pt x="688289" y="290588"/>
                </a:lnTo>
                <a:lnTo>
                  <a:pt x="689559" y="290474"/>
                </a:lnTo>
                <a:lnTo>
                  <a:pt x="690829" y="290360"/>
                </a:lnTo>
                <a:lnTo>
                  <a:pt x="692099" y="290233"/>
                </a:lnTo>
                <a:lnTo>
                  <a:pt x="693369" y="290118"/>
                </a:lnTo>
                <a:lnTo>
                  <a:pt x="694639" y="290004"/>
                </a:lnTo>
                <a:lnTo>
                  <a:pt x="695909" y="289890"/>
                </a:lnTo>
                <a:lnTo>
                  <a:pt x="700989" y="289420"/>
                </a:lnTo>
                <a:lnTo>
                  <a:pt x="702259" y="288366"/>
                </a:lnTo>
                <a:lnTo>
                  <a:pt x="711149" y="280974"/>
                </a:lnTo>
                <a:lnTo>
                  <a:pt x="720039" y="273342"/>
                </a:lnTo>
                <a:lnTo>
                  <a:pt x="723849" y="274955"/>
                </a:lnTo>
                <a:lnTo>
                  <a:pt x="709879" y="312762"/>
                </a:lnTo>
                <a:lnTo>
                  <a:pt x="702259" y="315480"/>
                </a:lnTo>
                <a:lnTo>
                  <a:pt x="700989" y="315582"/>
                </a:lnTo>
                <a:lnTo>
                  <a:pt x="694639" y="316052"/>
                </a:lnTo>
                <a:lnTo>
                  <a:pt x="683209" y="318185"/>
                </a:lnTo>
                <a:lnTo>
                  <a:pt x="678129" y="323456"/>
                </a:lnTo>
                <a:lnTo>
                  <a:pt x="680669" y="330111"/>
                </a:lnTo>
                <a:lnTo>
                  <a:pt x="692099" y="336448"/>
                </a:lnTo>
                <a:lnTo>
                  <a:pt x="693369" y="336435"/>
                </a:lnTo>
                <a:lnTo>
                  <a:pt x="709879" y="336321"/>
                </a:lnTo>
                <a:lnTo>
                  <a:pt x="755599" y="321144"/>
                </a:lnTo>
                <a:lnTo>
                  <a:pt x="778459" y="297014"/>
                </a:lnTo>
                <a:lnTo>
                  <a:pt x="788619" y="281584"/>
                </a:lnTo>
                <a:lnTo>
                  <a:pt x="786079" y="248297"/>
                </a:lnTo>
                <a:lnTo>
                  <a:pt x="778459" y="235013"/>
                </a:lnTo>
                <a:lnTo>
                  <a:pt x="780999" y="229006"/>
                </a:lnTo>
                <a:lnTo>
                  <a:pt x="792429" y="227711"/>
                </a:lnTo>
                <a:lnTo>
                  <a:pt x="794969" y="227825"/>
                </a:lnTo>
                <a:lnTo>
                  <a:pt x="796239" y="227888"/>
                </a:lnTo>
                <a:lnTo>
                  <a:pt x="798779" y="228003"/>
                </a:lnTo>
                <a:lnTo>
                  <a:pt x="800049" y="228066"/>
                </a:lnTo>
                <a:lnTo>
                  <a:pt x="802589" y="228180"/>
                </a:lnTo>
                <a:lnTo>
                  <a:pt x="810209" y="228536"/>
                </a:lnTo>
                <a:lnTo>
                  <a:pt x="812749" y="199732"/>
                </a:lnTo>
                <a:lnTo>
                  <a:pt x="812749" y="182562"/>
                </a:lnTo>
                <a:lnTo>
                  <a:pt x="808939" y="172516"/>
                </a:lnTo>
                <a:lnTo>
                  <a:pt x="802589" y="165125"/>
                </a:lnTo>
                <a:lnTo>
                  <a:pt x="792429" y="158572"/>
                </a:lnTo>
                <a:lnTo>
                  <a:pt x="787349" y="157073"/>
                </a:lnTo>
                <a:lnTo>
                  <a:pt x="782269" y="161061"/>
                </a:lnTo>
                <a:lnTo>
                  <a:pt x="778459" y="170967"/>
                </a:lnTo>
                <a:lnTo>
                  <a:pt x="774649" y="180060"/>
                </a:lnTo>
                <a:lnTo>
                  <a:pt x="768299" y="183121"/>
                </a:lnTo>
                <a:lnTo>
                  <a:pt x="758139" y="180174"/>
                </a:lnTo>
                <a:lnTo>
                  <a:pt x="755599" y="178689"/>
                </a:lnTo>
                <a:lnTo>
                  <a:pt x="755599" y="254165"/>
                </a:lnTo>
                <a:lnTo>
                  <a:pt x="739089" y="306070"/>
                </a:lnTo>
                <a:lnTo>
                  <a:pt x="725119" y="315163"/>
                </a:lnTo>
                <a:lnTo>
                  <a:pt x="723849" y="312229"/>
                </a:lnTo>
                <a:lnTo>
                  <a:pt x="725119" y="306527"/>
                </a:lnTo>
                <a:lnTo>
                  <a:pt x="730199" y="298399"/>
                </a:lnTo>
                <a:lnTo>
                  <a:pt x="732739" y="292900"/>
                </a:lnTo>
                <a:lnTo>
                  <a:pt x="735279" y="285203"/>
                </a:lnTo>
                <a:lnTo>
                  <a:pt x="740359" y="267309"/>
                </a:lnTo>
                <a:lnTo>
                  <a:pt x="744169" y="251980"/>
                </a:lnTo>
                <a:lnTo>
                  <a:pt x="747979" y="244475"/>
                </a:lnTo>
                <a:lnTo>
                  <a:pt x="751789" y="245110"/>
                </a:lnTo>
                <a:lnTo>
                  <a:pt x="755599" y="254165"/>
                </a:lnTo>
                <a:lnTo>
                  <a:pt x="755599" y="178689"/>
                </a:lnTo>
                <a:lnTo>
                  <a:pt x="742899" y="171221"/>
                </a:lnTo>
                <a:lnTo>
                  <a:pt x="728929" y="162775"/>
                </a:lnTo>
                <a:lnTo>
                  <a:pt x="714959" y="156425"/>
                </a:lnTo>
                <a:lnTo>
                  <a:pt x="702259" y="152781"/>
                </a:lnTo>
                <a:lnTo>
                  <a:pt x="702259" y="223088"/>
                </a:lnTo>
                <a:lnTo>
                  <a:pt x="698449" y="233210"/>
                </a:lnTo>
                <a:lnTo>
                  <a:pt x="694639" y="232994"/>
                </a:lnTo>
                <a:lnTo>
                  <a:pt x="690829" y="228473"/>
                </a:lnTo>
                <a:lnTo>
                  <a:pt x="689559" y="220814"/>
                </a:lnTo>
                <a:lnTo>
                  <a:pt x="688289" y="211162"/>
                </a:lnTo>
                <a:lnTo>
                  <a:pt x="676859" y="199351"/>
                </a:lnTo>
                <a:lnTo>
                  <a:pt x="652729" y="190665"/>
                </a:lnTo>
                <a:lnTo>
                  <a:pt x="623519" y="187350"/>
                </a:lnTo>
                <a:lnTo>
                  <a:pt x="600659" y="191681"/>
                </a:lnTo>
                <a:lnTo>
                  <a:pt x="596849" y="193230"/>
                </a:lnTo>
                <a:lnTo>
                  <a:pt x="590499" y="195529"/>
                </a:lnTo>
                <a:lnTo>
                  <a:pt x="586689" y="196710"/>
                </a:lnTo>
                <a:lnTo>
                  <a:pt x="586689" y="249021"/>
                </a:lnTo>
                <a:lnTo>
                  <a:pt x="586689" y="253847"/>
                </a:lnTo>
                <a:lnTo>
                  <a:pt x="585419" y="253784"/>
                </a:lnTo>
                <a:lnTo>
                  <a:pt x="584149" y="253707"/>
                </a:lnTo>
                <a:lnTo>
                  <a:pt x="582879" y="253644"/>
                </a:lnTo>
                <a:lnTo>
                  <a:pt x="576529" y="248412"/>
                </a:lnTo>
                <a:lnTo>
                  <a:pt x="568909" y="235153"/>
                </a:lnTo>
                <a:lnTo>
                  <a:pt x="571449" y="227101"/>
                </a:lnTo>
                <a:lnTo>
                  <a:pt x="573989" y="227203"/>
                </a:lnTo>
                <a:lnTo>
                  <a:pt x="576529" y="227317"/>
                </a:lnTo>
                <a:lnTo>
                  <a:pt x="577799" y="227368"/>
                </a:lnTo>
                <a:lnTo>
                  <a:pt x="585419" y="239115"/>
                </a:lnTo>
                <a:lnTo>
                  <a:pt x="586689" y="249021"/>
                </a:lnTo>
                <a:lnTo>
                  <a:pt x="586689" y="196710"/>
                </a:lnTo>
                <a:lnTo>
                  <a:pt x="535889" y="222999"/>
                </a:lnTo>
                <a:lnTo>
                  <a:pt x="500329" y="260223"/>
                </a:lnTo>
                <a:lnTo>
                  <a:pt x="473659" y="303479"/>
                </a:lnTo>
                <a:lnTo>
                  <a:pt x="463499" y="343446"/>
                </a:lnTo>
                <a:lnTo>
                  <a:pt x="459689" y="355701"/>
                </a:lnTo>
                <a:lnTo>
                  <a:pt x="454609" y="359676"/>
                </a:lnTo>
                <a:lnTo>
                  <a:pt x="450799" y="355574"/>
                </a:lnTo>
                <a:lnTo>
                  <a:pt x="453339" y="343547"/>
                </a:lnTo>
                <a:lnTo>
                  <a:pt x="457149" y="327317"/>
                </a:lnTo>
                <a:lnTo>
                  <a:pt x="460959" y="306527"/>
                </a:lnTo>
                <a:lnTo>
                  <a:pt x="462229" y="300316"/>
                </a:lnTo>
                <a:lnTo>
                  <a:pt x="464769" y="287883"/>
                </a:lnTo>
                <a:lnTo>
                  <a:pt x="468579" y="278091"/>
                </a:lnTo>
                <a:lnTo>
                  <a:pt x="476199" y="267271"/>
                </a:lnTo>
                <a:lnTo>
                  <a:pt x="485089" y="247878"/>
                </a:lnTo>
                <a:lnTo>
                  <a:pt x="493979" y="231635"/>
                </a:lnTo>
                <a:lnTo>
                  <a:pt x="495249" y="229311"/>
                </a:lnTo>
                <a:lnTo>
                  <a:pt x="502869" y="221030"/>
                </a:lnTo>
                <a:lnTo>
                  <a:pt x="505409" y="221030"/>
                </a:lnTo>
                <a:lnTo>
                  <a:pt x="506679" y="221030"/>
                </a:lnTo>
                <a:lnTo>
                  <a:pt x="506679" y="223850"/>
                </a:lnTo>
                <a:lnTo>
                  <a:pt x="502869" y="230720"/>
                </a:lnTo>
                <a:lnTo>
                  <a:pt x="505409" y="229323"/>
                </a:lnTo>
                <a:lnTo>
                  <a:pt x="506679" y="228142"/>
                </a:lnTo>
                <a:lnTo>
                  <a:pt x="518109" y="217487"/>
                </a:lnTo>
                <a:lnTo>
                  <a:pt x="518109" y="214172"/>
                </a:lnTo>
                <a:lnTo>
                  <a:pt x="505409" y="209397"/>
                </a:lnTo>
                <a:lnTo>
                  <a:pt x="506679" y="200202"/>
                </a:lnTo>
                <a:lnTo>
                  <a:pt x="514299" y="202057"/>
                </a:lnTo>
                <a:lnTo>
                  <a:pt x="519379" y="200926"/>
                </a:lnTo>
                <a:lnTo>
                  <a:pt x="525729" y="196786"/>
                </a:lnTo>
                <a:lnTo>
                  <a:pt x="533349" y="190271"/>
                </a:lnTo>
                <a:lnTo>
                  <a:pt x="535889" y="187921"/>
                </a:lnTo>
                <a:lnTo>
                  <a:pt x="542239" y="182041"/>
                </a:lnTo>
                <a:lnTo>
                  <a:pt x="548589" y="176898"/>
                </a:lnTo>
                <a:lnTo>
                  <a:pt x="565099" y="163512"/>
                </a:lnTo>
                <a:lnTo>
                  <a:pt x="585419" y="154787"/>
                </a:lnTo>
                <a:lnTo>
                  <a:pt x="608279" y="148602"/>
                </a:lnTo>
                <a:lnTo>
                  <a:pt x="647649" y="133261"/>
                </a:lnTo>
                <a:lnTo>
                  <a:pt x="655269" y="132626"/>
                </a:lnTo>
                <a:lnTo>
                  <a:pt x="657809" y="135801"/>
                </a:lnTo>
                <a:lnTo>
                  <a:pt x="656539" y="142811"/>
                </a:lnTo>
                <a:lnTo>
                  <a:pt x="605739" y="161823"/>
                </a:lnTo>
                <a:lnTo>
                  <a:pt x="582879" y="170700"/>
                </a:lnTo>
                <a:lnTo>
                  <a:pt x="563829" y="180378"/>
                </a:lnTo>
                <a:lnTo>
                  <a:pt x="552399" y="189395"/>
                </a:lnTo>
                <a:lnTo>
                  <a:pt x="546049" y="196977"/>
                </a:lnTo>
                <a:lnTo>
                  <a:pt x="546049" y="197472"/>
                </a:lnTo>
                <a:lnTo>
                  <a:pt x="554939" y="193890"/>
                </a:lnTo>
                <a:lnTo>
                  <a:pt x="595579" y="179412"/>
                </a:lnTo>
                <a:lnTo>
                  <a:pt x="624789" y="172212"/>
                </a:lnTo>
                <a:lnTo>
                  <a:pt x="629869" y="172135"/>
                </a:lnTo>
                <a:lnTo>
                  <a:pt x="638759" y="172021"/>
                </a:lnTo>
                <a:lnTo>
                  <a:pt x="647649" y="171894"/>
                </a:lnTo>
                <a:lnTo>
                  <a:pt x="657809" y="175171"/>
                </a:lnTo>
                <a:lnTo>
                  <a:pt x="666699" y="178028"/>
                </a:lnTo>
                <a:lnTo>
                  <a:pt x="678129" y="186270"/>
                </a:lnTo>
                <a:lnTo>
                  <a:pt x="684479" y="190842"/>
                </a:lnTo>
                <a:lnTo>
                  <a:pt x="695909" y="207416"/>
                </a:lnTo>
                <a:lnTo>
                  <a:pt x="702259" y="223088"/>
                </a:lnTo>
                <a:lnTo>
                  <a:pt x="702259" y="152781"/>
                </a:lnTo>
                <a:lnTo>
                  <a:pt x="700989" y="152412"/>
                </a:lnTo>
                <a:lnTo>
                  <a:pt x="690829" y="151015"/>
                </a:lnTo>
                <a:lnTo>
                  <a:pt x="681939" y="149453"/>
                </a:lnTo>
                <a:lnTo>
                  <a:pt x="678129" y="145275"/>
                </a:lnTo>
                <a:lnTo>
                  <a:pt x="679399" y="139319"/>
                </a:lnTo>
                <a:lnTo>
                  <a:pt x="683209" y="132410"/>
                </a:lnTo>
                <a:lnTo>
                  <a:pt x="688289" y="128257"/>
                </a:lnTo>
                <a:lnTo>
                  <a:pt x="685749" y="123431"/>
                </a:lnTo>
                <a:lnTo>
                  <a:pt x="676859" y="113906"/>
                </a:lnTo>
                <a:lnTo>
                  <a:pt x="664159" y="104775"/>
                </a:lnTo>
                <a:lnTo>
                  <a:pt x="651459" y="101041"/>
                </a:lnTo>
                <a:lnTo>
                  <a:pt x="641299" y="102920"/>
                </a:lnTo>
                <a:lnTo>
                  <a:pt x="637489" y="110655"/>
                </a:lnTo>
                <a:lnTo>
                  <a:pt x="631139" y="120675"/>
                </a:lnTo>
                <a:lnTo>
                  <a:pt x="614629" y="129044"/>
                </a:lnTo>
                <a:lnTo>
                  <a:pt x="590499" y="138353"/>
                </a:lnTo>
                <a:lnTo>
                  <a:pt x="563829" y="151180"/>
                </a:lnTo>
                <a:lnTo>
                  <a:pt x="553669" y="156527"/>
                </a:lnTo>
                <a:lnTo>
                  <a:pt x="552399" y="156629"/>
                </a:lnTo>
                <a:lnTo>
                  <a:pt x="551129" y="156743"/>
                </a:lnTo>
                <a:lnTo>
                  <a:pt x="549859" y="156857"/>
                </a:lnTo>
                <a:lnTo>
                  <a:pt x="548589" y="156959"/>
                </a:lnTo>
                <a:lnTo>
                  <a:pt x="549859" y="152412"/>
                </a:lnTo>
                <a:lnTo>
                  <a:pt x="554939" y="142786"/>
                </a:lnTo>
                <a:lnTo>
                  <a:pt x="558749" y="137033"/>
                </a:lnTo>
                <a:lnTo>
                  <a:pt x="561289" y="130721"/>
                </a:lnTo>
                <a:lnTo>
                  <a:pt x="557479" y="126771"/>
                </a:lnTo>
                <a:lnTo>
                  <a:pt x="557479" y="125920"/>
                </a:lnTo>
                <a:lnTo>
                  <a:pt x="560019" y="126822"/>
                </a:lnTo>
                <a:lnTo>
                  <a:pt x="570179" y="124383"/>
                </a:lnTo>
                <a:lnTo>
                  <a:pt x="579069" y="119786"/>
                </a:lnTo>
                <a:lnTo>
                  <a:pt x="585419" y="116497"/>
                </a:lnTo>
                <a:lnTo>
                  <a:pt x="600659" y="106438"/>
                </a:lnTo>
                <a:lnTo>
                  <a:pt x="610819" y="97548"/>
                </a:lnTo>
                <a:lnTo>
                  <a:pt x="628599" y="84188"/>
                </a:lnTo>
                <a:lnTo>
                  <a:pt x="656539" y="70167"/>
                </a:lnTo>
                <a:lnTo>
                  <a:pt x="689559" y="58597"/>
                </a:lnTo>
                <a:lnTo>
                  <a:pt x="720039" y="52565"/>
                </a:lnTo>
                <a:lnTo>
                  <a:pt x="750519" y="52514"/>
                </a:lnTo>
                <a:lnTo>
                  <a:pt x="770839" y="57810"/>
                </a:lnTo>
                <a:lnTo>
                  <a:pt x="775919" y="65239"/>
                </a:lnTo>
                <a:lnTo>
                  <a:pt x="777189" y="67094"/>
                </a:lnTo>
                <a:lnTo>
                  <a:pt x="769569" y="79057"/>
                </a:lnTo>
                <a:lnTo>
                  <a:pt x="764489" y="84086"/>
                </a:lnTo>
                <a:lnTo>
                  <a:pt x="767029" y="85737"/>
                </a:lnTo>
                <a:lnTo>
                  <a:pt x="775919" y="84035"/>
                </a:lnTo>
                <a:lnTo>
                  <a:pt x="777189" y="83578"/>
                </a:lnTo>
                <a:lnTo>
                  <a:pt x="778459" y="83108"/>
                </a:lnTo>
                <a:lnTo>
                  <a:pt x="789889" y="78968"/>
                </a:lnTo>
                <a:lnTo>
                  <a:pt x="802589" y="71691"/>
                </a:lnTo>
                <a:lnTo>
                  <a:pt x="808939" y="62344"/>
                </a:lnTo>
                <a:lnTo>
                  <a:pt x="811479" y="52679"/>
                </a:lnTo>
                <a:lnTo>
                  <a:pt x="808939" y="44500"/>
                </a:lnTo>
                <a:lnTo>
                  <a:pt x="802589" y="38252"/>
                </a:lnTo>
                <a:lnTo>
                  <a:pt x="802589" y="47002"/>
                </a:lnTo>
                <a:lnTo>
                  <a:pt x="801319" y="54419"/>
                </a:lnTo>
                <a:lnTo>
                  <a:pt x="798779" y="61518"/>
                </a:lnTo>
                <a:lnTo>
                  <a:pt x="796239" y="61404"/>
                </a:lnTo>
                <a:lnTo>
                  <a:pt x="787349" y="53403"/>
                </a:lnTo>
                <a:lnTo>
                  <a:pt x="780999" y="45897"/>
                </a:lnTo>
                <a:lnTo>
                  <a:pt x="778459" y="40449"/>
                </a:lnTo>
                <a:lnTo>
                  <a:pt x="780999" y="37122"/>
                </a:lnTo>
                <a:lnTo>
                  <a:pt x="787349" y="35991"/>
                </a:lnTo>
                <a:lnTo>
                  <a:pt x="794969" y="37363"/>
                </a:lnTo>
                <a:lnTo>
                  <a:pt x="800049" y="41173"/>
                </a:lnTo>
                <a:lnTo>
                  <a:pt x="801319" y="44094"/>
                </a:lnTo>
                <a:lnTo>
                  <a:pt x="802589" y="47002"/>
                </a:lnTo>
                <a:lnTo>
                  <a:pt x="802589" y="38252"/>
                </a:lnTo>
                <a:lnTo>
                  <a:pt x="801319" y="36995"/>
                </a:lnTo>
                <a:lnTo>
                  <a:pt x="801319" y="25996"/>
                </a:lnTo>
                <a:lnTo>
                  <a:pt x="808939" y="25996"/>
                </a:lnTo>
                <a:lnTo>
                  <a:pt x="834339" y="35941"/>
                </a:lnTo>
                <a:lnTo>
                  <a:pt x="848309" y="55067"/>
                </a:lnTo>
                <a:lnTo>
                  <a:pt x="850849" y="58547"/>
                </a:lnTo>
                <a:lnTo>
                  <a:pt x="855929" y="83007"/>
                </a:lnTo>
                <a:lnTo>
                  <a:pt x="843229" y="98501"/>
                </a:lnTo>
                <a:lnTo>
                  <a:pt x="835609" y="108673"/>
                </a:lnTo>
                <a:lnTo>
                  <a:pt x="841959" y="124637"/>
                </a:lnTo>
                <a:lnTo>
                  <a:pt x="854659" y="137617"/>
                </a:lnTo>
                <a:lnTo>
                  <a:pt x="857199" y="140208"/>
                </a:lnTo>
                <a:lnTo>
                  <a:pt x="878789" y="149237"/>
                </a:lnTo>
                <a:lnTo>
                  <a:pt x="880059" y="149148"/>
                </a:lnTo>
                <a:lnTo>
                  <a:pt x="915619" y="134670"/>
                </a:lnTo>
                <a:lnTo>
                  <a:pt x="924509" y="115290"/>
                </a:lnTo>
                <a:lnTo>
                  <a:pt x="929589" y="117513"/>
                </a:lnTo>
                <a:lnTo>
                  <a:pt x="934669" y="126834"/>
                </a:lnTo>
                <a:lnTo>
                  <a:pt x="939749" y="141795"/>
                </a:lnTo>
                <a:lnTo>
                  <a:pt x="943559" y="166027"/>
                </a:lnTo>
                <a:lnTo>
                  <a:pt x="941019" y="185623"/>
                </a:lnTo>
                <a:lnTo>
                  <a:pt x="930859" y="198755"/>
                </a:lnTo>
                <a:lnTo>
                  <a:pt x="915619" y="203530"/>
                </a:lnTo>
                <a:lnTo>
                  <a:pt x="905459" y="205193"/>
                </a:lnTo>
                <a:lnTo>
                  <a:pt x="900379" y="210400"/>
                </a:lnTo>
                <a:lnTo>
                  <a:pt x="899109" y="219456"/>
                </a:lnTo>
                <a:lnTo>
                  <a:pt x="902919" y="232689"/>
                </a:lnTo>
                <a:lnTo>
                  <a:pt x="905459" y="241096"/>
                </a:lnTo>
                <a:lnTo>
                  <a:pt x="911809" y="246049"/>
                </a:lnTo>
                <a:lnTo>
                  <a:pt x="918159" y="246049"/>
                </a:lnTo>
                <a:lnTo>
                  <a:pt x="924509" y="247510"/>
                </a:lnTo>
                <a:lnTo>
                  <a:pt x="928319" y="251053"/>
                </a:lnTo>
                <a:lnTo>
                  <a:pt x="927049" y="255358"/>
                </a:lnTo>
                <a:lnTo>
                  <a:pt x="920699" y="259156"/>
                </a:lnTo>
                <a:lnTo>
                  <a:pt x="915619" y="261124"/>
                </a:lnTo>
                <a:lnTo>
                  <a:pt x="914349" y="266636"/>
                </a:lnTo>
                <a:lnTo>
                  <a:pt x="928319" y="302361"/>
                </a:lnTo>
                <a:lnTo>
                  <a:pt x="935939" y="296430"/>
                </a:lnTo>
                <a:lnTo>
                  <a:pt x="938479" y="294894"/>
                </a:lnTo>
                <a:lnTo>
                  <a:pt x="948639" y="288759"/>
                </a:lnTo>
                <a:lnTo>
                  <a:pt x="958799" y="286207"/>
                </a:lnTo>
                <a:lnTo>
                  <a:pt x="967689" y="284810"/>
                </a:lnTo>
                <a:lnTo>
                  <a:pt x="979119" y="280657"/>
                </a:lnTo>
                <a:lnTo>
                  <a:pt x="981659" y="280543"/>
                </a:lnTo>
                <a:lnTo>
                  <a:pt x="982929" y="280492"/>
                </a:lnTo>
                <a:lnTo>
                  <a:pt x="985469" y="280377"/>
                </a:lnTo>
                <a:lnTo>
                  <a:pt x="986739" y="280327"/>
                </a:lnTo>
                <a:lnTo>
                  <a:pt x="989279" y="280212"/>
                </a:lnTo>
                <a:lnTo>
                  <a:pt x="991819" y="280098"/>
                </a:lnTo>
                <a:lnTo>
                  <a:pt x="998169" y="286981"/>
                </a:lnTo>
                <a:lnTo>
                  <a:pt x="1010869" y="282994"/>
                </a:lnTo>
                <a:lnTo>
                  <a:pt x="1037539" y="249796"/>
                </a:lnTo>
                <a:lnTo>
                  <a:pt x="1040079" y="246456"/>
                </a:lnTo>
                <a:lnTo>
                  <a:pt x="1042619" y="243116"/>
                </a:lnTo>
                <a:lnTo>
                  <a:pt x="1046429" y="241795"/>
                </a:lnTo>
                <a:lnTo>
                  <a:pt x="1048969" y="245440"/>
                </a:lnTo>
                <a:lnTo>
                  <a:pt x="1048969" y="262216"/>
                </a:lnTo>
                <a:lnTo>
                  <a:pt x="1029919" y="284353"/>
                </a:lnTo>
                <a:lnTo>
                  <a:pt x="1004519" y="302717"/>
                </a:lnTo>
                <a:lnTo>
                  <a:pt x="981659" y="308203"/>
                </a:lnTo>
                <a:lnTo>
                  <a:pt x="974039" y="307454"/>
                </a:lnTo>
                <a:lnTo>
                  <a:pt x="967689" y="308711"/>
                </a:lnTo>
                <a:lnTo>
                  <a:pt x="960069" y="312204"/>
                </a:lnTo>
                <a:lnTo>
                  <a:pt x="952449" y="318147"/>
                </a:lnTo>
                <a:lnTo>
                  <a:pt x="942289" y="326186"/>
                </a:lnTo>
                <a:lnTo>
                  <a:pt x="934669" y="330365"/>
                </a:lnTo>
                <a:lnTo>
                  <a:pt x="924509" y="331698"/>
                </a:lnTo>
                <a:lnTo>
                  <a:pt x="921969" y="331609"/>
                </a:lnTo>
                <a:lnTo>
                  <a:pt x="919429" y="331520"/>
                </a:lnTo>
                <a:lnTo>
                  <a:pt x="916889" y="331419"/>
                </a:lnTo>
                <a:lnTo>
                  <a:pt x="914349" y="331330"/>
                </a:lnTo>
                <a:lnTo>
                  <a:pt x="911809" y="331241"/>
                </a:lnTo>
                <a:lnTo>
                  <a:pt x="877519" y="308533"/>
                </a:lnTo>
                <a:lnTo>
                  <a:pt x="876249" y="298831"/>
                </a:lnTo>
                <a:lnTo>
                  <a:pt x="877519" y="293751"/>
                </a:lnTo>
                <a:lnTo>
                  <a:pt x="876249" y="291058"/>
                </a:lnTo>
                <a:lnTo>
                  <a:pt x="871169" y="291058"/>
                </a:lnTo>
                <a:lnTo>
                  <a:pt x="861009" y="297421"/>
                </a:lnTo>
                <a:lnTo>
                  <a:pt x="859739" y="313575"/>
                </a:lnTo>
                <a:lnTo>
                  <a:pt x="867359" y="335038"/>
                </a:lnTo>
                <a:lnTo>
                  <a:pt x="876249" y="347078"/>
                </a:lnTo>
                <a:lnTo>
                  <a:pt x="883869" y="357390"/>
                </a:lnTo>
                <a:lnTo>
                  <a:pt x="894029" y="369150"/>
                </a:lnTo>
                <a:lnTo>
                  <a:pt x="897839" y="373570"/>
                </a:lnTo>
                <a:lnTo>
                  <a:pt x="900379" y="373621"/>
                </a:lnTo>
                <a:lnTo>
                  <a:pt x="905459" y="373735"/>
                </a:lnTo>
                <a:lnTo>
                  <a:pt x="910539" y="373849"/>
                </a:lnTo>
                <a:lnTo>
                  <a:pt x="966419" y="375107"/>
                </a:lnTo>
                <a:lnTo>
                  <a:pt x="1004519" y="375119"/>
                </a:lnTo>
                <a:lnTo>
                  <a:pt x="1010869" y="374853"/>
                </a:lnTo>
                <a:lnTo>
                  <a:pt x="1013409" y="374738"/>
                </a:lnTo>
                <a:lnTo>
                  <a:pt x="1015949" y="374624"/>
                </a:lnTo>
                <a:lnTo>
                  <a:pt x="1018489" y="374523"/>
                </a:lnTo>
                <a:lnTo>
                  <a:pt x="1021029" y="374408"/>
                </a:lnTo>
                <a:lnTo>
                  <a:pt x="1023569" y="374294"/>
                </a:lnTo>
                <a:lnTo>
                  <a:pt x="1024839" y="374243"/>
                </a:lnTo>
                <a:lnTo>
                  <a:pt x="1027379" y="374129"/>
                </a:lnTo>
                <a:lnTo>
                  <a:pt x="1029919" y="374015"/>
                </a:lnTo>
                <a:lnTo>
                  <a:pt x="1071829" y="361975"/>
                </a:lnTo>
                <a:lnTo>
                  <a:pt x="1093419" y="323354"/>
                </a:lnTo>
                <a:lnTo>
                  <a:pt x="1098499" y="316611"/>
                </a:lnTo>
                <a:lnTo>
                  <a:pt x="1106119" y="314477"/>
                </a:lnTo>
                <a:lnTo>
                  <a:pt x="1107389" y="314553"/>
                </a:lnTo>
                <a:lnTo>
                  <a:pt x="1108659" y="314617"/>
                </a:lnTo>
                <a:lnTo>
                  <a:pt x="1117549" y="315087"/>
                </a:lnTo>
                <a:lnTo>
                  <a:pt x="1120089" y="315188"/>
                </a:lnTo>
                <a:lnTo>
                  <a:pt x="1122629" y="315290"/>
                </a:lnTo>
                <a:lnTo>
                  <a:pt x="1123899" y="315328"/>
                </a:lnTo>
                <a:lnTo>
                  <a:pt x="1126439" y="315429"/>
                </a:lnTo>
                <a:lnTo>
                  <a:pt x="1134059" y="314502"/>
                </a:lnTo>
                <a:lnTo>
                  <a:pt x="1140409" y="312254"/>
                </a:lnTo>
                <a:lnTo>
                  <a:pt x="1144219" y="308648"/>
                </a:lnTo>
                <a:lnTo>
                  <a:pt x="1150569" y="300863"/>
                </a:lnTo>
                <a:lnTo>
                  <a:pt x="1153109" y="293560"/>
                </a:lnTo>
                <a:lnTo>
                  <a:pt x="1151839" y="288163"/>
                </a:lnTo>
                <a:lnTo>
                  <a:pt x="1146759" y="286042"/>
                </a:lnTo>
                <a:lnTo>
                  <a:pt x="1137869" y="283184"/>
                </a:lnTo>
                <a:lnTo>
                  <a:pt x="1131519" y="272961"/>
                </a:lnTo>
                <a:lnTo>
                  <a:pt x="1126439" y="252945"/>
                </a:lnTo>
                <a:lnTo>
                  <a:pt x="1122629" y="228790"/>
                </a:lnTo>
                <a:lnTo>
                  <a:pt x="1122629" y="298284"/>
                </a:lnTo>
                <a:lnTo>
                  <a:pt x="1120089" y="301040"/>
                </a:lnTo>
                <a:lnTo>
                  <a:pt x="1115009" y="305066"/>
                </a:lnTo>
                <a:lnTo>
                  <a:pt x="1107389" y="305828"/>
                </a:lnTo>
                <a:lnTo>
                  <a:pt x="1099769" y="303580"/>
                </a:lnTo>
                <a:lnTo>
                  <a:pt x="1094689" y="298577"/>
                </a:lnTo>
                <a:lnTo>
                  <a:pt x="1092149" y="293979"/>
                </a:lnTo>
                <a:lnTo>
                  <a:pt x="1087069" y="294093"/>
                </a:lnTo>
                <a:lnTo>
                  <a:pt x="1084529" y="298221"/>
                </a:lnTo>
                <a:lnTo>
                  <a:pt x="1083259" y="305638"/>
                </a:lnTo>
                <a:lnTo>
                  <a:pt x="1076909" y="320179"/>
                </a:lnTo>
                <a:lnTo>
                  <a:pt x="1061669" y="338569"/>
                </a:lnTo>
                <a:lnTo>
                  <a:pt x="1043889" y="354990"/>
                </a:lnTo>
                <a:lnTo>
                  <a:pt x="1027379" y="363651"/>
                </a:lnTo>
                <a:lnTo>
                  <a:pt x="1015949" y="365328"/>
                </a:lnTo>
                <a:lnTo>
                  <a:pt x="1010869" y="364286"/>
                </a:lnTo>
                <a:lnTo>
                  <a:pt x="1010869" y="360946"/>
                </a:lnTo>
                <a:lnTo>
                  <a:pt x="1018489" y="355739"/>
                </a:lnTo>
                <a:lnTo>
                  <a:pt x="1046429" y="333324"/>
                </a:lnTo>
                <a:lnTo>
                  <a:pt x="1068019" y="303237"/>
                </a:lnTo>
                <a:lnTo>
                  <a:pt x="1070559" y="299707"/>
                </a:lnTo>
                <a:lnTo>
                  <a:pt x="1087069" y="260819"/>
                </a:lnTo>
                <a:lnTo>
                  <a:pt x="1093419" y="222605"/>
                </a:lnTo>
                <a:lnTo>
                  <a:pt x="1093419" y="221742"/>
                </a:lnTo>
                <a:lnTo>
                  <a:pt x="1094689" y="221030"/>
                </a:lnTo>
                <a:lnTo>
                  <a:pt x="1101039" y="221030"/>
                </a:lnTo>
                <a:lnTo>
                  <a:pt x="1101039" y="231152"/>
                </a:lnTo>
                <a:lnTo>
                  <a:pt x="1099769" y="244779"/>
                </a:lnTo>
                <a:lnTo>
                  <a:pt x="1099769" y="264287"/>
                </a:lnTo>
                <a:lnTo>
                  <a:pt x="1101039" y="272465"/>
                </a:lnTo>
                <a:lnTo>
                  <a:pt x="1102309" y="280631"/>
                </a:lnTo>
                <a:lnTo>
                  <a:pt x="1107389" y="291858"/>
                </a:lnTo>
                <a:lnTo>
                  <a:pt x="1115009" y="295440"/>
                </a:lnTo>
                <a:lnTo>
                  <a:pt x="1116279" y="296037"/>
                </a:lnTo>
                <a:lnTo>
                  <a:pt x="1120089" y="296037"/>
                </a:lnTo>
                <a:lnTo>
                  <a:pt x="1122629" y="298284"/>
                </a:lnTo>
                <a:lnTo>
                  <a:pt x="1122629" y="228790"/>
                </a:lnTo>
                <a:lnTo>
                  <a:pt x="1121359" y="220726"/>
                </a:lnTo>
                <a:lnTo>
                  <a:pt x="1118819" y="200482"/>
                </a:lnTo>
                <a:lnTo>
                  <a:pt x="1116279" y="183794"/>
                </a:lnTo>
                <a:lnTo>
                  <a:pt x="1115009" y="172415"/>
                </a:lnTo>
                <a:lnTo>
                  <a:pt x="1115009" y="168059"/>
                </a:lnTo>
                <a:lnTo>
                  <a:pt x="1117549" y="168173"/>
                </a:lnTo>
                <a:lnTo>
                  <a:pt x="1120089" y="168287"/>
                </a:lnTo>
                <a:lnTo>
                  <a:pt x="1122629" y="168402"/>
                </a:lnTo>
                <a:lnTo>
                  <a:pt x="1125169" y="168516"/>
                </a:lnTo>
                <a:lnTo>
                  <a:pt x="1144219" y="171246"/>
                </a:lnTo>
                <a:lnTo>
                  <a:pt x="1165809" y="174815"/>
                </a:lnTo>
                <a:lnTo>
                  <a:pt x="1173429" y="176593"/>
                </a:lnTo>
                <a:lnTo>
                  <a:pt x="1178509" y="177787"/>
                </a:lnTo>
                <a:lnTo>
                  <a:pt x="1179779" y="177673"/>
                </a:lnTo>
                <a:lnTo>
                  <a:pt x="1181049" y="177558"/>
                </a:lnTo>
                <a:lnTo>
                  <a:pt x="1187399" y="176987"/>
                </a:lnTo>
                <a:lnTo>
                  <a:pt x="1192479" y="168935"/>
                </a:lnTo>
                <a:lnTo>
                  <a:pt x="1192479" y="157861"/>
                </a:lnTo>
                <a:lnTo>
                  <a:pt x="1187399" y="147993"/>
                </a:lnTo>
                <a:lnTo>
                  <a:pt x="1181049" y="140246"/>
                </a:lnTo>
                <a:lnTo>
                  <a:pt x="1178509" y="133172"/>
                </a:lnTo>
                <a:lnTo>
                  <a:pt x="1179779" y="128016"/>
                </a:lnTo>
                <a:lnTo>
                  <a:pt x="1186129" y="126022"/>
                </a:lnTo>
                <a:lnTo>
                  <a:pt x="1191209" y="126022"/>
                </a:lnTo>
                <a:lnTo>
                  <a:pt x="1192479" y="120116"/>
                </a:lnTo>
                <a:lnTo>
                  <a:pt x="1192479" y="102260"/>
                </a:lnTo>
                <a:close/>
              </a:path>
              <a:path w="4767580" h="9404350">
                <a:moveTo>
                  <a:pt x="1879066" y="9228137"/>
                </a:moveTo>
                <a:lnTo>
                  <a:pt x="1844776" y="9177858"/>
                </a:lnTo>
                <a:lnTo>
                  <a:pt x="1823186" y="9169959"/>
                </a:lnTo>
                <a:lnTo>
                  <a:pt x="1820646" y="9169883"/>
                </a:lnTo>
                <a:lnTo>
                  <a:pt x="1814296" y="9171940"/>
                </a:lnTo>
                <a:lnTo>
                  <a:pt x="1806676" y="9175915"/>
                </a:lnTo>
                <a:lnTo>
                  <a:pt x="1801596" y="9175432"/>
                </a:lnTo>
                <a:lnTo>
                  <a:pt x="1793976" y="9169984"/>
                </a:lnTo>
                <a:lnTo>
                  <a:pt x="1786356" y="9166250"/>
                </a:lnTo>
                <a:lnTo>
                  <a:pt x="1777466" y="9165717"/>
                </a:lnTo>
                <a:lnTo>
                  <a:pt x="1771116" y="9168143"/>
                </a:lnTo>
                <a:lnTo>
                  <a:pt x="1768576" y="9173261"/>
                </a:lnTo>
                <a:lnTo>
                  <a:pt x="1768576" y="9175712"/>
                </a:lnTo>
                <a:lnTo>
                  <a:pt x="1763496" y="9177706"/>
                </a:lnTo>
                <a:lnTo>
                  <a:pt x="1757146" y="9177706"/>
                </a:lnTo>
                <a:lnTo>
                  <a:pt x="1743176" y="9179738"/>
                </a:lnTo>
                <a:lnTo>
                  <a:pt x="1726666" y="9184627"/>
                </a:lnTo>
                <a:lnTo>
                  <a:pt x="1710156" y="9190406"/>
                </a:lnTo>
                <a:lnTo>
                  <a:pt x="1697456" y="9195130"/>
                </a:lnTo>
                <a:lnTo>
                  <a:pt x="1683486" y="9178925"/>
                </a:lnTo>
                <a:lnTo>
                  <a:pt x="1682216" y="9178074"/>
                </a:lnTo>
                <a:lnTo>
                  <a:pt x="1682216" y="9213037"/>
                </a:lnTo>
                <a:lnTo>
                  <a:pt x="1679676" y="9218460"/>
                </a:lnTo>
                <a:lnTo>
                  <a:pt x="1673326" y="9221686"/>
                </a:lnTo>
                <a:lnTo>
                  <a:pt x="1665706" y="9221051"/>
                </a:lnTo>
                <a:lnTo>
                  <a:pt x="1661896" y="9219400"/>
                </a:lnTo>
                <a:lnTo>
                  <a:pt x="1658086" y="9215653"/>
                </a:lnTo>
                <a:lnTo>
                  <a:pt x="1658086" y="9212732"/>
                </a:lnTo>
                <a:lnTo>
                  <a:pt x="1660626" y="9207525"/>
                </a:lnTo>
                <a:lnTo>
                  <a:pt x="1666976" y="9204465"/>
                </a:lnTo>
                <a:lnTo>
                  <a:pt x="1673326" y="9204109"/>
                </a:lnTo>
                <a:lnTo>
                  <a:pt x="1679676" y="9207068"/>
                </a:lnTo>
                <a:lnTo>
                  <a:pt x="1682216" y="9213037"/>
                </a:lnTo>
                <a:lnTo>
                  <a:pt x="1682216" y="9178074"/>
                </a:lnTo>
                <a:lnTo>
                  <a:pt x="1660626" y="9163469"/>
                </a:lnTo>
                <a:lnTo>
                  <a:pt x="1658086" y="9163596"/>
                </a:lnTo>
                <a:lnTo>
                  <a:pt x="1655546" y="9163710"/>
                </a:lnTo>
                <a:lnTo>
                  <a:pt x="1640306" y="9164434"/>
                </a:lnTo>
                <a:lnTo>
                  <a:pt x="1628876" y="9178353"/>
                </a:lnTo>
                <a:lnTo>
                  <a:pt x="1633956" y="9201760"/>
                </a:lnTo>
                <a:lnTo>
                  <a:pt x="1633956" y="9222702"/>
                </a:lnTo>
                <a:lnTo>
                  <a:pt x="1609826" y="9233649"/>
                </a:lnTo>
                <a:lnTo>
                  <a:pt x="1571726" y="9233027"/>
                </a:lnTo>
                <a:lnTo>
                  <a:pt x="1529816" y="9219247"/>
                </a:lnTo>
                <a:lnTo>
                  <a:pt x="1503146" y="9206090"/>
                </a:lnTo>
                <a:lnTo>
                  <a:pt x="1503146" y="9172283"/>
                </a:lnTo>
                <a:lnTo>
                  <a:pt x="1500606" y="9149055"/>
                </a:lnTo>
                <a:lnTo>
                  <a:pt x="1494256" y="9128862"/>
                </a:lnTo>
                <a:lnTo>
                  <a:pt x="1484096" y="9113190"/>
                </a:lnTo>
                <a:lnTo>
                  <a:pt x="1482826" y="9112225"/>
                </a:lnTo>
                <a:lnTo>
                  <a:pt x="1482826" y="9185770"/>
                </a:lnTo>
                <a:lnTo>
                  <a:pt x="1481556" y="9192730"/>
                </a:lnTo>
                <a:lnTo>
                  <a:pt x="1475206" y="9192730"/>
                </a:lnTo>
                <a:lnTo>
                  <a:pt x="1472666" y="9198419"/>
                </a:lnTo>
                <a:lnTo>
                  <a:pt x="1472666" y="9213075"/>
                </a:lnTo>
                <a:lnTo>
                  <a:pt x="1470126" y="9219108"/>
                </a:lnTo>
                <a:lnTo>
                  <a:pt x="1459966" y="9222245"/>
                </a:lnTo>
                <a:lnTo>
                  <a:pt x="1451076" y="9225712"/>
                </a:lnTo>
                <a:lnTo>
                  <a:pt x="1445996" y="9228455"/>
                </a:lnTo>
                <a:lnTo>
                  <a:pt x="1438376" y="9231592"/>
                </a:lnTo>
                <a:lnTo>
                  <a:pt x="1434566" y="9230716"/>
                </a:lnTo>
                <a:lnTo>
                  <a:pt x="1435836" y="9226436"/>
                </a:lnTo>
                <a:lnTo>
                  <a:pt x="1442186" y="9219413"/>
                </a:lnTo>
                <a:lnTo>
                  <a:pt x="1447266" y="9212148"/>
                </a:lnTo>
                <a:lnTo>
                  <a:pt x="1461236" y="9192171"/>
                </a:lnTo>
                <a:lnTo>
                  <a:pt x="1465046" y="9163952"/>
                </a:lnTo>
                <a:lnTo>
                  <a:pt x="1453616" y="9136456"/>
                </a:lnTo>
                <a:lnTo>
                  <a:pt x="1432026" y="9111374"/>
                </a:lnTo>
                <a:lnTo>
                  <a:pt x="1400276" y="9090393"/>
                </a:lnTo>
                <a:lnTo>
                  <a:pt x="1363446" y="9075204"/>
                </a:lnTo>
                <a:lnTo>
                  <a:pt x="1322806" y="9067482"/>
                </a:lnTo>
                <a:lnTo>
                  <a:pt x="1320266" y="9067559"/>
                </a:lnTo>
                <a:lnTo>
                  <a:pt x="1317726" y="9067648"/>
                </a:lnTo>
                <a:lnTo>
                  <a:pt x="1315186" y="9067736"/>
                </a:lnTo>
                <a:lnTo>
                  <a:pt x="1238986" y="9081224"/>
                </a:lnTo>
                <a:lnTo>
                  <a:pt x="1216126" y="9096235"/>
                </a:lnTo>
                <a:lnTo>
                  <a:pt x="1225016" y="9095600"/>
                </a:lnTo>
                <a:lnTo>
                  <a:pt x="1251686" y="9084881"/>
                </a:lnTo>
                <a:lnTo>
                  <a:pt x="1261846" y="9082964"/>
                </a:lnTo>
                <a:lnTo>
                  <a:pt x="1259306" y="9087421"/>
                </a:lnTo>
                <a:lnTo>
                  <a:pt x="1235176" y="9100947"/>
                </a:lnTo>
                <a:lnTo>
                  <a:pt x="1194536" y="9127795"/>
                </a:lnTo>
                <a:lnTo>
                  <a:pt x="1167866" y="9152738"/>
                </a:lnTo>
                <a:lnTo>
                  <a:pt x="1151356" y="9166492"/>
                </a:lnTo>
                <a:lnTo>
                  <a:pt x="1141196" y="9159811"/>
                </a:lnTo>
                <a:lnTo>
                  <a:pt x="1138656" y="9152153"/>
                </a:lnTo>
                <a:lnTo>
                  <a:pt x="1139926" y="9145384"/>
                </a:lnTo>
                <a:lnTo>
                  <a:pt x="1197076" y="9091181"/>
                </a:lnTo>
                <a:lnTo>
                  <a:pt x="1233906" y="9069908"/>
                </a:lnTo>
                <a:lnTo>
                  <a:pt x="1274546" y="9056802"/>
                </a:lnTo>
                <a:lnTo>
                  <a:pt x="1313916" y="9051646"/>
                </a:lnTo>
                <a:lnTo>
                  <a:pt x="1315186" y="9051734"/>
                </a:lnTo>
                <a:lnTo>
                  <a:pt x="1353286" y="9054186"/>
                </a:lnTo>
                <a:lnTo>
                  <a:pt x="1388846" y="9064180"/>
                </a:lnTo>
                <a:lnTo>
                  <a:pt x="1421866" y="9081402"/>
                </a:lnTo>
                <a:lnTo>
                  <a:pt x="1448536" y="9105595"/>
                </a:lnTo>
                <a:lnTo>
                  <a:pt x="1456156" y="9117203"/>
                </a:lnTo>
                <a:lnTo>
                  <a:pt x="1468856" y="9136532"/>
                </a:lnTo>
                <a:lnTo>
                  <a:pt x="1480286" y="9173972"/>
                </a:lnTo>
                <a:lnTo>
                  <a:pt x="1482826" y="9185770"/>
                </a:lnTo>
                <a:lnTo>
                  <a:pt x="1482826" y="9112225"/>
                </a:lnTo>
                <a:lnTo>
                  <a:pt x="1471396" y="9103538"/>
                </a:lnTo>
                <a:lnTo>
                  <a:pt x="1468856" y="9099715"/>
                </a:lnTo>
                <a:lnTo>
                  <a:pt x="1468856" y="9094305"/>
                </a:lnTo>
                <a:lnTo>
                  <a:pt x="1471396" y="9088945"/>
                </a:lnTo>
                <a:lnTo>
                  <a:pt x="1476476" y="9085847"/>
                </a:lnTo>
                <a:lnTo>
                  <a:pt x="1485366" y="9080424"/>
                </a:lnTo>
                <a:lnTo>
                  <a:pt x="1490446" y="9072524"/>
                </a:lnTo>
                <a:lnTo>
                  <a:pt x="1490446" y="9062377"/>
                </a:lnTo>
                <a:lnTo>
                  <a:pt x="1487906" y="9050769"/>
                </a:lnTo>
                <a:lnTo>
                  <a:pt x="1482826" y="9042019"/>
                </a:lnTo>
                <a:lnTo>
                  <a:pt x="1477746" y="9038565"/>
                </a:lnTo>
                <a:lnTo>
                  <a:pt x="1476476" y="9038768"/>
                </a:lnTo>
                <a:lnTo>
                  <a:pt x="1476476" y="9067406"/>
                </a:lnTo>
                <a:lnTo>
                  <a:pt x="1473936" y="9073477"/>
                </a:lnTo>
                <a:lnTo>
                  <a:pt x="1471396" y="9076423"/>
                </a:lnTo>
                <a:lnTo>
                  <a:pt x="1466316" y="9077325"/>
                </a:lnTo>
                <a:lnTo>
                  <a:pt x="1457426" y="9071419"/>
                </a:lnTo>
                <a:lnTo>
                  <a:pt x="1456156" y="9059354"/>
                </a:lnTo>
                <a:lnTo>
                  <a:pt x="1462506" y="9055544"/>
                </a:lnTo>
                <a:lnTo>
                  <a:pt x="1468856" y="9055557"/>
                </a:lnTo>
                <a:lnTo>
                  <a:pt x="1473936" y="9060472"/>
                </a:lnTo>
                <a:lnTo>
                  <a:pt x="1476476" y="9067406"/>
                </a:lnTo>
                <a:lnTo>
                  <a:pt x="1476476" y="9038768"/>
                </a:lnTo>
                <a:lnTo>
                  <a:pt x="1468856" y="9039962"/>
                </a:lnTo>
                <a:lnTo>
                  <a:pt x="1453616" y="9045804"/>
                </a:lnTo>
                <a:lnTo>
                  <a:pt x="1435836" y="9050185"/>
                </a:lnTo>
                <a:lnTo>
                  <a:pt x="1415516" y="9050998"/>
                </a:lnTo>
                <a:lnTo>
                  <a:pt x="1397736" y="9048432"/>
                </a:lnTo>
                <a:lnTo>
                  <a:pt x="1385036" y="9042641"/>
                </a:lnTo>
                <a:lnTo>
                  <a:pt x="1352016" y="9031529"/>
                </a:lnTo>
                <a:lnTo>
                  <a:pt x="1350746" y="9031618"/>
                </a:lnTo>
                <a:lnTo>
                  <a:pt x="1349476" y="9031719"/>
                </a:lnTo>
                <a:lnTo>
                  <a:pt x="1348206" y="9031821"/>
                </a:lnTo>
                <a:lnTo>
                  <a:pt x="1303756" y="9035263"/>
                </a:lnTo>
                <a:lnTo>
                  <a:pt x="1249146" y="9050845"/>
                </a:lnTo>
                <a:lnTo>
                  <a:pt x="1197076" y="9075280"/>
                </a:lnTo>
                <a:lnTo>
                  <a:pt x="1153896" y="9105557"/>
                </a:lnTo>
                <a:lnTo>
                  <a:pt x="1128496" y="9138704"/>
                </a:lnTo>
                <a:lnTo>
                  <a:pt x="1120876" y="9176017"/>
                </a:lnTo>
                <a:lnTo>
                  <a:pt x="1132306" y="9195410"/>
                </a:lnTo>
                <a:lnTo>
                  <a:pt x="1138656" y="9195168"/>
                </a:lnTo>
                <a:lnTo>
                  <a:pt x="1141196" y="9195067"/>
                </a:lnTo>
                <a:lnTo>
                  <a:pt x="1158976" y="9194355"/>
                </a:lnTo>
                <a:lnTo>
                  <a:pt x="1193266" y="9170314"/>
                </a:lnTo>
                <a:lnTo>
                  <a:pt x="1225016" y="9143340"/>
                </a:lnTo>
                <a:lnTo>
                  <a:pt x="1249146" y="9130894"/>
                </a:lnTo>
                <a:lnTo>
                  <a:pt x="1261846" y="9131744"/>
                </a:lnTo>
                <a:lnTo>
                  <a:pt x="1270736" y="9132329"/>
                </a:lnTo>
                <a:lnTo>
                  <a:pt x="1289786" y="9146959"/>
                </a:lnTo>
                <a:lnTo>
                  <a:pt x="1298676" y="9160040"/>
                </a:lnTo>
                <a:lnTo>
                  <a:pt x="1299946" y="9173616"/>
                </a:lnTo>
                <a:lnTo>
                  <a:pt x="1294866" y="9186862"/>
                </a:lnTo>
                <a:lnTo>
                  <a:pt x="1282166" y="9198991"/>
                </a:lnTo>
                <a:lnTo>
                  <a:pt x="1272006" y="9207652"/>
                </a:lnTo>
                <a:lnTo>
                  <a:pt x="1269466" y="9213748"/>
                </a:lnTo>
                <a:lnTo>
                  <a:pt x="1275816" y="9219120"/>
                </a:lnTo>
                <a:lnTo>
                  <a:pt x="1291056" y="9225610"/>
                </a:lnTo>
                <a:lnTo>
                  <a:pt x="1299946" y="9226677"/>
                </a:lnTo>
                <a:lnTo>
                  <a:pt x="1303756" y="9227134"/>
                </a:lnTo>
                <a:lnTo>
                  <a:pt x="1315186" y="9228518"/>
                </a:lnTo>
                <a:lnTo>
                  <a:pt x="1339316" y="9220924"/>
                </a:lnTo>
                <a:lnTo>
                  <a:pt x="1350746" y="9211069"/>
                </a:lnTo>
                <a:lnTo>
                  <a:pt x="1357096" y="9205595"/>
                </a:lnTo>
                <a:lnTo>
                  <a:pt x="1363446" y="9185275"/>
                </a:lnTo>
                <a:lnTo>
                  <a:pt x="1363446" y="9181655"/>
                </a:lnTo>
                <a:lnTo>
                  <a:pt x="1364716" y="9181668"/>
                </a:lnTo>
                <a:lnTo>
                  <a:pt x="1367256" y="9182697"/>
                </a:lnTo>
                <a:lnTo>
                  <a:pt x="1372336" y="9184767"/>
                </a:lnTo>
                <a:lnTo>
                  <a:pt x="1373606" y="9185275"/>
                </a:lnTo>
                <a:lnTo>
                  <a:pt x="1374876" y="9185326"/>
                </a:lnTo>
                <a:lnTo>
                  <a:pt x="1386306" y="9185783"/>
                </a:lnTo>
                <a:lnTo>
                  <a:pt x="1396466" y="9180055"/>
                </a:lnTo>
                <a:lnTo>
                  <a:pt x="1402816" y="9170581"/>
                </a:lnTo>
                <a:lnTo>
                  <a:pt x="1401546" y="9159837"/>
                </a:lnTo>
                <a:lnTo>
                  <a:pt x="1399006" y="9153169"/>
                </a:lnTo>
                <a:lnTo>
                  <a:pt x="1395196" y="9147721"/>
                </a:lnTo>
                <a:lnTo>
                  <a:pt x="1390116" y="9147721"/>
                </a:lnTo>
                <a:lnTo>
                  <a:pt x="1387576" y="9142590"/>
                </a:lnTo>
                <a:lnTo>
                  <a:pt x="1387576" y="9136329"/>
                </a:lnTo>
                <a:lnTo>
                  <a:pt x="1383766" y="9123235"/>
                </a:lnTo>
                <a:lnTo>
                  <a:pt x="1373606" y="9108935"/>
                </a:lnTo>
                <a:lnTo>
                  <a:pt x="1372336" y="9107894"/>
                </a:lnTo>
                <a:lnTo>
                  <a:pt x="1372336" y="9139771"/>
                </a:lnTo>
                <a:lnTo>
                  <a:pt x="1360906" y="9151010"/>
                </a:lnTo>
                <a:lnTo>
                  <a:pt x="1362176" y="9159380"/>
                </a:lnTo>
                <a:lnTo>
                  <a:pt x="1367256" y="9165018"/>
                </a:lnTo>
                <a:lnTo>
                  <a:pt x="1365986" y="9166250"/>
                </a:lnTo>
                <a:lnTo>
                  <a:pt x="1364716" y="9166187"/>
                </a:lnTo>
                <a:lnTo>
                  <a:pt x="1363446" y="9166123"/>
                </a:lnTo>
                <a:lnTo>
                  <a:pt x="1362176" y="9166060"/>
                </a:lnTo>
                <a:lnTo>
                  <a:pt x="1360906" y="9165984"/>
                </a:lnTo>
                <a:lnTo>
                  <a:pt x="1359636" y="9165920"/>
                </a:lnTo>
                <a:lnTo>
                  <a:pt x="1358366" y="9165857"/>
                </a:lnTo>
                <a:lnTo>
                  <a:pt x="1357096" y="9165793"/>
                </a:lnTo>
                <a:lnTo>
                  <a:pt x="1350746" y="9162986"/>
                </a:lnTo>
                <a:lnTo>
                  <a:pt x="1350746" y="9186570"/>
                </a:lnTo>
                <a:lnTo>
                  <a:pt x="1343126" y="9200439"/>
                </a:lnTo>
                <a:lnTo>
                  <a:pt x="1329156" y="9212555"/>
                </a:lnTo>
                <a:lnTo>
                  <a:pt x="1315186" y="9217736"/>
                </a:lnTo>
                <a:lnTo>
                  <a:pt x="1306296" y="9216161"/>
                </a:lnTo>
                <a:lnTo>
                  <a:pt x="1303756" y="9212453"/>
                </a:lnTo>
                <a:lnTo>
                  <a:pt x="1305026" y="9210980"/>
                </a:lnTo>
                <a:lnTo>
                  <a:pt x="1307566" y="9208059"/>
                </a:lnTo>
                <a:lnTo>
                  <a:pt x="1317726" y="9204477"/>
                </a:lnTo>
                <a:lnTo>
                  <a:pt x="1327886" y="9202509"/>
                </a:lnTo>
                <a:lnTo>
                  <a:pt x="1332966" y="9198445"/>
                </a:lnTo>
                <a:lnTo>
                  <a:pt x="1332966" y="9192717"/>
                </a:lnTo>
                <a:lnTo>
                  <a:pt x="1335506" y="9185224"/>
                </a:lnTo>
                <a:lnTo>
                  <a:pt x="1339316" y="9178811"/>
                </a:lnTo>
                <a:lnTo>
                  <a:pt x="1341856" y="9177363"/>
                </a:lnTo>
                <a:lnTo>
                  <a:pt x="1343126" y="9176639"/>
                </a:lnTo>
                <a:lnTo>
                  <a:pt x="1345666" y="9175191"/>
                </a:lnTo>
                <a:lnTo>
                  <a:pt x="1349476" y="9176106"/>
                </a:lnTo>
                <a:lnTo>
                  <a:pt x="1350746" y="9186570"/>
                </a:lnTo>
                <a:lnTo>
                  <a:pt x="1350746" y="9162986"/>
                </a:lnTo>
                <a:lnTo>
                  <a:pt x="1348206" y="9161856"/>
                </a:lnTo>
                <a:lnTo>
                  <a:pt x="1343126" y="9153957"/>
                </a:lnTo>
                <a:lnTo>
                  <a:pt x="1344396" y="9146210"/>
                </a:lnTo>
                <a:lnTo>
                  <a:pt x="1353286" y="9142717"/>
                </a:lnTo>
                <a:lnTo>
                  <a:pt x="1360906" y="9139326"/>
                </a:lnTo>
                <a:lnTo>
                  <a:pt x="1363446" y="9132799"/>
                </a:lnTo>
                <a:lnTo>
                  <a:pt x="1364716" y="9128557"/>
                </a:lnTo>
                <a:lnTo>
                  <a:pt x="1369796" y="9132049"/>
                </a:lnTo>
                <a:lnTo>
                  <a:pt x="1372336" y="9139771"/>
                </a:lnTo>
                <a:lnTo>
                  <a:pt x="1372336" y="9107894"/>
                </a:lnTo>
                <a:lnTo>
                  <a:pt x="1359636" y="9097429"/>
                </a:lnTo>
                <a:lnTo>
                  <a:pt x="1348206" y="9092705"/>
                </a:lnTo>
                <a:lnTo>
                  <a:pt x="1341856" y="9092705"/>
                </a:lnTo>
                <a:lnTo>
                  <a:pt x="1341856" y="9122258"/>
                </a:lnTo>
                <a:lnTo>
                  <a:pt x="1341856" y="9132125"/>
                </a:lnTo>
                <a:lnTo>
                  <a:pt x="1339316" y="9137129"/>
                </a:lnTo>
                <a:lnTo>
                  <a:pt x="1335506" y="9136685"/>
                </a:lnTo>
                <a:lnTo>
                  <a:pt x="1331696" y="9130246"/>
                </a:lnTo>
                <a:lnTo>
                  <a:pt x="1329156" y="9126131"/>
                </a:lnTo>
                <a:lnTo>
                  <a:pt x="1324076" y="9123324"/>
                </a:lnTo>
                <a:lnTo>
                  <a:pt x="1317726" y="9123997"/>
                </a:lnTo>
                <a:lnTo>
                  <a:pt x="1310106" y="9123528"/>
                </a:lnTo>
                <a:lnTo>
                  <a:pt x="1305026" y="9120073"/>
                </a:lnTo>
                <a:lnTo>
                  <a:pt x="1306296" y="9113990"/>
                </a:lnTo>
                <a:lnTo>
                  <a:pt x="1310106" y="9105621"/>
                </a:lnTo>
                <a:lnTo>
                  <a:pt x="1320266" y="9099156"/>
                </a:lnTo>
                <a:lnTo>
                  <a:pt x="1330426" y="9100693"/>
                </a:lnTo>
                <a:lnTo>
                  <a:pt x="1338046" y="9108859"/>
                </a:lnTo>
                <a:lnTo>
                  <a:pt x="1341856" y="9122258"/>
                </a:lnTo>
                <a:lnTo>
                  <a:pt x="1341856" y="9092705"/>
                </a:lnTo>
                <a:lnTo>
                  <a:pt x="1338046" y="9090203"/>
                </a:lnTo>
                <a:lnTo>
                  <a:pt x="1339316" y="9086456"/>
                </a:lnTo>
                <a:lnTo>
                  <a:pt x="1352016" y="9083243"/>
                </a:lnTo>
                <a:lnTo>
                  <a:pt x="1374876" y="9088183"/>
                </a:lnTo>
                <a:lnTo>
                  <a:pt x="1397736" y="9097594"/>
                </a:lnTo>
                <a:lnTo>
                  <a:pt x="1407896" y="9107830"/>
                </a:lnTo>
                <a:lnTo>
                  <a:pt x="1407896" y="9110510"/>
                </a:lnTo>
                <a:lnTo>
                  <a:pt x="1411706" y="9112707"/>
                </a:lnTo>
                <a:lnTo>
                  <a:pt x="1419326" y="9112707"/>
                </a:lnTo>
                <a:lnTo>
                  <a:pt x="1424406" y="9117216"/>
                </a:lnTo>
                <a:lnTo>
                  <a:pt x="1426946" y="9128214"/>
                </a:lnTo>
                <a:lnTo>
                  <a:pt x="1430756" y="9132710"/>
                </a:lnTo>
                <a:lnTo>
                  <a:pt x="1433296" y="9132710"/>
                </a:lnTo>
                <a:lnTo>
                  <a:pt x="1444726" y="9142806"/>
                </a:lnTo>
                <a:lnTo>
                  <a:pt x="1447266" y="9166238"/>
                </a:lnTo>
                <a:lnTo>
                  <a:pt x="1439646" y="9192793"/>
                </a:lnTo>
                <a:lnTo>
                  <a:pt x="1425676" y="9212186"/>
                </a:lnTo>
                <a:lnTo>
                  <a:pt x="1415516" y="9218701"/>
                </a:lnTo>
                <a:lnTo>
                  <a:pt x="1407896" y="9226537"/>
                </a:lnTo>
                <a:lnTo>
                  <a:pt x="1407896" y="9229623"/>
                </a:lnTo>
                <a:lnTo>
                  <a:pt x="1411706" y="9238475"/>
                </a:lnTo>
                <a:lnTo>
                  <a:pt x="1419326" y="9247645"/>
                </a:lnTo>
                <a:lnTo>
                  <a:pt x="1429486" y="9254833"/>
                </a:lnTo>
                <a:lnTo>
                  <a:pt x="1434566" y="9256484"/>
                </a:lnTo>
                <a:lnTo>
                  <a:pt x="1438376" y="9257741"/>
                </a:lnTo>
                <a:lnTo>
                  <a:pt x="1448536" y="9262567"/>
                </a:lnTo>
                <a:lnTo>
                  <a:pt x="1439646" y="9273413"/>
                </a:lnTo>
                <a:lnTo>
                  <a:pt x="1419326" y="9284881"/>
                </a:lnTo>
                <a:lnTo>
                  <a:pt x="1393926" y="9291536"/>
                </a:lnTo>
                <a:lnTo>
                  <a:pt x="1374876" y="9290139"/>
                </a:lnTo>
                <a:lnTo>
                  <a:pt x="1362176" y="9282659"/>
                </a:lnTo>
                <a:lnTo>
                  <a:pt x="1355826" y="9270263"/>
                </a:lnTo>
                <a:lnTo>
                  <a:pt x="1359636" y="9245549"/>
                </a:lnTo>
                <a:lnTo>
                  <a:pt x="1358366" y="9240279"/>
                </a:lnTo>
                <a:lnTo>
                  <a:pt x="1352016" y="9239136"/>
                </a:lnTo>
                <a:lnTo>
                  <a:pt x="1345666" y="9242908"/>
                </a:lnTo>
                <a:lnTo>
                  <a:pt x="1338046" y="9260040"/>
                </a:lnTo>
                <a:lnTo>
                  <a:pt x="1343126" y="9282138"/>
                </a:lnTo>
                <a:lnTo>
                  <a:pt x="1355826" y="9299638"/>
                </a:lnTo>
                <a:lnTo>
                  <a:pt x="1358366" y="9303131"/>
                </a:lnTo>
                <a:lnTo>
                  <a:pt x="1381226" y="9316949"/>
                </a:lnTo>
                <a:lnTo>
                  <a:pt x="1396466" y="9319527"/>
                </a:lnTo>
                <a:lnTo>
                  <a:pt x="1402816" y="9319450"/>
                </a:lnTo>
                <a:lnTo>
                  <a:pt x="1412976" y="9319336"/>
                </a:lnTo>
                <a:lnTo>
                  <a:pt x="1428216" y="9316720"/>
                </a:lnTo>
                <a:lnTo>
                  <a:pt x="1435836" y="9312072"/>
                </a:lnTo>
                <a:lnTo>
                  <a:pt x="1437106" y="9309697"/>
                </a:lnTo>
                <a:lnTo>
                  <a:pt x="1443456" y="9307741"/>
                </a:lnTo>
                <a:lnTo>
                  <a:pt x="1448536" y="9307741"/>
                </a:lnTo>
                <a:lnTo>
                  <a:pt x="1462506" y="9300083"/>
                </a:lnTo>
                <a:lnTo>
                  <a:pt x="1479016" y="9281884"/>
                </a:lnTo>
                <a:lnTo>
                  <a:pt x="1482826" y="9275407"/>
                </a:lnTo>
                <a:lnTo>
                  <a:pt x="1491716" y="9260319"/>
                </a:lnTo>
                <a:lnTo>
                  <a:pt x="1498066" y="9242577"/>
                </a:lnTo>
                <a:lnTo>
                  <a:pt x="1499336" y="9232544"/>
                </a:lnTo>
                <a:lnTo>
                  <a:pt x="1501876" y="9226194"/>
                </a:lnTo>
                <a:lnTo>
                  <a:pt x="1506956" y="9224442"/>
                </a:lnTo>
                <a:lnTo>
                  <a:pt x="1510766" y="9228214"/>
                </a:lnTo>
                <a:lnTo>
                  <a:pt x="1529816" y="9241803"/>
                </a:lnTo>
                <a:lnTo>
                  <a:pt x="1561566" y="9251328"/>
                </a:lnTo>
                <a:lnTo>
                  <a:pt x="1595856" y="9254871"/>
                </a:lnTo>
                <a:lnTo>
                  <a:pt x="1623796" y="9250515"/>
                </a:lnTo>
                <a:lnTo>
                  <a:pt x="1633956" y="9247226"/>
                </a:lnTo>
                <a:lnTo>
                  <a:pt x="1641576" y="9244762"/>
                </a:lnTo>
                <a:lnTo>
                  <a:pt x="1655546" y="9243200"/>
                </a:lnTo>
                <a:lnTo>
                  <a:pt x="1658086" y="9243784"/>
                </a:lnTo>
                <a:lnTo>
                  <a:pt x="1666976" y="9245841"/>
                </a:lnTo>
                <a:lnTo>
                  <a:pt x="1675866" y="9252737"/>
                </a:lnTo>
                <a:lnTo>
                  <a:pt x="1682216" y="9257474"/>
                </a:lnTo>
                <a:lnTo>
                  <a:pt x="1684756" y="9259367"/>
                </a:lnTo>
                <a:lnTo>
                  <a:pt x="1694916" y="9262339"/>
                </a:lnTo>
                <a:lnTo>
                  <a:pt x="1703806" y="9261526"/>
                </a:lnTo>
                <a:lnTo>
                  <a:pt x="1708886" y="9258783"/>
                </a:lnTo>
                <a:lnTo>
                  <a:pt x="1712696" y="9256738"/>
                </a:lnTo>
                <a:lnTo>
                  <a:pt x="1716506" y="9248699"/>
                </a:lnTo>
                <a:lnTo>
                  <a:pt x="1717776" y="9237853"/>
                </a:lnTo>
                <a:lnTo>
                  <a:pt x="1716506" y="9227033"/>
                </a:lnTo>
                <a:lnTo>
                  <a:pt x="1712696" y="9219070"/>
                </a:lnTo>
                <a:lnTo>
                  <a:pt x="1708886" y="9211666"/>
                </a:lnTo>
                <a:lnTo>
                  <a:pt x="1710156" y="9204782"/>
                </a:lnTo>
                <a:lnTo>
                  <a:pt x="1717776" y="9199702"/>
                </a:lnTo>
                <a:lnTo>
                  <a:pt x="1727936" y="9197721"/>
                </a:lnTo>
                <a:lnTo>
                  <a:pt x="1745716" y="9195410"/>
                </a:lnTo>
                <a:lnTo>
                  <a:pt x="1755876" y="9191549"/>
                </a:lnTo>
                <a:lnTo>
                  <a:pt x="1762226" y="9190749"/>
                </a:lnTo>
                <a:lnTo>
                  <a:pt x="1768576" y="9197657"/>
                </a:lnTo>
                <a:lnTo>
                  <a:pt x="1773656" y="9204846"/>
                </a:lnTo>
                <a:lnTo>
                  <a:pt x="1781276" y="9207335"/>
                </a:lnTo>
                <a:lnTo>
                  <a:pt x="1787626" y="9205125"/>
                </a:lnTo>
                <a:lnTo>
                  <a:pt x="1792706" y="9198191"/>
                </a:lnTo>
                <a:lnTo>
                  <a:pt x="1806676" y="9190368"/>
                </a:lnTo>
                <a:lnTo>
                  <a:pt x="1828266" y="9191714"/>
                </a:lnTo>
                <a:lnTo>
                  <a:pt x="1849856" y="9200324"/>
                </a:lnTo>
                <a:lnTo>
                  <a:pt x="1862556" y="9214307"/>
                </a:lnTo>
                <a:lnTo>
                  <a:pt x="1865096" y="9224035"/>
                </a:lnTo>
                <a:lnTo>
                  <a:pt x="1861286" y="9231338"/>
                </a:lnTo>
                <a:lnTo>
                  <a:pt x="1852396" y="9236608"/>
                </a:lnTo>
                <a:lnTo>
                  <a:pt x="1838426" y="9240279"/>
                </a:lnTo>
                <a:lnTo>
                  <a:pt x="1823186" y="9244838"/>
                </a:lnTo>
                <a:lnTo>
                  <a:pt x="1818106" y="9250629"/>
                </a:lnTo>
                <a:lnTo>
                  <a:pt x="1821916" y="9255620"/>
                </a:lnTo>
                <a:lnTo>
                  <a:pt x="1835886" y="9257741"/>
                </a:lnTo>
                <a:lnTo>
                  <a:pt x="1865096" y="9249816"/>
                </a:lnTo>
                <a:lnTo>
                  <a:pt x="1867636" y="9249131"/>
                </a:lnTo>
                <a:lnTo>
                  <a:pt x="1879066" y="9228137"/>
                </a:lnTo>
                <a:close/>
              </a:path>
              <a:path w="4767580" h="9404350">
                <a:moveTo>
                  <a:pt x="1938604" y="201142"/>
                </a:moveTo>
                <a:lnTo>
                  <a:pt x="1936064" y="172034"/>
                </a:lnTo>
                <a:lnTo>
                  <a:pt x="1908124" y="155282"/>
                </a:lnTo>
                <a:lnTo>
                  <a:pt x="1897964" y="156286"/>
                </a:lnTo>
                <a:lnTo>
                  <a:pt x="1894154" y="161658"/>
                </a:lnTo>
                <a:lnTo>
                  <a:pt x="1897964" y="168973"/>
                </a:lnTo>
                <a:lnTo>
                  <a:pt x="1908124" y="175780"/>
                </a:lnTo>
                <a:lnTo>
                  <a:pt x="1919554" y="182613"/>
                </a:lnTo>
                <a:lnTo>
                  <a:pt x="1925904" y="190487"/>
                </a:lnTo>
                <a:lnTo>
                  <a:pt x="1885264" y="223748"/>
                </a:lnTo>
                <a:lnTo>
                  <a:pt x="1870024" y="225539"/>
                </a:lnTo>
                <a:lnTo>
                  <a:pt x="1863674" y="221678"/>
                </a:lnTo>
                <a:lnTo>
                  <a:pt x="1858594" y="217081"/>
                </a:lnTo>
                <a:lnTo>
                  <a:pt x="1848434" y="216115"/>
                </a:lnTo>
                <a:lnTo>
                  <a:pt x="1838274" y="218465"/>
                </a:lnTo>
                <a:lnTo>
                  <a:pt x="1831924" y="223774"/>
                </a:lnTo>
                <a:lnTo>
                  <a:pt x="1825574" y="228257"/>
                </a:lnTo>
                <a:lnTo>
                  <a:pt x="1773504" y="217906"/>
                </a:lnTo>
                <a:lnTo>
                  <a:pt x="1760804" y="210324"/>
                </a:lnTo>
                <a:lnTo>
                  <a:pt x="1760804" y="205867"/>
                </a:lnTo>
                <a:lnTo>
                  <a:pt x="1764614" y="198716"/>
                </a:lnTo>
                <a:lnTo>
                  <a:pt x="1770964" y="187248"/>
                </a:lnTo>
                <a:lnTo>
                  <a:pt x="1772234" y="178041"/>
                </a:lnTo>
                <a:lnTo>
                  <a:pt x="1769694" y="170256"/>
                </a:lnTo>
                <a:lnTo>
                  <a:pt x="1760804" y="163080"/>
                </a:lnTo>
                <a:lnTo>
                  <a:pt x="1748104" y="158127"/>
                </a:lnTo>
                <a:lnTo>
                  <a:pt x="1737944" y="158051"/>
                </a:lnTo>
                <a:lnTo>
                  <a:pt x="1737944" y="204304"/>
                </a:lnTo>
                <a:lnTo>
                  <a:pt x="1737944" y="219075"/>
                </a:lnTo>
                <a:lnTo>
                  <a:pt x="1734134" y="221157"/>
                </a:lnTo>
                <a:lnTo>
                  <a:pt x="1727784" y="220129"/>
                </a:lnTo>
                <a:lnTo>
                  <a:pt x="1718894" y="217385"/>
                </a:lnTo>
                <a:lnTo>
                  <a:pt x="1715084" y="212966"/>
                </a:lnTo>
                <a:lnTo>
                  <a:pt x="1715084" y="208127"/>
                </a:lnTo>
                <a:lnTo>
                  <a:pt x="1721434" y="204127"/>
                </a:lnTo>
                <a:lnTo>
                  <a:pt x="1731594" y="200202"/>
                </a:lnTo>
                <a:lnTo>
                  <a:pt x="1737944" y="204304"/>
                </a:lnTo>
                <a:lnTo>
                  <a:pt x="1737944" y="158051"/>
                </a:lnTo>
                <a:lnTo>
                  <a:pt x="1736674" y="158038"/>
                </a:lnTo>
                <a:lnTo>
                  <a:pt x="1727784" y="162445"/>
                </a:lnTo>
                <a:lnTo>
                  <a:pt x="1721434" y="170942"/>
                </a:lnTo>
                <a:lnTo>
                  <a:pt x="1717624" y="179933"/>
                </a:lnTo>
                <a:lnTo>
                  <a:pt x="1710004" y="184073"/>
                </a:lnTo>
                <a:lnTo>
                  <a:pt x="1701114" y="183172"/>
                </a:lnTo>
                <a:lnTo>
                  <a:pt x="1692224" y="177025"/>
                </a:lnTo>
                <a:lnTo>
                  <a:pt x="1668094" y="167411"/>
                </a:lnTo>
                <a:lnTo>
                  <a:pt x="1635074" y="164871"/>
                </a:lnTo>
                <a:lnTo>
                  <a:pt x="1600784" y="169113"/>
                </a:lnTo>
                <a:lnTo>
                  <a:pt x="1576654" y="179895"/>
                </a:lnTo>
                <a:lnTo>
                  <a:pt x="1569034" y="184340"/>
                </a:lnTo>
                <a:lnTo>
                  <a:pt x="1563954" y="182333"/>
                </a:lnTo>
                <a:lnTo>
                  <a:pt x="1560144" y="173266"/>
                </a:lnTo>
                <a:lnTo>
                  <a:pt x="1556334" y="156527"/>
                </a:lnTo>
                <a:lnTo>
                  <a:pt x="1548714" y="138074"/>
                </a:lnTo>
                <a:lnTo>
                  <a:pt x="1538554" y="124155"/>
                </a:lnTo>
                <a:lnTo>
                  <a:pt x="1538554" y="239788"/>
                </a:lnTo>
                <a:lnTo>
                  <a:pt x="1532204" y="272110"/>
                </a:lnTo>
                <a:lnTo>
                  <a:pt x="1508074" y="305346"/>
                </a:lnTo>
                <a:lnTo>
                  <a:pt x="1476324" y="329958"/>
                </a:lnTo>
                <a:lnTo>
                  <a:pt x="1438224" y="345795"/>
                </a:lnTo>
                <a:lnTo>
                  <a:pt x="1395044" y="352742"/>
                </a:lnTo>
                <a:lnTo>
                  <a:pt x="1393774" y="352691"/>
                </a:lnTo>
                <a:lnTo>
                  <a:pt x="1350594" y="350659"/>
                </a:lnTo>
                <a:lnTo>
                  <a:pt x="1306144" y="339420"/>
                </a:lnTo>
                <a:lnTo>
                  <a:pt x="1265504" y="318897"/>
                </a:lnTo>
                <a:lnTo>
                  <a:pt x="1229944" y="288937"/>
                </a:lnTo>
                <a:lnTo>
                  <a:pt x="1204544" y="255524"/>
                </a:lnTo>
                <a:lnTo>
                  <a:pt x="1203274" y="248373"/>
                </a:lnTo>
                <a:lnTo>
                  <a:pt x="1205814" y="237947"/>
                </a:lnTo>
                <a:lnTo>
                  <a:pt x="1207084" y="237871"/>
                </a:lnTo>
                <a:lnTo>
                  <a:pt x="1212164" y="237591"/>
                </a:lnTo>
                <a:lnTo>
                  <a:pt x="1224864" y="247446"/>
                </a:lnTo>
                <a:lnTo>
                  <a:pt x="1241374" y="267627"/>
                </a:lnTo>
                <a:lnTo>
                  <a:pt x="1246454" y="273100"/>
                </a:lnTo>
                <a:lnTo>
                  <a:pt x="1252804" y="277672"/>
                </a:lnTo>
                <a:lnTo>
                  <a:pt x="1259154" y="280860"/>
                </a:lnTo>
                <a:lnTo>
                  <a:pt x="1264234" y="282181"/>
                </a:lnTo>
                <a:lnTo>
                  <a:pt x="1265504" y="282244"/>
                </a:lnTo>
                <a:lnTo>
                  <a:pt x="1270584" y="282498"/>
                </a:lnTo>
                <a:lnTo>
                  <a:pt x="1280744" y="286524"/>
                </a:lnTo>
                <a:lnTo>
                  <a:pt x="1285824" y="291134"/>
                </a:lnTo>
                <a:lnTo>
                  <a:pt x="1299794" y="299669"/>
                </a:lnTo>
                <a:lnTo>
                  <a:pt x="1317574" y="307721"/>
                </a:lnTo>
                <a:lnTo>
                  <a:pt x="1335354" y="313702"/>
                </a:lnTo>
                <a:lnTo>
                  <a:pt x="1350594" y="316039"/>
                </a:lnTo>
                <a:lnTo>
                  <a:pt x="1358214" y="316039"/>
                </a:lnTo>
                <a:lnTo>
                  <a:pt x="1360754" y="317309"/>
                </a:lnTo>
                <a:lnTo>
                  <a:pt x="1363294" y="318579"/>
                </a:lnTo>
                <a:lnTo>
                  <a:pt x="1363294" y="321691"/>
                </a:lnTo>
                <a:lnTo>
                  <a:pt x="1355674" y="325475"/>
                </a:lnTo>
                <a:lnTo>
                  <a:pt x="1354404" y="325348"/>
                </a:lnTo>
                <a:lnTo>
                  <a:pt x="1336624" y="323710"/>
                </a:lnTo>
                <a:lnTo>
                  <a:pt x="1313764" y="317639"/>
                </a:lnTo>
                <a:lnTo>
                  <a:pt x="1292174" y="308470"/>
                </a:lnTo>
                <a:lnTo>
                  <a:pt x="1278204" y="300532"/>
                </a:lnTo>
                <a:lnTo>
                  <a:pt x="1269314" y="296862"/>
                </a:lnTo>
                <a:lnTo>
                  <a:pt x="1264234" y="297167"/>
                </a:lnTo>
                <a:lnTo>
                  <a:pt x="1262964" y="301104"/>
                </a:lnTo>
                <a:lnTo>
                  <a:pt x="1276934" y="313867"/>
                </a:lnTo>
                <a:lnTo>
                  <a:pt x="1356944" y="334340"/>
                </a:lnTo>
                <a:lnTo>
                  <a:pt x="1393774" y="336473"/>
                </a:lnTo>
                <a:lnTo>
                  <a:pt x="1395044" y="336550"/>
                </a:lnTo>
                <a:lnTo>
                  <a:pt x="1396314" y="336626"/>
                </a:lnTo>
                <a:lnTo>
                  <a:pt x="1397584" y="336689"/>
                </a:lnTo>
                <a:lnTo>
                  <a:pt x="1398854" y="336765"/>
                </a:lnTo>
                <a:lnTo>
                  <a:pt x="1400124" y="336842"/>
                </a:lnTo>
                <a:lnTo>
                  <a:pt x="1401394" y="336918"/>
                </a:lnTo>
                <a:lnTo>
                  <a:pt x="1402664" y="336981"/>
                </a:lnTo>
                <a:lnTo>
                  <a:pt x="1447114" y="328231"/>
                </a:lnTo>
                <a:lnTo>
                  <a:pt x="1483944" y="307213"/>
                </a:lnTo>
                <a:lnTo>
                  <a:pt x="1510614" y="278053"/>
                </a:lnTo>
                <a:lnTo>
                  <a:pt x="1523314" y="244906"/>
                </a:lnTo>
                <a:lnTo>
                  <a:pt x="1522044" y="211899"/>
                </a:lnTo>
                <a:lnTo>
                  <a:pt x="1501724" y="183172"/>
                </a:lnTo>
                <a:lnTo>
                  <a:pt x="1494104" y="176491"/>
                </a:lnTo>
                <a:lnTo>
                  <a:pt x="1490294" y="171005"/>
                </a:lnTo>
                <a:lnTo>
                  <a:pt x="1497914" y="170916"/>
                </a:lnTo>
                <a:lnTo>
                  <a:pt x="1505534" y="169722"/>
                </a:lnTo>
                <a:lnTo>
                  <a:pt x="1510614" y="168300"/>
                </a:lnTo>
                <a:lnTo>
                  <a:pt x="1525854" y="176898"/>
                </a:lnTo>
                <a:lnTo>
                  <a:pt x="1530934" y="190639"/>
                </a:lnTo>
                <a:lnTo>
                  <a:pt x="1536014" y="204393"/>
                </a:lnTo>
                <a:lnTo>
                  <a:pt x="1538554" y="239788"/>
                </a:lnTo>
                <a:lnTo>
                  <a:pt x="1538554" y="124155"/>
                </a:lnTo>
                <a:lnTo>
                  <a:pt x="1497914" y="92087"/>
                </a:lnTo>
                <a:lnTo>
                  <a:pt x="1458544" y="86283"/>
                </a:lnTo>
                <a:lnTo>
                  <a:pt x="1453464" y="86385"/>
                </a:lnTo>
                <a:lnTo>
                  <a:pt x="1440764" y="87058"/>
                </a:lnTo>
                <a:lnTo>
                  <a:pt x="1433144" y="90665"/>
                </a:lnTo>
                <a:lnTo>
                  <a:pt x="1433144" y="93230"/>
                </a:lnTo>
                <a:lnTo>
                  <a:pt x="1429334" y="96672"/>
                </a:lnTo>
                <a:lnTo>
                  <a:pt x="1424254" y="98310"/>
                </a:lnTo>
                <a:lnTo>
                  <a:pt x="1415364" y="106514"/>
                </a:lnTo>
                <a:lnTo>
                  <a:pt x="1409014" y="122288"/>
                </a:lnTo>
                <a:lnTo>
                  <a:pt x="1403934" y="139839"/>
                </a:lnTo>
                <a:lnTo>
                  <a:pt x="1405204" y="153352"/>
                </a:lnTo>
                <a:lnTo>
                  <a:pt x="1409014" y="159131"/>
                </a:lnTo>
                <a:lnTo>
                  <a:pt x="1412824" y="160794"/>
                </a:lnTo>
                <a:lnTo>
                  <a:pt x="1416634" y="158470"/>
                </a:lnTo>
                <a:lnTo>
                  <a:pt x="1417904" y="152273"/>
                </a:lnTo>
                <a:lnTo>
                  <a:pt x="1416634" y="140550"/>
                </a:lnTo>
                <a:lnTo>
                  <a:pt x="1419174" y="132080"/>
                </a:lnTo>
                <a:lnTo>
                  <a:pt x="1424254" y="125450"/>
                </a:lnTo>
                <a:lnTo>
                  <a:pt x="1433144" y="119227"/>
                </a:lnTo>
                <a:lnTo>
                  <a:pt x="1462354" y="113423"/>
                </a:lnTo>
                <a:lnTo>
                  <a:pt x="1489024" y="123634"/>
                </a:lnTo>
                <a:lnTo>
                  <a:pt x="1511884" y="138417"/>
                </a:lnTo>
                <a:lnTo>
                  <a:pt x="1528394" y="146367"/>
                </a:lnTo>
                <a:lnTo>
                  <a:pt x="1530934" y="147955"/>
                </a:lnTo>
                <a:lnTo>
                  <a:pt x="1525854" y="150837"/>
                </a:lnTo>
                <a:lnTo>
                  <a:pt x="1515694" y="153111"/>
                </a:lnTo>
                <a:lnTo>
                  <a:pt x="1494104" y="153238"/>
                </a:lnTo>
                <a:lnTo>
                  <a:pt x="1491564" y="153327"/>
                </a:lnTo>
                <a:lnTo>
                  <a:pt x="1482674" y="157886"/>
                </a:lnTo>
                <a:lnTo>
                  <a:pt x="1475054" y="165849"/>
                </a:lnTo>
                <a:lnTo>
                  <a:pt x="1472514" y="176504"/>
                </a:lnTo>
                <a:lnTo>
                  <a:pt x="1471244" y="185572"/>
                </a:lnTo>
                <a:lnTo>
                  <a:pt x="1473784" y="188887"/>
                </a:lnTo>
                <a:lnTo>
                  <a:pt x="1481404" y="190080"/>
                </a:lnTo>
                <a:lnTo>
                  <a:pt x="1490294" y="194513"/>
                </a:lnTo>
                <a:lnTo>
                  <a:pt x="1494104" y="196418"/>
                </a:lnTo>
                <a:lnTo>
                  <a:pt x="1504264" y="209537"/>
                </a:lnTo>
                <a:lnTo>
                  <a:pt x="1510614" y="225971"/>
                </a:lnTo>
                <a:lnTo>
                  <a:pt x="1510614" y="242277"/>
                </a:lnTo>
                <a:lnTo>
                  <a:pt x="1504264" y="259422"/>
                </a:lnTo>
                <a:lnTo>
                  <a:pt x="1495374" y="276936"/>
                </a:lnTo>
                <a:lnTo>
                  <a:pt x="1485214" y="290563"/>
                </a:lnTo>
                <a:lnTo>
                  <a:pt x="1476324" y="296049"/>
                </a:lnTo>
                <a:lnTo>
                  <a:pt x="1472514" y="296049"/>
                </a:lnTo>
                <a:lnTo>
                  <a:pt x="1467434" y="299262"/>
                </a:lnTo>
                <a:lnTo>
                  <a:pt x="1415364" y="324104"/>
                </a:lnTo>
                <a:lnTo>
                  <a:pt x="1409014" y="324205"/>
                </a:lnTo>
                <a:lnTo>
                  <a:pt x="1401394" y="324332"/>
                </a:lnTo>
                <a:lnTo>
                  <a:pt x="1395044" y="320408"/>
                </a:lnTo>
                <a:lnTo>
                  <a:pt x="1396314" y="316039"/>
                </a:lnTo>
                <a:lnTo>
                  <a:pt x="1401394" y="312508"/>
                </a:lnTo>
                <a:lnTo>
                  <a:pt x="1410284" y="311048"/>
                </a:lnTo>
                <a:lnTo>
                  <a:pt x="1424254" y="306324"/>
                </a:lnTo>
                <a:lnTo>
                  <a:pt x="1435684" y="296735"/>
                </a:lnTo>
                <a:lnTo>
                  <a:pt x="1438224" y="294601"/>
                </a:lnTo>
                <a:lnTo>
                  <a:pt x="1448384" y="279615"/>
                </a:lnTo>
                <a:lnTo>
                  <a:pt x="1453464" y="265087"/>
                </a:lnTo>
                <a:lnTo>
                  <a:pt x="1453464" y="257683"/>
                </a:lnTo>
                <a:lnTo>
                  <a:pt x="1456004" y="250240"/>
                </a:lnTo>
                <a:lnTo>
                  <a:pt x="1458544" y="248539"/>
                </a:lnTo>
                <a:lnTo>
                  <a:pt x="1467434" y="236804"/>
                </a:lnTo>
                <a:lnTo>
                  <a:pt x="1458544" y="227723"/>
                </a:lnTo>
                <a:lnTo>
                  <a:pt x="1440764" y="224485"/>
                </a:lnTo>
                <a:lnTo>
                  <a:pt x="1419174" y="230276"/>
                </a:lnTo>
                <a:lnTo>
                  <a:pt x="1412824" y="235623"/>
                </a:lnTo>
                <a:lnTo>
                  <a:pt x="1410284" y="240779"/>
                </a:lnTo>
                <a:lnTo>
                  <a:pt x="1412824" y="243903"/>
                </a:lnTo>
                <a:lnTo>
                  <a:pt x="1420444" y="243090"/>
                </a:lnTo>
                <a:lnTo>
                  <a:pt x="1430604" y="245999"/>
                </a:lnTo>
                <a:lnTo>
                  <a:pt x="1435684" y="259384"/>
                </a:lnTo>
                <a:lnTo>
                  <a:pt x="1433144" y="274104"/>
                </a:lnTo>
                <a:lnTo>
                  <a:pt x="1421714" y="281038"/>
                </a:lnTo>
                <a:lnTo>
                  <a:pt x="1416634" y="281038"/>
                </a:lnTo>
                <a:lnTo>
                  <a:pt x="1409014" y="284975"/>
                </a:lnTo>
                <a:lnTo>
                  <a:pt x="1405204" y="289788"/>
                </a:lnTo>
                <a:lnTo>
                  <a:pt x="1400124" y="295059"/>
                </a:lnTo>
                <a:lnTo>
                  <a:pt x="1395044" y="295021"/>
                </a:lnTo>
                <a:lnTo>
                  <a:pt x="1396314" y="289115"/>
                </a:lnTo>
                <a:lnTo>
                  <a:pt x="1402664" y="276809"/>
                </a:lnTo>
                <a:lnTo>
                  <a:pt x="1410284" y="266141"/>
                </a:lnTo>
                <a:lnTo>
                  <a:pt x="1412824" y="259829"/>
                </a:lnTo>
                <a:lnTo>
                  <a:pt x="1411554" y="256806"/>
                </a:lnTo>
                <a:lnTo>
                  <a:pt x="1405204" y="256044"/>
                </a:lnTo>
                <a:lnTo>
                  <a:pt x="1400124" y="252920"/>
                </a:lnTo>
                <a:lnTo>
                  <a:pt x="1398854" y="244043"/>
                </a:lnTo>
                <a:lnTo>
                  <a:pt x="1397584" y="230060"/>
                </a:lnTo>
                <a:lnTo>
                  <a:pt x="1395044" y="211658"/>
                </a:lnTo>
                <a:lnTo>
                  <a:pt x="1393774" y="199453"/>
                </a:lnTo>
                <a:lnTo>
                  <a:pt x="1397584" y="195961"/>
                </a:lnTo>
                <a:lnTo>
                  <a:pt x="1402664" y="200164"/>
                </a:lnTo>
                <a:lnTo>
                  <a:pt x="1406474" y="211035"/>
                </a:lnTo>
                <a:lnTo>
                  <a:pt x="1409014" y="221322"/>
                </a:lnTo>
                <a:lnTo>
                  <a:pt x="1412824" y="225526"/>
                </a:lnTo>
                <a:lnTo>
                  <a:pt x="1416634" y="223418"/>
                </a:lnTo>
                <a:lnTo>
                  <a:pt x="1419174" y="214782"/>
                </a:lnTo>
                <a:lnTo>
                  <a:pt x="1419174" y="209080"/>
                </a:lnTo>
                <a:lnTo>
                  <a:pt x="1416634" y="203530"/>
                </a:lnTo>
                <a:lnTo>
                  <a:pt x="1412824" y="197980"/>
                </a:lnTo>
                <a:lnTo>
                  <a:pt x="1406474" y="192278"/>
                </a:lnTo>
                <a:lnTo>
                  <a:pt x="1382344" y="181876"/>
                </a:lnTo>
                <a:lnTo>
                  <a:pt x="1382344" y="217741"/>
                </a:lnTo>
                <a:lnTo>
                  <a:pt x="1381074" y="226987"/>
                </a:lnTo>
                <a:lnTo>
                  <a:pt x="1377264" y="231025"/>
                </a:lnTo>
                <a:lnTo>
                  <a:pt x="1374724" y="231025"/>
                </a:lnTo>
                <a:lnTo>
                  <a:pt x="1373454" y="226529"/>
                </a:lnTo>
                <a:lnTo>
                  <a:pt x="1373454" y="215519"/>
                </a:lnTo>
                <a:lnTo>
                  <a:pt x="1370914" y="211023"/>
                </a:lnTo>
                <a:lnTo>
                  <a:pt x="1365834" y="211023"/>
                </a:lnTo>
                <a:lnTo>
                  <a:pt x="1363294" y="207568"/>
                </a:lnTo>
                <a:lnTo>
                  <a:pt x="1363294" y="197383"/>
                </a:lnTo>
                <a:lnTo>
                  <a:pt x="1365834" y="196786"/>
                </a:lnTo>
                <a:lnTo>
                  <a:pt x="1372184" y="200685"/>
                </a:lnTo>
                <a:lnTo>
                  <a:pt x="1378534" y="207543"/>
                </a:lnTo>
                <a:lnTo>
                  <a:pt x="1382344" y="217741"/>
                </a:lnTo>
                <a:lnTo>
                  <a:pt x="1382344" y="181876"/>
                </a:lnTo>
                <a:lnTo>
                  <a:pt x="1377264" y="181775"/>
                </a:lnTo>
                <a:lnTo>
                  <a:pt x="1372184" y="181660"/>
                </a:lnTo>
                <a:lnTo>
                  <a:pt x="1370914" y="181635"/>
                </a:lnTo>
                <a:lnTo>
                  <a:pt x="1365834" y="181533"/>
                </a:lnTo>
                <a:lnTo>
                  <a:pt x="1360754" y="181419"/>
                </a:lnTo>
                <a:lnTo>
                  <a:pt x="1356944" y="181343"/>
                </a:lnTo>
                <a:lnTo>
                  <a:pt x="1340434" y="189077"/>
                </a:lnTo>
                <a:lnTo>
                  <a:pt x="1341704" y="203504"/>
                </a:lnTo>
                <a:lnTo>
                  <a:pt x="1354404" y="221691"/>
                </a:lnTo>
                <a:lnTo>
                  <a:pt x="1360754" y="232791"/>
                </a:lnTo>
                <a:lnTo>
                  <a:pt x="1360754" y="241528"/>
                </a:lnTo>
                <a:lnTo>
                  <a:pt x="1356944" y="252577"/>
                </a:lnTo>
                <a:lnTo>
                  <a:pt x="1342974" y="266763"/>
                </a:lnTo>
                <a:lnTo>
                  <a:pt x="1321384" y="275323"/>
                </a:lnTo>
                <a:lnTo>
                  <a:pt x="1320114" y="275374"/>
                </a:lnTo>
                <a:lnTo>
                  <a:pt x="1317574" y="275475"/>
                </a:lnTo>
                <a:lnTo>
                  <a:pt x="1302334" y="276123"/>
                </a:lnTo>
                <a:lnTo>
                  <a:pt x="1293444" y="267030"/>
                </a:lnTo>
                <a:lnTo>
                  <a:pt x="1293444" y="265087"/>
                </a:lnTo>
                <a:lnTo>
                  <a:pt x="1287094" y="260540"/>
                </a:lnTo>
                <a:lnTo>
                  <a:pt x="1270584" y="253352"/>
                </a:lnTo>
                <a:lnTo>
                  <a:pt x="1261694" y="246024"/>
                </a:lnTo>
                <a:lnTo>
                  <a:pt x="1260424" y="240665"/>
                </a:lnTo>
                <a:lnTo>
                  <a:pt x="1254074" y="231190"/>
                </a:lnTo>
                <a:lnTo>
                  <a:pt x="1241374" y="223037"/>
                </a:lnTo>
                <a:lnTo>
                  <a:pt x="1229944" y="215188"/>
                </a:lnTo>
                <a:lnTo>
                  <a:pt x="1219784" y="206654"/>
                </a:lnTo>
                <a:lnTo>
                  <a:pt x="1212164" y="202628"/>
                </a:lnTo>
                <a:lnTo>
                  <a:pt x="1202004" y="205105"/>
                </a:lnTo>
                <a:lnTo>
                  <a:pt x="1191844" y="212445"/>
                </a:lnTo>
                <a:lnTo>
                  <a:pt x="1186764" y="222986"/>
                </a:lnTo>
                <a:lnTo>
                  <a:pt x="1189304" y="255892"/>
                </a:lnTo>
                <a:lnTo>
                  <a:pt x="1203274" y="281051"/>
                </a:lnTo>
                <a:lnTo>
                  <a:pt x="1207084" y="287921"/>
                </a:lnTo>
                <a:lnTo>
                  <a:pt x="1238834" y="318389"/>
                </a:lnTo>
                <a:lnTo>
                  <a:pt x="1285824" y="346608"/>
                </a:lnTo>
                <a:lnTo>
                  <a:pt x="1356944" y="367385"/>
                </a:lnTo>
                <a:lnTo>
                  <a:pt x="1374724" y="367474"/>
                </a:lnTo>
                <a:lnTo>
                  <a:pt x="1398854" y="367601"/>
                </a:lnTo>
                <a:lnTo>
                  <a:pt x="1448384" y="361327"/>
                </a:lnTo>
                <a:lnTo>
                  <a:pt x="1468704" y="358152"/>
                </a:lnTo>
                <a:lnTo>
                  <a:pt x="1482674" y="357238"/>
                </a:lnTo>
                <a:lnTo>
                  <a:pt x="1495374" y="358660"/>
                </a:lnTo>
                <a:lnTo>
                  <a:pt x="1496644" y="359041"/>
                </a:lnTo>
                <a:lnTo>
                  <a:pt x="1508074" y="362470"/>
                </a:lnTo>
                <a:lnTo>
                  <a:pt x="1532204" y="364299"/>
                </a:lnTo>
                <a:lnTo>
                  <a:pt x="1537284" y="361086"/>
                </a:lnTo>
                <a:lnTo>
                  <a:pt x="1547444" y="354660"/>
                </a:lnTo>
                <a:lnTo>
                  <a:pt x="1549984" y="339255"/>
                </a:lnTo>
                <a:lnTo>
                  <a:pt x="1537284" y="326364"/>
                </a:lnTo>
                <a:lnTo>
                  <a:pt x="1537284" y="339839"/>
                </a:lnTo>
                <a:lnTo>
                  <a:pt x="1533474" y="347230"/>
                </a:lnTo>
                <a:lnTo>
                  <a:pt x="1529664" y="350977"/>
                </a:lnTo>
                <a:lnTo>
                  <a:pt x="1523314" y="350151"/>
                </a:lnTo>
                <a:lnTo>
                  <a:pt x="1502994" y="339940"/>
                </a:lnTo>
                <a:lnTo>
                  <a:pt x="1496644" y="336080"/>
                </a:lnTo>
                <a:lnTo>
                  <a:pt x="1497914" y="335838"/>
                </a:lnTo>
                <a:lnTo>
                  <a:pt x="1518234" y="333743"/>
                </a:lnTo>
                <a:lnTo>
                  <a:pt x="1523314" y="334276"/>
                </a:lnTo>
                <a:lnTo>
                  <a:pt x="1532204" y="335203"/>
                </a:lnTo>
                <a:lnTo>
                  <a:pt x="1537284" y="339839"/>
                </a:lnTo>
                <a:lnTo>
                  <a:pt x="1537284" y="326364"/>
                </a:lnTo>
                <a:lnTo>
                  <a:pt x="1534744" y="323786"/>
                </a:lnTo>
                <a:lnTo>
                  <a:pt x="1523314" y="316941"/>
                </a:lnTo>
                <a:lnTo>
                  <a:pt x="1528394" y="309067"/>
                </a:lnTo>
                <a:lnTo>
                  <a:pt x="1536014" y="300012"/>
                </a:lnTo>
                <a:lnTo>
                  <a:pt x="1538554" y="296278"/>
                </a:lnTo>
                <a:lnTo>
                  <a:pt x="1547444" y="283210"/>
                </a:lnTo>
                <a:lnTo>
                  <a:pt x="1556334" y="266103"/>
                </a:lnTo>
                <a:lnTo>
                  <a:pt x="1561414" y="248221"/>
                </a:lnTo>
                <a:lnTo>
                  <a:pt x="1562684" y="229095"/>
                </a:lnTo>
                <a:lnTo>
                  <a:pt x="1574114" y="201472"/>
                </a:lnTo>
                <a:lnTo>
                  <a:pt x="1600784" y="185648"/>
                </a:lnTo>
                <a:lnTo>
                  <a:pt x="1637614" y="183400"/>
                </a:lnTo>
                <a:lnTo>
                  <a:pt x="1692224" y="200482"/>
                </a:lnTo>
                <a:lnTo>
                  <a:pt x="1699844" y="201180"/>
                </a:lnTo>
                <a:lnTo>
                  <a:pt x="1702384" y="202958"/>
                </a:lnTo>
                <a:lnTo>
                  <a:pt x="1696034" y="210172"/>
                </a:lnTo>
                <a:lnTo>
                  <a:pt x="1689684" y="220954"/>
                </a:lnTo>
                <a:lnTo>
                  <a:pt x="1715084" y="249859"/>
                </a:lnTo>
                <a:lnTo>
                  <a:pt x="1717624" y="249770"/>
                </a:lnTo>
                <a:lnTo>
                  <a:pt x="1718894" y="249720"/>
                </a:lnTo>
                <a:lnTo>
                  <a:pt x="1721434" y="249631"/>
                </a:lnTo>
                <a:lnTo>
                  <a:pt x="1726514" y="249453"/>
                </a:lnTo>
                <a:lnTo>
                  <a:pt x="1735404" y="245237"/>
                </a:lnTo>
                <a:lnTo>
                  <a:pt x="1737944" y="241261"/>
                </a:lnTo>
                <a:lnTo>
                  <a:pt x="1740484" y="237286"/>
                </a:lnTo>
                <a:lnTo>
                  <a:pt x="1745564" y="229768"/>
                </a:lnTo>
                <a:lnTo>
                  <a:pt x="1750644" y="226542"/>
                </a:lnTo>
                <a:lnTo>
                  <a:pt x="1756994" y="227622"/>
                </a:lnTo>
                <a:lnTo>
                  <a:pt x="1760804" y="230327"/>
                </a:lnTo>
                <a:lnTo>
                  <a:pt x="1764614" y="233019"/>
                </a:lnTo>
                <a:lnTo>
                  <a:pt x="1779854" y="239699"/>
                </a:lnTo>
                <a:lnTo>
                  <a:pt x="1806524" y="245275"/>
                </a:lnTo>
                <a:lnTo>
                  <a:pt x="1833194" y="249974"/>
                </a:lnTo>
                <a:lnTo>
                  <a:pt x="1849704" y="254025"/>
                </a:lnTo>
                <a:lnTo>
                  <a:pt x="1854784" y="255866"/>
                </a:lnTo>
                <a:lnTo>
                  <a:pt x="1859864" y="253911"/>
                </a:lnTo>
                <a:lnTo>
                  <a:pt x="1863674" y="243522"/>
                </a:lnTo>
                <a:lnTo>
                  <a:pt x="1870024" y="241033"/>
                </a:lnTo>
                <a:lnTo>
                  <a:pt x="1883994" y="241033"/>
                </a:lnTo>
                <a:lnTo>
                  <a:pt x="1920824" y="228752"/>
                </a:lnTo>
                <a:lnTo>
                  <a:pt x="1925904" y="220865"/>
                </a:lnTo>
                <a:lnTo>
                  <a:pt x="1938604" y="201142"/>
                </a:lnTo>
                <a:close/>
              </a:path>
              <a:path w="4767580" h="9404350">
                <a:moveTo>
                  <a:pt x="4766983" y="8987942"/>
                </a:moveTo>
                <a:lnTo>
                  <a:pt x="4703483" y="8988044"/>
                </a:lnTo>
                <a:lnTo>
                  <a:pt x="4601883" y="8988171"/>
                </a:lnTo>
                <a:lnTo>
                  <a:pt x="3522383" y="8988285"/>
                </a:lnTo>
                <a:lnTo>
                  <a:pt x="3141383" y="8988311"/>
                </a:lnTo>
                <a:lnTo>
                  <a:pt x="3039783" y="8988044"/>
                </a:lnTo>
                <a:lnTo>
                  <a:pt x="2938183" y="8987701"/>
                </a:lnTo>
                <a:lnTo>
                  <a:pt x="2836583" y="8987295"/>
                </a:lnTo>
                <a:lnTo>
                  <a:pt x="2785783" y="8987053"/>
                </a:lnTo>
                <a:lnTo>
                  <a:pt x="2747683" y="8986812"/>
                </a:lnTo>
                <a:lnTo>
                  <a:pt x="2696883" y="8986533"/>
                </a:lnTo>
                <a:lnTo>
                  <a:pt x="2658783" y="8986241"/>
                </a:lnTo>
                <a:lnTo>
                  <a:pt x="1744383" y="8978900"/>
                </a:lnTo>
                <a:lnTo>
                  <a:pt x="1312583" y="8975585"/>
                </a:lnTo>
                <a:lnTo>
                  <a:pt x="1071283" y="8973782"/>
                </a:lnTo>
                <a:lnTo>
                  <a:pt x="931583" y="8972817"/>
                </a:lnTo>
                <a:lnTo>
                  <a:pt x="842683" y="8972309"/>
                </a:lnTo>
                <a:lnTo>
                  <a:pt x="779183" y="8971978"/>
                </a:lnTo>
                <a:lnTo>
                  <a:pt x="753783" y="8971902"/>
                </a:lnTo>
                <a:lnTo>
                  <a:pt x="753783" y="8933967"/>
                </a:lnTo>
                <a:lnTo>
                  <a:pt x="741083" y="8921039"/>
                </a:lnTo>
                <a:lnTo>
                  <a:pt x="728383" y="8914524"/>
                </a:lnTo>
                <a:lnTo>
                  <a:pt x="715683" y="8910168"/>
                </a:lnTo>
                <a:lnTo>
                  <a:pt x="728383" y="8894496"/>
                </a:lnTo>
                <a:lnTo>
                  <a:pt x="728383" y="8877884"/>
                </a:lnTo>
                <a:lnTo>
                  <a:pt x="715683" y="8875166"/>
                </a:lnTo>
                <a:lnTo>
                  <a:pt x="715683" y="8874709"/>
                </a:lnTo>
                <a:lnTo>
                  <a:pt x="702983" y="8871140"/>
                </a:lnTo>
                <a:lnTo>
                  <a:pt x="702983" y="8838908"/>
                </a:lnTo>
                <a:lnTo>
                  <a:pt x="690283" y="8837651"/>
                </a:lnTo>
                <a:lnTo>
                  <a:pt x="690283" y="8887663"/>
                </a:lnTo>
                <a:lnTo>
                  <a:pt x="690283" y="8913368"/>
                </a:lnTo>
                <a:lnTo>
                  <a:pt x="677583" y="8921115"/>
                </a:lnTo>
                <a:lnTo>
                  <a:pt x="677583" y="8921979"/>
                </a:lnTo>
                <a:lnTo>
                  <a:pt x="664883" y="8919032"/>
                </a:lnTo>
                <a:lnTo>
                  <a:pt x="677583" y="8915375"/>
                </a:lnTo>
                <a:lnTo>
                  <a:pt x="677583" y="8891092"/>
                </a:lnTo>
                <a:lnTo>
                  <a:pt x="690283" y="8887663"/>
                </a:lnTo>
                <a:lnTo>
                  <a:pt x="690283" y="8837651"/>
                </a:lnTo>
                <a:lnTo>
                  <a:pt x="677583" y="8839771"/>
                </a:lnTo>
                <a:lnTo>
                  <a:pt x="664883" y="8844864"/>
                </a:lnTo>
                <a:lnTo>
                  <a:pt x="664883" y="8891905"/>
                </a:lnTo>
                <a:lnTo>
                  <a:pt x="652183" y="8897658"/>
                </a:lnTo>
                <a:lnTo>
                  <a:pt x="652183" y="8907996"/>
                </a:lnTo>
                <a:lnTo>
                  <a:pt x="652183" y="8914257"/>
                </a:lnTo>
                <a:lnTo>
                  <a:pt x="639483" y="8927338"/>
                </a:lnTo>
                <a:lnTo>
                  <a:pt x="626783" y="8937180"/>
                </a:lnTo>
                <a:lnTo>
                  <a:pt x="601383" y="8941105"/>
                </a:lnTo>
                <a:lnTo>
                  <a:pt x="575983" y="8936418"/>
                </a:lnTo>
                <a:lnTo>
                  <a:pt x="575983" y="8924861"/>
                </a:lnTo>
                <a:lnTo>
                  <a:pt x="563283" y="8905392"/>
                </a:lnTo>
                <a:lnTo>
                  <a:pt x="563283" y="8870671"/>
                </a:lnTo>
                <a:lnTo>
                  <a:pt x="575983" y="8875001"/>
                </a:lnTo>
                <a:lnTo>
                  <a:pt x="588683" y="8883358"/>
                </a:lnTo>
                <a:lnTo>
                  <a:pt x="588683" y="8898725"/>
                </a:lnTo>
                <a:lnTo>
                  <a:pt x="601383" y="8902675"/>
                </a:lnTo>
                <a:lnTo>
                  <a:pt x="614083" y="8903868"/>
                </a:lnTo>
                <a:lnTo>
                  <a:pt x="614083" y="8914562"/>
                </a:lnTo>
                <a:lnTo>
                  <a:pt x="601383" y="8924811"/>
                </a:lnTo>
                <a:lnTo>
                  <a:pt x="601383" y="8929611"/>
                </a:lnTo>
                <a:lnTo>
                  <a:pt x="614083" y="8929370"/>
                </a:lnTo>
                <a:lnTo>
                  <a:pt x="626783" y="8924938"/>
                </a:lnTo>
                <a:lnTo>
                  <a:pt x="626783" y="8917178"/>
                </a:lnTo>
                <a:lnTo>
                  <a:pt x="639483" y="8910739"/>
                </a:lnTo>
                <a:lnTo>
                  <a:pt x="652183" y="8907996"/>
                </a:lnTo>
                <a:lnTo>
                  <a:pt x="652183" y="8897658"/>
                </a:lnTo>
                <a:lnTo>
                  <a:pt x="652183" y="8862695"/>
                </a:lnTo>
                <a:lnTo>
                  <a:pt x="639483" y="8859088"/>
                </a:lnTo>
                <a:lnTo>
                  <a:pt x="639483" y="8855342"/>
                </a:lnTo>
                <a:lnTo>
                  <a:pt x="639191" y="8855367"/>
                </a:lnTo>
                <a:lnTo>
                  <a:pt x="626783" y="8856828"/>
                </a:lnTo>
                <a:lnTo>
                  <a:pt x="614083" y="8863609"/>
                </a:lnTo>
                <a:lnTo>
                  <a:pt x="614083" y="8892667"/>
                </a:lnTo>
                <a:lnTo>
                  <a:pt x="601383" y="8892667"/>
                </a:lnTo>
                <a:lnTo>
                  <a:pt x="601383" y="8877821"/>
                </a:lnTo>
                <a:lnTo>
                  <a:pt x="614083" y="8853513"/>
                </a:lnTo>
                <a:lnTo>
                  <a:pt x="626783" y="8832913"/>
                </a:lnTo>
                <a:lnTo>
                  <a:pt x="664883" y="8820760"/>
                </a:lnTo>
                <a:lnTo>
                  <a:pt x="690283" y="8821750"/>
                </a:lnTo>
                <a:lnTo>
                  <a:pt x="715683" y="8827033"/>
                </a:lnTo>
                <a:lnTo>
                  <a:pt x="728383" y="8823439"/>
                </a:lnTo>
                <a:lnTo>
                  <a:pt x="715683" y="8812085"/>
                </a:lnTo>
                <a:lnTo>
                  <a:pt x="702983" y="8794115"/>
                </a:lnTo>
                <a:lnTo>
                  <a:pt x="690283" y="8776906"/>
                </a:lnTo>
                <a:lnTo>
                  <a:pt x="702983" y="8766670"/>
                </a:lnTo>
                <a:lnTo>
                  <a:pt x="702983" y="8761006"/>
                </a:lnTo>
                <a:lnTo>
                  <a:pt x="715683" y="8759876"/>
                </a:lnTo>
                <a:lnTo>
                  <a:pt x="715683" y="8775776"/>
                </a:lnTo>
                <a:lnTo>
                  <a:pt x="728383" y="8777224"/>
                </a:lnTo>
                <a:lnTo>
                  <a:pt x="728383" y="8774773"/>
                </a:lnTo>
                <a:lnTo>
                  <a:pt x="741083" y="8768423"/>
                </a:lnTo>
                <a:lnTo>
                  <a:pt x="753783" y="8757488"/>
                </a:lnTo>
                <a:lnTo>
                  <a:pt x="753783" y="8749081"/>
                </a:lnTo>
                <a:lnTo>
                  <a:pt x="741083" y="8744179"/>
                </a:lnTo>
                <a:lnTo>
                  <a:pt x="715683" y="8743772"/>
                </a:lnTo>
                <a:lnTo>
                  <a:pt x="702983" y="8744344"/>
                </a:lnTo>
                <a:lnTo>
                  <a:pt x="690283" y="8741791"/>
                </a:lnTo>
                <a:lnTo>
                  <a:pt x="690283" y="8752713"/>
                </a:lnTo>
                <a:lnTo>
                  <a:pt x="677583" y="8763876"/>
                </a:lnTo>
                <a:lnTo>
                  <a:pt x="664883" y="8773135"/>
                </a:lnTo>
                <a:lnTo>
                  <a:pt x="652183" y="8781237"/>
                </a:lnTo>
                <a:lnTo>
                  <a:pt x="652183" y="8787066"/>
                </a:lnTo>
                <a:lnTo>
                  <a:pt x="664883" y="8790724"/>
                </a:lnTo>
                <a:lnTo>
                  <a:pt x="677583" y="8792299"/>
                </a:lnTo>
                <a:lnTo>
                  <a:pt x="690283" y="8794267"/>
                </a:lnTo>
                <a:lnTo>
                  <a:pt x="690283" y="8801405"/>
                </a:lnTo>
                <a:lnTo>
                  <a:pt x="677583" y="8802091"/>
                </a:lnTo>
                <a:lnTo>
                  <a:pt x="664883" y="8802116"/>
                </a:lnTo>
                <a:lnTo>
                  <a:pt x="652183" y="8803907"/>
                </a:lnTo>
                <a:lnTo>
                  <a:pt x="639483" y="8807831"/>
                </a:lnTo>
                <a:lnTo>
                  <a:pt x="626783" y="8814219"/>
                </a:lnTo>
                <a:lnTo>
                  <a:pt x="626783" y="8819439"/>
                </a:lnTo>
                <a:lnTo>
                  <a:pt x="614083" y="8823706"/>
                </a:lnTo>
                <a:lnTo>
                  <a:pt x="614083" y="8826602"/>
                </a:lnTo>
                <a:lnTo>
                  <a:pt x="601383" y="8827656"/>
                </a:lnTo>
                <a:lnTo>
                  <a:pt x="601383" y="8810777"/>
                </a:lnTo>
                <a:lnTo>
                  <a:pt x="614083" y="8807653"/>
                </a:lnTo>
                <a:lnTo>
                  <a:pt x="614083" y="8802573"/>
                </a:lnTo>
                <a:lnTo>
                  <a:pt x="626783" y="8795956"/>
                </a:lnTo>
                <a:lnTo>
                  <a:pt x="626783" y="8786012"/>
                </a:lnTo>
                <a:lnTo>
                  <a:pt x="652183" y="8773249"/>
                </a:lnTo>
                <a:lnTo>
                  <a:pt x="664883" y="8758149"/>
                </a:lnTo>
                <a:lnTo>
                  <a:pt x="677583" y="8750757"/>
                </a:lnTo>
                <a:lnTo>
                  <a:pt x="677583" y="8742782"/>
                </a:lnTo>
                <a:lnTo>
                  <a:pt x="664883" y="8742705"/>
                </a:lnTo>
                <a:lnTo>
                  <a:pt x="664883" y="8747709"/>
                </a:lnTo>
                <a:lnTo>
                  <a:pt x="652183" y="8753894"/>
                </a:lnTo>
                <a:lnTo>
                  <a:pt x="652183" y="8760943"/>
                </a:lnTo>
                <a:lnTo>
                  <a:pt x="639483" y="8761298"/>
                </a:lnTo>
                <a:lnTo>
                  <a:pt x="639483" y="8744204"/>
                </a:lnTo>
                <a:lnTo>
                  <a:pt x="652183" y="8735771"/>
                </a:lnTo>
                <a:lnTo>
                  <a:pt x="664883" y="8730805"/>
                </a:lnTo>
                <a:lnTo>
                  <a:pt x="677583" y="8730196"/>
                </a:lnTo>
                <a:lnTo>
                  <a:pt x="690283" y="8734844"/>
                </a:lnTo>
                <a:lnTo>
                  <a:pt x="690283" y="8735492"/>
                </a:lnTo>
                <a:lnTo>
                  <a:pt x="702983" y="8724836"/>
                </a:lnTo>
                <a:lnTo>
                  <a:pt x="702983" y="8716581"/>
                </a:lnTo>
                <a:lnTo>
                  <a:pt x="715683" y="8716061"/>
                </a:lnTo>
                <a:lnTo>
                  <a:pt x="715683" y="8721382"/>
                </a:lnTo>
                <a:lnTo>
                  <a:pt x="728383" y="8726741"/>
                </a:lnTo>
                <a:lnTo>
                  <a:pt x="728383" y="8720150"/>
                </a:lnTo>
                <a:lnTo>
                  <a:pt x="741083" y="8705380"/>
                </a:lnTo>
                <a:lnTo>
                  <a:pt x="741083" y="8686254"/>
                </a:lnTo>
                <a:lnTo>
                  <a:pt x="753783" y="8673643"/>
                </a:lnTo>
                <a:lnTo>
                  <a:pt x="741083" y="8667166"/>
                </a:lnTo>
                <a:lnTo>
                  <a:pt x="728383" y="8667445"/>
                </a:lnTo>
                <a:lnTo>
                  <a:pt x="715683" y="8675091"/>
                </a:lnTo>
                <a:lnTo>
                  <a:pt x="702983" y="8681364"/>
                </a:lnTo>
                <a:lnTo>
                  <a:pt x="690283" y="8682825"/>
                </a:lnTo>
                <a:lnTo>
                  <a:pt x="690283" y="8712200"/>
                </a:lnTo>
                <a:lnTo>
                  <a:pt x="677583" y="8717877"/>
                </a:lnTo>
                <a:lnTo>
                  <a:pt x="664883" y="8718271"/>
                </a:lnTo>
                <a:lnTo>
                  <a:pt x="664883" y="8706625"/>
                </a:lnTo>
                <a:lnTo>
                  <a:pt x="677583" y="8694610"/>
                </a:lnTo>
                <a:lnTo>
                  <a:pt x="664883" y="8681326"/>
                </a:lnTo>
                <a:lnTo>
                  <a:pt x="664883" y="8671636"/>
                </a:lnTo>
                <a:lnTo>
                  <a:pt x="652183" y="8670379"/>
                </a:lnTo>
                <a:lnTo>
                  <a:pt x="652183" y="8676081"/>
                </a:lnTo>
                <a:lnTo>
                  <a:pt x="639483" y="8684958"/>
                </a:lnTo>
                <a:lnTo>
                  <a:pt x="639483" y="8693798"/>
                </a:lnTo>
                <a:lnTo>
                  <a:pt x="652183" y="8699436"/>
                </a:lnTo>
                <a:lnTo>
                  <a:pt x="652183" y="8716569"/>
                </a:lnTo>
                <a:lnTo>
                  <a:pt x="639191" y="8719477"/>
                </a:lnTo>
                <a:lnTo>
                  <a:pt x="626783" y="8716620"/>
                </a:lnTo>
                <a:lnTo>
                  <a:pt x="626783" y="8725662"/>
                </a:lnTo>
                <a:lnTo>
                  <a:pt x="626783" y="8741385"/>
                </a:lnTo>
                <a:lnTo>
                  <a:pt x="626783" y="8753259"/>
                </a:lnTo>
                <a:lnTo>
                  <a:pt x="626783" y="8783066"/>
                </a:lnTo>
                <a:lnTo>
                  <a:pt x="614083" y="8789924"/>
                </a:lnTo>
                <a:lnTo>
                  <a:pt x="614083" y="8756713"/>
                </a:lnTo>
                <a:lnTo>
                  <a:pt x="626783" y="8753259"/>
                </a:lnTo>
                <a:lnTo>
                  <a:pt x="626783" y="8741385"/>
                </a:lnTo>
                <a:lnTo>
                  <a:pt x="614083" y="8749322"/>
                </a:lnTo>
                <a:lnTo>
                  <a:pt x="614083" y="8719896"/>
                </a:lnTo>
                <a:lnTo>
                  <a:pt x="626783" y="8725662"/>
                </a:lnTo>
                <a:lnTo>
                  <a:pt x="626783" y="8716620"/>
                </a:lnTo>
                <a:lnTo>
                  <a:pt x="626783" y="8710270"/>
                </a:lnTo>
                <a:lnTo>
                  <a:pt x="601383" y="8699576"/>
                </a:lnTo>
                <a:lnTo>
                  <a:pt x="588683" y="8697595"/>
                </a:lnTo>
                <a:lnTo>
                  <a:pt x="588683" y="8718017"/>
                </a:lnTo>
                <a:lnTo>
                  <a:pt x="601383" y="8748979"/>
                </a:lnTo>
                <a:lnTo>
                  <a:pt x="588683" y="8783333"/>
                </a:lnTo>
                <a:lnTo>
                  <a:pt x="588683" y="8817762"/>
                </a:lnTo>
                <a:lnTo>
                  <a:pt x="588683" y="8820429"/>
                </a:lnTo>
                <a:lnTo>
                  <a:pt x="575983" y="8827313"/>
                </a:lnTo>
                <a:lnTo>
                  <a:pt x="563283" y="8836965"/>
                </a:lnTo>
                <a:lnTo>
                  <a:pt x="550583" y="8847950"/>
                </a:lnTo>
                <a:lnTo>
                  <a:pt x="537883" y="8855532"/>
                </a:lnTo>
                <a:lnTo>
                  <a:pt x="512483" y="8857590"/>
                </a:lnTo>
                <a:lnTo>
                  <a:pt x="499783" y="8854186"/>
                </a:lnTo>
                <a:lnTo>
                  <a:pt x="487083" y="8845385"/>
                </a:lnTo>
                <a:lnTo>
                  <a:pt x="474383" y="8827681"/>
                </a:lnTo>
                <a:lnTo>
                  <a:pt x="474383" y="8806790"/>
                </a:lnTo>
                <a:lnTo>
                  <a:pt x="487083" y="8785479"/>
                </a:lnTo>
                <a:lnTo>
                  <a:pt x="512483" y="8766467"/>
                </a:lnTo>
                <a:lnTo>
                  <a:pt x="512483" y="8769058"/>
                </a:lnTo>
                <a:lnTo>
                  <a:pt x="499783" y="8782875"/>
                </a:lnTo>
                <a:lnTo>
                  <a:pt x="487083" y="8802497"/>
                </a:lnTo>
                <a:lnTo>
                  <a:pt x="487083" y="8827656"/>
                </a:lnTo>
                <a:lnTo>
                  <a:pt x="499783" y="8823147"/>
                </a:lnTo>
                <a:lnTo>
                  <a:pt x="499783" y="8807653"/>
                </a:lnTo>
                <a:lnTo>
                  <a:pt x="512483" y="8807653"/>
                </a:lnTo>
                <a:lnTo>
                  <a:pt x="512483" y="8793416"/>
                </a:lnTo>
                <a:lnTo>
                  <a:pt x="525183" y="8790368"/>
                </a:lnTo>
                <a:lnTo>
                  <a:pt x="525183" y="8802649"/>
                </a:lnTo>
                <a:lnTo>
                  <a:pt x="512483" y="8813508"/>
                </a:lnTo>
                <a:lnTo>
                  <a:pt x="512483" y="8824519"/>
                </a:lnTo>
                <a:lnTo>
                  <a:pt x="525183" y="8835542"/>
                </a:lnTo>
                <a:lnTo>
                  <a:pt x="537883" y="8846452"/>
                </a:lnTo>
                <a:lnTo>
                  <a:pt x="537883" y="8841702"/>
                </a:lnTo>
                <a:lnTo>
                  <a:pt x="550583" y="8834869"/>
                </a:lnTo>
                <a:lnTo>
                  <a:pt x="563283" y="8827757"/>
                </a:lnTo>
                <a:lnTo>
                  <a:pt x="575983" y="8822182"/>
                </a:lnTo>
                <a:lnTo>
                  <a:pt x="575983" y="8819693"/>
                </a:lnTo>
                <a:lnTo>
                  <a:pt x="588683" y="8817762"/>
                </a:lnTo>
                <a:lnTo>
                  <a:pt x="588683" y="8783333"/>
                </a:lnTo>
                <a:lnTo>
                  <a:pt x="563283" y="8811171"/>
                </a:lnTo>
                <a:lnTo>
                  <a:pt x="537883" y="8822652"/>
                </a:lnTo>
                <a:lnTo>
                  <a:pt x="525183" y="8819210"/>
                </a:lnTo>
                <a:lnTo>
                  <a:pt x="525183" y="8811235"/>
                </a:lnTo>
                <a:lnTo>
                  <a:pt x="537883" y="8802281"/>
                </a:lnTo>
                <a:lnTo>
                  <a:pt x="550583" y="8795868"/>
                </a:lnTo>
                <a:lnTo>
                  <a:pt x="563283" y="8792896"/>
                </a:lnTo>
                <a:lnTo>
                  <a:pt x="563283" y="8782990"/>
                </a:lnTo>
                <a:lnTo>
                  <a:pt x="550583" y="8775255"/>
                </a:lnTo>
                <a:lnTo>
                  <a:pt x="550583" y="8760917"/>
                </a:lnTo>
                <a:lnTo>
                  <a:pt x="563283" y="8755532"/>
                </a:lnTo>
                <a:lnTo>
                  <a:pt x="575983" y="8744534"/>
                </a:lnTo>
                <a:lnTo>
                  <a:pt x="575983" y="8709457"/>
                </a:lnTo>
                <a:lnTo>
                  <a:pt x="563283" y="8710270"/>
                </a:lnTo>
                <a:lnTo>
                  <a:pt x="563283" y="8732634"/>
                </a:lnTo>
                <a:lnTo>
                  <a:pt x="563283" y="8744458"/>
                </a:lnTo>
                <a:lnTo>
                  <a:pt x="550583" y="8750376"/>
                </a:lnTo>
                <a:lnTo>
                  <a:pt x="550583" y="8754783"/>
                </a:lnTo>
                <a:lnTo>
                  <a:pt x="537883" y="8757348"/>
                </a:lnTo>
                <a:lnTo>
                  <a:pt x="537883" y="8751252"/>
                </a:lnTo>
                <a:lnTo>
                  <a:pt x="550583" y="8743328"/>
                </a:lnTo>
                <a:lnTo>
                  <a:pt x="550583" y="8735911"/>
                </a:lnTo>
                <a:lnTo>
                  <a:pt x="563283" y="8732634"/>
                </a:lnTo>
                <a:lnTo>
                  <a:pt x="563283" y="8710270"/>
                </a:lnTo>
                <a:lnTo>
                  <a:pt x="550583" y="8706726"/>
                </a:lnTo>
                <a:lnTo>
                  <a:pt x="550583" y="8719020"/>
                </a:lnTo>
                <a:lnTo>
                  <a:pt x="550583" y="8728989"/>
                </a:lnTo>
                <a:lnTo>
                  <a:pt x="537883" y="8732634"/>
                </a:lnTo>
                <a:lnTo>
                  <a:pt x="525183" y="8736330"/>
                </a:lnTo>
                <a:lnTo>
                  <a:pt x="525183" y="8740826"/>
                </a:lnTo>
                <a:lnTo>
                  <a:pt x="512483" y="8744534"/>
                </a:lnTo>
                <a:lnTo>
                  <a:pt x="512483" y="8746172"/>
                </a:lnTo>
                <a:lnTo>
                  <a:pt x="499783" y="8745868"/>
                </a:lnTo>
                <a:lnTo>
                  <a:pt x="499783" y="8743671"/>
                </a:lnTo>
                <a:lnTo>
                  <a:pt x="487083" y="8740724"/>
                </a:lnTo>
                <a:lnTo>
                  <a:pt x="487083" y="8737397"/>
                </a:lnTo>
                <a:lnTo>
                  <a:pt x="499783" y="8736305"/>
                </a:lnTo>
                <a:lnTo>
                  <a:pt x="499783" y="8734869"/>
                </a:lnTo>
                <a:lnTo>
                  <a:pt x="512483" y="8731733"/>
                </a:lnTo>
                <a:lnTo>
                  <a:pt x="525183" y="8725497"/>
                </a:lnTo>
                <a:lnTo>
                  <a:pt x="550583" y="8719020"/>
                </a:lnTo>
                <a:lnTo>
                  <a:pt x="550583" y="8706726"/>
                </a:lnTo>
                <a:lnTo>
                  <a:pt x="550583" y="8699640"/>
                </a:lnTo>
                <a:lnTo>
                  <a:pt x="537883" y="8689823"/>
                </a:lnTo>
                <a:lnTo>
                  <a:pt x="537883" y="8681898"/>
                </a:lnTo>
                <a:lnTo>
                  <a:pt x="525183" y="8677948"/>
                </a:lnTo>
                <a:lnTo>
                  <a:pt x="525183" y="8678621"/>
                </a:lnTo>
                <a:lnTo>
                  <a:pt x="512483" y="8684514"/>
                </a:lnTo>
                <a:lnTo>
                  <a:pt x="512483" y="8698547"/>
                </a:lnTo>
                <a:lnTo>
                  <a:pt x="499783" y="8695969"/>
                </a:lnTo>
                <a:lnTo>
                  <a:pt x="499783" y="8686736"/>
                </a:lnTo>
                <a:lnTo>
                  <a:pt x="474383" y="8670849"/>
                </a:lnTo>
                <a:lnTo>
                  <a:pt x="448983" y="8663559"/>
                </a:lnTo>
                <a:lnTo>
                  <a:pt x="423583" y="8665642"/>
                </a:lnTo>
                <a:lnTo>
                  <a:pt x="423583" y="8687625"/>
                </a:lnTo>
                <a:lnTo>
                  <a:pt x="423583" y="8721255"/>
                </a:lnTo>
                <a:lnTo>
                  <a:pt x="410883" y="8714753"/>
                </a:lnTo>
                <a:lnTo>
                  <a:pt x="410883" y="8692464"/>
                </a:lnTo>
                <a:lnTo>
                  <a:pt x="423583" y="8687625"/>
                </a:lnTo>
                <a:lnTo>
                  <a:pt x="423583" y="8665642"/>
                </a:lnTo>
                <a:lnTo>
                  <a:pt x="398183" y="8677885"/>
                </a:lnTo>
                <a:lnTo>
                  <a:pt x="398183" y="8713902"/>
                </a:lnTo>
                <a:lnTo>
                  <a:pt x="410883" y="8727326"/>
                </a:lnTo>
                <a:lnTo>
                  <a:pt x="423583" y="8732634"/>
                </a:lnTo>
                <a:lnTo>
                  <a:pt x="436283" y="8730602"/>
                </a:lnTo>
                <a:lnTo>
                  <a:pt x="448983" y="8725116"/>
                </a:lnTo>
                <a:lnTo>
                  <a:pt x="448983" y="8717140"/>
                </a:lnTo>
                <a:lnTo>
                  <a:pt x="436283" y="8699360"/>
                </a:lnTo>
                <a:lnTo>
                  <a:pt x="436283" y="8684196"/>
                </a:lnTo>
                <a:lnTo>
                  <a:pt x="448983" y="8679180"/>
                </a:lnTo>
                <a:lnTo>
                  <a:pt x="461683" y="8679967"/>
                </a:lnTo>
                <a:lnTo>
                  <a:pt x="474383" y="8694496"/>
                </a:lnTo>
                <a:lnTo>
                  <a:pt x="474383" y="8720049"/>
                </a:lnTo>
                <a:lnTo>
                  <a:pt x="448983" y="8787384"/>
                </a:lnTo>
                <a:lnTo>
                  <a:pt x="448983" y="8818486"/>
                </a:lnTo>
                <a:lnTo>
                  <a:pt x="461683" y="8844801"/>
                </a:lnTo>
                <a:lnTo>
                  <a:pt x="487083" y="8863952"/>
                </a:lnTo>
                <a:lnTo>
                  <a:pt x="487083" y="8872195"/>
                </a:lnTo>
                <a:lnTo>
                  <a:pt x="499783" y="8885898"/>
                </a:lnTo>
                <a:lnTo>
                  <a:pt x="499783" y="8922677"/>
                </a:lnTo>
                <a:lnTo>
                  <a:pt x="512483" y="8920874"/>
                </a:lnTo>
                <a:lnTo>
                  <a:pt x="512483" y="8895270"/>
                </a:lnTo>
                <a:lnTo>
                  <a:pt x="525183" y="8900350"/>
                </a:lnTo>
                <a:lnTo>
                  <a:pt x="525183" y="8917673"/>
                </a:lnTo>
                <a:lnTo>
                  <a:pt x="537883" y="8919070"/>
                </a:lnTo>
                <a:lnTo>
                  <a:pt x="537883" y="8922880"/>
                </a:lnTo>
                <a:lnTo>
                  <a:pt x="550583" y="8928519"/>
                </a:lnTo>
                <a:lnTo>
                  <a:pt x="563283" y="8935390"/>
                </a:lnTo>
                <a:lnTo>
                  <a:pt x="588683" y="8955964"/>
                </a:lnTo>
                <a:lnTo>
                  <a:pt x="626783" y="8963889"/>
                </a:lnTo>
                <a:lnTo>
                  <a:pt x="664883" y="8959278"/>
                </a:lnTo>
                <a:lnTo>
                  <a:pt x="690283" y="8947912"/>
                </a:lnTo>
                <a:lnTo>
                  <a:pt x="702983" y="8942235"/>
                </a:lnTo>
                <a:lnTo>
                  <a:pt x="715683" y="8937625"/>
                </a:lnTo>
                <a:lnTo>
                  <a:pt x="728383" y="8939454"/>
                </a:lnTo>
                <a:lnTo>
                  <a:pt x="741083" y="8946807"/>
                </a:lnTo>
                <a:lnTo>
                  <a:pt x="741083" y="8968270"/>
                </a:lnTo>
                <a:lnTo>
                  <a:pt x="741083" y="8990940"/>
                </a:lnTo>
                <a:lnTo>
                  <a:pt x="741083" y="8995486"/>
                </a:lnTo>
                <a:lnTo>
                  <a:pt x="728383" y="8999766"/>
                </a:lnTo>
                <a:lnTo>
                  <a:pt x="728383" y="8999957"/>
                </a:lnTo>
                <a:lnTo>
                  <a:pt x="715683" y="8995816"/>
                </a:lnTo>
                <a:lnTo>
                  <a:pt x="702983" y="8989327"/>
                </a:lnTo>
                <a:lnTo>
                  <a:pt x="702983" y="8982507"/>
                </a:lnTo>
                <a:lnTo>
                  <a:pt x="715683" y="8984399"/>
                </a:lnTo>
                <a:lnTo>
                  <a:pt x="728383" y="8986952"/>
                </a:lnTo>
                <a:lnTo>
                  <a:pt x="741083" y="8990940"/>
                </a:lnTo>
                <a:lnTo>
                  <a:pt x="741083" y="8968270"/>
                </a:lnTo>
                <a:lnTo>
                  <a:pt x="728383" y="8974214"/>
                </a:lnTo>
                <a:lnTo>
                  <a:pt x="715683" y="8975319"/>
                </a:lnTo>
                <a:lnTo>
                  <a:pt x="715683" y="8970264"/>
                </a:lnTo>
                <a:lnTo>
                  <a:pt x="702983" y="8964625"/>
                </a:lnTo>
                <a:lnTo>
                  <a:pt x="702983" y="8964816"/>
                </a:lnTo>
                <a:lnTo>
                  <a:pt x="690283" y="8970543"/>
                </a:lnTo>
                <a:lnTo>
                  <a:pt x="690283" y="8981542"/>
                </a:lnTo>
                <a:lnTo>
                  <a:pt x="702983" y="9004033"/>
                </a:lnTo>
                <a:lnTo>
                  <a:pt x="715683" y="9015997"/>
                </a:lnTo>
                <a:lnTo>
                  <a:pt x="741083" y="9015019"/>
                </a:lnTo>
                <a:lnTo>
                  <a:pt x="766483" y="8982100"/>
                </a:lnTo>
                <a:lnTo>
                  <a:pt x="982383" y="8985377"/>
                </a:lnTo>
                <a:lnTo>
                  <a:pt x="1071283" y="8986520"/>
                </a:lnTo>
                <a:lnTo>
                  <a:pt x="1147483" y="8987587"/>
                </a:lnTo>
                <a:lnTo>
                  <a:pt x="1236383" y="8988590"/>
                </a:lnTo>
                <a:lnTo>
                  <a:pt x="1312583" y="8989530"/>
                </a:lnTo>
                <a:lnTo>
                  <a:pt x="1401483" y="8990432"/>
                </a:lnTo>
                <a:lnTo>
                  <a:pt x="1604683" y="8992159"/>
                </a:lnTo>
                <a:lnTo>
                  <a:pt x="1718983" y="8993010"/>
                </a:lnTo>
                <a:lnTo>
                  <a:pt x="1845983" y="8993848"/>
                </a:lnTo>
                <a:lnTo>
                  <a:pt x="1985683" y="8994711"/>
                </a:lnTo>
                <a:lnTo>
                  <a:pt x="2138083" y="8995537"/>
                </a:lnTo>
                <a:lnTo>
                  <a:pt x="2328583" y="8996464"/>
                </a:lnTo>
                <a:lnTo>
                  <a:pt x="2544483" y="8997328"/>
                </a:lnTo>
                <a:lnTo>
                  <a:pt x="2836583" y="8998280"/>
                </a:lnTo>
                <a:lnTo>
                  <a:pt x="3192183" y="8999309"/>
                </a:lnTo>
                <a:lnTo>
                  <a:pt x="3573183" y="9000223"/>
                </a:lnTo>
                <a:lnTo>
                  <a:pt x="3636683" y="9000350"/>
                </a:lnTo>
                <a:lnTo>
                  <a:pt x="3687483" y="9000477"/>
                </a:lnTo>
                <a:lnTo>
                  <a:pt x="3750983" y="9000592"/>
                </a:lnTo>
                <a:lnTo>
                  <a:pt x="3801783" y="9000706"/>
                </a:lnTo>
                <a:lnTo>
                  <a:pt x="3865283" y="9000833"/>
                </a:lnTo>
                <a:lnTo>
                  <a:pt x="3928783" y="9000947"/>
                </a:lnTo>
                <a:lnTo>
                  <a:pt x="3979583" y="9001061"/>
                </a:lnTo>
                <a:lnTo>
                  <a:pt x="4043083" y="9001176"/>
                </a:lnTo>
                <a:lnTo>
                  <a:pt x="4106583" y="9001277"/>
                </a:lnTo>
                <a:lnTo>
                  <a:pt x="4170083" y="9001392"/>
                </a:lnTo>
                <a:lnTo>
                  <a:pt x="4233583" y="9001506"/>
                </a:lnTo>
                <a:lnTo>
                  <a:pt x="4297083" y="9001608"/>
                </a:lnTo>
                <a:lnTo>
                  <a:pt x="4347883" y="9001709"/>
                </a:lnTo>
                <a:lnTo>
                  <a:pt x="4411383" y="9001823"/>
                </a:lnTo>
                <a:lnTo>
                  <a:pt x="4474883" y="9001925"/>
                </a:lnTo>
                <a:lnTo>
                  <a:pt x="4538383" y="9002027"/>
                </a:lnTo>
                <a:lnTo>
                  <a:pt x="4563783" y="9002065"/>
                </a:lnTo>
                <a:lnTo>
                  <a:pt x="4627283" y="9002166"/>
                </a:lnTo>
                <a:lnTo>
                  <a:pt x="4703483" y="9002281"/>
                </a:lnTo>
                <a:lnTo>
                  <a:pt x="4766983" y="9002382"/>
                </a:lnTo>
                <a:lnTo>
                  <a:pt x="4766983" y="8987942"/>
                </a:lnTo>
                <a:close/>
              </a:path>
              <a:path w="4767580" h="9404350">
                <a:moveTo>
                  <a:pt x="4766983" y="437489"/>
                </a:moveTo>
                <a:lnTo>
                  <a:pt x="3610432" y="433705"/>
                </a:lnTo>
                <a:lnTo>
                  <a:pt x="3057461" y="432117"/>
                </a:lnTo>
                <a:lnTo>
                  <a:pt x="2653080" y="431126"/>
                </a:lnTo>
                <a:lnTo>
                  <a:pt x="2597467" y="430999"/>
                </a:lnTo>
                <a:lnTo>
                  <a:pt x="2542438" y="430885"/>
                </a:lnTo>
                <a:lnTo>
                  <a:pt x="1261757" y="430771"/>
                </a:lnTo>
                <a:lnTo>
                  <a:pt x="1200518" y="431038"/>
                </a:lnTo>
                <a:lnTo>
                  <a:pt x="1143393" y="431342"/>
                </a:lnTo>
                <a:lnTo>
                  <a:pt x="1090498" y="431711"/>
                </a:lnTo>
                <a:lnTo>
                  <a:pt x="1041933" y="432104"/>
                </a:lnTo>
                <a:lnTo>
                  <a:pt x="997813" y="432549"/>
                </a:lnTo>
                <a:lnTo>
                  <a:pt x="940206" y="433311"/>
                </a:lnTo>
                <a:lnTo>
                  <a:pt x="893241" y="434187"/>
                </a:lnTo>
                <a:lnTo>
                  <a:pt x="847813" y="435533"/>
                </a:lnTo>
                <a:lnTo>
                  <a:pt x="818083" y="438404"/>
                </a:lnTo>
                <a:lnTo>
                  <a:pt x="818311" y="438429"/>
                </a:lnTo>
                <a:lnTo>
                  <a:pt x="819200" y="438531"/>
                </a:lnTo>
                <a:lnTo>
                  <a:pt x="868019" y="439381"/>
                </a:lnTo>
                <a:lnTo>
                  <a:pt x="880021" y="439496"/>
                </a:lnTo>
                <a:lnTo>
                  <a:pt x="893241" y="439623"/>
                </a:lnTo>
                <a:lnTo>
                  <a:pt x="907694" y="439724"/>
                </a:lnTo>
                <a:lnTo>
                  <a:pt x="923353" y="439839"/>
                </a:lnTo>
                <a:lnTo>
                  <a:pt x="940206" y="439953"/>
                </a:lnTo>
                <a:lnTo>
                  <a:pt x="997813" y="440309"/>
                </a:lnTo>
                <a:lnTo>
                  <a:pt x="1041933" y="440537"/>
                </a:lnTo>
                <a:lnTo>
                  <a:pt x="1144549" y="441020"/>
                </a:lnTo>
                <a:lnTo>
                  <a:pt x="1366431" y="441858"/>
                </a:lnTo>
                <a:lnTo>
                  <a:pt x="1735429" y="442988"/>
                </a:lnTo>
                <a:lnTo>
                  <a:pt x="2542438" y="445008"/>
                </a:lnTo>
                <a:lnTo>
                  <a:pt x="2597467" y="445122"/>
                </a:lnTo>
                <a:lnTo>
                  <a:pt x="2653080" y="445249"/>
                </a:lnTo>
                <a:lnTo>
                  <a:pt x="2709265" y="445363"/>
                </a:lnTo>
                <a:lnTo>
                  <a:pt x="4766983" y="449783"/>
                </a:lnTo>
                <a:lnTo>
                  <a:pt x="4766983" y="437489"/>
                </a:lnTo>
                <a:close/>
              </a:path>
              <a:path w="4767580" h="9404350">
                <a:moveTo>
                  <a:pt x="4766983" y="200914"/>
                </a:moveTo>
                <a:lnTo>
                  <a:pt x="4543323" y="200850"/>
                </a:lnTo>
                <a:lnTo>
                  <a:pt x="4422838" y="200698"/>
                </a:lnTo>
                <a:lnTo>
                  <a:pt x="4313529" y="200418"/>
                </a:lnTo>
                <a:lnTo>
                  <a:pt x="4217886" y="200012"/>
                </a:lnTo>
                <a:lnTo>
                  <a:pt x="4175988" y="199745"/>
                </a:lnTo>
                <a:lnTo>
                  <a:pt x="4022115" y="198107"/>
                </a:lnTo>
                <a:lnTo>
                  <a:pt x="3925925" y="197142"/>
                </a:lnTo>
                <a:lnTo>
                  <a:pt x="3761536" y="195732"/>
                </a:lnTo>
                <a:lnTo>
                  <a:pt x="3513810" y="193890"/>
                </a:lnTo>
                <a:lnTo>
                  <a:pt x="3109087" y="191338"/>
                </a:lnTo>
                <a:lnTo>
                  <a:pt x="1968474" y="185648"/>
                </a:lnTo>
                <a:lnTo>
                  <a:pt x="1957514" y="185889"/>
                </a:lnTo>
                <a:lnTo>
                  <a:pt x="1952523" y="188137"/>
                </a:lnTo>
                <a:lnTo>
                  <a:pt x="1953882" y="192227"/>
                </a:lnTo>
                <a:lnTo>
                  <a:pt x="1993188" y="195110"/>
                </a:lnTo>
                <a:lnTo>
                  <a:pt x="2051405" y="196761"/>
                </a:lnTo>
                <a:lnTo>
                  <a:pt x="2133384" y="198348"/>
                </a:lnTo>
                <a:lnTo>
                  <a:pt x="2200338" y="199377"/>
                </a:lnTo>
                <a:lnTo>
                  <a:pt x="2276513" y="200355"/>
                </a:lnTo>
                <a:lnTo>
                  <a:pt x="2361374" y="201320"/>
                </a:lnTo>
                <a:lnTo>
                  <a:pt x="2503779" y="202692"/>
                </a:lnTo>
                <a:lnTo>
                  <a:pt x="2662707" y="203987"/>
                </a:lnTo>
                <a:lnTo>
                  <a:pt x="2836354" y="205193"/>
                </a:lnTo>
                <a:lnTo>
                  <a:pt x="3087624" y="206679"/>
                </a:lnTo>
                <a:lnTo>
                  <a:pt x="3357549" y="208013"/>
                </a:lnTo>
                <a:lnTo>
                  <a:pt x="3714648" y="209435"/>
                </a:lnTo>
                <a:lnTo>
                  <a:pt x="4085780" y="210591"/>
                </a:lnTo>
                <a:lnTo>
                  <a:pt x="4462602" y="211442"/>
                </a:lnTo>
                <a:lnTo>
                  <a:pt x="4766983" y="211924"/>
                </a:lnTo>
                <a:lnTo>
                  <a:pt x="4766983" y="200914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1888" y="9353491"/>
            <a:ext cx="154354" cy="89500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522312" y="510552"/>
            <a:ext cx="11363325" cy="9264650"/>
          </a:xfrm>
          <a:custGeom>
            <a:avLst/>
            <a:gdLst/>
            <a:ahLst/>
            <a:cxnLst/>
            <a:rect l="l" t="t" r="r" b="b"/>
            <a:pathLst>
              <a:path w="11363325" h="9264650">
                <a:moveTo>
                  <a:pt x="122339" y="703630"/>
                </a:moveTo>
                <a:lnTo>
                  <a:pt x="118389" y="703199"/>
                </a:lnTo>
                <a:lnTo>
                  <a:pt x="98996" y="716902"/>
                </a:lnTo>
                <a:lnTo>
                  <a:pt x="88138" y="720077"/>
                </a:lnTo>
                <a:lnTo>
                  <a:pt x="75844" y="719226"/>
                </a:lnTo>
                <a:lnTo>
                  <a:pt x="61226" y="714451"/>
                </a:lnTo>
                <a:lnTo>
                  <a:pt x="51358" y="710323"/>
                </a:lnTo>
                <a:lnTo>
                  <a:pt x="41313" y="706958"/>
                </a:lnTo>
                <a:lnTo>
                  <a:pt x="38887" y="706958"/>
                </a:lnTo>
                <a:lnTo>
                  <a:pt x="34544" y="708329"/>
                </a:lnTo>
                <a:lnTo>
                  <a:pt x="70256" y="729996"/>
                </a:lnTo>
                <a:lnTo>
                  <a:pt x="86283" y="731583"/>
                </a:lnTo>
                <a:lnTo>
                  <a:pt x="100444" y="727964"/>
                </a:lnTo>
                <a:lnTo>
                  <a:pt x="112776" y="719150"/>
                </a:lnTo>
                <a:lnTo>
                  <a:pt x="120650" y="709447"/>
                </a:lnTo>
                <a:lnTo>
                  <a:pt x="122339" y="703630"/>
                </a:lnTo>
                <a:close/>
              </a:path>
              <a:path w="11363325" h="9264650">
                <a:moveTo>
                  <a:pt x="373380" y="803071"/>
                </a:moveTo>
                <a:lnTo>
                  <a:pt x="363220" y="760095"/>
                </a:lnTo>
                <a:lnTo>
                  <a:pt x="355600" y="748919"/>
                </a:lnTo>
                <a:lnTo>
                  <a:pt x="355600" y="873277"/>
                </a:lnTo>
                <a:lnTo>
                  <a:pt x="353060" y="883704"/>
                </a:lnTo>
                <a:lnTo>
                  <a:pt x="345440" y="893254"/>
                </a:lnTo>
                <a:lnTo>
                  <a:pt x="330200" y="903681"/>
                </a:lnTo>
                <a:lnTo>
                  <a:pt x="306070" y="916762"/>
                </a:lnTo>
                <a:lnTo>
                  <a:pt x="289560" y="925436"/>
                </a:lnTo>
                <a:lnTo>
                  <a:pt x="280670" y="931100"/>
                </a:lnTo>
                <a:lnTo>
                  <a:pt x="279400" y="935177"/>
                </a:lnTo>
                <a:lnTo>
                  <a:pt x="283210" y="939101"/>
                </a:lnTo>
                <a:lnTo>
                  <a:pt x="288290" y="943127"/>
                </a:lnTo>
                <a:lnTo>
                  <a:pt x="290830" y="948766"/>
                </a:lnTo>
                <a:lnTo>
                  <a:pt x="288290" y="954087"/>
                </a:lnTo>
                <a:lnTo>
                  <a:pt x="284480" y="958989"/>
                </a:lnTo>
                <a:lnTo>
                  <a:pt x="280670" y="959383"/>
                </a:lnTo>
                <a:lnTo>
                  <a:pt x="276860" y="955827"/>
                </a:lnTo>
                <a:lnTo>
                  <a:pt x="275590" y="948905"/>
                </a:lnTo>
                <a:lnTo>
                  <a:pt x="275590" y="944778"/>
                </a:lnTo>
                <a:lnTo>
                  <a:pt x="273050" y="942809"/>
                </a:lnTo>
                <a:lnTo>
                  <a:pt x="267970" y="946226"/>
                </a:lnTo>
                <a:lnTo>
                  <a:pt x="261620" y="943965"/>
                </a:lnTo>
                <a:lnTo>
                  <a:pt x="256540" y="939495"/>
                </a:lnTo>
                <a:lnTo>
                  <a:pt x="248920" y="934478"/>
                </a:lnTo>
                <a:lnTo>
                  <a:pt x="243840" y="935939"/>
                </a:lnTo>
                <a:lnTo>
                  <a:pt x="238760" y="939800"/>
                </a:lnTo>
                <a:lnTo>
                  <a:pt x="231140" y="941997"/>
                </a:lnTo>
                <a:lnTo>
                  <a:pt x="228600" y="941997"/>
                </a:lnTo>
                <a:lnTo>
                  <a:pt x="224790" y="939685"/>
                </a:lnTo>
                <a:lnTo>
                  <a:pt x="224790" y="936866"/>
                </a:lnTo>
                <a:lnTo>
                  <a:pt x="228600" y="932053"/>
                </a:lnTo>
                <a:lnTo>
                  <a:pt x="237490" y="927214"/>
                </a:lnTo>
                <a:lnTo>
                  <a:pt x="248920" y="923480"/>
                </a:lnTo>
                <a:lnTo>
                  <a:pt x="260350" y="921994"/>
                </a:lnTo>
                <a:lnTo>
                  <a:pt x="274320" y="918806"/>
                </a:lnTo>
                <a:lnTo>
                  <a:pt x="292100" y="910082"/>
                </a:lnTo>
                <a:lnTo>
                  <a:pt x="312420" y="897128"/>
                </a:lnTo>
                <a:lnTo>
                  <a:pt x="332740" y="881214"/>
                </a:lnTo>
                <a:lnTo>
                  <a:pt x="345440" y="870165"/>
                </a:lnTo>
                <a:lnTo>
                  <a:pt x="351790" y="865606"/>
                </a:lnTo>
                <a:lnTo>
                  <a:pt x="354330" y="866863"/>
                </a:lnTo>
                <a:lnTo>
                  <a:pt x="355600" y="873277"/>
                </a:lnTo>
                <a:lnTo>
                  <a:pt x="355600" y="748919"/>
                </a:lnTo>
                <a:lnTo>
                  <a:pt x="337820" y="722833"/>
                </a:lnTo>
                <a:lnTo>
                  <a:pt x="306070" y="706932"/>
                </a:lnTo>
                <a:lnTo>
                  <a:pt x="297180" y="708571"/>
                </a:lnTo>
                <a:lnTo>
                  <a:pt x="295910" y="712787"/>
                </a:lnTo>
                <a:lnTo>
                  <a:pt x="300990" y="718540"/>
                </a:lnTo>
                <a:lnTo>
                  <a:pt x="312420" y="724763"/>
                </a:lnTo>
                <a:lnTo>
                  <a:pt x="325120" y="734453"/>
                </a:lnTo>
                <a:lnTo>
                  <a:pt x="330200" y="749401"/>
                </a:lnTo>
                <a:lnTo>
                  <a:pt x="330200" y="767651"/>
                </a:lnTo>
                <a:lnTo>
                  <a:pt x="321310" y="787273"/>
                </a:lnTo>
                <a:lnTo>
                  <a:pt x="316230" y="798906"/>
                </a:lnTo>
                <a:lnTo>
                  <a:pt x="317500" y="805192"/>
                </a:lnTo>
                <a:lnTo>
                  <a:pt x="322580" y="804951"/>
                </a:lnTo>
                <a:lnTo>
                  <a:pt x="330200" y="798144"/>
                </a:lnTo>
                <a:lnTo>
                  <a:pt x="331470" y="797013"/>
                </a:lnTo>
                <a:lnTo>
                  <a:pt x="336550" y="789952"/>
                </a:lnTo>
                <a:lnTo>
                  <a:pt x="337820" y="786358"/>
                </a:lnTo>
                <a:lnTo>
                  <a:pt x="339090" y="782764"/>
                </a:lnTo>
                <a:lnTo>
                  <a:pt x="339090" y="774255"/>
                </a:lnTo>
                <a:lnTo>
                  <a:pt x="337820" y="763257"/>
                </a:lnTo>
                <a:lnTo>
                  <a:pt x="337820" y="749719"/>
                </a:lnTo>
                <a:lnTo>
                  <a:pt x="339090" y="743051"/>
                </a:lnTo>
                <a:lnTo>
                  <a:pt x="340360" y="743165"/>
                </a:lnTo>
                <a:lnTo>
                  <a:pt x="342900" y="743407"/>
                </a:lnTo>
                <a:lnTo>
                  <a:pt x="347980" y="750963"/>
                </a:lnTo>
                <a:lnTo>
                  <a:pt x="353060" y="769277"/>
                </a:lnTo>
                <a:lnTo>
                  <a:pt x="354330" y="796925"/>
                </a:lnTo>
                <a:lnTo>
                  <a:pt x="351790" y="822718"/>
                </a:lnTo>
                <a:lnTo>
                  <a:pt x="346710" y="835444"/>
                </a:lnTo>
                <a:lnTo>
                  <a:pt x="342900" y="836866"/>
                </a:lnTo>
                <a:lnTo>
                  <a:pt x="340360" y="841133"/>
                </a:lnTo>
                <a:lnTo>
                  <a:pt x="340360" y="844931"/>
                </a:lnTo>
                <a:lnTo>
                  <a:pt x="330200" y="861555"/>
                </a:lnTo>
                <a:lnTo>
                  <a:pt x="304800" y="881888"/>
                </a:lnTo>
                <a:lnTo>
                  <a:pt x="274320" y="900049"/>
                </a:lnTo>
                <a:lnTo>
                  <a:pt x="245110" y="910145"/>
                </a:lnTo>
                <a:lnTo>
                  <a:pt x="238760" y="911313"/>
                </a:lnTo>
                <a:lnTo>
                  <a:pt x="229870" y="913066"/>
                </a:lnTo>
                <a:lnTo>
                  <a:pt x="227330" y="914044"/>
                </a:lnTo>
                <a:lnTo>
                  <a:pt x="217170" y="913930"/>
                </a:lnTo>
                <a:lnTo>
                  <a:pt x="207010" y="913815"/>
                </a:lnTo>
                <a:lnTo>
                  <a:pt x="138430" y="891476"/>
                </a:lnTo>
                <a:lnTo>
                  <a:pt x="115570" y="873391"/>
                </a:lnTo>
                <a:lnTo>
                  <a:pt x="116840" y="873480"/>
                </a:lnTo>
                <a:lnTo>
                  <a:pt x="118110" y="873556"/>
                </a:lnTo>
                <a:lnTo>
                  <a:pt x="119380" y="873645"/>
                </a:lnTo>
                <a:lnTo>
                  <a:pt x="120650" y="873734"/>
                </a:lnTo>
                <a:lnTo>
                  <a:pt x="130810" y="877481"/>
                </a:lnTo>
                <a:lnTo>
                  <a:pt x="148590" y="884720"/>
                </a:lnTo>
                <a:lnTo>
                  <a:pt x="190500" y="896010"/>
                </a:lnTo>
                <a:lnTo>
                  <a:pt x="198120" y="898067"/>
                </a:lnTo>
                <a:lnTo>
                  <a:pt x="199390" y="898017"/>
                </a:lnTo>
                <a:lnTo>
                  <a:pt x="228600" y="896950"/>
                </a:lnTo>
                <a:lnTo>
                  <a:pt x="231140" y="896861"/>
                </a:lnTo>
                <a:lnTo>
                  <a:pt x="233680" y="896759"/>
                </a:lnTo>
                <a:lnTo>
                  <a:pt x="236220" y="896670"/>
                </a:lnTo>
                <a:lnTo>
                  <a:pt x="237490" y="896620"/>
                </a:lnTo>
                <a:lnTo>
                  <a:pt x="240030" y="896531"/>
                </a:lnTo>
                <a:lnTo>
                  <a:pt x="245110" y="896340"/>
                </a:lnTo>
                <a:lnTo>
                  <a:pt x="283210" y="881684"/>
                </a:lnTo>
                <a:lnTo>
                  <a:pt x="307340" y="856246"/>
                </a:lnTo>
                <a:lnTo>
                  <a:pt x="312420" y="822172"/>
                </a:lnTo>
                <a:lnTo>
                  <a:pt x="307340" y="811060"/>
                </a:lnTo>
                <a:lnTo>
                  <a:pt x="303530" y="808863"/>
                </a:lnTo>
                <a:lnTo>
                  <a:pt x="299720" y="814768"/>
                </a:lnTo>
                <a:lnTo>
                  <a:pt x="299720" y="827989"/>
                </a:lnTo>
                <a:lnTo>
                  <a:pt x="297180" y="843419"/>
                </a:lnTo>
                <a:lnTo>
                  <a:pt x="288290" y="858710"/>
                </a:lnTo>
                <a:lnTo>
                  <a:pt x="273050" y="872909"/>
                </a:lnTo>
                <a:lnTo>
                  <a:pt x="252730" y="885075"/>
                </a:lnTo>
                <a:lnTo>
                  <a:pt x="237490" y="889876"/>
                </a:lnTo>
                <a:lnTo>
                  <a:pt x="228600" y="888593"/>
                </a:lnTo>
                <a:lnTo>
                  <a:pt x="228600" y="882764"/>
                </a:lnTo>
                <a:lnTo>
                  <a:pt x="238760" y="873899"/>
                </a:lnTo>
                <a:lnTo>
                  <a:pt x="257810" y="860653"/>
                </a:lnTo>
                <a:lnTo>
                  <a:pt x="260350" y="858583"/>
                </a:lnTo>
                <a:lnTo>
                  <a:pt x="270510" y="850328"/>
                </a:lnTo>
                <a:lnTo>
                  <a:pt x="271780" y="848271"/>
                </a:lnTo>
                <a:lnTo>
                  <a:pt x="275590" y="842073"/>
                </a:lnTo>
                <a:lnTo>
                  <a:pt x="274320" y="835012"/>
                </a:lnTo>
                <a:lnTo>
                  <a:pt x="271780" y="827189"/>
                </a:lnTo>
                <a:lnTo>
                  <a:pt x="274320" y="820661"/>
                </a:lnTo>
                <a:lnTo>
                  <a:pt x="279400" y="811517"/>
                </a:lnTo>
                <a:lnTo>
                  <a:pt x="280670" y="807593"/>
                </a:lnTo>
                <a:lnTo>
                  <a:pt x="284480" y="795845"/>
                </a:lnTo>
                <a:lnTo>
                  <a:pt x="287020" y="788835"/>
                </a:lnTo>
                <a:lnTo>
                  <a:pt x="288290" y="781875"/>
                </a:lnTo>
                <a:lnTo>
                  <a:pt x="290830" y="775766"/>
                </a:lnTo>
                <a:lnTo>
                  <a:pt x="292100" y="771309"/>
                </a:lnTo>
                <a:lnTo>
                  <a:pt x="289560" y="764882"/>
                </a:lnTo>
                <a:lnTo>
                  <a:pt x="280670" y="760958"/>
                </a:lnTo>
                <a:lnTo>
                  <a:pt x="280670" y="779818"/>
                </a:lnTo>
                <a:lnTo>
                  <a:pt x="276860" y="788720"/>
                </a:lnTo>
                <a:lnTo>
                  <a:pt x="269240" y="803109"/>
                </a:lnTo>
                <a:lnTo>
                  <a:pt x="261620" y="817003"/>
                </a:lnTo>
                <a:lnTo>
                  <a:pt x="255270" y="824433"/>
                </a:lnTo>
                <a:lnTo>
                  <a:pt x="247650" y="829144"/>
                </a:lnTo>
                <a:lnTo>
                  <a:pt x="248920" y="836980"/>
                </a:lnTo>
                <a:lnTo>
                  <a:pt x="257810" y="836980"/>
                </a:lnTo>
                <a:lnTo>
                  <a:pt x="260350" y="842098"/>
                </a:lnTo>
                <a:lnTo>
                  <a:pt x="213360" y="871575"/>
                </a:lnTo>
                <a:lnTo>
                  <a:pt x="187960" y="872502"/>
                </a:lnTo>
                <a:lnTo>
                  <a:pt x="182880" y="873633"/>
                </a:lnTo>
                <a:lnTo>
                  <a:pt x="187960" y="877392"/>
                </a:lnTo>
                <a:lnTo>
                  <a:pt x="190500" y="880541"/>
                </a:lnTo>
                <a:lnTo>
                  <a:pt x="177800" y="879246"/>
                </a:lnTo>
                <a:lnTo>
                  <a:pt x="156210" y="873772"/>
                </a:lnTo>
                <a:lnTo>
                  <a:pt x="130810" y="864412"/>
                </a:lnTo>
                <a:lnTo>
                  <a:pt x="120650" y="859586"/>
                </a:lnTo>
                <a:lnTo>
                  <a:pt x="113030" y="855205"/>
                </a:lnTo>
                <a:lnTo>
                  <a:pt x="106680" y="851776"/>
                </a:lnTo>
                <a:lnTo>
                  <a:pt x="105410" y="849757"/>
                </a:lnTo>
                <a:lnTo>
                  <a:pt x="105410" y="844829"/>
                </a:lnTo>
                <a:lnTo>
                  <a:pt x="106680" y="845019"/>
                </a:lnTo>
                <a:lnTo>
                  <a:pt x="107950" y="845223"/>
                </a:lnTo>
                <a:lnTo>
                  <a:pt x="110490" y="845616"/>
                </a:lnTo>
                <a:lnTo>
                  <a:pt x="118110" y="846810"/>
                </a:lnTo>
                <a:lnTo>
                  <a:pt x="123190" y="852639"/>
                </a:lnTo>
                <a:lnTo>
                  <a:pt x="139700" y="858062"/>
                </a:lnTo>
                <a:lnTo>
                  <a:pt x="140970" y="858481"/>
                </a:lnTo>
                <a:lnTo>
                  <a:pt x="147320" y="860564"/>
                </a:lnTo>
                <a:lnTo>
                  <a:pt x="181610" y="854214"/>
                </a:lnTo>
                <a:lnTo>
                  <a:pt x="215900" y="836536"/>
                </a:lnTo>
                <a:lnTo>
                  <a:pt x="245110" y="810425"/>
                </a:lnTo>
                <a:lnTo>
                  <a:pt x="256540" y="796036"/>
                </a:lnTo>
                <a:lnTo>
                  <a:pt x="257810" y="794435"/>
                </a:lnTo>
                <a:lnTo>
                  <a:pt x="269240" y="783094"/>
                </a:lnTo>
                <a:lnTo>
                  <a:pt x="276860" y="777773"/>
                </a:lnTo>
                <a:lnTo>
                  <a:pt x="280670" y="779818"/>
                </a:lnTo>
                <a:lnTo>
                  <a:pt x="280670" y="760958"/>
                </a:lnTo>
                <a:lnTo>
                  <a:pt x="279400" y="760387"/>
                </a:lnTo>
                <a:lnTo>
                  <a:pt x="267970" y="759155"/>
                </a:lnTo>
                <a:lnTo>
                  <a:pt x="257810" y="762482"/>
                </a:lnTo>
                <a:lnTo>
                  <a:pt x="256540" y="763270"/>
                </a:lnTo>
                <a:lnTo>
                  <a:pt x="256540" y="771969"/>
                </a:lnTo>
                <a:lnTo>
                  <a:pt x="252730" y="780770"/>
                </a:lnTo>
                <a:lnTo>
                  <a:pt x="210820" y="822020"/>
                </a:lnTo>
                <a:lnTo>
                  <a:pt x="175260" y="839939"/>
                </a:lnTo>
                <a:lnTo>
                  <a:pt x="157480" y="841971"/>
                </a:lnTo>
                <a:lnTo>
                  <a:pt x="142240" y="839266"/>
                </a:lnTo>
                <a:lnTo>
                  <a:pt x="140970" y="832954"/>
                </a:lnTo>
                <a:lnTo>
                  <a:pt x="146050" y="829767"/>
                </a:lnTo>
                <a:lnTo>
                  <a:pt x="152400" y="825804"/>
                </a:lnTo>
                <a:lnTo>
                  <a:pt x="173990" y="820559"/>
                </a:lnTo>
                <a:lnTo>
                  <a:pt x="181610" y="818667"/>
                </a:lnTo>
                <a:lnTo>
                  <a:pt x="194310" y="815517"/>
                </a:lnTo>
                <a:lnTo>
                  <a:pt x="208280" y="806208"/>
                </a:lnTo>
                <a:lnTo>
                  <a:pt x="217170" y="792848"/>
                </a:lnTo>
                <a:lnTo>
                  <a:pt x="219710" y="775677"/>
                </a:lnTo>
                <a:lnTo>
                  <a:pt x="222250" y="763231"/>
                </a:lnTo>
                <a:lnTo>
                  <a:pt x="226060" y="757936"/>
                </a:lnTo>
                <a:lnTo>
                  <a:pt x="231140" y="760361"/>
                </a:lnTo>
                <a:lnTo>
                  <a:pt x="233680" y="771105"/>
                </a:lnTo>
                <a:lnTo>
                  <a:pt x="236220" y="778027"/>
                </a:lnTo>
                <a:lnTo>
                  <a:pt x="240030" y="781481"/>
                </a:lnTo>
                <a:lnTo>
                  <a:pt x="243840" y="781215"/>
                </a:lnTo>
                <a:lnTo>
                  <a:pt x="247650" y="776960"/>
                </a:lnTo>
                <a:lnTo>
                  <a:pt x="248920" y="774217"/>
                </a:lnTo>
                <a:lnTo>
                  <a:pt x="254000" y="771969"/>
                </a:lnTo>
                <a:lnTo>
                  <a:pt x="256540" y="771969"/>
                </a:lnTo>
                <a:lnTo>
                  <a:pt x="256540" y="763270"/>
                </a:lnTo>
                <a:lnTo>
                  <a:pt x="251460" y="766394"/>
                </a:lnTo>
                <a:lnTo>
                  <a:pt x="248920" y="766267"/>
                </a:lnTo>
                <a:lnTo>
                  <a:pt x="246380" y="766152"/>
                </a:lnTo>
                <a:lnTo>
                  <a:pt x="245110" y="766102"/>
                </a:lnTo>
                <a:lnTo>
                  <a:pt x="240030" y="761682"/>
                </a:lnTo>
                <a:lnTo>
                  <a:pt x="233680" y="753198"/>
                </a:lnTo>
                <a:lnTo>
                  <a:pt x="226060" y="742289"/>
                </a:lnTo>
                <a:lnTo>
                  <a:pt x="215900" y="738644"/>
                </a:lnTo>
                <a:lnTo>
                  <a:pt x="207010" y="742276"/>
                </a:lnTo>
                <a:lnTo>
                  <a:pt x="203200" y="753198"/>
                </a:lnTo>
                <a:lnTo>
                  <a:pt x="187960" y="778967"/>
                </a:lnTo>
                <a:lnTo>
                  <a:pt x="181610" y="779665"/>
                </a:lnTo>
                <a:lnTo>
                  <a:pt x="181610" y="806856"/>
                </a:lnTo>
                <a:lnTo>
                  <a:pt x="181610" y="809561"/>
                </a:lnTo>
                <a:lnTo>
                  <a:pt x="176530" y="812609"/>
                </a:lnTo>
                <a:lnTo>
                  <a:pt x="171450" y="812698"/>
                </a:lnTo>
                <a:lnTo>
                  <a:pt x="168910" y="812749"/>
                </a:lnTo>
                <a:lnTo>
                  <a:pt x="158750" y="810094"/>
                </a:lnTo>
                <a:lnTo>
                  <a:pt x="151130" y="804799"/>
                </a:lnTo>
                <a:lnTo>
                  <a:pt x="146050" y="799617"/>
                </a:lnTo>
                <a:lnTo>
                  <a:pt x="148590" y="799007"/>
                </a:lnTo>
                <a:lnTo>
                  <a:pt x="163830" y="801535"/>
                </a:lnTo>
                <a:lnTo>
                  <a:pt x="173990" y="803249"/>
                </a:lnTo>
                <a:lnTo>
                  <a:pt x="181610" y="806856"/>
                </a:lnTo>
                <a:lnTo>
                  <a:pt x="181610" y="779665"/>
                </a:lnTo>
                <a:lnTo>
                  <a:pt x="157480" y="782320"/>
                </a:lnTo>
                <a:lnTo>
                  <a:pt x="139700" y="776693"/>
                </a:lnTo>
                <a:lnTo>
                  <a:pt x="139700" y="807262"/>
                </a:lnTo>
                <a:lnTo>
                  <a:pt x="137160" y="823277"/>
                </a:lnTo>
                <a:lnTo>
                  <a:pt x="127000" y="834491"/>
                </a:lnTo>
                <a:lnTo>
                  <a:pt x="115570" y="834415"/>
                </a:lnTo>
                <a:lnTo>
                  <a:pt x="110490" y="827366"/>
                </a:lnTo>
                <a:lnTo>
                  <a:pt x="114300" y="819162"/>
                </a:lnTo>
                <a:lnTo>
                  <a:pt x="120650" y="809155"/>
                </a:lnTo>
                <a:lnTo>
                  <a:pt x="121920" y="796734"/>
                </a:lnTo>
                <a:lnTo>
                  <a:pt x="120650" y="790244"/>
                </a:lnTo>
                <a:lnTo>
                  <a:pt x="123190" y="787336"/>
                </a:lnTo>
                <a:lnTo>
                  <a:pt x="128270" y="788174"/>
                </a:lnTo>
                <a:lnTo>
                  <a:pt x="134620" y="792962"/>
                </a:lnTo>
                <a:lnTo>
                  <a:pt x="139700" y="807262"/>
                </a:lnTo>
                <a:lnTo>
                  <a:pt x="139700" y="776693"/>
                </a:lnTo>
                <a:lnTo>
                  <a:pt x="125730" y="772261"/>
                </a:lnTo>
                <a:lnTo>
                  <a:pt x="107950" y="757770"/>
                </a:lnTo>
                <a:lnTo>
                  <a:pt x="119380" y="747864"/>
                </a:lnTo>
                <a:lnTo>
                  <a:pt x="130810" y="741248"/>
                </a:lnTo>
                <a:lnTo>
                  <a:pt x="135890" y="738301"/>
                </a:lnTo>
                <a:lnTo>
                  <a:pt x="144780" y="719950"/>
                </a:lnTo>
                <a:lnTo>
                  <a:pt x="142240" y="699160"/>
                </a:lnTo>
                <a:lnTo>
                  <a:pt x="130810" y="682282"/>
                </a:lnTo>
                <a:lnTo>
                  <a:pt x="118110" y="674992"/>
                </a:lnTo>
                <a:lnTo>
                  <a:pt x="109220" y="672503"/>
                </a:lnTo>
                <a:lnTo>
                  <a:pt x="100330" y="674827"/>
                </a:lnTo>
                <a:lnTo>
                  <a:pt x="92710" y="681939"/>
                </a:lnTo>
                <a:lnTo>
                  <a:pt x="78740" y="688263"/>
                </a:lnTo>
                <a:lnTo>
                  <a:pt x="60960" y="685888"/>
                </a:lnTo>
                <a:lnTo>
                  <a:pt x="46990" y="676935"/>
                </a:lnTo>
                <a:lnTo>
                  <a:pt x="40640" y="663498"/>
                </a:lnTo>
                <a:lnTo>
                  <a:pt x="40640" y="659892"/>
                </a:lnTo>
                <a:lnTo>
                  <a:pt x="38100" y="656932"/>
                </a:lnTo>
                <a:lnTo>
                  <a:pt x="35560" y="656932"/>
                </a:lnTo>
                <a:lnTo>
                  <a:pt x="29210" y="662330"/>
                </a:lnTo>
                <a:lnTo>
                  <a:pt x="63500" y="700354"/>
                </a:lnTo>
                <a:lnTo>
                  <a:pt x="81280" y="704977"/>
                </a:lnTo>
                <a:lnTo>
                  <a:pt x="87630" y="702551"/>
                </a:lnTo>
                <a:lnTo>
                  <a:pt x="96520" y="696595"/>
                </a:lnTo>
                <a:lnTo>
                  <a:pt x="107950" y="690219"/>
                </a:lnTo>
                <a:lnTo>
                  <a:pt x="109220" y="690130"/>
                </a:lnTo>
                <a:lnTo>
                  <a:pt x="110490" y="690029"/>
                </a:lnTo>
                <a:lnTo>
                  <a:pt x="116840" y="689559"/>
                </a:lnTo>
                <a:lnTo>
                  <a:pt x="124460" y="694664"/>
                </a:lnTo>
                <a:lnTo>
                  <a:pt x="130810" y="705624"/>
                </a:lnTo>
                <a:lnTo>
                  <a:pt x="130810" y="717804"/>
                </a:lnTo>
                <a:lnTo>
                  <a:pt x="124460" y="729576"/>
                </a:lnTo>
                <a:lnTo>
                  <a:pt x="113030" y="738454"/>
                </a:lnTo>
                <a:lnTo>
                  <a:pt x="100330" y="741959"/>
                </a:lnTo>
                <a:lnTo>
                  <a:pt x="90170" y="743204"/>
                </a:lnTo>
                <a:lnTo>
                  <a:pt x="83820" y="746391"/>
                </a:lnTo>
                <a:lnTo>
                  <a:pt x="82550" y="750735"/>
                </a:lnTo>
                <a:lnTo>
                  <a:pt x="86360" y="755396"/>
                </a:lnTo>
                <a:lnTo>
                  <a:pt x="95250" y="762901"/>
                </a:lnTo>
                <a:lnTo>
                  <a:pt x="102870" y="773455"/>
                </a:lnTo>
                <a:lnTo>
                  <a:pt x="106680" y="782891"/>
                </a:lnTo>
                <a:lnTo>
                  <a:pt x="105410" y="786968"/>
                </a:lnTo>
                <a:lnTo>
                  <a:pt x="102870" y="786968"/>
                </a:lnTo>
                <a:lnTo>
                  <a:pt x="100330" y="791464"/>
                </a:lnTo>
                <a:lnTo>
                  <a:pt x="100330" y="796963"/>
                </a:lnTo>
                <a:lnTo>
                  <a:pt x="99060" y="804456"/>
                </a:lnTo>
                <a:lnTo>
                  <a:pt x="95250" y="806894"/>
                </a:lnTo>
                <a:lnTo>
                  <a:pt x="91440" y="805129"/>
                </a:lnTo>
                <a:lnTo>
                  <a:pt x="91440" y="950302"/>
                </a:lnTo>
                <a:lnTo>
                  <a:pt x="88900" y="967752"/>
                </a:lnTo>
                <a:lnTo>
                  <a:pt x="86360" y="977798"/>
                </a:lnTo>
                <a:lnTo>
                  <a:pt x="81280" y="980198"/>
                </a:lnTo>
                <a:lnTo>
                  <a:pt x="77470" y="977912"/>
                </a:lnTo>
                <a:lnTo>
                  <a:pt x="77470" y="973518"/>
                </a:lnTo>
                <a:lnTo>
                  <a:pt x="80010" y="969556"/>
                </a:lnTo>
                <a:lnTo>
                  <a:pt x="83820" y="959853"/>
                </a:lnTo>
                <a:lnTo>
                  <a:pt x="86360" y="927989"/>
                </a:lnTo>
                <a:lnTo>
                  <a:pt x="87630" y="922997"/>
                </a:lnTo>
                <a:lnTo>
                  <a:pt x="90170" y="932891"/>
                </a:lnTo>
                <a:lnTo>
                  <a:pt x="91440" y="950302"/>
                </a:lnTo>
                <a:lnTo>
                  <a:pt x="91440" y="805129"/>
                </a:lnTo>
                <a:lnTo>
                  <a:pt x="90170" y="799998"/>
                </a:lnTo>
                <a:lnTo>
                  <a:pt x="90170" y="796163"/>
                </a:lnTo>
                <a:lnTo>
                  <a:pt x="86360" y="791641"/>
                </a:lnTo>
                <a:lnTo>
                  <a:pt x="77470" y="787996"/>
                </a:lnTo>
                <a:lnTo>
                  <a:pt x="74930" y="783196"/>
                </a:lnTo>
                <a:lnTo>
                  <a:pt x="77470" y="771677"/>
                </a:lnTo>
                <a:lnTo>
                  <a:pt x="76200" y="767778"/>
                </a:lnTo>
                <a:lnTo>
                  <a:pt x="36830" y="720737"/>
                </a:lnTo>
                <a:lnTo>
                  <a:pt x="33020" y="707009"/>
                </a:lnTo>
                <a:lnTo>
                  <a:pt x="34290" y="702564"/>
                </a:lnTo>
                <a:lnTo>
                  <a:pt x="31750" y="694537"/>
                </a:lnTo>
                <a:lnTo>
                  <a:pt x="24130" y="683818"/>
                </a:lnTo>
                <a:lnTo>
                  <a:pt x="20320" y="674941"/>
                </a:lnTo>
                <a:lnTo>
                  <a:pt x="20320" y="669442"/>
                </a:lnTo>
                <a:lnTo>
                  <a:pt x="19050" y="657517"/>
                </a:lnTo>
                <a:lnTo>
                  <a:pt x="15240" y="650900"/>
                </a:lnTo>
                <a:lnTo>
                  <a:pt x="13970" y="650786"/>
                </a:lnTo>
                <a:lnTo>
                  <a:pt x="10160" y="650455"/>
                </a:lnTo>
                <a:lnTo>
                  <a:pt x="5080" y="657059"/>
                </a:lnTo>
                <a:lnTo>
                  <a:pt x="0" y="694093"/>
                </a:lnTo>
                <a:lnTo>
                  <a:pt x="3810" y="748753"/>
                </a:lnTo>
                <a:lnTo>
                  <a:pt x="13970" y="808316"/>
                </a:lnTo>
                <a:lnTo>
                  <a:pt x="27940" y="860005"/>
                </a:lnTo>
                <a:lnTo>
                  <a:pt x="33020" y="870356"/>
                </a:lnTo>
                <a:lnTo>
                  <a:pt x="43180" y="891070"/>
                </a:lnTo>
                <a:lnTo>
                  <a:pt x="48260" y="897915"/>
                </a:lnTo>
                <a:lnTo>
                  <a:pt x="49530" y="904481"/>
                </a:lnTo>
                <a:lnTo>
                  <a:pt x="52070" y="911885"/>
                </a:lnTo>
                <a:lnTo>
                  <a:pt x="55880" y="921245"/>
                </a:lnTo>
                <a:lnTo>
                  <a:pt x="59690" y="933500"/>
                </a:lnTo>
                <a:lnTo>
                  <a:pt x="58420" y="949236"/>
                </a:lnTo>
                <a:lnTo>
                  <a:pt x="53340" y="964641"/>
                </a:lnTo>
                <a:lnTo>
                  <a:pt x="44450" y="975880"/>
                </a:lnTo>
                <a:lnTo>
                  <a:pt x="38100" y="984262"/>
                </a:lnTo>
                <a:lnTo>
                  <a:pt x="35560" y="992847"/>
                </a:lnTo>
                <a:lnTo>
                  <a:pt x="38100" y="1000671"/>
                </a:lnTo>
                <a:lnTo>
                  <a:pt x="44450" y="1006817"/>
                </a:lnTo>
                <a:lnTo>
                  <a:pt x="57150" y="1010653"/>
                </a:lnTo>
                <a:lnTo>
                  <a:pt x="58420" y="1010754"/>
                </a:lnTo>
                <a:lnTo>
                  <a:pt x="59690" y="1010869"/>
                </a:lnTo>
                <a:lnTo>
                  <a:pt x="60960" y="1010970"/>
                </a:lnTo>
                <a:lnTo>
                  <a:pt x="71120" y="1011809"/>
                </a:lnTo>
                <a:lnTo>
                  <a:pt x="74930" y="1011389"/>
                </a:lnTo>
                <a:lnTo>
                  <a:pt x="97790" y="1002093"/>
                </a:lnTo>
                <a:lnTo>
                  <a:pt x="99060" y="1002042"/>
                </a:lnTo>
                <a:lnTo>
                  <a:pt x="101600" y="1001953"/>
                </a:lnTo>
                <a:lnTo>
                  <a:pt x="105410" y="1004773"/>
                </a:lnTo>
                <a:lnTo>
                  <a:pt x="106680" y="1005713"/>
                </a:lnTo>
                <a:lnTo>
                  <a:pt x="113030" y="1009027"/>
                </a:lnTo>
                <a:lnTo>
                  <a:pt x="115570" y="1009726"/>
                </a:lnTo>
                <a:lnTo>
                  <a:pt x="121920" y="1011466"/>
                </a:lnTo>
                <a:lnTo>
                  <a:pt x="132080" y="1012736"/>
                </a:lnTo>
                <a:lnTo>
                  <a:pt x="135890" y="1012672"/>
                </a:lnTo>
                <a:lnTo>
                  <a:pt x="143510" y="1012545"/>
                </a:lnTo>
                <a:lnTo>
                  <a:pt x="146050" y="1003338"/>
                </a:lnTo>
                <a:lnTo>
                  <a:pt x="146050" y="983399"/>
                </a:lnTo>
                <a:lnTo>
                  <a:pt x="143510" y="962736"/>
                </a:lnTo>
                <a:lnTo>
                  <a:pt x="138430" y="951357"/>
                </a:lnTo>
                <a:lnTo>
                  <a:pt x="135890" y="947572"/>
                </a:lnTo>
                <a:lnTo>
                  <a:pt x="139700" y="944854"/>
                </a:lnTo>
                <a:lnTo>
                  <a:pt x="146050" y="944067"/>
                </a:lnTo>
                <a:lnTo>
                  <a:pt x="153670" y="946073"/>
                </a:lnTo>
                <a:lnTo>
                  <a:pt x="176530" y="952398"/>
                </a:lnTo>
                <a:lnTo>
                  <a:pt x="213360" y="959459"/>
                </a:lnTo>
                <a:lnTo>
                  <a:pt x="224790" y="962101"/>
                </a:lnTo>
                <a:lnTo>
                  <a:pt x="246380" y="967066"/>
                </a:lnTo>
                <a:lnTo>
                  <a:pt x="264160" y="975017"/>
                </a:lnTo>
                <a:lnTo>
                  <a:pt x="273050" y="982332"/>
                </a:lnTo>
                <a:lnTo>
                  <a:pt x="285750" y="977366"/>
                </a:lnTo>
                <a:lnTo>
                  <a:pt x="290830" y="970826"/>
                </a:lnTo>
                <a:lnTo>
                  <a:pt x="295910" y="964285"/>
                </a:lnTo>
                <a:lnTo>
                  <a:pt x="321310" y="928103"/>
                </a:lnTo>
                <a:lnTo>
                  <a:pt x="346710" y="914742"/>
                </a:lnTo>
                <a:lnTo>
                  <a:pt x="355600" y="904278"/>
                </a:lnTo>
                <a:lnTo>
                  <a:pt x="359410" y="899782"/>
                </a:lnTo>
                <a:lnTo>
                  <a:pt x="363220" y="895299"/>
                </a:lnTo>
                <a:lnTo>
                  <a:pt x="369570" y="873252"/>
                </a:lnTo>
                <a:lnTo>
                  <a:pt x="364490" y="852017"/>
                </a:lnTo>
                <a:lnTo>
                  <a:pt x="359410" y="844283"/>
                </a:lnTo>
                <a:lnTo>
                  <a:pt x="359410" y="840917"/>
                </a:lnTo>
                <a:lnTo>
                  <a:pt x="364490" y="836091"/>
                </a:lnTo>
                <a:lnTo>
                  <a:pt x="373380" y="803071"/>
                </a:lnTo>
                <a:close/>
              </a:path>
              <a:path w="11363325" h="9264650">
                <a:moveTo>
                  <a:pt x="759853" y="332574"/>
                </a:moveTo>
                <a:lnTo>
                  <a:pt x="748423" y="304165"/>
                </a:lnTo>
                <a:lnTo>
                  <a:pt x="739533" y="300393"/>
                </a:lnTo>
                <a:lnTo>
                  <a:pt x="739533" y="320319"/>
                </a:lnTo>
                <a:lnTo>
                  <a:pt x="734453" y="324929"/>
                </a:lnTo>
                <a:lnTo>
                  <a:pt x="720483" y="326072"/>
                </a:lnTo>
                <a:lnTo>
                  <a:pt x="706513" y="324535"/>
                </a:lnTo>
                <a:lnTo>
                  <a:pt x="700163" y="321132"/>
                </a:lnTo>
                <a:lnTo>
                  <a:pt x="705243" y="314693"/>
                </a:lnTo>
                <a:lnTo>
                  <a:pt x="717943" y="312318"/>
                </a:lnTo>
                <a:lnTo>
                  <a:pt x="731913" y="314159"/>
                </a:lnTo>
                <a:lnTo>
                  <a:pt x="739533" y="320319"/>
                </a:lnTo>
                <a:lnTo>
                  <a:pt x="739533" y="300393"/>
                </a:lnTo>
                <a:lnTo>
                  <a:pt x="724293" y="293916"/>
                </a:lnTo>
                <a:lnTo>
                  <a:pt x="707783" y="299110"/>
                </a:lnTo>
                <a:lnTo>
                  <a:pt x="695083" y="309054"/>
                </a:lnTo>
                <a:lnTo>
                  <a:pt x="688733" y="321487"/>
                </a:lnTo>
                <a:lnTo>
                  <a:pt x="688733" y="334162"/>
                </a:lnTo>
                <a:lnTo>
                  <a:pt x="695083" y="342557"/>
                </a:lnTo>
                <a:lnTo>
                  <a:pt x="700163" y="345643"/>
                </a:lnTo>
                <a:lnTo>
                  <a:pt x="701433" y="346417"/>
                </a:lnTo>
                <a:lnTo>
                  <a:pt x="707783" y="345452"/>
                </a:lnTo>
                <a:lnTo>
                  <a:pt x="711593" y="339394"/>
                </a:lnTo>
                <a:lnTo>
                  <a:pt x="716673" y="333705"/>
                </a:lnTo>
                <a:lnTo>
                  <a:pt x="723023" y="332295"/>
                </a:lnTo>
                <a:lnTo>
                  <a:pt x="729373" y="335089"/>
                </a:lnTo>
                <a:lnTo>
                  <a:pt x="738263" y="342049"/>
                </a:lnTo>
                <a:lnTo>
                  <a:pt x="739533" y="349478"/>
                </a:lnTo>
                <a:lnTo>
                  <a:pt x="740803" y="356895"/>
                </a:lnTo>
                <a:lnTo>
                  <a:pt x="725563" y="366331"/>
                </a:lnTo>
                <a:lnTo>
                  <a:pt x="724293" y="366407"/>
                </a:lnTo>
                <a:lnTo>
                  <a:pt x="723023" y="366496"/>
                </a:lnTo>
                <a:lnTo>
                  <a:pt x="701433" y="367880"/>
                </a:lnTo>
                <a:lnTo>
                  <a:pt x="676033" y="359130"/>
                </a:lnTo>
                <a:lnTo>
                  <a:pt x="649363" y="348640"/>
                </a:lnTo>
                <a:lnTo>
                  <a:pt x="643013" y="348551"/>
                </a:lnTo>
                <a:lnTo>
                  <a:pt x="643013" y="394004"/>
                </a:lnTo>
                <a:lnTo>
                  <a:pt x="643013" y="399592"/>
                </a:lnTo>
                <a:lnTo>
                  <a:pt x="636663" y="399491"/>
                </a:lnTo>
                <a:lnTo>
                  <a:pt x="625233" y="392480"/>
                </a:lnTo>
                <a:lnTo>
                  <a:pt x="612533" y="385483"/>
                </a:lnTo>
                <a:lnTo>
                  <a:pt x="602373" y="383057"/>
                </a:lnTo>
                <a:lnTo>
                  <a:pt x="599833" y="383146"/>
                </a:lnTo>
                <a:lnTo>
                  <a:pt x="598563" y="383197"/>
                </a:lnTo>
                <a:lnTo>
                  <a:pt x="596023" y="383273"/>
                </a:lnTo>
                <a:lnTo>
                  <a:pt x="594753" y="383324"/>
                </a:lnTo>
                <a:lnTo>
                  <a:pt x="592213" y="383413"/>
                </a:lnTo>
                <a:lnTo>
                  <a:pt x="583323" y="384733"/>
                </a:lnTo>
                <a:lnTo>
                  <a:pt x="599833" y="392544"/>
                </a:lnTo>
                <a:lnTo>
                  <a:pt x="622693" y="406222"/>
                </a:lnTo>
                <a:lnTo>
                  <a:pt x="629043" y="417093"/>
                </a:lnTo>
                <a:lnTo>
                  <a:pt x="626503" y="421462"/>
                </a:lnTo>
                <a:lnTo>
                  <a:pt x="617613" y="415645"/>
                </a:lnTo>
                <a:lnTo>
                  <a:pt x="606183" y="408012"/>
                </a:lnTo>
                <a:lnTo>
                  <a:pt x="594753" y="409854"/>
                </a:lnTo>
                <a:lnTo>
                  <a:pt x="584593" y="419366"/>
                </a:lnTo>
                <a:lnTo>
                  <a:pt x="580783" y="434759"/>
                </a:lnTo>
                <a:lnTo>
                  <a:pt x="580783" y="441439"/>
                </a:lnTo>
                <a:lnTo>
                  <a:pt x="578243" y="446900"/>
                </a:lnTo>
                <a:lnTo>
                  <a:pt x="571893" y="446900"/>
                </a:lnTo>
                <a:lnTo>
                  <a:pt x="570623" y="442963"/>
                </a:lnTo>
                <a:lnTo>
                  <a:pt x="570623" y="438150"/>
                </a:lnTo>
                <a:lnTo>
                  <a:pt x="571893" y="433336"/>
                </a:lnTo>
                <a:lnTo>
                  <a:pt x="569353" y="426021"/>
                </a:lnTo>
                <a:lnTo>
                  <a:pt x="564273" y="421894"/>
                </a:lnTo>
                <a:lnTo>
                  <a:pt x="560463" y="414299"/>
                </a:lnTo>
                <a:lnTo>
                  <a:pt x="560463" y="404418"/>
                </a:lnTo>
                <a:lnTo>
                  <a:pt x="564273" y="393001"/>
                </a:lnTo>
                <a:lnTo>
                  <a:pt x="573163" y="380746"/>
                </a:lnTo>
                <a:lnTo>
                  <a:pt x="585863" y="373570"/>
                </a:lnTo>
                <a:lnTo>
                  <a:pt x="602373" y="371830"/>
                </a:lnTo>
                <a:lnTo>
                  <a:pt x="618883" y="375348"/>
                </a:lnTo>
                <a:lnTo>
                  <a:pt x="634123" y="383959"/>
                </a:lnTo>
                <a:lnTo>
                  <a:pt x="643013" y="394004"/>
                </a:lnTo>
                <a:lnTo>
                  <a:pt x="643013" y="348551"/>
                </a:lnTo>
                <a:lnTo>
                  <a:pt x="641743" y="348526"/>
                </a:lnTo>
                <a:lnTo>
                  <a:pt x="634123" y="348411"/>
                </a:lnTo>
                <a:lnTo>
                  <a:pt x="626503" y="348284"/>
                </a:lnTo>
                <a:lnTo>
                  <a:pt x="620153" y="348195"/>
                </a:lnTo>
                <a:lnTo>
                  <a:pt x="589673" y="357314"/>
                </a:lnTo>
                <a:lnTo>
                  <a:pt x="561733" y="375500"/>
                </a:lnTo>
                <a:lnTo>
                  <a:pt x="549033" y="386168"/>
                </a:lnTo>
                <a:lnTo>
                  <a:pt x="549033" y="470827"/>
                </a:lnTo>
                <a:lnTo>
                  <a:pt x="547763" y="469646"/>
                </a:lnTo>
                <a:lnTo>
                  <a:pt x="541413" y="470687"/>
                </a:lnTo>
                <a:lnTo>
                  <a:pt x="531253" y="477913"/>
                </a:lnTo>
                <a:lnTo>
                  <a:pt x="519823" y="489254"/>
                </a:lnTo>
                <a:lnTo>
                  <a:pt x="505853" y="502615"/>
                </a:lnTo>
                <a:lnTo>
                  <a:pt x="485533" y="481914"/>
                </a:lnTo>
                <a:lnTo>
                  <a:pt x="485533" y="493306"/>
                </a:lnTo>
                <a:lnTo>
                  <a:pt x="509663" y="535266"/>
                </a:lnTo>
                <a:lnTo>
                  <a:pt x="514743" y="538480"/>
                </a:lnTo>
                <a:lnTo>
                  <a:pt x="516013" y="542594"/>
                </a:lnTo>
                <a:lnTo>
                  <a:pt x="514743" y="544410"/>
                </a:lnTo>
                <a:lnTo>
                  <a:pt x="507123" y="544461"/>
                </a:lnTo>
                <a:lnTo>
                  <a:pt x="495693" y="537476"/>
                </a:lnTo>
                <a:lnTo>
                  <a:pt x="485533" y="526249"/>
                </a:lnTo>
                <a:lnTo>
                  <a:pt x="476643" y="513549"/>
                </a:lnTo>
                <a:lnTo>
                  <a:pt x="472833" y="492747"/>
                </a:lnTo>
                <a:lnTo>
                  <a:pt x="476643" y="475665"/>
                </a:lnTo>
                <a:lnTo>
                  <a:pt x="486803" y="465175"/>
                </a:lnTo>
                <a:lnTo>
                  <a:pt x="496963" y="464502"/>
                </a:lnTo>
                <a:lnTo>
                  <a:pt x="503313" y="464083"/>
                </a:lnTo>
                <a:lnTo>
                  <a:pt x="509663" y="465734"/>
                </a:lnTo>
                <a:lnTo>
                  <a:pt x="519823" y="464261"/>
                </a:lnTo>
                <a:lnTo>
                  <a:pt x="526173" y="460349"/>
                </a:lnTo>
                <a:lnTo>
                  <a:pt x="533793" y="455637"/>
                </a:lnTo>
                <a:lnTo>
                  <a:pt x="536333" y="456031"/>
                </a:lnTo>
                <a:lnTo>
                  <a:pt x="546493" y="467918"/>
                </a:lnTo>
                <a:lnTo>
                  <a:pt x="549033" y="470827"/>
                </a:lnTo>
                <a:lnTo>
                  <a:pt x="549033" y="386168"/>
                </a:lnTo>
                <a:lnTo>
                  <a:pt x="547763" y="387223"/>
                </a:lnTo>
                <a:lnTo>
                  <a:pt x="536333" y="392633"/>
                </a:lnTo>
                <a:lnTo>
                  <a:pt x="526173" y="393611"/>
                </a:lnTo>
                <a:lnTo>
                  <a:pt x="526173" y="414451"/>
                </a:lnTo>
                <a:lnTo>
                  <a:pt x="524903" y="418350"/>
                </a:lnTo>
                <a:lnTo>
                  <a:pt x="518553" y="420941"/>
                </a:lnTo>
                <a:lnTo>
                  <a:pt x="512203" y="419582"/>
                </a:lnTo>
                <a:lnTo>
                  <a:pt x="509663" y="414451"/>
                </a:lnTo>
                <a:lnTo>
                  <a:pt x="512203" y="409282"/>
                </a:lnTo>
                <a:lnTo>
                  <a:pt x="518553" y="407784"/>
                </a:lnTo>
                <a:lnTo>
                  <a:pt x="523633" y="410502"/>
                </a:lnTo>
                <a:lnTo>
                  <a:pt x="526173" y="414451"/>
                </a:lnTo>
                <a:lnTo>
                  <a:pt x="526173" y="393611"/>
                </a:lnTo>
                <a:lnTo>
                  <a:pt x="519823" y="394208"/>
                </a:lnTo>
                <a:lnTo>
                  <a:pt x="505853" y="394322"/>
                </a:lnTo>
                <a:lnTo>
                  <a:pt x="495693" y="394398"/>
                </a:lnTo>
                <a:lnTo>
                  <a:pt x="496963" y="417106"/>
                </a:lnTo>
                <a:lnTo>
                  <a:pt x="495693" y="431495"/>
                </a:lnTo>
                <a:lnTo>
                  <a:pt x="489343" y="443293"/>
                </a:lnTo>
                <a:lnTo>
                  <a:pt x="476643" y="458203"/>
                </a:lnTo>
                <a:lnTo>
                  <a:pt x="456323" y="483958"/>
                </a:lnTo>
                <a:lnTo>
                  <a:pt x="449973" y="511873"/>
                </a:lnTo>
                <a:lnTo>
                  <a:pt x="455053" y="546963"/>
                </a:lnTo>
                <a:lnTo>
                  <a:pt x="472833" y="594207"/>
                </a:lnTo>
                <a:lnTo>
                  <a:pt x="475373" y="611162"/>
                </a:lnTo>
                <a:lnTo>
                  <a:pt x="470293" y="624674"/>
                </a:lnTo>
                <a:lnTo>
                  <a:pt x="460133" y="631507"/>
                </a:lnTo>
                <a:lnTo>
                  <a:pt x="446163" y="628446"/>
                </a:lnTo>
                <a:lnTo>
                  <a:pt x="439813" y="622617"/>
                </a:lnTo>
                <a:lnTo>
                  <a:pt x="437273" y="615899"/>
                </a:lnTo>
                <a:lnTo>
                  <a:pt x="439813" y="608660"/>
                </a:lnTo>
                <a:lnTo>
                  <a:pt x="447433" y="601306"/>
                </a:lnTo>
                <a:lnTo>
                  <a:pt x="456323" y="593229"/>
                </a:lnTo>
                <a:lnTo>
                  <a:pt x="446163" y="587222"/>
                </a:lnTo>
                <a:lnTo>
                  <a:pt x="433463" y="583831"/>
                </a:lnTo>
                <a:lnTo>
                  <a:pt x="433463" y="598792"/>
                </a:lnTo>
                <a:lnTo>
                  <a:pt x="432193" y="604012"/>
                </a:lnTo>
                <a:lnTo>
                  <a:pt x="428383" y="612140"/>
                </a:lnTo>
                <a:lnTo>
                  <a:pt x="428383" y="631151"/>
                </a:lnTo>
                <a:lnTo>
                  <a:pt x="422033" y="630072"/>
                </a:lnTo>
                <a:lnTo>
                  <a:pt x="414413" y="623239"/>
                </a:lnTo>
                <a:lnTo>
                  <a:pt x="410603" y="614438"/>
                </a:lnTo>
                <a:lnTo>
                  <a:pt x="411873" y="608495"/>
                </a:lnTo>
                <a:lnTo>
                  <a:pt x="416953" y="602830"/>
                </a:lnTo>
                <a:lnTo>
                  <a:pt x="422033" y="598601"/>
                </a:lnTo>
                <a:lnTo>
                  <a:pt x="428383" y="596938"/>
                </a:lnTo>
                <a:lnTo>
                  <a:pt x="433463" y="598792"/>
                </a:lnTo>
                <a:lnTo>
                  <a:pt x="433463" y="583831"/>
                </a:lnTo>
                <a:lnTo>
                  <a:pt x="432193" y="583920"/>
                </a:lnTo>
                <a:lnTo>
                  <a:pt x="419493" y="584758"/>
                </a:lnTo>
                <a:lnTo>
                  <a:pt x="408063" y="589457"/>
                </a:lnTo>
                <a:lnTo>
                  <a:pt x="397903" y="597433"/>
                </a:lnTo>
                <a:lnTo>
                  <a:pt x="391553" y="617270"/>
                </a:lnTo>
                <a:lnTo>
                  <a:pt x="399173" y="633476"/>
                </a:lnTo>
                <a:lnTo>
                  <a:pt x="410603" y="639533"/>
                </a:lnTo>
                <a:lnTo>
                  <a:pt x="419493" y="644245"/>
                </a:lnTo>
                <a:lnTo>
                  <a:pt x="433463" y="645807"/>
                </a:lnTo>
                <a:lnTo>
                  <a:pt x="437273" y="646239"/>
                </a:lnTo>
                <a:lnTo>
                  <a:pt x="451243" y="647801"/>
                </a:lnTo>
                <a:lnTo>
                  <a:pt x="493153" y="640803"/>
                </a:lnTo>
                <a:lnTo>
                  <a:pt x="502043" y="619302"/>
                </a:lnTo>
                <a:lnTo>
                  <a:pt x="502043" y="610425"/>
                </a:lnTo>
                <a:lnTo>
                  <a:pt x="505853" y="607161"/>
                </a:lnTo>
                <a:lnTo>
                  <a:pt x="513473" y="609561"/>
                </a:lnTo>
                <a:lnTo>
                  <a:pt x="516013" y="611593"/>
                </a:lnTo>
                <a:lnTo>
                  <a:pt x="521093" y="615657"/>
                </a:lnTo>
                <a:lnTo>
                  <a:pt x="523633" y="617689"/>
                </a:lnTo>
                <a:lnTo>
                  <a:pt x="532523" y="623519"/>
                </a:lnTo>
                <a:lnTo>
                  <a:pt x="536333" y="621919"/>
                </a:lnTo>
                <a:lnTo>
                  <a:pt x="537603" y="621372"/>
                </a:lnTo>
                <a:lnTo>
                  <a:pt x="540143" y="611530"/>
                </a:lnTo>
                <a:lnTo>
                  <a:pt x="538873" y="594207"/>
                </a:lnTo>
                <a:lnTo>
                  <a:pt x="536333" y="579488"/>
                </a:lnTo>
                <a:lnTo>
                  <a:pt x="537603" y="576922"/>
                </a:lnTo>
                <a:lnTo>
                  <a:pt x="552843" y="576922"/>
                </a:lnTo>
                <a:lnTo>
                  <a:pt x="556653" y="576922"/>
                </a:lnTo>
                <a:lnTo>
                  <a:pt x="557923" y="584314"/>
                </a:lnTo>
                <a:lnTo>
                  <a:pt x="550303" y="589699"/>
                </a:lnTo>
                <a:lnTo>
                  <a:pt x="546493" y="594169"/>
                </a:lnTo>
                <a:lnTo>
                  <a:pt x="549033" y="597966"/>
                </a:lnTo>
                <a:lnTo>
                  <a:pt x="556653" y="599998"/>
                </a:lnTo>
                <a:lnTo>
                  <a:pt x="557923" y="599897"/>
                </a:lnTo>
                <a:lnTo>
                  <a:pt x="559193" y="599795"/>
                </a:lnTo>
                <a:lnTo>
                  <a:pt x="560463" y="599694"/>
                </a:lnTo>
                <a:lnTo>
                  <a:pt x="561733" y="599579"/>
                </a:lnTo>
                <a:lnTo>
                  <a:pt x="563003" y="599478"/>
                </a:lnTo>
                <a:lnTo>
                  <a:pt x="564273" y="599376"/>
                </a:lnTo>
                <a:lnTo>
                  <a:pt x="566813" y="599173"/>
                </a:lnTo>
                <a:lnTo>
                  <a:pt x="576973" y="589699"/>
                </a:lnTo>
                <a:lnTo>
                  <a:pt x="579513" y="573684"/>
                </a:lnTo>
                <a:lnTo>
                  <a:pt x="574433" y="558609"/>
                </a:lnTo>
                <a:lnTo>
                  <a:pt x="563003" y="551916"/>
                </a:lnTo>
                <a:lnTo>
                  <a:pt x="554113" y="551916"/>
                </a:lnTo>
                <a:lnTo>
                  <a:pt x="552843" y="539203"/>
                </a:lnTo>
                <a:lnTo>
                  <a:pt x="559193" y="534708"/>
                </a:lnTo>
                <a:lnTo>
                  <a:pt x="564273" y="527596"/>
                </a:lnTo>
                <a:lnTo>
                  <a:pt x="561733" y="520039"/>
                </a:lnTo>
                <a:lnTo>
                  <a:pt x="552843" y="514350"/>
                </a:lnTo>
                <a:lnTo>
                  <a:pt x="538873" y="512851"/>
                </a:lnTo>
                <a:lnTo>
                  <a:pt x="536333" y="512762"/>
                </a:lnTo>
                <a:lnTo>
                  <a:pt x="533793" y="512660"/>
                </a:lnTo>
                <a:lnTo>
                  <a:pt x="531253" y="512572"/>
                </a:lnTo>
                <a:lnTo>
                  <a:pt x="527443" y="512432"/>
                </a:lnTo>
                <a:lnTo>
                  <a:pt x="521093" y="508723"/>
                </a:lnTo>
                <a:lnTo>
                  <a:pt x="522363" y="502627"/>
                </a:lnTo>
                <a:lnTo>
                  <a:pt x="531253" y="495020"/>
                </a:lnTo>
                <a:lnTo>
                  <a:pt x="533793" y="495109"/>
                </a:lnTo>
                <a:lnTo>
                  <a:pt x="537603" y="495236"/>
                </a:lnTo>
                <a:lnTo>
                  <a:pt x="541413" y="495363"/>
                </a:lnTo>
                <a:lnTo>
                  <a:pt x="549033" y="495617"/>
                </a:lnTo>
                <a:lnTo>
                  <a:pt x="552843" y="495744"/>
                </a:lnTo>
                <a:lnTo>
                  <a:pt x="555383" y="495820"/>
                </a:lnTo>
                <a:lnTo>
                  <a:pt x="560463" y="500570"/>
                </a:lnTo>
                <a:lnTo>
                  <a:pt x="570623" y="510057"/>
                </a:lnTo>
                <a:lnTo>
                  <a:pt x="579513" y="518363"/>
                </a:lnTo>
                <a:lnTo>
                  <a:pt x="590943" y="543394"/>
                </a:lnTo>
                <a:lnTo>
                  <a:pt x="594753" y="551726"/>
                </a:lnTo>
                <a:lnTo>
                  <a:pt x="594753" y="585012"/>
                </a:lnTo>
                <a:lnTo>
                  <a:pt x="590943" y="593610"/>
                </a:lnTo>
                <a:lnTo>
                  <a:pt x="589673" y="601052"/>
                </a:lnTo>
                <a:lnTo>
                  <a:pt x="588403" y="606539"/>
                </a:lnTo>
                <a:lnTo>
                  <a:pt x="589673" y="609282"/>
                </a:lnTo>
                <a:lnTo>
                  <a:pt x="594753" y="611581"/>
                </a:lnTo>
                <a:lnTo>
                  <a:pt x="596023" y="612165"/>
                </a:lnTo>
                <a:lnTo>
                  <a:pt x="604913" y="610793"/>
                </a:lnTo>
                <a:lnTo>
                  <a:pt x="615073" y="605599"/>
                </a:lnTo>
                <a:lnTo>
                  <a:pt x="625233" y="597014"/>
                </a:lnTo>
                <a:lnTo>
                  <a:pt x="639203" y="582091"/>
                </a:lnTo>
                <a:lnTo>
                  <a:pt x="649363" y="590423"/>
                </a:lnTo>
                <a:lnTo>
                  <a:pt x="660793" y="600278"/>
                </a:lnTo>
                <a:lnTo>
                  <a:pt x="664603" y="608495"/>
                </a:lnTo>
                <a:lnTo>
                  <a:pt x="655713" y="611936"/>
                </a:lnTo>
                <a:lnTo>
                  <a:pt x="648093" y="614514"/>
                </a:lnTo>
                <a:lnTo>
                  <a:pt x="643013" y="620776"/>
                </a:lnTo>
                <a:lnTo>
                  <a:pt x="643013" y="628523"/>
                </a:lnTo>
                <a:lnTo>
                  <a:pt x="648093" y="635558"/>
                </a:lnTo>
                <a:lnTo>
                  <a:pt x="663333" y="640334"/>
                </a:lnTo>
                <a:lnTo>
                  <a:pt x="664603" y="639635"/>
                </a:lnTo>
                <a:lnTo>
                  <a:pt x="673493" y="634733"/>
                </a:lnTo>
                <a:lnTo>
                  <a:pt x="679843" y="621817"/>
                </a:lnTo>
                <a:lnTo>
                  <a:pt x="676033" y="604608"/>
                </a:lnTo>
                <a:lnTo>
                  <a:pt x="673493" y="594639"/>
                </a:lnTo>
                <a:lnTo>
                  <a:pt x="676033" y="589191"/>
                </a:lnTo>
                <a:lnTo>
                  <a:pt x="677303" y="589140"/>
                </a:lnTo>
                <a:lnTo>
                  <a:pt x="679843" y="589038"/>
                </a:lnTo>
                <a:lnTo>
                  <a:pt x="681113" y="588975"/>
                </a:lnTo>
                <a:lnTo>
                  <a:pt x="690003" y="594715"/>
                </a:lnTo>
                <a:lnTo>
                  <a:pt x="691273" y="596201"/>
                </a:lnTo>
                <a:lnTo>
                  <a:pt x="696353" y="602119"/>
                </a:lnTo>
                <a:lnTo>
                  <a:pt x="700163" y="609320"/>
                </a:lnTo>
                <a:lnTo>
                  <a:pt x="698893" y="614768"/>
                </a:lnTo>
                <a:lnTo>
                  <a:pt x="695083" y="616940"/>
                </a:lnTo>
                <a:lnTo>
                  <a:pt x="690003" y="618502"/>
                </a:lnTo>
                <a:lnTo>
                  <a:pt x="691273" y="622312"/>
                </a:lnTo>
                <a:lnTo>
                  <a:pt x="700163" y="627049"/>
                </a:lnTo>
                <a:lnTo>
                  <a:pt x="712863" y="631418"/>
                </a:lnTo>
                <a:lnTo>
                  <a:pt x="725563" y="634530"/>
                </a:lnTo>
                <a:lnTo>
                  <a:pt x="735723" y="639305"/>
                </a:lnTo>
                <a:lnTo>
                  <a:pt x="735723" y="644728"/>
                </a:lnTo>
                <a:lnTo>
                  <a:pt x="736993" y="645833"/>
                </a:lnTo>
                <a:lnTo>
                  <a:pt x="738263" y="646938"/>
                </a:lnTo>
                <a:lnTo>
                  <a:pt x="743343" y="646938"/>
                </a:lnTo>
                <a:lnTo>
                  <a:pt x="748423" y="642632"/>
                </a:lnTo>
                <a:lnTo>
                  <a:pt x="749693" y="632498"/>
                </a:lnTo>
                <a:lnTo>
                  <a:pt x="748423" y="620763"/>
                </a:lnTo>
                <a:lnTo>
                  <a:pt x="742073" y="611670"/>
                </a:lnTo>
                <a:lnTo>
                  <a:pt x="736993" y="599909"/>
                </a:lnTo>
                <a:lnTo>
                  <a:pt x="738263" y="588289"/>
                </a:lnTo>
                <a:lnTo>
                  <a:pt x="738263" y="582460"/>
                </a:lnTo>
                <a:lnTo>
                  <a:pt x="725563" y="588060"/>
                </a:lnTo>
                <a:lnTo>
                  <a:pt x="715403" y="590092"/>
                </a:lnTo>
                <a:lnTo>
                  <a:pt x="707783" y="584860"/>
                </a:lnTo>
                <a:lnTo>
                  <a:pt x="702703" y="574192"/>
                </a:lnTo>
                <a:lnTo>
                  <a:pt x="702703" y="545211"/>
                </a:lnTo>
                <a:lnTo>
                  <a:pt x="697623" y="536867"/>
                </a:lnTo>
                <a:lnTo>
                  <a:pt x="696353" y="531368"/>
                </a:lnTo>
                <a:lnTo>
                  <a:pt x="698893" y="528243"/>
                </a:lnTo>
                <a:lnTo>
                  <a:pt x="701433" y="525132"/>
                </a:lnTo>
                <a:lnTo>
                  <a:pt x="714133" y="510438"/>
                </a:lnTo>
                <a:lnTo>
                  <a:pt x="720483" y="495223"/>
                </a:lnTo>
                <a:lnTo>
                  <a:pt x="717943" y="485355"/>
                </a:lnTo>
                <a:lnTo>
                  <a:pt x="705243" y="486689"/>
                </a:lnTo>
                <a:lnTo>
                  <a:pt x="698893" y="487248"/>
                </a:lnTo>
                <a:lnTo>
                  <a:pt x="698893" y="513168"/>
                </a:lnTo>
                <a:lnTo>
                  <a:pt x="696353" y="517461"/>
                </a:lnTo>
                <a:lnTo>
                  <a:pt x="691273" y="519036"/>
                </a:lnTo>
                <a:lnTo>
                  <a:pt x="691273" y="570522"/>
                </a:lnTo>
                <a:lnTo>
                  <a:pt x="684923" y="579285"/>
                </a:lnTo>
                <a:lnTo>
                  <a:pt x="676033" y="581037"/>
                </a:lnTo>
                <a:lnTo>
                  <a:pt x="665873" y="577532"/>
                </a:lnTo>
                <a:lnTo>
                  <a:pt x="654443" y="569734"/>
                </a:lnTo>
                <a:lnTo>
                  <a:pt x="645553" y="558647"/>
                </a:lnTo>
                <a:lnTo>
                  <a:pt x="637933" y="543255"/>
                </a:lnTo>
                <a:lnTo>
                  <a:pt x="636663" y="536575"/>
                </a:lnTo>
                <a:lnTo>
                  <a:pt x="636663" y="548551"/>
                </a:lnTo>
                <a:lnTo>
                  <a:pt x="636663" y="556920"/>
                </a:lnTo>
                <a:lnTo>
                  <a:pt x="630313" y="556920"/>
                </a:lnTo>
                <a:lnTo>
                  <a:pt x="625233" y="555193"/>
                </a:lnTo>
                <a:lnTo>
                  <a:pt x="625233" y="574433"/>
                </a:lnTo>
                <a:lnTo>
                  <a:pt x="623963" y="583755"/>
                </a:lnTo>
                <a:lnTo>
                  <a:pt x="620153" y="586867"/>
                </a:lnTo>
                <a:lnTo>
                  <a:pt x="616343" y="583755"/>
                </a:lnTo>
                <a:lnTo>
                  <a:pt x="615073" y="574433"/>
                </a:lnTo>
                <a:lnTo>
                  <a:pt x="616343" y="565099"/>
                </a:lnTo>
                <a:lnTo>
                  <a:pt x="620153" y="561987"/>
                </a:lnTo>
                <a:lnTo>
                  <a:pt x="623963" y="565099"/>
                </a:lnTo>
                <a:lnTo>
                  <a:pt x="625233" y="574433"/>
                </a:lnTo>
                <a:lnTo>
                  <a:pt x="625233" y="555193"/>
                </a:lnTo>
                <a:lnTo>
                  <a:pt x="623963" y="554748"/>
                </a:lnTo>
                <a:lnTo>
                  <a:pt x="617613" y="549351"/>
                </a:lnTo>
                <a:lnTo>
                  <a:pt x="612533" y="542366"/>
                </a:lnTo>
                <a:lnTo>
                  <a:pt x="609993" y="535457"/>
                </a:lnTo>
                <a:lnTo>
                  <a:pt x="609993" y="531495"/>
                </a:lnTo>
                <a:lnTo>
                  <a:pt x="606183" y="522541"/>
                </a:lnTo>
                <a:lnTo>
                  <a:pt x="599833" y="515556"/>
                </a:lnTo>
                <a:lnTo>
                  <a:pt x="590943" y="497382"/>
                </a:lnTo>
                <a:lnTo>
                  <a:pt x="598563" y="500418"/>
                </a:lnTo>
                <a:lnTo>
                  <a:pt x="603643" y="502424"/>
                </a:lnTo>
                <a:lnTo>
                  <a:pt x="609993" y="508215"/>
                </a:lnTo>
                <a:lnTo>
                  <a:pt x="621423" y="518629"/>
                </a:lnTo>
                <a:lnTo>
                  <a:pt x="629043" y="533920"/>
                </a:lnTo>
                <a:lnTo>
                  <a:pt x="626503" y="538149"/>
                </a:lnTo>
                <a:lnTo>
                  <a:pt x="627773" y="542937"/>
                </a:lnTo>
                <a:lnTo>
                  <a:pt x="629043" y="543737"/>
                </a:lnTo>
                <a:lnTo>
                  <a:pt x="636663" y="548551"/>
                </a:lnTo>
                <a:lnTo>
                  <a:pt x="636663" y="536575"/>
                </a:lnTo>
                <a:lnTo>
                  <a:pt x="641743" y="538784"/>
                </a:lnTo>
                <a:lnTo>
                  <a:pt x="653173" y="550024"/>
                </a:lnTo>
                <a:lnTo>
                  <a:pt x="662063" y="558215"/>
                </a:lnTo>
                <a:lnTo>
                  <a:pt x="668413" y="562851"/>
                </a:lnTo>
                <a:lnTo>
                  <a:pt x="672223" y="564070"/>
                </a:lnTo>
                <a:lnTo>
                  <a:pt x="674763" y="561975"/>
                </a:lnTo>
                <a:lnTo>
                  <a:pt x="676033" y="558126"/>
                </a:lnTo>
                <a:lnTo>
                  <a:pt x="670953" y="551472"/>
                </a:lnTo>
                <a:lnTo>
                  <a:pt x="664603" y="547192"/>
                </a:lnTo>
                <a:lnTo>
                  <a:pt x="655713" y="540397"/>
                </a:lnTo>
                <a:lnTo>
                  <a:pt x="649363" y="533908"/>
                </a:lnTo>
                <a:lnTo>
                  <a:pt x="626503" y="510832"/>
                </a:lnTo>
                <a:lnTo>
                  <a:pt x="616343" y="499402"/>
                </a:lnTo>
                <a:lnTo>
                  <a:pt x="609993" y="490842"/>
                </a:lnTo>
                <a:lnTo>
                  <a:pt x="611263" y="487768"/>
                </a:lnTo>
                <a:lnTo>
                  <a:pt x="618883" y="492798"/>
                </a:lnTo>
                <a:lnTo>
                  <a:pt x="631583" y="501319"/>
                </a:lnTo>
                <a:lnTo>
                  <a:pt x="646823" y="509295"/>
                </a:lnTo>
                <a:lnTo>
                  <a:pt x="659523" y="516585"/>
                </a:lnTo>
                <a:lnTo>
                  <a:pt x="663333" y="523036"/>
                </a:lnTo>
                <a:lnTo>
                  <a:pt x="663333" y="526186"/>
                </a:lnTo>
                <a:lnTo>
                  <a:pt x="668413" y="531837"/>
                </a:lnTo>
                <a:lnTo>
                  <a:pt x="676033" y="535609"/>
                </a:lnTo>
                <a:lnTo>
                  <a:pt x="681113" y="540651"/>
                </a:lnTo>
                <a:lnTo>
                  <a:pt x="684923" y="544423"/>
                </a:lnTo>
                <a:lnTo>
                  <a:pt x="690003" y="557479"/>
                </a:lnTo>
                <a:lnTo>
                  <a:pt x="691273" y="570522"/>
                </a:lnTo>
                <a:lnTo>
                  <a:pt x="691273" y="519036"/>
                </a:lnTo>
                <a:lnTo>
                  <a:pt x="690003" y="519417"/>
                </a:lnTo>
                <a:lnTo>
                  <a:pt x="684923" y="517461"/>
                </a:lnTo>
                <a:lnTo>
                  <a:pt x="681113" y="513168"/>
                </a:lnTo>
                <a:lnTo>
                  <a:pt x="682383" y="508876"/>
                </a:lnTo>
                <a:lnTo>
                  <a:pt x="690003" y="506920"/>
                </a:lnTo>
                <a:lnTo>
                  <a:pt x="697623" y="508863"/>
                </a:lnTo>
                <a:lnTo>
                  <a:pt x="698893" y="513168"/>
                </a:lnTo>
                <a:lnTo>
                  <a:pt x="698893" y="487248"/>
                </a:lnTo>
                <a:lnTo>
                  <a:pt x="667143" y="490042"/>
                </a:lnTo>
                <a:lnTo>
                  <a:pt x="625233" y="473417"/>
                </a:lnTo>
                <a:lnTo>
                  <a:pt x="598563" y="447370"/>
                </a:lnTo>
                <a:lnTo>
                  <a:pt x="602373" y="422452"/>
                </a:lnTo>
                <a:lnTo>
                  <a:pt x="608723" y="420547"/>
                </a:lnTo>
                <a:lnTo>
                  <a:pt x="615073" y="424395"/>
                </a:lnTo>
                <a:lnTo>
                  <a:pt x="620153" y="432574"/>
                </a:lnTo>
                <a:lnTo>
                  <a:pt x="622693" y="443649"/>
                </a:lnTo>
                <a:lnTo>
                  <a:pt x="625233" y="452183"/>
                </a:lnTo>
                <a:lnTo>
                  <a:pt x="629043" y="453986"/>
                </a:lnTo>
                <a:lnTo>
                  <a:pt x="632853" y="455790"/>
                </a:lnTo>
                <a:lnTo>
                  <a:pt x="641743" y="454215"/>
                </a:lnTo>
                <a:lnTo>
                  <a:pt x="659523" y="433222"/>
                </a:lnTo>
                <a:lnTo>
                  <a:pt x="655713" y="419125"/>
                </a:lnTo>
                <a:lnTo>
                  <a:pt x="655713" y="416775"/>
                </a:lnTo>
                <a:lnTo>
                  <a:pt x="663333" y="420954"/>
                </a:lnTo>
                <a:lnTo>
                  <a:pt x="665873" y="425348"/>
                </a:lnTo>
                <a:lnTo>
                  <a:pt x="665873" y="432320"/>
                </a:lnTo>
                <a:lnTo>
                  <a:pt x="670953" y="440448"/>
                </a:lnTo>
                <a:lnTo>
                  <a:pt x="677303" y="446913"/>
                </a:lnTo>
                <a:lnTo>
                  <a:pt x="686193" y="453517"/>
                </a:lnTo>
                <a:lnTo>
                  <a:pt x="690003" y="451459"/>
                </a:lnTo>
                <a:lnTo>
                  <a:pt x="688733" y="440169"/>
                </a:lnTo>
                <a:lnTo>
                  <a:pt x="682383" y="419112"/>
                </a:lnTo>
                <a:lnTo>
                  <a:pt x="677303" y="403948"/>
                </a:lnTo>
                <a:lnTo>
                  <a:pt x="677303" y="395262"/>
                </a:lnTo>
                <a:lnTo>
                  <a:pt x="681113" y="392176"/>
                </a:lnTo>
                <a:lnTo>
                  <a:pt x="687463" y="393827"/>
                </a:lnTo>
                <a:lnTo>
                  <a:pt x="693813" y="400189"/>
                </a:lnTo>
                <a:lnTo>
                  <a:pt x="693813" y="408952"/>
                </a:lnTo>
                <a:lnTo>
                  <a:pt x="692543" y="417639"/>
                </a:lnTo>
                <a:lnTo>
                  <a:pt x="693813" y="419163"/>
                </a:lnTo>
                <a:lnTo>
                  <a:pt x="697623" y="423735"/>
                </a:lnTo>
                <a:lnTo>
                  <a:pt x="702703" y="428358"/>
                </a:lnTo>
                <a:lnTo>
                  <a:pt x="705243" y="435965"/>
                </a:lnTo>
                <a:lnTo>
                  <a:pt x="702703" y="445566"/>
                </a:lnTo>
                <a:lnTo>
                  <a:pt x="697623" y="456196"/>
                </a:lnTo>
                <a:lnTo>
                  <a:pt x="688733" y="467715"/>
                </a:lnTo>
                <a:lnTo>
                  <a:pt x="672223" y="451891"/>
                </a:lnTo>
                <a:lnTo>
                  <a:pt x="664603" y="444423"/>
                </a:lnTo>
                <a:lnTo>
                  <a:pt x="660793" y="444347"/>
                </a:lnTo>
                <a:lnTo>
                  <a:pt x="660793" y="450697"/>
                </a:lnTo>
                <a:lnTo>
                  <a:pt x="668413" y="466102"/>
                </a:lnTo>
                <a:lnTo>
                  <a:pt x="684923" y="475538"/>
                </a:lnTo>
                <a:lnTo>
                  <a:pt x="687463" y="475653"/>
                </a:lnTo>
                <a:lnTo>
                  <a:pt x="690003" y="475754"/>
                </a:lnTo>
                <a:lnTo>
                  <a:pt x="692543" y="475869"/>
                </a:lnTo>
                <a:lnTo>
                  <a:pt x="695083" y="475970"/>
                </a:lnTo>
                <a:lnTo>
                  <a:pt x="697623" y="476084"/>
                </a:lnTo>
                <a:lnTo>
                  <a:pt x="700163" y="476186"/>
                </a:lnTo>
                <a:lnTo>
                  <a:pt x="702703" y="476300"/>
                </a:lnTo>
                <a:lnTo>
                  <a:pt x="705243" y="472757"/>
                </a:lnTo>
                <a:lnTo>
                  <a:pt x="710323" y="465670"/>
                </a:lnTo>
                <a:lnTo>
                  <a:pt x="711593" y="459473"/>
                </a:lnTo>
                <a:lnTo>
                  <a:pt x="711593" y="451180"/>
                </a:lnTo>
                <a:lnTo>
                  <a:pt x="712863" y="443293"/>
                </a:lnTo>
                <a:lnTo>
                  <a:pt x="720483" y="438175"/>
                </a:lnTo>
                <a:lnTo>
                  <a:pt x="724293" y="437172"/>
                </a:lnTo>
                <a:lnTo>
                  <a:pt x="729373" y="435851"/>
                </a:lnTo>
                <a:lnTo>
                  <a:pt x="739533" y="431114"/>
                </a:lnTo>
                <a:lnTo>
                  <a:pt x="744613" y="424802"/>
                </a:lnTo>
                <a:lnTo>
                  <a:pt x="744613" y="419277"/>
                </a:lnTo>
                <a:lnTo>
                  <a:pt x="738263" y="416902"/>
                </a:lnTo>
                <a:lnTo>
                  <a:pt x="728103" y="413791"/>
                </a:lnTo>
                <a:lnTo>
                  <a:pt x="724293" y="406247"/>
                </a:lnTo>
                <a:lnTo>
                  <a:pt x="728103" y="396938"/>
                </a:lnTo>
                <a:lnTo>
                  <a:pt x="738263" y="388543"/>
                </a:lnTo>
                <a:lnTo>
                  <a:pt x="740803" y="385445"/>
                </a:lnTo>
                <a:lnTo>
                  <a:pt x="757313" y="365315"/>
                </a:lnTo>
                <a:lnTo>
                  <a:pt x="759853" y="332574"/>
                </a:lnTo>
                <a:close/>
              </a:path>
              <a:path w="11363325" h="9264650">
                <a:moveTo>
                  <a:pt x="4938280" y="9141066"/>
                </a:moveTo>
                <a:lnTo>
                  <a:pt x="4874006" y="9137879"/>
                </a:lnTo>
                <a:lnTo>
                  <a:pt x="4802048" y="9137383"/>
                </a:lnTo>
                <a:lnTo>
                  <a:pt x="4719193" y="9136951"/>
                </a:lnTo>
                <a:lnTo>
                  <a:pt x="4719193" y="9134145"/>
                </a:lnTo>
                <a:lnTo>
                  <a:pt x="4306875" y="9134792"/>
                </a:lnTo>
                <a:lnTo>
                  <a:pt x="4020845" y="9135008"/>
                </a:lnTo>
                <a:lnTo>
                  <a:pt x="3753764" y="9134958"/>
                </a:lnTo>
                <a:lnTo>
                  <a:pt x="3570249" y="9134716"/>
                </a:lnTo>
                <a:lnTo>
                  <a:pt x="3457600" y="9134450"/>
                </a:lnTo>
                <a:lnTo>
                  <a:pt x="3353752" y="9134094"/>
                </a:lnTo>
                <a:lnTo>
                  <a:pt x="3259632" y="9133637"/>
                </a:lnTo>
                <a:lnTo>
                  <a:pt x="3176117" y="9133091"/>
                </a:lnTo>
                <a:lnTo>
                  <a:pt x="3104146" y="9132418"/>
                </a:lnTo>
                <a:lnTo>
                  <a:pt x="3044596" y="9131643"/>
                </a:lnTo>
                <a:lnTo>
                  <a:pt x="2998393" y="9130741"/>
                </a:lnTo>
                <a:lnTo>
                  <a:pt x="2956064" y="9129141"/>
                </a:lnTo>
                <a:lnTo>
                  <a:pt x="2945625" y="9125420"/>
                </a:lnTo>
                <a:lnTo>
                  <a:pt x="2941701" y="9125052"/>
                </a:lnTo>
                <a:lnTo>
                  <a:pt x="2878340" y="9129522"/>
                </a:lnTo>
                <a:lnTo>
                  <a:pt x="2837624" y="9129738"/>
                </a:lnTo>
                <a:lnTo>
                  <a:pt x="2788589" y="9129725"/>
                </a:lnTo>
                <a:lnTo>
                  <a:pt x="2732405" y="9129535"/>
                </a:lnTo>
                <a:lnTo>
                  <a:pt x="2670302" y="9129192"/>
                </a:lnTo>
                <a:lnTo>
                  <a:pt x="2386558" y="9127274"/>
                </a:lnTo>
                <a:lnTo>
                  <a:pt x="2312797" y="9126868"/>
                </a:lnTo>
                <a:lnTo>
                  <a:pt x="2240305" y="9126563"/>
                </a:lnTo>
                <a:lnTo>
                  <a:pt x="2170290" y="9126423"/>
                </a:lnTo>
                <a:lnTo>
                  <a:pt x="2103945" y="9126487"/>
                </a:lnTo>
                <a:lnTo>
                  <a:pt x="2042464" y="9126791"/>
                </a:lnTo>
                <a:lnTo>
                  <a:pt x="1987067" y="9127376"/>
                </a:lnTo>
                <a:lnTo>
                  <a:pt x="1938947" y="9128290"/>
                </a:lnTo>
                <a:lnTo>
                  <a:pt x="1899297" y="9129560"/>
                </a:lnTo>
                <a:lnTo>
                  <a:pt x="1850224" y="9133395"/>
                </a:lnTo>
                <a:lnTo>
                  <a:pt x="1842109" y="9141549"/>
                </a:lnTo>
                <a:lnTo>
                  <a:pt x="1840890" y="9146426"/>
                </a:lnTo>
                <a:lnTo>
                  <a:pt x="1840141" y="9147353"/>
                </a:lnTo>
                <a:lnTo>
                  <a:pt x="1847151" y="9145740"/>
                </a:lnTo>
                <a:lnTo>
                  <a:pt x="1856092" y="9143301"/>
                </a:lnTo>
                <a:lnTo>
                  <a:pt x="2378418" y="9144711"/>
                </a:lnTo>
                <a:lnTo>
                  <a:pt x="3519132" y="9147569"/>
                </a:lnTo>
                <a:lnTo>
                  <a:pt x="4561611" y="9149601"/>
                </a:lnTo>
                <a:lnTo>
                  <a:pt x="4561611" y="9150515"/>
                </a:lnTo>
                <a:lnTo>
                  <a:pt x="4644377" y="9150794"/>
                </a:lnTo>
                <a:lnTo>
                  <a:pt x="4758982" y="9151048"/>
                </a:lnTo>
                <a:lnTo>
                  <a:pt x="4807509" y="9151074"/>
                </a:lnTo>
                <a:lnTo>
                  <a:pt x="4849165" y="9151036"/>
                </a:lnTo>
                <a:lnTo>
                  <a:pt x="4908791" y="9150706"/>
                </a:lnTo>
                <a:lnTo>
                  <a:pt x="4937963" y="9145930"/>
                </a:lnTo>
                <a:lnTo>
                  <a:pt x="4937963" y="9143479"/>
                </a:lnTo>
                <a:lnTo>
                  <a:pt x="4938280" y="9141066"/>
                </a:lnTo>
                <a:close/>
              </a:path>
              <a:path w="11363325" h="9264650">
                <a:moveTo>
                  <a:pt x="7394549" y="9150477"/>
                </a:moveTo>
                <a:lnTo>
                  <a:pt x="7341121" y="9140901"/>
                </a:lnTo>
                <a:lnTo>
                  <a:pt x="7280084" y="9140533"/>
                </a:lnTo>
                <a:lnTo>
                  <a:pt x="7152183" y="9140076"/>
                </a:lnTo>
                <a:lnTo>
                  <a:pt x="6926834" y="9139644"/>
                </a:lnTo>
                <a:lnTo>
                  <a:pt x="6437325" y="9139237"/>
                </a:lnTo>
                <a:lnTo>
                  <a:pt x="5183098" y="9139390"/>
                </a:lnTo>
                <a:lnTo>
                  <a:pt x="5162156" y="9139098"/>
                </a:lnTo>
                <a:lnTo>
                  <a:pt x="5146980" y="9138056"/>
                </a:lnTo>
                <a:lnTo>
                  <a:pt x="5137518" y="9136266"/>
                </a:lnTo>
                <a:lnTo>
                  <a:pt x="5133733" y="9133713"/>
                </a:lnTo>
                <a:lnTo>
                  <a:pt x="5132273" y="9129344"/>
                </a:lnTo>
                <a:lnTo>
                  <a:pt x="5130901" y="9129331"/>
                </a:lnTo>
                <a:lnTo>
                  <a:pt x="5128234" y="9133624"/>
                </a:lnTo>
                <a:lnTo>
                  <a:pt x="5109718" y="9137472"/>
                </a:lnTo>
                <a:lnTo>
                  <a:pt x="5071605" y="9139441"/>
                </a:lnTo>
                <a:lnTo>
                  <a:pt x="5031359" y="9139136"/>
                </a:lnTo>
                <a:lnTo>
                  <a:pt x="5006467" y="9136202"/>
                </a:lnTo>
                <a:lnTo>
                  <a:pt x="4998275" y="9134856"/>
                </a:lnTo>
                <a:lnTo>
                  <a:pt x="4990122" y="9136443"/>
                </a:lnTo>
                <a:lnTo>
                  <a:pt x="4979606" y="9139085"/>
                </a:lnTo>
                <a:lnTo>
                  <a:pt x="4964265" y="9140876"/>
                </a:lnTo>
                <a:lnTo>
                  <a:pt x="4955362" y="9141231"/>
                </a:lnTo>
                <a:lnTo>
                  <a:pt x="4948047" y="9143771"/>
                </a:lnTo>
                <a:lnTo>
                  <a:pt x="5000485" y="9148699"/>
                </a:lnTo>
                <a:lnTo>
                  <a:pt x="5065915" y="9149563"/>
                </a:lnTo>
                <a:lnTo>
                  <a:pt x="5108384" y="9149931"/>
                </a:lnTo>
                <a:lnTo>
                  <a:pt x="5157330" y="9150261"/>
                </a:lnTo>
                <a:lnTo>
                  <a:pt x="5212740" y="9150553"/>
                </a:lnTo>
                <a:lnTo>
                  <a:pt x="5274602" y="9150807"/>
                </a:lnTo>
                <a:lnTo>
                  <a:pt x="5342890" y="9151023"/>
                </a:lnTo>
                <a:lnTo>
                  <a:pt x="5498731" y="9151341"/>
                </a:lnTo>
                <a:lnTo>
                  <a:pt x="5680151" y="9151506"/>
                </a:lnTo>
                <a:lnTo>
                  <a:pt x="5780405" y="9151518"/>
                </a:lnTo>
                <a:lnTo>
                  <a:pt x="6223863" y="9152026"/>
                </a:lnTo>
                <a:lnTo>
                  <a:pt x="6483350" y="9153157"/>
                </a:lnTo>
                <a:lnTo>
                  <a:pt x="6605117" y="9154287"/>
                </a:lnTo>
                <a:lnTo>
                  <a:pt x="6635432" y="9154795"/>
                </a:lnTo>
                <a:lnTo>
                  <a:pt x="6706248" y="9151734"/>
                </a:lnTo>
                <a:lnTo>
                  <a:pt x="6824015" y="9151798"/>
                </a:lnTo>
                <a:lnTo>
                  <a:pt x="6934467" y="9153182"/>
                </a:lnTo>
                <a:lnTo>
                  <a:pt x="6983349" y="9154046"/>
                </a:lnTo>
                <a:lnTo>
                  <a:pt x="7012267" y="9152738"/>
                </a:lnTo>
                <a:lnTo>
                  <a:pt x="7076122" y="9152115"/>
                </a:lnTo>
                <a:lnTo>
                  <a:pt x="7151281" y="9152153"/>
                </a:lnTo>
                <a:lnTo>
                  <a:pt x="7214121" y="9152852"/>
                </a:lnTo>
                <a:lnTo>
                  <a:pt x="7241006" y="9154185"/>
                </a:lnTo>
                <a:lnTo>
                  <a:pt x="7244029" y="9155125"/>
                </a:lnTo>
                <a:lnTo>
                  <a:pt x="7250862" y="9155392"/>
                </a:lnTo>
                <a:lnTo>
                  <a:pt x="7260488" y="9155024"/>
                </a:lnTo>
                <a:lnTo>
                  <a:pt x="7271906" y="9153995"/>
                </a:lnTo>
                <a:lnTo>
                  <a:pt x="7317245" y="9152141"/>
                </a:lnTo>
                <a:lnTo>
                  <a:pt x="7363549" y="9152445"/>
                </a:lnTo>
                <a:lnTo>
                  <a:pt x="7394549" y="9150477"/>
                </a:lnTo>
                <a:close/>
              </a:path>
              <a:path w="11363325" h="9264650">
                <a:moveTo>
                  <a:pt x="8272043" y="9146019"/>
                </a:moveTo>
                <a:lnTo>
                  <a:pt x="8223148" y="9142895"/>
                </a:lnTo>
                <a:lnTo>
                  <a:pt x="8183893" y="9142616"/>
                </a:lnTo>
                <a:lnTo>
                  <a:pt x="8134109" y="9142374"/>
                </a:lnTo>
                <a:lnTo>
                  <a:pt x="8075752" y="9142158"/>
                </a:lnTo>
                <a:lnTo>
                  <a:pt x="7941081" y="9141854"/>
                </a:lnTo>
                <a:lnTo>
                  <a:pt x="7795438" y="9141689"/>
                </a:lnTo>
                <a:lnTo>
                  <a:pt x="7654366" y="9141714"/>
                </a:lnTo>
                <a:lnTo>
                  <a:pt x="7590396" y="9141777"/>
                </a:lnTo>
                <a:lnTo>
                  <a:pt x="7533411" y="9141904"/>
                </a:lnTo>
                <a:lnTo>
                  <a:pt x="7485329" y="9142070"/>
                </a:lnTo>
                <a:lnTo>
                  <a:pt x="7423709" y="9142565"/>
                </a:lnTo>
                <a:lnTo>
                  <a:pt x="7406983" y="9146781"/>
                </a:lnTo>
                <a:lnTo>
                  <a:pt x="7421575" y="9150083"/>
                </a:lnTo>
                <a:lnTo>
                  <a:pt x="7453935" y="9152585"/>
                </a:lnTo>
                <a:lnTo>
                  <a:pt x="7500137" y="9154084"/>
                </a:lnTo>
                <a:lnTo>
                  <a:pt x="7556284" y="9154401"/>
                </a:lnTo>
                <a:lnTo>
                  <a:pt x="7618463" y="9153322"/>
                </a:lnTo>
                <a:lnTo>
                  <a:pt x="7652817" y="9153754"/>
                </a:lnTo>
                <a:lnTo>
                  <a:pt x="7738415" y="9154490"/>
                </a:lnTo>
                <a:lnTo>
                  <a:pt x="7849057" y="9154706"/>
                </a:lnTo>
                <a:lnTo>
                  <a:pt x="7958531" y="9153563"/>
                </a:lnTo>
                <a:lnTo>
                  <a:pt x="8004467" y="9153309"/>
                </a:lnTo>
                <a:lnTo>
                  <a:pt x="8043621" y="9154046"/>
                </a:lnTo>
                <a:lnTo>
                  <a:pt x="8086484" y="9154630"/>
                </a:lnTo>
                <a:lnTo>
                  <a:pt x="8172971" y="9153487"/>
                </a:lnTo>
                <a:lnTo>
                  <a:pt x="8185683" y="9154020"/>
                </a:lnTo>
                <a:lnTo>
                  <a:pt x="8198904" y="9154681"/>
                </a:lnTo>
                <a:lnTo>
                  <a:pt x="8229828" y="9154617"/>
                </a:lnTo>
                <a:lnTo>
                  <a:pt x="8251685" y="9152953"/>
                </a:lnTo>
                <a:lnTo>
                  <a:pt x="8267116" y="9149626"/>
                </a:lnTo>
                <a:lnTo>
                  <a:pt x="8272043" y="9146019"/>
                </a:lnTo>
                <a:close/>
              </a:path>
              <a:path w="11363325" h="9264650">
                <a:moveTo>
                  <a:pt x="8327657" y="125056"/>
                </a:moveTo>
                <a:lnTo>
                  <a:pt x="8288541" y="119570"/>
                </a:lnTo>
                <a:lnTo>
                  <a:pt x="8234502" y="117779"/>
                </a:lnTo>
                <a:lnTo>
                  <a:pt x="8196199" y="117068"/>
                </a:lnTo>
                <a:lnTo>
                  <a:pt x="8149336" y="116471"/>
                </a:lnTo>
                <a:lnTo>
                  <a:pt x="8093176" y="115963"/>
                </a:lnTo>
                <a:lnTo>
                  <a:pt x="8026933" y="115531"/>
                </a:lnTo>
                <a:lnTo>
                  <a:pt x="7949844" y="115176"/>
                </a:lnTo>
                <a:lnTo>
                  <a:pt x="7861173" y="114858"/>
                </a:lnTo>
                <a:lnTo>
                  <a:pt x="7645946" y="114325"/>
                </a:lnTo>
                <a:lnTo>
                  <a:pt x="7215670" y="113385"/>
                </a:lnTo>
                <a:lnTo>
                  <a:pt x="5097780" y="105968"/>
                </a:lnTo>
                <a:lnTo>
                  <a:pt x="4673778" y="104863"/>
                </a:lnTo>
                <a:lnTo>
                  <a:pt x="4561611" y="104660"/>
                </a:lnTo>
                <a:lnTo>
                  <a:pt x="4561611" y="119138"/>
                </a:lnTo>
                <a:lnTo>
                  <a:pt x="4928273" y="120065"/>
                </a:lnTo>
                <a:lnTo>
                  <a:pt x="5657304" y="122656"/>
                </a:lnTo>
                <a:lnTo>
                  <a:pt x="7313511" y="129463"/>
                </a:lnTo>
                <a:lnTo>
                  <a:pt x="7718717" y="130771"/>
                </a:lnTo>
                <a:lnTo>
                  <a:pt x="7912963" y="131178"/>
                </a:lnTo>
                <a:lnTo>
                  <a:pt x="8037589" y="131292"/>
                </a:lnTo>
                <a:lnTo>
                  <a:pt x="8142148" y="131203"/>
                </a:lnTo>
                <a:lnTo>
                  <a:pt x="8199831" y="131038"/>
                </a:lnTo>
                <a:lnTo>
                  <a:pt x="8247266" y="130771"/>
                </a:lnTo>
                <a:lnTo>
                  <a:pt x="8298066" y="130175"/>
                </a:lnTo>
                <a:lnTo>
                  <a:pt x="8327530" y="126898"/>
                </a:lnTo>
                <a:lnTo>
                  <a:pt x="8327657" y="125056"/>
                </a:lnTo>
                <a:close/>
              </a:path>
              <a:path w="11363325" h="9264650">
                <a:moveTo>
                  <a:pt x="8662733" y="9125356"/>
                </a:moveTo>
                <a:lnTo>
                  <a:pt x="8660359" y="9102014"/>
                </a:lnTo>
                <a:lnTo>
                  <a:pt x="8642972" y="9087701"/>
                </a:lnTo>
                <a:lnTo>
                  <a:pt x="8623109" y="9088171"/>
                </a:lnTo>
                <a:lnTo>
                  <a:pt x="8618118" y="9088298"/>
                </a:lnTo>
                <a:lnTo>
                  <a:pt x="8613750" y="9088399"/>
                </a:lnTo>
                <a:lnTo>
                  <a:pt x="8599919" y="9094953"/>
                </a:lnTo>
                <a:lnTo>
                  <a:pt x="8594141" y="9102496"/>
                </a:lnTo>
                <a:lnTo>
                  <a:pt x="8596897" y="9108745"/>
                </a:lnTo>
                <a:lnTo>
                  <a:pt x="8608708" y="9111424"/>
                </a:lnTo>
                <a:lnTo>
                  <a:pt x="8618118" y="9114777"/>
                </a:lnTo>
                <a:lnTo>
                  <a:pt x="8623109" y="9122435"/>
                </a:lnTo>
                <a:lnTo>
                  <a:pt x="8622728" y="9131046"/>
                </a:lnTo>
                <a:lnTo>
                  <a:pt x="8616036" y="9137269"/>
                </a:lnTo>
                <a:lnTo>
                  <a:pt x="8607920" y="9136253"/>
                </a:lnTo>
                <a:lnTo>
                  <a:pt x="8597608" y="9128354"/>
                </a:lnTo>
                <a:lnTo>
                  <a:pt x="8585644" y="9114117"/>
                </a:lnTo>
                <a:lnTo>
                  <a:pt x="8572614" y="9094102"/>
                </a:lnTo>
                <a:lnTo>
                  <a:pt x="8564359" y="9084043"/>
                </a:lnTo>
                <a:lnTo>
                  <a:pt x="8545297" y="9060828"/>
                </a:lnTo>
                <a:lnTo>
                  <a:pt x="8531301" y="9052065"/>
                </a:lnTo>
                <a:lnTo>
                  <a:pt x="8531301" y="9127579"/>
                </a:lnTo>
                <a:lnTo>
                  <a:pt x="8531301" y="9128506"/>
                </a:lnTo>
                <a:lnTo>
                  <a:pt x="8529917" y="9136075"/>
                </a:lnTo>
                <a:lnTo>
                  <a:pt x="8529688" y="9136113"/>
                </a:lnTo>
                <a:lnTo>
                  <a:pt x="8523249" y="9137256"/>
                </a:lnTo>
                <a:lnTo>
                  <a:pt x="8516785" y="9128785"/>
                </a:lnTo>
                <a:lnTo>
                  <a:pt x="8511273" y="9112199"/>
                </a:lnTo>
                <a:lnTo>
                  <a:pt x="8507438" y="9089085"/>
                </a:lnTo>
                <a:lnTo>
                  <a:pt x="8506396" y="9079230"/>
                </a:lnTo>
                <a:lnTo>
                  <a:pt x="8502485" y="9075953"/>
                </a:lnTo>
                <a:lnTo>
                  <a:pt x="8488553" y="9073261"/>
                </a:lnTo>
                <a:lnTo>
                  <a:pt x="8461159" y="9066962"/>
                </a:lnTo>
                <a:lnTo>
                  <a:pt x="8449386" y="9061945"/>
                </a:lnTo>
                <a:lnTo>
                  <a:pt x="8453920" y="9058872"/>
                </a:lnTo>
                <a:lnTo>
                  <a:pt x="8459241" y="9058770"/>
                </a:lnTo>
                <a:lnTo>
                  <a:pt x="8465274" y="9058643"/>
                </a:lnTo>
                <a:lnTo>
                  <a:pt x="8503717" y="9064574"/>
                </a:lnTo>
                <a:lnTo>
                  <a:pt x="8525815" y="9097251"/>
                </a:lnTo>
                <a:lnTo>
                  <a:pt x="8529688" y="9113558"/>
                </a:lnTo>
                <a:lnTo>
                  <a:pt x="8529688" y="9113317"/>
                </a:lnTo>
                <a:lnTo>
                  <a:pt x="8531301" y="9127579"/>
                </a:lnTo>
                <a:lnTo>
                  <a:pt x="8531301" y="9052065"/>
                </a:lnTo>
                <a:lnTo>
                  <a:pt x="8510727" y="9039200"/>
                </a:lnTo>
                <a:lnTo>
                  <a:pt x="8470862" y="9029154"/>
                </a:lnTo>
                <a:lnTo>
                  <a:pt x="8468296" y="9029243"/>
                </a:lnTo>
                <a:lnTo>
                  <a:pt x="8465718" y="9029332"/>
                </a:lnTo>
                <a:lnTo>
                  <a:pt x="8461997" y="9029459"/>
                </a:lnTo>
                <a:lnTo>
                  <a:pt x="8459241" y="9029548"/>
                </a:lnTo>
                <a:lnTo>
                  <a:pt x="8456231" y="9029649"/>
                </a:lnTo>
                <a:lnTo>
                  <a:pt x="8452942" y="9029763"/>
                </a:lnTo>
                <a:lnTo>
                  <a:pt x="8449259" y="9029890"/>
                </a:lnTo>
                <a:lnTo>
                  <a:pt x="8446910" y="9029967"/>
                </a:lnTo>
                <a:lnTo>
                  <a:pt x="8445195" y="9030030"/>
                </a:lnTo>
                <a:lnTo>
                  <a:pt x="8441461" y="9030157"/>
                </a:lnTo>
                <a:lnTo>
                  <a:pt x="8438020" y="9030271"/>
                </a:lnTo>
                <a:lnTo>
                  <a:pt x="8435683" y="9030348"/>
                </a:lnTo>
                <a:lnTo>
                  <a:pt x="8427631" y="9030627"/>
                </a:lnTo>
                <a:lnTo>
                  <a:pt x="8382952" y="9043530"/>
                </a:lnTo>
                <a:lnTo>
                  <a:pt x="8338782" y="9067825"/>
                </a:lnTo>
                <a:lnTo>
                  <a:pt x="8297037" y="9103436"/>
                </a:lnTo>
                <a:lnTo>
                  <a:pt x="8283562" y="9138666"/>
                </a:lnTo>
                <a:lnTo>
                  <a:pt x="8286013" y="9154935"/>
                </a:lnTo>
                <a:lnTo>
                  <a:pt x="8294840" y="9163101"/>
                </a:lnTo>
                <a:lnTo>
                  <a:pt x="8299653" y="9164015"/>
                </a:lnTo>
                <a:lnTo>
                  <a:pt x="8303603" y="9162301"/>
                </a:lnTo>
                <a:lnTo>
                  <a:pt x="8303603" y="9159303"/>
                </a:lnTo>
                <a:lnTo>
                  <a:pt x="8313471" y="9145181"/>
                </a:lnTo>
                <a:lnTo>
                  <a:pt x="8362645" y="9096934"/>
                </a:lnTo>
                <a:lnTo>
                  <a:pt x="8410168" y="9072791"/>
                </a:lnTo>
                <a:lnTo>
                  <a:pt x="8412543" y="9072728"/>
                </a:lnTo>
                <a:lnTo>
                  <a:pt x="8415541" y="9072639"/>
                </a:lnTo>
                <a:lnTo>
                  <a:pt x="8418385" y="9072562"/>
                </a:lnTo>
                <a:lnTo>
                  <a:pt x="8435683" y="9072093"/>
                </a:lnTo>
                <a:lnTo>
                  <a:pt x="8452942" y="9079319"/>
                </a:lnTo>
                <a:lnTo>
                  <a:pt x="8456231" y="9093568"/>
                </a:lnTo>
                <a:lnTo>
                  <a:pt x="8457794" y="9103119"/>
                </a:lnTo>
                <a:lnTo>
                  <a:pt x="8465274" y="9111348"/>
                </a:lnTo>
                <a:lnTo>
                  <a:pt x="8474304" y="9115146"/>
                </a:lnTo>
                <a:lnTo>
                  <a:pt x="8480514" y="9111336"/>
                </a:lnTo>
                <a:lnTo>
                  <a:pt x="8484197" y="9105582"/>
                </a:lnTo>
                <a:lnTo>
                  <a:pt x="8488553" y="9104439"/>
                </a:lnTo>
                <a:lnTo>
                  <a:pt x="8492871" y="9107729"/>
                </a:lnTo>
                <a:lnTo>
                  <a:pt x="8496478" y="9115273"/>
                </a:lnTo>
                <a:lnTo>
                  <a:pt x="8502485" y="9127579"/>
                </a:lnTo>
                <a:lnTo>
                  <a:pt x="8503717" y="9129382"/>
                </a:lnTo>
                <a:lnTo>
                  <a:pt x="8511273" y="9139987"/>
                </a:lnTo>
                <a:lnTo>
                  <a:pt x="8519706" y="9151061"/>
                </a:lnTo>
                <a:lnTo>
                  <a:pt x="8524977" y="9160015"/>
                </a:lnTo>
                <a:lnTo>
                  <a:pt x="8525815" y="9160739"/>
                </a:lnTo>
                <a:lnTo>
                  <a:pt x="8527174" y="9161843"/>
                </a:lnTo>
                <a:lnTo>
                  <a:pt x="8531301" y="9160637"/>
                </a:lnTo>
                <a:lnTo>
                  <a:pt x="8537397" y="9156459"/>
                </a:lnTo>
                <a:lnTo>
                  <a:pt x="8545500" y="9149296"/>
                </a:lnTo>
                <a:lnTo>
                  <a:pt x="8559406" y="9138856"/>
                </a:lnTo>
                <a:lnTo>
                  <a:pt x="8564359" y="9140330"/>
                </a:lnTo>
                <a:lnTo>
                  <a:pt x="8560168" y="9150731"/>
                </a:lnTo>
                <a:lnTo>
                  <a:pt x="8546643" y="9167025"/>
                </a:lnTo>
                <a:lnTo>
                  <a:pt x="8541487" y="9170467"/>
                </a:lnTo>
                <a:lnTo>
                  <a:pt x="8541487" y="9190215"/>
                </a:lnTo>
                <a:lnTo>
                  <a:pt x="8498040" y="9211615"/>
                </a:lnTo>
                <a:lnTo>
                  <a:pt x="8480514" y="9211678"/>
                </a:lnTo>
                <a:lnTo>
                  <a:pt x="8463166" y="9208516"/>
                </a:lnTo>
                <a:lnTo>
                  <a:pt x="8449259" y="9203131"/>
                </a:lnTo>
                <a:lnTo>
                  <a:pt x="8443620" y="9196807"/>
                </a:lnTo>
                <a:lnTo>
                  <a:pt x="8443620" y="9195727"/>
                </a:lnTo>
                <a:lnTo>
                  <a:pt x="8442211" y="9191168"/>
                </a:lnTo>
                <a:lnTo>
                  <a:pt x="8440483" y="9186659"/>
                </a:lnTo>
                <a:lnTo>
                  <a:pt x="8439620" y="9182925"/>
                </a:lnTo>
                <a:lnTo>
                  <a:pt x="8441461" y="9181998"/>
                </a:lnTo>
                <a:lnTo>
                  <a:pt x="8446757" y="9184018"/>
                </a:lnTo>
                <a:lnTo>
                  <a:pt x="8446910" y="9184107"/>
                </a:lnTo>
                <a:lnTo>
                  <a:pt x="8456231" y="9189085"/>
                </a:lnTo>
                <a:lnTo>
                  <a:pt x="8465718" y="9194025"/>
                </a:lnTo>
                <a:lnTo>
                  <a:pt x="8472145" y="9196235"/>
                </a:lnTo>
                <a:lnTo>
                  <a:pt x="8476374" y="9195892"/>
                </a:lnTo>
                <a:lnTo>
                  <a:pt x="8479218" y="9193111"/>
                </a:lnTo>
                <a:lnTo>
                  <a:pt x="8482533" y="9187790"/>
                </a:lnTo>
                <a:lnTo>
                  <a:pt x="8485264" y="9187739"/>
                </a:lnTo>
                <a:lnTo>
                  <a:pt x="8493404" y="9192781"/>
                </a:lnTo>
                <a:lnTo>
                  <a:pt x="8503717" y="9197200"/>
                </a:lnTo>
                <a:lnTo>
                  <a:pt x="8506396" y="9197607"/>
                </a:lnTo>
                <a:lnTo>
                  <a:pt x="8514867" y="9198800"/>
                </a:lnTo>
                <a:lnTo>
                  <a:pt x="8515515" y="9198712"/>
                </a:lnTo>
                <a:lnTo>
                  <a:pt x="8524977" y="9197429"/>
                </a:lnTo>
                <a:lnTo>
                  <a:pt x="8532558" y="9193111"/>
                </a:lnTo>
                <a:lnTo>
                  <a:pt x="8535810" y="9189860"/>
                </a:lnTo>
                <a:lnTo>
                  <a:pt x="8539836" y="9188552"/>
                </a:lnTo>
                <a:lnTo>
                  <a:pt x="8541487" y="9190215"/>
                </a:lnTo>
                <a:lnTo>
                  <a:pt x="8541487" y="9170467"/>
                </a:lnTo>
                <a:lnTo>
                  <a:pt x="8529688" y="9178366"/>
                </a:lnTo>
                <a:lnTo>
                  <a:pt x="8513534" y="9181528"/>
                </a:lnTo>
                <a:lnTo>
                  <a:pt x="8503717" y="9176855"/>
                </a:lnTo>
                <a:lnTo>
                  <a:pt x="8505749" y="9164650"/>
                </a:lnTo>
                <a:lnTo>
                  <a:pt x="8506015" y="9157614"/>
                </a:lnTo>
                <a:lnTo>
                  <a:pt x="8503717" y="9155151"/>
                </a:lnTo>
                <a:lnTo>
                  <a:pt x="8500072" y="9151252"/>
                </a:lnTo>
                <a:lnTo>
                  <a:pt x="8490407" y="9147226"/>
                </a:lnTo>
                <a:lnTo>
                  <a:pt x="8479218" y="9147289"/>
                </a:lnTo>
                <a:lnTo>
                  <a:pt x="8468296" y="9150248"/>
                </a:lnTo>
                <a:lnTo>
                  <a:pt x="8461997" y="9153347"/>
                </a:lnTo>
                <a:lnTo>
                  <a:pt x="8459241" y="9157665"/>
                </a:lnTo>
                <a:lnTo>
                  <a:pt x="8458632" y="9164333"/>
                </a:lnTo>
                <a:lnTo>
                  <a:pt x="8457476" y="9171114"/>
                </a:lnTo>
                <a:lnTo>
                  <a:pt x="8454250" y="9173642"/>
                </a:lnTo>
                <a:lnTo>
                  <a:pt x="8453920" y="9173527"/>
                </a:lnTo>
                <a:lnTo>
                  <a:pt x="8449259" y="9171838"/>
                </a:lnTo>
                <a:lnTo>
                  <a:pt x="8443062" y="9165857"/>
                </a:lnTo>
                <a:lnTo>
                  <a:pt x="8439620" y="9160231"/>
                </a:lnTo>
                <a:lnTo>
                  <a:pt x="8438020" y="9157614"/>
                </a:lnTo>
                <a:lnTo>
                  <a:pt x="8438020" y="9157348"/>
                </a:lnTo>
                <a:lnTo>
                  <a:pt x="8436432" y="9149461"/>
                </a:lnTo>
                <a:lnTo>
                  <a:pt x="8438020" y="9141130"/>
                </a:lnTo>
                <a:lnTo>
                  <a:pt x="8442896" y="9132964"/>
                </a:lnTo>
                <a:lnTo>
                  <a:pt x="8446440" y="9125623"/>
                </a:lnTo>
                <a:lnTo>
                  <a:pt x="8446910" y="9117800"/>
                </a:lnTo>
                <a:lnTo>
                  <a:pt x="8444573" y="9111564"/>
                </a:lnTo>
                <a:lnTo>
                  <a:pt x="8440483" y="9109418"/>
                </a:lnTo>
                <a:lnTo>
                  <a:pt x="8439620" y="9109088"/>
                </a:lnTo>
                <a:lnTo>
                  <a:pt x="8436432" y="9111386"/>
                </a:lnTo>
                <a:lnTo>
                  <a:pt x="8425294" y="9119400"/>
                </a:lnTo>
                <a:lnTo>
                  <a:pt x="8415541" y="9144495"/>
                </a:lnTo>
                <a:lnTo>
                  <a:pt x="8412543" y="9175191"/>
                </a:lnTo>
                <a:lnTo>
                  <a:pt x="8418385" y="9202420"/>
                </a:lnTo>
                <a:lnTo>
                  <a:pt x="8445195" y="9226575"/>
                </a:lnTo>
                <a:lnTo>
                  <a:pt x="8484197" y="9232252"/>
                </a:lnTo>
                <a:lnTo>
                  <a:pt x="8485264" y="9232316"/>
                </a:lnTo>
                <a:lnTo>
                  <a:pt x="8526983" y="9222422"/>
                </a:lnTo>
                <a:lnTo>
                  <a:pt x="8560168" y="9199283"/>
                </a:lnTo>
                <a:lnTo>
                  <a:pt x="8573643" y="9165565"/>
                </a:lnTo>
                <a:lnTo>
                  <a:pt x="8574900" y="9154643"/>
                </a:lnTo>
                <a:lnTo>
                  <a:pt x="8578037" y="9149575"/>
                </a:lnTo>
                <a:lnTo>
                  <a:pt x="8582101" y="9150883"/>
                </a:lnTo>
                <a:lnTo>
                  <a:pt x="8586152" y="9159037"/>
                </a:lnTo>
                <a:lnTo>
                  <a:pt x="8595081" y="9168371"/>
                </a:lnTo>
                <a:lnTo>
                  <a:pt x="8610803" y="9169946"/>
                </a:lnTo>
                <a:lnTo>
                  <a:pt x="8629396" y="9164244"/>
                </a:lnTo>
                <a:lnTo>
                  <a:pt x="8646973" y="9151722"/>
                </a:lnTo>
                <a:lnTo>
                  <a:pt x="8662733" y="9125356"/>
                </a:lnTo>
                <a:close/>
              </a:path>
              <a:path w="11363325" h="9264650">
                <a:moveTo>
                  <a:pt x="8716581" y="95504"/>
                </a:moveTo>
                <a:lnTo>
                  <a:pt x="8709812" y="70383"/>
                </a:lnTo>
                <a:lnTo>
                  <a:pt x="8699348" y="64376"/>
                </a:lnTo>
                <a:lnTo>
                  <a:pt x="8699348" y="101434"/>
                </a:lnTo>
                <a:lnTo>
                  <a:pt x="8699348" y="110528"/>
                </a:lnTo>
                <a:lnTo>
                  <a:pt x="8683701" y="123520"/>
                </a:lnTo>
                <a:lnTo>
                  <a:pt x="8682914" y="122974"/>
                </a:lnTo>
                <a:lnTo>
                  <a:pt x="8685390" y="106959"/>
                </a:lnTo>
                <a:lnTo>
                  <a:pt x="8688362" y="101841"/>
                </a:lnTo>
                <a:lnTo>
                  <a:pt x="8691042" y="101739"/>
                </a:lnTo>
                <a:lnTo>
                  <a:pt x="8699348" y="101434"/>
                </a:lnTo>
                <a:lnTo>
                  <a:pt x="8699348" y="64376"/>
                </a:lnTo>
                <a:lnTo>
                  <a:pt x="8691042" y="59601"/>
                </a:lnTo>
                <a:lnTo>
                  <a:pt x="8688362" y="58140"/>
                </a:lnTo>
                <a:lnTo>
                  <a:pt x="8682914" y="59804"/>
                </a:lnTo>
                <a:lnTo>
                  <a:pt x="8673465" y="62699"/>
                </a:lnTo>
                <a:lnTo>
                  <a:pt x="8658873" y="67144"/>
                </a:lnTo>
                <a:lnTo>
                  <a:pt x="8648205" y="75806"/>
                </a:lnTo>
                <a:lnTo>
                  <a:pt x="8644420" y="81940"/>
                </a:lnTo>
                <a:lnTo>
                  <a:pt x="8647506" y="85953"/>
                </a:lnTo>
                <a:lnTo>
                  <a:pt x="8657412" y="88214"/>
                </a:lnTo>
                <a:lnTo>
                  <a:pt x="8667826" y="92786"/>
                </a:lnTo>
                <a:lnTo>
                  <a:pt x="8673465" y="100977"/>
                </a:lnTo>
                <a:lnTo>
                  <a:pt x="8673033" y="108813"/>
                </a:lnTo>
                <a:lnTo>
                  <a:pt x="8665248" y="112306"/>
                </a:lnTo>
                <a:lnTo>
                  <a:pt x="8655215" y="108521"/>
                </a:lnTo>
                <a:lnTo>
                  <a:pt x="8643455" y="97904"/>
                </a:lnTo>
                <a:lnTo>
                  <a:pt x="8630933" y="81534"/>
                </a:lnTo>
                <a:lnTo>
                  <a:pt x="8612975" y="50787"/>
                </a:lnTo>
                <a:lnTo>
                  <a:pt x="8609038" y="45364"/>
                </a:lnTo>
                <a:lnTo>
                  <a:pt x="8606726" y="42189"/>
                </a:lnTo>
                <a:lnTo>
                  <a:pt x="8600681" y="35674"/>
                </a:lnTo>
                <a:lnTo>
                  <a:pt x="8595589" y="32156"/>
                </a:lnTo>
                <a:lnTo>
                  <a:pt x="8589772" y="29908"/>
                </a:lnTo>
                <a:lnTo>
                  <a:pt x="8583778" y="24828"/>
                </a:lnTo>
                <a:lnTo>
                  <a:pt x="8582266" y="20891"/>
                </a:lnTo>
                <a:lnTo>
                  <a:pt x="8581149" y="19786"/>
                </a:lnTo>
                <a:lnTo>
                  <a:pt x="8581149" y="102133"/>
                </a:lnTo>
                <a:lnTo>
                  <a:pt x="8578888" y="109664"/>
                </a:lnTo>
                <a:lnTo>
                  <a:pt x="8560448" y="68948"/>
                </a:lnTo>
                <a:lnTo>
                  <a:pt x="8557603" y="59842"/>
                </a:lnTo>
                <a:lnTo>
                  <a:pt x="8554098" y="51904"/>
                </a:lnTo>
                <a:lnTo>
                  <a:pt x="8550313" y="46189"/>
                </a:lnTo>
                <a:lnTo>
                  <a:pt x="8545271" y="40373"/>
                </a:lnTo>
                <a:lnTo>
                  <a:pt x="8543811" y="37973"/>
                </a:lnTo>
                <a:lnTo>
                  <a:pt x="8576196" y="71907"/>
                </a:lnTo>
                <a:lnTo>
                  <a:pt x="8581149" y="102133"/>
                </a:lnTo>
                <a:lnTo>
                  <a:pt x="8581149" y="19786"/>
                </a:lnTo>
                <a:lnTo>
                  <a:pt x="8577021" y="15722"/>
                </a:lnTo>
                <a:lnTo>
                  <a:pt x="8566366" y="10896"/>
                </a:lnTo>
                <a:lnTo>
                  <a:pt x="8552002" y="7023"/>
                </a:lnTo>
                <a:lnTo>
                  <a:pt x="8551227" y="6908"/>
                </a:lnTo>
                <a:lnTo>
                  <a:pt x="8550465" y="6794"/>
                </a:lnTo>
                <a:lnTo>
                  <a:pt x="8550313" y="6781"/>
                </a:lnTo>
                <a:lnTo>
                  <a:pt x="8543811" y="5842"/>
                </a:lnTo>
                <a:lnTo>
                  <a:pt x="8537207" y="4902"/>
                </a:lnTo>
                <a:lnTo>
                  <a:pt x="8537207" y="39992"/>
                </a:lnTo>
                <a:lnTo>
                  <a:pt x="8533295" y="43992"/>
                </a:lnTo>
                <a:lnTo>
                  <a:pt x="8533079" y="43942"/>
                </a:lnTo>
                <a:lnTo>
                  <a:pt x="8518639" y="40843"/>
                </a:lnTo>
                <a:lnTo>
                  <a:pt x="8506130" y="35560"/>
                </a:lnTo>
                <a:lnTo>
                  <a:pt x="8517953" y="33502"/>
                </a:lnTo>
                <a:lnTo>
                  <a:pt x="8518639" y="33553"/>
                </a:lnTo>
                <a:lnTo>
                  <a:pt x="8519960" y="33667"/>
                </a:lnTo>
                <a:lnTo>
                  <a:pt x="8531669" y="34582"/>
                </a:lnTo>
                <a:lnTo>
                  <a:pt x="8537207" y="39992"/>
                </a:lnTo>
                <a:lnTo>
                  <a:pt x="8537207" y="4902"/>
                </a:lnTo>
                <a:lnTo>
                  <a:pt x="8535632" y="4673"/>
                </a:lnTo>
                <a:lnTo>
                  <a:pt x="8534933" y="4610"/>
                </a:lnTo>
                <a:lnTo>
                  <a:pt x="8529853" y="4191"/>
                </a:lnTo>
                <a:lnTo>
                  <a:pt x="8522805" y="2362"/>
                </a:lnTo>
                <a:lnTo>
                  <a:pt x="8519960" y="609"/>
                </a:lnTo>
                <a:lnTo>
                  <a:pt x="8517953" y="495"/>
                </a:lnTo>
                <a:lnTo>
                  <a:pt x="8516214" y="406"/>
                </a:lnTo>
                <a:lnTo>
                  <a:pt x="8508644" y="0"/>
                </a:lnTo>
                <a:lnTo>
                  <a:pt x="8463915" y="7607"/>
                </a:lnTo>
                <a:lnTo>
                  <a:pt x="8448764" y="15227"/>
                </a:lnTo>
                <a:lnTo>
                  <a:pt x="8442541" y="17297"/>
                </a:lnTo>
                <a:lnTo>
                  <a:pt x="8437550" y="17297"/>
                </a:lnTo>
                <a:lnTo>
                  <a:pt x="8423186" y="21463"/>
                </a:lnTo>
                <a:lnTo>
                  <a:pt x="8377758" y="49911"/>
                </a:lnTo>
                <a:lnTo>
                  <a:pt x="8343214" y="79387"/>
                </a:lnTo>
                <a:lnTo>
                  <a:pt x="8334464" y="107873"/>
                </a:lnTo>
                <a:lnTo>
                  <a:pt x="8337080" y="130987"/>
                </a:lnTo>
                <a:lnTo>
                  <a:pt x="8344649" y="141503"/>
                </a:lnTo>
                <a:lnTo>
                  <a:pt x="8355012" y="138531"/>
                </a:lnTo>
                <a:lnTo>
                  <a:pt x="8365960" y="121132"/>
                </a:lnTo>
                <a:lnTo>
                  <a:pt x="8391639" y="85318"/>
                </a:lnTo>
                <a:lnTo>
                  <a:pt x="8428380" y="60007"/>
                </a:lnTo>
                <a:lnTo>
                  <a:pt x="8466544" y="48196"/>
                </a:lnTo>
                <a:lnTo>
                  <a:pt x="8496516" y="52857"/>
                </a:lnTo>
                <a:lnTo>
                  <a:pt x="8508644" y="76974"/>
                </a:lnTo>
                <a:lnTo>
                  <a:pt x="8508644" y="85890"/>
                </a:lnTo>
                <a:lnTo>
                  <a:pt x="8512111" y="88544"/>
                </a:lnTo>
                <a:lnTo>
                  <a:pt x="8525015" y="88468"/>
                </a:lnTo>
                <a:lnTo>
                  <a:pt x="8531352" y="86880"/>
                </a:lnTo>
                <a:lnTo>
                  <a:pt x="8531669" y="86779"/>
                </a:lnTo>
                <a:lnTo>
                  <a:pt x="8531835" y="86728"/>
                </a:lnTo>
                <a:lnTo>
                  <a:pt x="8546782" y="82194"/>
                </a:lnTo>
                <a:lnTo>
                  <a:pt x="8548687" y="83553"/>
                </a:lnTo>
                <a:lnTo>
                  <a:pt x="8548853" y="93218"/>
                </a:lnTo>
                <a:lnTo>
                  <a:pt x="8552345" y="104825"/>
                </a:lnTo>
                <a:lnTo>
                  <a:pt x="8560448" y="117576"/>
                </a:lnTo>
                <a:lnTo>
                  <a:pt x="8570227" y="129730"/>
                </a:lnTo>
                <a:lnTo>
                  <a:pt x="8578672" y="139458"/>
                </a:lnTo>
                <a:lnTo>
                  <a:pt x="8578888" y="139331"/>
                </a:lnTo>
                <a:lnTo>
                  <a:pt x="8593658" y="130606"/>
                </a:lnTo>
                <a:lnTo>
                  <a:pt x="8604682" y="126022"/>
                </a:lnTo>
                <a:lnTo>
                  <a:pt x="8609038" y="128181"/>
                </a:lnTo>
                <a:lnTo>
                  <a:pt x="8606447" y="135610"/>
                </a:lnTo>
                <a:lnTo>
                  <a:pt x="8596643" y="146850"/>
                </a:lnTo>
                <a:lnTo>
                  <a:pt x="8584235" y="155028"/>
                </a:lnTo>
                <a:lnTo>
                  <a:pt x="8583778" y="155092"/>
                </a:lnTo>
                <a:lnTo>
                  <a:pt x="8572754" y="156641"/>
                </a:lnTo>
                <a:lnTo>
                  <a:pt x="8571230" y="155829"/>
                </a:lnTo>
                <a:lnTo>
                  <a:pt x="8571230" y="180809"/>
                </a:lnTo>
                <a:lnTo>
                  <a:pt x="8569973" y="182460"/>
                </a:lnTo>
                <a:lnTo>
                  <a:pt x="8563648" y="184061"/>
                </a:lnTo>
                <a:lnTo>
                  <a:pt x="8562251" y="184188"/>
                </a:lnTo>
                <a:lnTo>
                  <a:pt x="8561070" y="184289"/>
                </a:lnTo>
                <a:lnTo>
                  <a:pt x="8560448" y="184353"/>
                </a:lnTo>
                <a:lnTo>
                  <a:pt x="8559584" y="184429"/>
                </a:lnTo>
                <a:lnTo>
                  <a:pt x="8558581" y="184518"/>
                </a:lnTo>
                <a:lnTo>
                  <a:pt x="8557793" y="184581"/>
                </a:lnTo>
                <a:lnTo>
                  <a:pt x="8556371" y="184708"/>
                </a:lnTo>
                <a:lnTo>
                  <a:pt x="8543811" y="185826"/>
                </a:lnTo>
                <a:lnTo>
                  <a:pt x="8542274" y="185915"/>
                </a:lnTo>
                <a:lnTo>
                  <a:pt x="8521890" y="183629"/>
                </a:lnTo>
                <a:lnTo>
                  <a:pt x="8505419" y="177914"/>
                </a:lnTo>
                <a:lnTo>
                  <a:pt x="8496516" y="169367"/>
                </a:lnTo>
                <a:lnTo>
                  <a:pt x="8496516" y="164363"/>
                </a:lnTo>
                <a:lnTo>
                  <a:pt x="8500529" y="162572"/>
                </a:lnTo>
                <a:lnTo>
                  <a:pt x="8507438" y="164236"/>
                </a:lnTo>
                <a:lnTo>
                  <a:pt x="8508644" y="164896"/>
                </a:lnTo>
                <a:lnTo>
                  <a:pt x="8516417" y="169405"/>
                </a:lnTo>
                <a:lnTo>
                  <a:pt x="8522132" y="173596"/>
                </a:lnTo>
                <a:lnTo>
                  <a:pt x="8522805" y="173710"/>
                </a:lnTo>
                <a:lnTo>
                  <a:pt x="8528253" y="174713"/>
                </a:lnTo>
                <a:lnTo>
                  <a:pt x="8531352" y="172148"/>
                </a:lnTo>
                <a:lnTo>
                  <a:pt x="8531669" y="172034"/>
                </a:lnTo>
                <a:lnTo>
                  <a:pt x="8531835" y="171970"/>
                </a:lnTo>
                <a:lnTo>
                  <a:pt x="8534933" y="170903"/>
                </a:lnTo>
                <a:lnTo>
                  <a:pt x="8540686" y="170942"/>
                </a:lnTo>
                <a:lnTo>
                  <a:pt x="8548040" y="172212"/>
                </a:lnTo>
                <a:lnTo>
                  <a:pt x="8556371" y="174625"/>
                </a:lnTo>
                <a:lnTo>
                  <a:pt x="8566747" y="178384"/>
                </a:lnTo>
                <a:lnTo>
                  <a:pt x="8571230" y="180809"/>
                </a:lnTo>
                <a:lnTo>
                  <a:pt x="8571230" y="155829"/>
                </a:lnTo>
                <a:lnTo>
                  <a:pt x="8563953" y="151955"/>
                </a:lnTo>
                <a:lnTo>
                  <a:pt x="8559584" y="141236"/>
                </a:lnTo>
                <a:lnTo>
                  <a:pt x="8550465" y="127723"/>
                </a:lnTo>
                <a:lnTo>
                  <a:pt x="8550313" y="127673"/>
                </a:lnTo>
                <a:lnTo>
                  <a:pt x="8533079" y="122986"/>
                </a:lnTo>
                <a:lnTo>
                  <a:pt x="8516214" y="127177"/>
                </a:lnTo>
                <a:lnTo>
                  <a:pt x="8508644" y="140423"/>
                </a:lnTo>
                <a:lnTo>
                  <a:pt x="8508644" y="149529"/>
                </a:lnTo>
                <a:lnTo>
                  <a:pt x="8507438" y="149466"/>
                </a:lnTo>
                <a:lnTo>
                  <a:pt x="8505419" y="149377"/>
                </a:lnTo>
                <a:lnTo>
                  <a:pt x="8501405" y="149174"/>
                </a:lnTo>
                <a:lnTo>
                  <a:pt x="8496516" y="143281"/>
                </a:lnTo>
                <a:lnTo>
                  <a:pt x="8493531" y="139687"/>
                </a:lnTo>
                <a:lnTo>
                  <a:pt x="8490712" y="135064"/>
                </a:lnTo>
                <a:lnTo>
                  <a:pt x="8489963" y="129717"/>
                </a:lnTo>
                <a:lnTo>
                  <a:pt x="8491347" y="122529"/>
                </a:lnTo>
                <a:lnTo>
                  <a:pt x="8494941" y="112395"/>
                </a:lnTo>
                <a:lnTo>
                  <a:pt x="8497760" y="98894"/>
                </a:lnTo>
                <a:lnTo>
                  <a:pt x="8496516" y="85267"/>
                </a:lnTo>
                <a:lnTo>
                  <a:pt x="8496516" y="86677"/>
                </a:lnTo>
                <a:lnTo>
                  <a:pt x="8492693" y="80314"/>
                </a:lnTo>
                <a:lnTo>
                  <a:pt x="8489963" y="81508"/>
                </a:lnTo>
                <a:lnTo>
                  <a:pt x="8486889" y="82842"/>
                </a:lnTo>
                <a:lnTo>
                  <a:pt x="8461172" y="130657"/>
                </a:lnTo>
                <a:lnTo>
                  <a:pt x="8460880" y="170154"/>
                </a:lnTo>
                <a:lnTo>
                  <a:pt x="8484832" y="197967"/>
                </a:lnTo>
                <a:lnTo>
                  <a:pt x="8531212" y="210566"/>
                </a:lnTo>
                <a:lnTo>
                  <a:pt x="8551227" y="210553"/>
                </a:lnTo>
                <a:lnTo>
                  <a:pt x="8557793" y="209321"/>
                </a:lnTo>
                <a:lnTo>
                  <a:pt x="8561070" y="207454"/>
                </a:lnTo>
                <a:lnTo>
                  <a:pt x="8562810" y="204635"/>
                </a:lnTo>
                <a:lnTo>
                  <a:pt x="8568995" y="202323"/>
                </a:lnTo>
                <a:lnTo>
                  <a:pt x="8574811" y="202323"/>
                </a:lnTo>
                <a:lnTo>
                  <a:pt x="8590382" y="195465"/>
                </a:lnTo>
                <a:lnTo>
                  <a:pt x="8608111" y="178943"/>
                </a:lnTo>
                <a:lnTo>
                  <a:pt x="8622678" y="158762"/>
                </a:lnTo>
                <a:lnTo>
                  <a:pt x="8628774" y="140970"/>
                </a:lnTo>
                <a:lnTo>
                  <a:pt x="8628774" y="124663"/>
                </a:lnTo>
                <a:lnTo>
                  <a:pt x="8638121" y="136817"/>
                </a:lnTo>
                <a:lnTo>
                  <a:pt x="8650707" y="145681"/>
                </a:lnTo>
                <a:lnTo>
                  <a:pt x="8667013" y="146431"/>
                </a:lnTo>
                <a:lnTo>
                  <a:pt x="8684946" y="139420"/>
                </a:lnTo>
                <a:lnTo>
                  <a:pt x="8702421" y="125056"/>
                </a:lnTo>
                <a:lnTo>
                  <a:pt x="8716581" y="95504"/>
                </a:lnTo>
                <a:close/>
              </a:path>
              <a:path w="11363325" h="9264650">
                <a:moveTo>
                  <a:pt x="9039784" y="9155163"/>
                </a:moveTo>
                <a:lnTo>
                  <a:pt x="9038069" y="9149944"/>
                </a:lnTo>
                <a:lnTo>
                  <a:pt x="9035999" y="9149080"/>
                </a:lnTo>
                <a:lnTo>
                  <a:pt x="9035529" y="9145168"/>
                </a:lnTo>
                <a:lnTo>
                  <a:pt x="9038552" y="9137294"/>
                </a:lnTo>
                <a:lnTo>
                  <a:pt x="9035999" y="9132646"/>
                </a:lnTo>
                <a:lnTo>
                  <a:pt x="9035529" y="9132468"/>
                </a:lnTo>
                <a:lnTo>
                  <a:pt x="9031516" y="9130932"/>
                </a:lnTo>
                <a:lnTo>
                  <a:pt x="9024099" y="9131275"/>
                </a:lnTo>
                <a:lnTo>
                  <a:pt x="9016822" y="9136520"/>
                </a:lnTo>
                <a:lnTo>
                  <a:pt x="9011234" y="9145016"/>
                </a:lnTo>
                <a:lnTo>
                  <a:pt x="9008796" y="9155443"/>
                </a:lnTo>
                <a:lnTo>
                  <a:pt x="9008796" y="9159773"/>
                </a:lnTo>
                <a:lnTo>
                  <a:pt x="9005913" y="9166009"/>
                </a:lnTo>
                <a:lnTo>
                  <a:pt x="8999042" y="9171826"/>
                </a:lnTo>
                <a:lnTo>
                  <a:pt x="8983726" y="9184640"/>
                </a:lnTo>
                <a:lnTo>
                  <a:pt x="8942248" y="9208999"/>
                </a:lnTo>
                <a:lnTo>
                  <a:pt x="8900693" y="9219120"/>
                </a:lnTo>
                <a:lnTo>
                  <a:pt x="8894318" y="9218041"/>
                </a:lnTo>
                <a:lnTo>
                  <a:pt x="8894318" y="9236532"/>
                </a:lnTo>
                <a:lnTo>
                  <a:pt x="8890571" y="9238818"/>
                </a:lnTo>
                <a:lnTo>
                  <a:pt x="8881618" y="9238831"/>
                </a:lnTo>
                <a:lnTo>
                  <a:pt x="8872118" y="9235669"/>
                </a:lnTo>
                <a:lnTo>
                  <a:pt x="8865273" y="9227414"/>
                </a:lnTo>
                <a:lnTo>
                  <a:pt x="8863317" y="9224061"/>
                </a:lnTo>
                <a:lnTo>
                  <a:pt x="8864651" y="9224175"/>
                </a:lnTo>
                <a:lnTo>
                  <a:pt x="8876678" y="9226639"/>
                </a:lnTo>
                <a:lnTo>
                  <a:pt x="8888184" y="9231617"/>
                </a:lnTo>
                <a:lnTo>
                  <a:pt x="8894318" y="9236532"/>
                </a:lnTo>
                <a:lnTo>
                  <a:pt x="8894318" y="9218041"/>
                </a:lnTo>
                <a:lnTo>
                  <a:pt x="8894051" y="9218003"/>
                </a:lnTo>
                <a:lnTo>
                  <a:pt x="8893391" y="9217889"/>
                </a:lnTo>
                <a:lnTo>
                  <a:pt x="8871293" y="9214142"/>
                </a:lnTo>
                <a:lnTo>
                  <a:pt x="8866264" y="9193162"/>
                </a:lnTo>
                <a:lnTo>
                  <a:pt x="8866137" y="9182849"/>
                </a:lnTo>
                <a:lnTo>
                  <a:pt x="8863317" y="9179928"/>
                </a:lnTo>
                <a:lnTo>
                  <a:pt x="8859304" y="9175788"/>
                </a:lnTo>
                <a:lnTo>
                  <a:pt x="8849169" y="9173769"/>
                </a:lnTo>
                <a:lnTo>
                  <a:pt x="8839111" y="9178620"/>
                </a:lnTo>
                <a:lnTo>
                  <a:pt x="8831402" y="9185859"/>
                </a:lnTo>
                <a:lnTo>
                  <a:pt x="8828697" y="9187497"/>
                </a:lnTo>
                <a:lnTo>
                  <a:pt x="8828697" y="9223426"/>
                </a:lnTo>
                <a:lnTo>
                  <a:pt x="8828697" y="9233395"/>
                </a:lnTo>
                <a:lnTo>
                  <a:pt x="8825979" y="9232900"/>
                </a:lnTo>
                <a:lnTo>
                  <a:pt x="8815172" y="9225013"/>
                </a:lnTo>
                <a:lnTo>
                  <a:pt x="8804262" y="9210967"/>
                </a:lnTo>
                <a:lnTo>
                  <a:pt x="8795690" y="9190101"/>
                </a:lnTo>
                <a:lnTo>
                  <a:pt x="8791626" y="9169590"/>
                </a:lnTo>
                <a:lnTo>
                  <a:pt x="8794267" y="9156573"/>
                </a:lnTo>
                <a:lnTo>
                  <a:pt x="8799335" y="9154782"/>
                </a:lnTo>
                <a:lnTo>
                  <a:pt x="8803957" y="9160002"/>
                </a:lnTo>
                <a:lnTo>
                  <a:pt x="8808021" y="9171953"/>
                </a:lnTo>
                <a:lnTo>
                  <a:pt x="8813241" y="9200159"/>
                </a:lnTo>
                <a:lnTo>
                  <a:pt x="8815781" y="9208465"/>
                </a:lnTo>
                <a:lnTo>
                  <a:pt x="8818702" y="9214460"/>
                </a:lnTo>
                <a:lnTo>
                  <a:pt x="8821712" y="9217431"/>
                </a:lnTo>
                <a:lnTo>
                  <a:pt x="8825547" y="9218905"/>
                </a:lnTo>
                <a:lnTo>
                  <a:pt x="8828697" y="9223426"/>
                </a:lnTo>
                <a:lnTo>
                  <a:pt x="8828697" y="9187497"/>
                </a:lnTo>
                <a:lnTo>
                  <a:pt x="8827008" y="9188526"/>
                </a:lnTo>
                <a:lnTo>
                  <a:pt x="8827008" y="9188285"/>
                </a:lnTo>
                <a:lnTo>
                  <a:pt x="8825801" y="9186481"/>
                </a:lnTo>
                <a:lnTo>
                  <a:pt x="8827008" y="9179966"/>
                </a:lnTo>
                <a:lnTo>
                  <a:pt x="8825725" y="9170365"/>
                </a:lnTo>
                <a:lnTo>
                  <a:pt x="8824493" y="9161069"/>
                </a:lnTo>
                <a:lnTo>
                  <a:pt x="8811222" y="9145321"/>
                </a:lnTo>
                <a:lnTo>
                  <a:pt x="8793340" y="9137409"/>
                </a:lnTo>
                <a:lnTo>
                  <a:pt x="8791626" y="9137891"/>
                </a:lnTo>
                <a:lnTo>
                  <a:pt x="8777059" y="9142019"/>
                </a:lnTo>
                <a:lnTo>
                  <a:pt x="8766645" y="9150134"/>
                </a:lnTo>
                <a:lnTo>
                  <a:pt x="8760625" y="9151645"/>
                </a:lnTo>
                <a:lnTo>
                  <a:pt x="8759558" y="9146794"/>
                </a:lnTo>
                <a:lnTo>
                  <a:pt x="8764041" y="9135859"/>
                </a:lnTo>
                <a:lnTo>
                  <a:pt x="8779345" y="9118536"/>
                </a:lnTo>
                <a:lnTo>
                  <a:pt x="8797379" y="9111793"/>
                </a:lnTo>
                <a:lnTo>
                  <a:pt x="8812416" y="9116073"/>
                </a:lnTo>
                <a:lnTo>
                  <a:pt x="8818702" y="9131783"/>
                </a:lnTo>
                <a:lnTo>
                  <a:pt x="8825725" y="9144851"/>
                </a:lnTo>
                <a:lnTo>
                  <a:pt x="8825979" y="9144889"/>
                </a:lnTo>
                <a:lnTo>
                  <a:pt x="8826779" y="9144991"/>
                </a:lnTo>
                <a:lnTo>
                  <a:pt x="8827008" y="9145029"/>
                </a:lnTo>
                <a:lnTo>
                  <a:pt x="8841207" y="9146997"/>
                </a:lnTo>
                <a:lnTo>
                  <a:pt x="8856675" y="9140888"/>
                </a:lnTo>
                <a:lnTo>
                  <a:pt x="8863711" y="9129141"/>
                </a:lnTo>
                <a:lnTo>
                  <a:pt x="8864651" y="9122423"/>
                </a:lnTo>
                <a:lnTo>
                  <a:pt x="8867394" y="9119464"/>
                </a:lnTo>
                <a:lnTo>
                  <a:pt x="8883459" y="9140088"/>
                </a:lnTo>
                <a:lnTo>
                  <a:pt x="8881961" y="9150134"/>
                </a:lnTo>
                <a:lnTo>
                  <a:pt x="8881961" y="9149524"/>
                </a:lnTo>
                <a:lnTo>
                  <a:pt x="8877910" y="9158427"/>
                </a:lnTo>
                <a:lnTo>
                  <a:pt x="8874963" y="9166669"/>
                </a:lnTo>
                <a:lnTo>
                  <a:pt x="8875243" y="9174988"/>
                </a:lnTo>
                <a:lnTo>
                  <a:pt x="8878291" y="9181440"/>
                </a:lnTo>
                <a:lnTo>
                  <a:pt x="8883675" y="9184030"/>
                </a:lnTo>
                <a:lnTo>
                  <a:pt x="8888527" y="9181274"/>
                </a:lnTo>
                <a:lnTo>
                  <a:pt x="8893391" y="9173769"/>
                </a:lnTo>
                <a:lnTo>
                  <a:pt x="8899068" y="9162644"/>
                </a:lnTo>
                <a:lnTo>
                  <a:pt x="8906358" y="9149016"/>
                </a:lnTo>
                <a:lnTo>
                  <a:pt x="8913063" y="9111602"/>
                </a:lnTo>
                <a:lnTo>
                  <a:pt x="8894051" y="9080487"/>
                </a:lnTo>
                <a:lnTo>
                  <a:pt x="8883459" y="9075306"/>
                </a:lnTo>
                <a:lnTo>
                  <a:pt x="8881618" y="9074417"/>
                </a:lnTo>
                <a:lnTo>
                  <a:pt x="8881618" y="9105570"/>
                </a:lnTo>
                <a:lnTo>
                  <a:pt x="8877910" y="9109011"/>
                </a:lnTo>
                <a:lnTo>
                  <a:pt x="8877668" y="9108948"/>
                </a:lnTo>
                <a:lnTo>
                  <a:pt x="8869274" y="9106548"/>
                </a:lnTo>
                <a:lnTo>
                  <a:pt x="8859799" y="9101226"/>
                </a:lnTo>
                <a:lnTo>
                  <a:pt x="8850541" y="9096134"/>
                </a:lnTo>
                <a:lnTo>
                  <a:pt x="8842515" y="9094368"/>
                </a:lnTo>
                <a:lnTo>
                  <a:pt x="8841207" y="9094292"/>
                </a:lnTo>
                <a:lnTo>
                  <a:pt x="8819210" y="9092882"/>
                </a:lnTo>
                <a:lnTo>
                  <a:pt x="8813876" y="9085275"/>
                </a:lnTo>
                <a:lnTo>
                  <a:pt x="8826779" y="9079459"/>
                </a:lnTo>
                <a:lnTo>
                  <a:pt x="8827008" y="9079484"/>
                </a:lnTo>
                <a:lnTo>
                  <a:pt x="8858148" y="9083357"/>
                </a:lnTo>
                <a:lnTo>
                  <a:pt x="8868905" y="9089072"/>
                </a:lnTo>
                <a:lnTo>
                  <a:pt x="8877668" y="9097696"/>
                </a:lnTo>
                <a:lnTo>
                  <a:pt x="8881618" y="9105570"/>
                </a:lnTo>
                <a:lnTo>
                  <a:pt x="8881618" y="9074417"/>
                </a:lnTo>
                <a:lnTo>
                  <a:pt x="8856929" y="9062339"/>
                </a:lnTo>
                <a:lnTo>
                  <a:pt x="8856675" y="9062352"/>
                </a:lnTo>
                <a:lnTo>
                  <a:pt x="8813876" y="9063698"/>
                </a:lnTo>
                <a:lnTo>
                  <a:pt x="8813241" y="9063723"/>
                </a:lnTo>
                <a:lnTo>
                  <a:pt x="8809291" y="9063838"/>
                </a:lnTo>
                <a:lnTo>
                  <a:pt x="8787905" y="9073121"/>
                </a:lnTo>
                <a:lnTo>
                  <a:pt x="8754173" y="9103804"/>
                </a:lnTo>
                <a:lnTo>
                  <a:pt x="8747823" y="9129789"/>
                </a:lnTo>
                <a:lnTo>
                  <a:pt x="8744915" y="9135123"/>
                </a:lnTo>
                <a:lnTo>
                  <a:pt x="8739416" y="9135339"/>
                </a:lnTo>
                <a:lnTo>
                  <a:pt x="8730767" y="9130792"/>
                </a:lnTo>
                <a:lnTo>
                  <a:pt x="8715451" y="9125458"/>
                </a:lnTo>
                <a:lnTo>
                  <a:pt x="8699856" y="9126220"/>
                </a:lnTo>
                <a:lnTo>
                  <a:pt x="8697938" y="9126309"/>
                </a:lnTo>
                <a:lnTo>
                  <a:pt x="8693366" y="9128074"/>
                </a:lnTo>
                <a:lnTo>
                  <a:pt x="8693366" y="9144584"/>
                </a:lnTo>
                <a:lnTo>
                  <a:pt x="8692655" y="9145956"/>
                </a:lnTo>
                <a:lnTo>
                  <a:pt x="8690927" y="9154401"/>
                </a:lnTo>
                <a:lnTo>
                  <a:pt x="8689175" y="9164028"/>
                </a:lnTo>
                <a:lnTo>
                  <a:pt x="8687308" y="9173058"/>
                </a:lnTo>
                <a:lnTo>
                  <a:pt x="8685606" y="9177071"/>
                </a:lnTo>
                <a:lnTo>
                  <a:pt x="8683511" y="9176575"/>
                </a:lnTo>
                <a:lnTo>
                  <a:pt x="8680488" y="9172067"/>
                </a:lnTo>
                <a:lnTo>
                  <a:pt x="8677288" y="9162783"/>
                </a:lnTo>
                <a:lnTo>
                  <a:pt x="8677567" y="9153690"/>
                </a:lnTo>
                <a:lnTo>
                  <a:pt x="8680869" y="9146769"/>
                </a:lnTo>
                <a:lnTo>
                  <a:pt x="8686749" y="9144025"/>
                </a:lnTo>
                <a:lnTo>
                  <a:pt x="8690927" y="9144089"/>
                </a:lnTo>
                <a:lnTo>
                  <a:pt x="8693366" y="9144584"/>
                </a:lnTo>
                <a:lnTo>
                  <a:pt x="8693366" y="9128074"/>
                </a:lnTo>
                <a:lnTo>
                  <a:pt x="8681326" y="9132710"/>
                </a:lnTo>
                <a:lnTo>
                  <a:pt x="8677288" y="9136316"/>
                </a:lnTo>
                <a:lnTo>
                  <a:pt x="8668702" y="9143975"/>
                </a:lnTo>
                <a:lnTo>
                  <a:pt x="8658415" y="9168422"/>
                </a:lnTo>
                <a:lnTo>
                  <a:pt x="8661044" y="9190012"/>
                </a:lnTo>
                <a:lnTo>
                  <a:pt x="8674659" y="9204427"/>
                </a:lnTo>
                <a:lnTo>
                  <a:pt x="8697290" y="9207322"/>
                </a:lnTo>
                <a:lnTo>
                  <a:pt x="8715451" y="9201391"/>
                </a:lnTo>
                <a:lnTo>
                  <a:pt x="8724798" y="9192666"/>
                </a:lnTo>
                <a:lnTo>
                  <a:pt x="8723820" y="9183992"/>
                </a:lnTo>
                <a:lnTo>
                  <a:pt x="8711235" y="9178201"/>
                </a:lnTo>
                <a:lnTo>
                  <a:pt x="8699856" y="9168232"/>
                </a:lnTo>
                <a:lnTo>
                  <a:pt x="8704389" y="9156649"/>
                </a:lnTo>
                <a:lnTo>
                  <a:pt x="8721077" y="9159786"/>
                </a:lnTo>
                <a:lnTo>
                  <a:pt x="8746198" y="9194025"/>
                </a:lnTo>
                <a:lnTo>
                  <a:pt x="8772373" y="9228442"/>
                </a:lnTo>
                <a:lnTo>
                  <a:pt x="8808428" y="9252306"/>
                </a:lnTo>
                <a:lnTo>
                  <a:pt x="8850541" y="9264510"/>
                </a:lnTo>
                <a:lnTo>
                  <a:pt x="8864333" y="9264383"/>
                </a:lnTo>
                <a:lnTo>
                  <a:pt x="8875243" y="9264269"/>
                </a:lnTo>
                <a:lnTo>
                  <a:pt x="8883675" y="9264167"/>
                </a:lnTo>
                <a:lnTo>
                  <a:pt x="8895207" y="9264040"/>
                </a:lnTo>
                <a:lnTo>
                  <a:pt x="8938463" y="9249766"/>
                </a:lnTo>
                <a:lnTo>
                  <a:pt x="8946896" y="9245600"/>
                </a:lnTo>
                <a:lnTo>
                  <a:pt x="8954643" y="9242184"/>
                </a:lnTo>
                <a:lnTo>
                  <a:pt x="8960853" y="9239885"/>
                </a:lnTo>
                <a:lnTo>
                  <a:pt x="8964651" y="9239034"/>
                </a:lnTo>
                <a:lnTo>
                  <a:pt x="8973858" y="9235135"/>
                </a:lnTo>
                <a:lnTo>
                  <a:pt x="8999410" y="9217939"/>
                </a:lnTo>
                <a:lnTo>
                  <a:pt x="9008402" y="9214040"/>
                </a:lnTo>
                <a:lnTo>
                  <a:pt x="9011234" y="9214040"/>
                </a:lnTo>
                <a:lnTo>
                  <a:pt x="9013736" y="9211780"/>
                </a:lnTo>
                <a:lnTo>
                  <a:pt x="9013736" y="9206281"/>
                </a:lnTo>
                <a:lnTo>
                  <a:pt x="9018587" y="9199169"/>
                </a:lnTo>
                <a:lnTo>
                  <a:pt x="9024531" y="9193238"/>
                </a:lnTo>
                <a:lnTo>
                  <a:pt x="9033827" y="9180043"/>
                </a:lnTo>
                <a:lnTo>
                  <a:pt x="9038552" y="9166530"/>
                </a:lnTo>
                <a:lnTo>
                  <a:pt x="9038552" y="9167127"/>
                </a:lnTo>
                <a:lnTo>
                  <a:pt x="9039784" y="9155163"/>
                </a:lnTo>
                <a:close/>
              </a:path>
              <a:path w="11363325" h="9264650">
                <a:moveTo>
                  <a:pt x="11362461" y="8911018"/>
                </a:moveTo>
                <a:lnTo>
                  <a:pt x="9806470" y="8907551"/>
                </a:lnTo>
                <a:lnTo>
                  <a:pt x="9041625" y="8905583"/>
                </a:lnTo>
                <a:lnTo>
                  <a:pt x="8536305" y="8904097"/>
                </a:lnTo>
                <a:lnTo>
                  <a:pt x="8500580" y="8903970"/>
                </a:lnTo>
                <a:lnTo>
                  <a:pt x="8194294" y="8902941"/>
                </a:lnTo>
                <a:lnTo>
                  <a:pt x="7920304" y="8901874"/>
                </a:lnTo>
                <a:lnTo>
                  <a:pt x="7753744" y="8901138"/>
                </a:lnTo>
                <a:lnTo>
                  <a:pt x="7590028" y="8900312"/>
                </a:lnTo>
                <a:lnTo>
                  <a:pt x="7481595" y="8899690"/>
                </a:lnTo>
                <a:lnTo>
                  <a:pt x="7386244" y="8899042"/>
                </a:lnTo>
                <a:lnTo>
                  <a:pt x="7330275" y="8898611"/>
                </a:lnTo>
                <a:lnTo>
                  <a:pt x="7280618" y="8898179"/>
                </a:lnTo>
                <a:lnTo>
                  <a:pt x="7237463" y="8897734"/>
                </a:lnTo>
                <a:lnTo>
                  <a:pt x="7185406" y="8897061"/>
                </a:lnTo>
                <a:lnTo>
                  <a:pt x="7140689" y="8896147"/>
                </a:lnTo>
                <a:lnTo>
                  <a:pt x="7128599" y="8895626"/>
                </a:lnTo>
                <a:lnTo>
                  <a:pt x="7126554" y="8895461"/>
                </a:lnTo>
                <a:lnTo>
                  <a:pt x="7125665" y="8895220"/>
                </a:lnTo>
                <a:lnTo>
                  <a:pt x="7128599" y="8887574"/>
                </a:lnTo>
                <a:lnTo>
                  <a:pt x="7125665" y="8887320"/>
                </a:lnTo>
                <a:lnTo>
                  <a:pt x="7122312" y="8887028"/>
                </a:lnTo>
                <a:lnTo>
                  <a:pt x="7115048" y="8894305"/>
                </a:lnTo>
                <a:lnTo>
                  <a:pt x="7113194" y="8894902"/>
                </a:lnTo>
                <a:lnTo>
                  <a:pt x="7068210" y="8897404"/>
                </a:lnTo>
                <a:lnTo>
                  <a:pt x="7014273" y="8898547"/>
                </a:lnTo>
                <a:lnTo>
                  <a:pt x="6967855" y="8899157"/>
                </a:lnTo>
                <a:lnTo>
                  <a:pt x="6913473" y="8899665"/>
                </a:lnTo>
                <a:lnTo>
                  <a:pt x="6851497" y="8900058"/>
                </a:lnTo>
                <a:lnTo>
                  <a:pt x="6817779" y="8900211"/>
                </a:lnTo>
                <a:lnTo>
                  <a:pt x="6215316" y="8900198"/>
                </a:lnTo>
                <a:lnTo>
                  <a:pt x="6125934" y="8899957"/>
                </a:lnTo>
                <a:lnTo>
                  <a:pt x="5953468" y="8899411"/>
                </a:lnTo>
                <a:lnTo>
                  <a:pt x="5765139" y="8898699"/>
                </a:lnTo>
                <a:lnTo>
                  <a:pt x="5520029" y="8897645"/>
                </a:lnTo>
                <a:lnTo>
                  <a:pt x="5257520" y="8896388"/>
                </a:lnTo>
                <a:lnTo>
                  <a:pt x="4851247" y="8894267"/>
                </a:lnTo>
                <a:lnTo>
                  <a:pt x="4561611" y="8892667"/>
                </a:lnTo>
                <a:lnTo>
                  <a:pt x="4561611" y="8909037"/>
                </a:lnTo>
                <a:lnTo>
                  <a:pt x="4940541" y="8910155"/>
                </a:lnTo>
                <a:lnTo>
                  <a:pt x="5375605" y="8911222"/>
                </a:lnTo>
                <a:lnTo>
                  <a:pt x="5895276" y="8912288"/>
                </a:lnTo>
                <a:lnTo>
                  <a:pt x="5960046" y="8912403"/>
                </a:lnTo>
                <a:lnTo>
                  <a:pt x="6024511" y="8912517"/>
                </a:lnTo>
                <a:lnTo>
                  <a:pt x="6088596" y="8912619"/>
                </a:lnTo>
                <a:lnTo>
                  <a:pt x="6152223" y="8912720"/>
                </a:lnTo>
                <a:lnTo>
                  <a:pt x="6215316" y="8912822"/>
                </a:lnTo>
                <a:lnTo>
                  <a:pt x="6277800" y="8912923"/>
                </a:lnTo>
                <a:lnTo>
                  <a:pt x="6339586" y="8913012"/>
                </a:lnTo>
                <a:lnTo>
                  <a:pt x="6400597" y="8913089"/>
                </a:lnTo>
                <a:lnTo>
                  <a:pt x="6460769" y="8913165"/>
                </a:lnTo>
                <a:lnTo>
                  <a:pt x="6520015" y="8913241"/>
                </a:lnTo>
                <a:lnTo>
                  <a:pt x="6635394" y="8913368"/>
                </a:lnTo>
                <a:lnTo>
                  <a:pt x="7447191" y="8913482"/>
                </a:lnTo>
                <a:lnTo>
                  <a:pt x="7651013" y="8913571"/>
                </a:lnTo>
                <a:lnTo>
                  <a:pt x="7756880" y="8913660"/>
                </a:lnTo>
                <a:lnTo>
                  <a:pt x="7865224" y="8913787"/>
                </a:lnTo>
                <a:lnTo>
                  <a:pt x="7937881" y="8913876"/>
                </a:lnTo>
                <a:lnTo>
                  <a:pt x="8032166" y="8914016"/>
                </a:lnTo>
                <a:lnTo>
                  <a:pt x="8088935" y="8914105"/>
                </a:lnTo>
                <a:lnTo>
                  <a:pt x="8146237" y="8914206"/>
                </a:lnTo>
                <a:lnTo>
                  <a:pt x="8194294" y="8914295"/>
                </a:lnTo>
                <a:lnTo>
                  <a:pt x="8500580" y="8914917"/>
                </a:lnTo>
                <a:lnTo>
                  <a:pt x="8933777" y="8915971"/>
                </a:lnTo>
                <a:lnTo>
                  <a:pt x="9646526" y="8918054"/>
                </a:lnTo>
                <a:lnTo>
                  <a:pt x="11362461" y="8923744"/>
                </a:lnTo>
                <a:lnTo>
                  <a:pt x="11362461" y="8911018"/>
                </a:lnTo>
                <a:close/>
              </a:path>
              <a:path w="11363325" h="9264650">
                <a:moveTo>
                  <a:pt x="11362461" y="358216"/>
                </a:moveTo>
                <a:lnTo>
                  <a:pt x="11304410" y="358127"/>
                </a:lnTo>
                <a:lnTo>
                  <a:pt x="11241011" y="358025"/>
                </a:lnTo>
                <a:lnTo>
                  <a:pt x="11177270" y="357924"/>
                </a:lnTo>
                <a:lnTo>
                  <a:pt x="11113224" y="357822"/>
                </a:lnTo>
                <a:lnTo>
                  <a:pt x="11048873" y="357733"/>
                </a:lnTo>
                <a:lnTo>
                  <a:pt x="10984230" y="357632"/>
                </a:lnTo>
                <a:lnTo>
                  <a:pt x="10919308" y="357530"/>
                </a:lnTo>
                <a:lnTo>
                  <a:pt x="10854093" y="357441"/>
                </a:lnTo>
                <a:lnTo>
                  <a:pt x="10788637" y="357352"/>
                </a:lnTo>
                <a:lnTo>
                  <a:pt x="10722915" y="357251"/>
                </a:lnTo>
                <a:lnTo>
                  <a:pt x="10656951" y="357162"/>
                </a:lnTo>
                <a:lnTo>
                  <a:pt x="10590759" y="357073"/>
                </a:lnTo>
                <a:lnTo>
                  <a:pt x="10524350" y="356984"/>
                </a:lnTo>
                <a:lnTo>
                  <a:pt x="10457726" y="356895"/>
                </a:lnTo>
                <a:lnTo>
                  <a:pt x="10390899" y="356806"/>
                </a:lnTo>
                <a:lnTo>
                  <a:pt x="10323893" y="356717"/>
                </a:lnTo>
                <a:lnTo>
                  <a:pt x="10256710" y="356641"/>
                </a:lnTo>
                <a:lnTo>
                  <a:pt x="10189350" y="356552"/>
                </a:lnTo>
                <a:lnTo>
                  <a:pt x="10121836" y="356463"/>
                </a:lnTo>
                <a:lnTo>
                  <a:pt x="10054184" y="356387"/>
                </a:lnTo>
                <a:lnTo>
                  <a:pt x="9986391" y="356298"/>
                </a:lnTo>
                <a:lnTo>
                  <a:pt x="9918471" y="356222"/>
                </a:lnTo>
                <a:lnTo>
                  <a:pt x="9850437" y="356133"/>
                </a:lnTo>
                <a:lnTo>
                  <a:pt x="9782302" y="356057"/>
                </a:lnTo>
                <a:lnTo>
                  <a:pt x="9714078" y="355981"/>
                </a:lnTo>
                <a:lnTo>
                  <a:pt x="9645764" y="355892"/>
                </a:lnTo>
                <a:lnTo>
                  <a:pt x="9577387" y="355815"/>
                </a:lnTo>
                <a:lnTo>
                  <a:pt x="9508947" y="355739"/>
                </a:lnTo>
                <a:lnTo>
                  <a:pt x="9440456" y="355663"/>
                </a:lnTo>
                <a:lnTo>
                  <a:pt x="9371914" y="355587"/>
                </a:lnTo>
                <a:lnTo>
                  <a:pt x="9303360" y="355511"/>
                </a:lnTo>
                <a:lnTo>
                  <a:pt x="9234780" y="355434"/>
                </a:lnTo>
                <a:lnTo>
                  <a:pt x="9172296" y="355358"/>
                </a:lnTo>
                <a:lnTo>
                  <a:pt x="9109024" y="355282"/>
                </a:lnTo>
                <a:lnTo>
                  <a:pt x="8996515" y="355168"/>
                </a:lnTo>
                <a:lnTo>
                  <a:pt x="8891981" y="355041"/>
                </a:lnTo>
                <a:lnTo>
                  <a:pt x="8823515" y="354977"/>
                </a:lnTo>
                <a:lnTo>
                  <a:pt x="8755113" y="354901"/>
                </a:lnTo>
                <a:lnTo>
                  <a:pt x="8686762" y="354825"/>
                </a:lnTo>
                <a:lnTo>
                  <a:pt x="8618499" y="354749"/>
                </a:lnTo>
                <a:lnTo>
                  <a:pt x="8521217" y="354634"/>
                </a:lnTo>
                <a:lnTo>
                  <a:pt x="8414283" y="354520"/>
                </a:lnTo>
                <a:lnTo>
                  <a:pt x="8310524" y="354406"/>
                </a:lnTo>
                <a:lnTo>
                  <a:pt x="8211134" y="354291"/>
                </a:lnTo>
                <a:lnTo>
                  <a:pt x="8120304" y="354190"/>
                </a:lnTo>
                <a:lnTo>
                  <a:pt x="8009369" y="354063"/>
                </a:lnTo>
                <a:lnTo>
                  <a:pt x="7942453" y="353987"/>
                </a:lnTo>
                <a:lnTo>
                  <a:pt x="7842555" y="353872"/>
                </a:lnTo>
                <a:lnTo>
                  <a:pt x="7742961" y="353758"/>
                </a:lnTo>
                <a:lnTo>
                  <a:pt x="7676896" y="353682"/>
                </a:lnTo>
                <a:lnTo>
                  <a:pt x="7611072" y="353606"/>
                </a:lnTo>
                <a:lnTo>
                  <a:pt x="7545489" y="353529"/>
                </a:lnTo>
                <a:lnTo>
                  <a:pt x="7480173" y="353441"/>
                </a:lnTo>
                <a:lnTo>
                  <a:pt x="7415123" y="353364"/>
                </a:lnTo>
                <a:lnTo>
                  <a:pt x="7350353" y="353288"/>
                </a:lnTo>
                <a:lnTo>
                  <a:pt x="7285876" y="353212"/>
                </a:lnTo>
                <a:lnTo>
                  <a:pt x="7221690" y="353123"/>
                </a:lnTo>
                <a:lnTo>
                  <a:pt x="7157821" y="353047"/>
                </a:lnTo>
                <a:lnTo>
                  <a:pt x="7094283" y="352958"/>
                </a:lnTo>
                <a:lnTo>
                  <a:pt x="7031063" y="352882"/>
                </a:lnTo>
                <a:lnTo>
                  <a:pt x="6968198" y="352793"/>
                </a:lnTo>
                <a:lnTo>
                  <a:pt x="6905688" y="352717"/>
                </a:lnTo>
                <a:lnTo>
                  <a:pt x="6843535" y="352628"/>
                </a:lnTo>
                <a:lnTo>
                  <a:pt x="6781762" y="352539"/>
                </a:lnTo>
                <a:lnTo>
                  <a:pt x="6720370" y="352450"/>
                </a:lnTo>
                <a:lnTo>
                  <a:pt x="6659385" y="352361"/>
                </a:lnTo>
                <a:lnTo>
                  <a:pt x="6598793" y="352272"/>
                </a:lnTo>
                <a:lnTo>
                  <a:pt x="6538633" y="352183"/>
                </a:lnTo>
                <a:lnTo>
                  <a:pt x="6478892" y="352094"/>
                </a:lnTo>
                <a:lnTo>
                  <a:pt x="6419596" y="352005"/>
                </a:lnTo>
                <a:lnTo>
                  <a:pt x="6360744" y="351917"/>
                </a:lnTo>
                <a:lnTo>
                  <a:pt x="6302362" y="351815"/>
                </a:lnTo>
                <a:lnTo>
                  <a:pt x="6244437" y="351726"/>
                </a:lnTo>
                <a:lnTo>
                  <a:pt x="6187008" y="351624"/>
                </a:lnTo>
                <a:lnTo>
                  <a:pt x="6130061" y="351536"/>
                </a:lnTo>
                <a:lnTo>
                  <a:pt x="6073622" y="351434"/>
                </a:lnTo>
                <a:lnTo>
                  <a:pt x="6017704" y="351332"/>
                </a:lnTo>
                <a:lnTo>
                  <a:pt x="5962294" y="351231"/>
                </a:lnTo>
                <a:lnTo>
                  <a:pt x="5907430" y="351129"/>
                </a:lnTo>
                <a:lnTo>
                  <a:pt x="5853112" y="351028"/>
                </a:lnTo>
                <a:lnTo>
                  <a:pt x="5799353" y="350926"/>
                </a:lnTo>
                <a:lnTo>
                  <a:pt x="5746153" y="350824"/>
                </a:lnTo>
                <a:lnTo>
                  <a:pt x="5693537" y="350710"/>
                </a:lnTo>
                <a:lnTo>
                  <a:pt x="5641505" y="350608"/>
                </a:lnTo>
                <a:lnTo>
                  <a:pt x="5590070" y="350494"/>
                </a:lnTo>
                <a:lnTo>
                  <a:pt x="5539244" y="350380"/>
                </a:lnTo>
                <a:lnTo>
                  <a:pt x="5489041" y="350266"/>
                </a:lnTo>
                <a:lnTo>
                  <a:pt x="5439473" y="350151"/>
                </a:lnTo>
                <a:lnTo>
                  <a:pt x="5066881" y="349173"/>
                </a:lnTo>
                <a:lnTo>
                  <a:pt x="4817656" y="348373"/>
                </a:lnTo>
                <a:lnTo>
                  <a:pt x="4631614" y="347637"/>
                </a:lnTo>
                <a:lnTo>
                  <a:pt x="4561611" y="347319"/>
                </a:lnTo>
                <a:lnTo>
                  <a:pt x="4561611" y="362292"/>
                </a:lnTo>
                <a:lnTo>
                  <a:pt x="4631614" y="362369"/>
                </a:lnTo>
                <a:lnTo>
                  <a:pt x="5215636" y="363029"/>
                </a:lnTo>
                <a:lnTo>
                  <a:pt x="6955333" y="369112"/>
                </a:lnTo>
                <a:lnTo>
                  <a:pt x="6968198" y="369201"/>
                </a:lnTo>
                <a:lnTo>
                  <a:pt x="7842555" y="375031"/>
                </a:lnTo>
                <a:lnTo>
                  <a:pt x="8090852" y="377698"/>
                </a:lnTo>
                <a:lnTo>
                  <a:pt x="8098866" y="376491"/>
                </a:lnTo>
                <a:lnTo>
                  <a:pt x="8120304" y="375488"/>
                </a:lnTo>
                <a:lnTo>
                  <a:pt x="8197494" y="374002"/>
                </a:lnTo>
                <a:lnTo>
                  <a:pt x="8250275" y="373481"/>
                </a:lnTo>
                <a:lnTo>
                  <a:pt x="8310524" y="373075"/>
                </a:lnTo>
                <a:lnTo>
                  <a:pt x="8376755" y="372770"/>
                </a:lnTo>
                <a:lnTo>
                  <a:pt x="8414283" y="372656"/>
                </a:lnTo>
                <a:lnTo>
                  <a:pt x="8447494" y="372554"/>
                </a:lnTo>
                <a:lnTo>
                  <a:pt x="8482241" y="372478"/>
                </a:lnTo>
                <a:lnTo>
                  <a:pt x="8521217" y="372389"/>
                </a:lnTo>
                <a:lnTo>
                  <a:pt x="8596478" y="372275"/>
                </a:lnTo>
                <a:lnTo>
                  <a:pt x="8686762" y="372148"/>
                </a:lnTo>
                <a:lnTo>
                  <a:pt x="8755113" y="372059"/>
                </a:lnTo>
                <a:lnTo>
                  <a:pt x="8823515" y="371957"/>
                </a:lnTo>
                <a:lnTo>
                  <a:pt x="8891981" y="371792"/>
                </a:lnTo>
                <a:lnTo>
                  <a:pt x="8943403" y="371614"/>
                </a:lnTo>
                <a:lnTo>
                  <a:pt x="8996515" y="371335"/>
                </a:lnTo>
                <a:lnTo>
                  <a:pt x="9040711" y="370954"/>
                </a:lnTo>
                <a:lnTo>
                  <a:pt x="9096464" y="369849"/>
                </a:lnTo>
                <a:lnTo>
                  <a:pt x="9107919" y="367284"/>
                </a:lnTo>
                <a:lnTo>
                  <a:pt x="9109024" y="367855"/>
                </a:lnTo>
                <a:lnTo>
                  <a:pt x="9107487" y="370344"/>
                </a:lnTo>
                <a:lnTo>
                  <a:pt x="9107919" y="370471"/>
                </a:lnTo>
                <a:lnTo>
                  <a:pt x="9108694" y="370687"/>
                </a:lnTo>
                <a:lnTo>
                  <a:pt x="9109024" y="370713"/>
                </a:lnTo>
                <a:lnTo>
                  <a:pt x="9112669" y="371005"/>
                </a:lnTo>
                <a:lnTo>
                  <a:pt x="9155265" y="372059"/>
                </a:lnTo>
                <a:lnTo>
                  <a:pt x="9166187" y="372198"/>
                </a:lnTo>
                <a:lnTo>
                  <a:pt x="11014583" y="372097"/>
                </a:lnTo>
                <a:lnTo>
                  <a:pt x="11082592" y="372008"/>
                </a:lnTo>
                <a:lnTo>
                  <a:pt x="11177270" y="371881"/>
                </a:lnTo>
                <a:lnTo>
                  <a:pt x="11241011" y="371805"/>
                </a:lnTo>
                <a:lnTo>
                  <a:pt x="11304410" y="371729"/>
                </a:lnTo>
                <a:lnTo>
                  <a:pt x="11362461" y="371652"/>
                </a:lnTo>
                <a:lnTo>
                  <a:pt x="11362461" y="358216"/>
                </a:lnTo>
                <a:close/>
              </a:path>
              <a:path w="11363325" h="9264650">
                <a:moveTo>
                  <a:pt x="11362461" y="116649"/>
                </a:moveTo>
                <a:lnTo>
                  <a:pt x="11124883" y="116192"/>
                </a:lnTo>
                <a:lnTo>
                  <a:pt x="11049457" y="116166"/>
                </a:lnTo>
                <a:lnTo>
                  <a:pt x="10631538" y="116700"/>
                </a:lnTo>
                <a:lnTo>
                  <a:pt x="10499674" y="116586"/>
                </a:lnTo>
                <a:lnTo>
                  <a:pt x="10401960" y="116954"/>
                </a:lnTo>
                <a:lnTo>
                  <a:pt x="10014737" y="118681"/>
                </a:lnTo>
                <a:lnTo>
                  <a:pt x="9869729" y="119240"/>
                </a:lnTo>
                <a:lnTo>
                  <a:pt x="9796831" y="119481"/>
                </a:lnTo>
                <a:lnTo>
                  <a:pt x="9714078" y="119710"/>
                </a:lnTo>
                <a:lnTo>
                  <a:pt x="9653168" y="119849"/>
                </a:lnTo>
                <a:lnTo>
                  <a:pt x="9390482" y="119900"/>
                </a:lnTo>
                <a:lnTo>
                  <a:pt x="9333319" y="119710"/>
                </a:lnTo>
                <a:lnTo>
                  <a:pt x="9280728" y="119443"/>
                </a:lnTo>
                <a:lnTo>
                  <a:pt x="9233256" y="119075"/>
                </a:lnTo>
                <a:lnTo>
                  <a:pt x="9191511" y="118592"/>
                </a:lnTo>
                <a:lnTo>
                  <a:pt x="9127477" y="117271"/>
                </a:lnTo>
                <a:lnTo>
                  <a:pt x="9088742" y="114274"/>
                </a:lnTo>
                <a:lnTo>
                  <a:pt x="9086075" y="107937"/>
                </a:lnTo>
                <a:lnTo>
                  <a:pt x="9079878" y="108585"/>
                </a:lnTo>
                <a:lnTo>
                  <a:pt x="9072905" y="114782"/>
                </a:lnTo>
                <a:lnTo>
                  <a:pt x="9067914" y="125095"/>
                </a:lnTo>
                <a:lnTo>
                  <a:pt x="9053893" y="148920"/>
                </a:lnTo>
                <a:lnTo>
                  <a:pt x="9030906" y="166433"/>
                </a:lnTo>
                <a:lnTo>
                  <a:pt x="9005976" y="180111"/>
                </a:lnTo>
                <a:lnTo>
                  <a:pt x="8986253" y="192316"/>
                </a:lnTo>
                <a:lnTo>
                  <a:pt x="8966454" y="200914"/>
                </a:lnTo>
                <a:lnTo>
                  <a:pt x="8963330" y="200837"/>
                </a:lnTo>
                <a:lnTo>
                  <a:pt x="8958085" y="200710"/>
                </a:lnTo>
                <a:lnTo>
                  <a:pt x="8944267" y="200380"/>
                </a:lnTo>
                <a:lnTo>
                  <a:pt x="8937930" y="197485"/>
                </a:lnTo>
                <a:lnTo>
                  <a:pt x="8937930" y="214731"/>
                </a:lnTo>
                <a:lnTo>
                  <a:pt x="8937511" y="214820"/>
                </a:lnTo>
                <a:lnTo>
                  <a:pt x="8937358" y="214858"/>
                </a:lnTo>
                <a:lnTo>
                  <a:pt x="8935199" y="215341"/>
                </a:lnTo>
                <a:lnTo>
                  <a:pt x="8892654" y="210578"/>
                </a:lnTo>
                <a:lnTo>
                  <a:pt x="8891206" y="207111"/>
                </a:lnTo>
                <a:lnTo>
                  <a:pt x="8895588" y="202806"/>
                </a:lnTo>
                <a:lnTo>
                  <a:pt x="8905608" y="201396"/>
                </a:lnTo>
                <a:lnTo>
                  <a:pt x="8906281" y="201498"/>
                </a:lnTo>
                <a:lnTo>
                  <a:pt x="8916543" y="202895"/>
                </a:lnTo>
                <a:lnTo>
                  <a:pt x="8923718" y="207264"/>
                </a:lnTo>
                <a:lnTo>
                  <a:pt x="8925090" y="209410"/>
                </a:lnTo>
                <a:lnTo>
                  <a:pt x="8930716" y="212344"/>
                </a:lnTo>
                <a:lnTo>
                  <a:pt x="8936215" y="213791"/>
                </a:lnTo>
                <a:lnTo>
                  <a:pt x="8937930" y="214731"/>
                </a:lnTo>
                <a:lnTo>
                  <a:pt x="8937930" y="197485"/>
                </a:lnTo>
                <a:lnTo>
                  <a:pt x="8926182" y="192125"/>
                </a:lnTo>
                <a:lnTo>
                  <a:pt x="8918715" y="177558"/>
                </a:lnTo>
                <a:lnTo>
                  <a:pt x="8916543" y="167830"/>
                </a:lnTo>
                <a:lnTo>
                  <a:pt x="8916543" y="168148"/>
                </a:lnTo>
                <a:lnTo>
                  <a:pt x="8910942" y="162255"/>
                </a:lnTo>
                <a:lnTo>
                  <a:pt x="8902408" y="160058"/>
                </a:lnTo>
                <a:lnTo>
                  <a:pt x="8891816" y="162090"/>
                </a:lnTo>
                <a:lnTo>
                  <a:pt x="8891206" y="162331"/>
                </a:lnTo>
                <a:lnTo>
                  <a:pt x="8884514" y="164846"/>
                </a:lnTo>
                <a:lnTo>
                  <a:pt x="8883866" y="164909"/>
                </a:lnTo>
                <a:lnTo>
                  <a:pt x="8883866" y="212318"/>
                </a:lnTo>
                <a:lnTo>
                  <a:pt x="8878227" y="212255"/>
                </a:lnTo>
                <a:lnTo>
                  <a:pt x="8865387" y="206895"/>
                </a:lnTo>
                <a:lnTo>
                  <a:pt x="8854351" y="192900"/>
                </a:lnTo>
                <a:lnTo>
                  <a:pt x="8846604" y="172910"/>
                </a:lnTo>
                <a:lnTo>
                  <a:pt x="8843696" y="149974"/>
                </a:lnTo>
                <a:lnTo>
                  <a:pt x="8846604" y="134861"/>
                </a:lnTo>
                <a:lnTo>
                  <a:pt x="8853322" y="135750"/>
                </a:lnTo>
                <a:lnTo>
                  <a:pt x="8860930" y="149618"/>
                </a:lnTo>
                <a:lnTo>
                  <a:pt x="8866441" y="173393"/>
                </a:lnTo>
                <a:lnTo>
                  <a:pt x="8868105" y="182283"/>
                </a:lnTo>
                <a:lnTo>
                  <a:pt x="8870683" y="190906"/>
                </a:lnTo>
                <a:lnTo>
                  <a:pt x="8873820" y="198272"/>
                </a:lnTo>
                <a:lnTo>
                  <a:pt x="8877173" y="203403"/>
                </a:lnTo>
                <a:lnTo>
                  <a:pt x="8883650" y="210553"/>
                </a:lnTo>
                <a:lnTo>
                  <a:pt x="8883866" y="212318"/>
                </a:lnTo>
                <a:lnTo>
                  <a:pt x="8883866" y="164909"/>
                </a:lnTo>
                <a:lnTo>
                  <a:pt x="8883650" y="164934"/>
                </a:lnTo>
                <a:lnTo>
                  <a:pt x="8878468" y="165442"/>
                </a:lnTo>
                <a:lnTo>
                  <a:pt x="8876576" y="152146"/>
                </a:lnTo>
                <a:lnTo>
                  <a:pt x="8873172" y="143103"/>
                </a:lnTo>
                <a:lnTo>
                  <a:pt x="8863711" y="129679"/>
                </a:lnTo>
                <a:lnTo>
                  <a:pt x="8843886" y="105257"/>
                </a:lnTo>
                <a:lnTo>
                  <a:pt x="8843696" y="105448"/>
                </a:lnTo>
                <a:lnTo>
                  <a:pt x="8828849" y="119672"/>
                </a:lnTo>
                <a:lnTo>
                  <a:pt x="8818283" y="128701"/>
                </a:lnTo>
                <a:lnTo>
                  <a:pt x="8812314" y="131343"/>
                </a:lnTo>
                <a:lnTo>
                  <a:pt x="8811196" y="127635"/>
                </a:lnTo>
                <a:lnTo>
                  <a:pt x="8815197" y="117627"/>
                </a:lnTo>
                <a:lnTo>
                  <a:pt x="8830158" y="99072"/>
                </a:lnTo>
                <a:lnTo>
                  <a:pt x="8847811" y="90449"/>
                </a:lnTo>
                <a:lnTo>
                  <a:pt x="8862543" y="92849"/>
                </a:lnTo>
                <a:lnTo>
                  <a:pt x="8868702" y="107353"/>
                </a:lnTo>
                <a:lnTo>
                  <a:pt x="8868702" y="117894"/>
                </a:lnTo>
                <a:lnTo>
                  <a:pt x="8871636" y="121958"/>
                </a:lnTo>
                <a:lnTo>
                  <a:pt x="8880919" y="124294"/>
                </a:lnTo>
                <a:lnTo>
                  <a:pt x="8883650" y="124409"/>
                </a:lnTo>
                <a:lnTo>
                  <a:pt x="8884514" y="124447"/>
                </a:lnTo>
                <a:lnTo>
                  <a:pt x="8891206" y="124739"/>
                </a:lnTo>
                <a:lnTo>
                  <a:pt x="8894242" y="124663"/>
                </a:lnTo>
                <a:lnTo>
                  <a:pt x="8905850" y="121259"/>
                </a:lnTo>
                <a:lnTo>
                  <a:pt x="8915070" y="114744"/>
                </a:lnTo>
                <a:lnTo>
                  <a:pt x="8918715" y="106527"/>
                </a:lnTo>
                <a:lnTo>
                  <a:pt x="8920277" y="99314"/>
                </a:lnTo>
                <a:lnTo>
                  <a:pt x="8924226" y="97726"/>
                </a:lnTo>
                <a:lnTo>
                  <a:pt x="8929446" y="101485"/>
                </a:lnTo>
                <a:lnTo>
                  <a:pt x="8934869" y="110337"/>
                </a:lnTo>
                <a:lnTo>
                  <a:pt x="8937511" y="117500"/>
                </a:lnTo>
                <a:lnTo>
                  <a:pt x="8937930" y="122415"/>
                </a:lnTo>
                <a:lnTo>
                  <a:pt x="8937930" y="124129"/>
                </a:lnTo>
                <a:lnTo>
                  <a:pt x="8936215" y="130632"/>
                </a:lnTo>
                <a:lnTo>
                  <a:pt x="8936215" y="130429"/>
                </a:lnTo>
                <a:lnTo>
                  <a:pt x="8932164" y="138493"/>
                </a:lnTo>
                <a:lnTo>
                  <a:pt x="8926385" y="154228"/>
                </a:lnTo>
                <a:lnTo>
                  <a:pt x="8928913" y="162928"/>
                </a:lnTo>
                <a:lnTo>
                  <a:pt x="8930716" y="162814"/>
                </a:lnTo>
                <a:lnTo>
                  <a:pt x="8932164" y="162737"/>
                </a:lnTo>
                <a:lnTo>
                  <a:pt x="8937358" y="162433"/>
                </a:lnTo>
                <a:lnTo>
                  <a:pt x="8949207" y="150914"/>
                </a:lnTo>
                <a:lnTo>
                  <a:pt x="8963330" y="115163"/>
                </a:lnTo>
                <a:lnTo>
                  <a:pt x="8958085" y="81483"/>
                </a:lnTo>
                <a:lnTo>
                  <a:pt x="8938374" y="54241"/>
                </a:lnTo>
                <a:lnTo>
                  <a:pt x="8937930" y="53987"/>
                </a:lnTo>
                <a:lnTo>
                  <a:pt x="8934475" y="52057"/>
                </a:lnTo>
                <a:lnTo>
                  <a:pt x="8934475" y="86423"/>
                </a:lnTo>
                <a:lnTo>
                  <a:pt x="8929078" y="88303"/>
                </a:lnTo>
                <a:lnTo>
                  <a:pt x="8928913" y="88239"/>
                </a:lnTo>
                <a:lnTo>
                  <a:pt x="8918715" y="84074"/>
                </a:lnTo>
                <a:lnTo>
                  <a:pt x="8916543" y="83159"/>
                </a:lnTo>
                <a:lnTo>
                  <a:pt x="8905608" y="76708"/>
                </a:lnTo>
                <a:lnTo>
                  <a:pt x="8898064" y="74955"/>
                </a:lnTo>
                <a:lnTo>
                  <a:pt x="8894839" y="78168"/>
                </a:lnTo>
                <a:lnTo>
                  <a:pt x="8894242" y="78270"/>
                </a:lnTo>
                <a:lnTo>
                  <a:pt x="8893607" y="78371"/>
                </a:lnTo>
                <a:lnTo>
                  <a:pt x="8884514" y="79844"/>
                </a:lnTo>
                <a:lnTo>
                  <a:pt x="8869185" y="76149"/>
                </a:lnTo>
                <a:lnTo>
                  <a:pt x="8855964" y="70345"/>
                </a:lnTo>
                <a:lnTo>
                  <a:pt x="8851963" y="65709"/>
                </a:lnTo>
                <a:lnTo>
                  <a:pt x="8863711" y="62484"/>
                </a:lnTo>
                <a:lnTo>
                  <a:pt x="8884514" y="62445"/>
                </a:lnTo>
                <a:lnTo>
                  <a:pt x="8906281" y="65278"/>
                </a:lnTo>
                <a:lnTo>
                  <a:pt x="8921394" y="70383"/>
                </a:lnTo>
                <a:lnTo>
                  <a:pt x="8932164" y="79743"/>
                </a:lnTo>
                <a:lnTo>
                  <a:pt x="8934475" y="86423"/>
                </a:lnTo>
                <a:lnTo>
                  <a:pt x="8934475" y="52057"/>
                </a:lnTo>
                <a:lnTo>
                  <a:pt x="8909113" y="37820"/>
                </a:lnTo>
                <a:lnTo>
                  <a:pt x="8905850" y="37706"/>
                </a:lnTo>
                <a:lnTo>
                  <a:pt x="8902408" y="37579"/>
                </a:lnTo>
                <a:lnTo>
                  <a:pt x="8875204" y="36588"/>
                </a:lnTo>
                <a:lnTo>
                  <a:pt x="8851963" y="49250"/>
                </a:lnTo>
                <a:lnTo>
                  <a:pt x="8841549" y="54914"/>
                </a:lnTo>
                <a:lnTo>
                  <a:pt x="8834196" y="61722"/>
                </a:lnTo>
                <a:lnTo>
                  <a:pt x="8826043" y="67297"/>
                </a:lnTo>
                <a:lnTo>
                  <a:pt x="8823439" y="67297"/>
                </a:lnTo>
                <a:lnTo>
                  <a:pt x="8817572" y="69786"/>
                </a:lnTo>
                <a:lnTo>
                  <a:pt x="8815197" y="70866"/>
                </a:lnTo>
                <a:lnTo>
                  <a:pt x="8811196" y="75196"/>
                </a:lnTo>
                <a:lnTo>
                  <a:pt x="8807272" y="79438"/>
                </a:lnTo>
                <a:lnTo>
                  <a:pt x="8801138" y="90792"/>
                </a:lnTo>
                <a:lnTo>
                  <a:pt x="8798687" y="102311"/>
                </a:lnTo>
                <a:lnTo>
                  <a:pt x="8798687" y="112306"/>
                </a:lnTo>
                <a:lnTo>
                  <a:pt x="8796185" y="117309"/>
                </a:lnTo>
                <a:lnTo>
                  <a:pt x="8787066" y="117309"/>
                </a:lnTo>
                <a:lnTo>
                  <a:pt x="8783688" y="113944"/>
                </a:lnTo>
                <a:lnTo>
                  <a:pt x="8783688" y="109816"/>
                </a:lnTo>
                <a:lnTo>
                  <a:pt x="8778113" y="104089"/>
                </a:lnTo>
                <a:lnTo>
                  <a:pt x="8764765" y="102247"/>
                </a:lnTo>
                <a:lnTo>
                  <a:pt x="8764016" y="102336"/>
                </a:lnTo>
                <a:lnTo>
                  <a:pt x="8763686" y="102374"/>
                </a:lnTo>
                <a:lnTo>
                  <a:pt x="8755316" y="103428"/>
                </a:lnTo>
                <a:lnTo>
                  <a:pt x="8755316" y="118452"/>
                </a:lnTo>
                <a:lnTo>
                  <a:pt x="8754110" y="121843"/>
                </a:lnTo>
                <a:lnTo>
                  <a:pt x="8753678" y="122313"/>
                </a:lnTo>
                <a:lnTo>
                  <a:pt x="8748471" y="127939"/>
                </a:lnTo>
                <a:lnTo>
                  <a:pt x="8743772" y="132410"/>
                </a:lnTo>
                <a:lnTo>
                  <a:pt x="8738743" y="139407"/>
                </a:lnTo>
                <a:lnTo>
                  <a:pt x="8737486" y="142938"/>
                </a:lnTo>
                <a:lnTo>
                  <a:pt x="8734336" y="147548"/>
                </a:lnTo>
                <a:lnTo>
                  <a:pt x="8731440" y="146253"/>
                </a:lnTo>
                <a:lnTo>
                  <a:pt x="8729942" y="140792"/>
                </a:lnTo>
                <a:lnTo>
                  <a:pt x="8730971" y="132943"/>
                </a:lnTo>
                <a:lnTo>
                  <a:pt x="8732749" y="127381"/>
                </a:lnTo>
                <a:lnTo>
                  <a:pt x="8738743" y="121386"/>
                </a:lnTo>
                <a:lnTo>
                  <a:pt x="8744318" y="119608"/>
                </a:lnTo>
                <a:lnTo>
                  <a:pt x="8752053" y="117729"/>
                </a:lnTo>
                <a:lnTo>
                  <a:pt x="8755316" y="118452"/>
                </a:lnTo>
                <a:lnTo>
                  <a:pt x="8755316" y="103428"/>
                </a:lnTo>
                <a:lnTo>
                  <a:pt x="8713064" y="139433"/>
                </a:lnTo>
                <a:lnTo>
                  <a:pt x="8713902" y="170484"/>
                </a:lnTo>
                <a:lnTo>
                  <a:pt x="8732495" y="190614"/>
                </a:lnTo>
                <a:lnTo>
                  <a:pt x="8732749" y="190588"/>
                </a:lnTo>
                <a:lnTo>
                  <a:pt x="8764016" y="187159"/>
                </a:lnTo>
                <a:lnTo>
                  <a:pt x="8771496" y="179476"/>
                </a:lnTo>
                <a:lnTo>
                  <a:pt x="8773909" y="169557"/>
                </a:lnTo>
                <a:lnTo>
                  <a:pt x="8771293" y="160985"/>
                </a:lnTo>
                <a:lnTo>
                  <a:pt x="8763686" y="157327"/>
                </a:lnTo>
                <a:lnTo>
                  <a:pt x="8757018" y="157327"/>
                </a:lnTo>
                <a:lnTo>
                  <a:pt x="8753678" y="153987"/>
                </a:lnTo>
                <a:lnTo>
                  <a:pt x="8753678" y="147320"/>
                </a:lnTo>
                <a:lnTo>
                  <a:pt x="8757374" y="137160"/>
                </a:lnTo>
                <a:lnTo>
                  <a:pt x="8766581" y="136766"/>
                </a:lnTo>
                <a:lnTo>
                  <a:pt x="8778481" y="145097"/>
                </a:lnTo>
                <a:lnTo>
                  <a:pt x="8790254" y="161074"/>
                </a:lnTo>
                <a:lnTo>
                  <a:pt x="8817572" y="196354"/>
                </a:lnTo>
                <a:lnTo>
                  <a:pt x="8853538" y="223037"/>
                </a:lnTo>
                <a:lnTo>
                  <a:pt x="8894242" y="240017"/>
                </a:lnTo>
                <a:lnTo>
                  <a:pt x="8894839" y="240106"/>
                </a:lnTo>
                <a:lnTo>
                  <a:pt x="8895588" y="240220"/>
                </a:lnTo>
                <a:lnTo>
                  <a:pt x="8935199" y="246113"/>
                </a:lnTo>
                <a:lnTo>
                  <a:pt x="8936215" y="246151"/>
                </a:lnTo>
                <a:lnTo>
                  <a:pt x="8974353" y="240525"/>
                </a:lnTo>
                <a:lnTo>
                  <a:pt x="9005976" y="221843"/>
                </a:lnTo>
                <a:lnTo>
                  <a:pt x="9008593" y="219367"/>
                </a:lnTo>
                <a:lnTo>
                  <a:pt x="9014219" y="217309"/>
                </a:lnTo>
                <a:lnTo>
                  <a:pt x="9018486" y="217309"/>
                </a:lnTo>
                <a:lnTo>
                  <a:pt x="9035326" y="208572"/>
                </a:lnTo>
                <a:lnTo>
                  <a:pt x="9058834" y="188379"/>
                </a:lnTo>
                <a:lnTo>
                  <a:pt x="9079725" y="165684"/>
                </a:lnTo>
                <a:lnTo>
                  <a:pt x="9088742" y="149428"/>
                </a:lnTo>
                <a:lnTo>
                  <a:pt x="9088742" y="142773"/>
                </a:lnTo>
                <a:lnTo>
                  <a:pt x="9091562" y="137426"/>
                </a:lnTo>
                <a:lnTo>
                  <a:pt x="9156052" y="137312"/>
                </a:lnTo>
                <a:lnTo>
                  <a:pt x="9724453" y="135242"/>
                </a:lnTo>
                <a:lnTo>
                  <a:pt x="10163912" y="133832"/>
                </a:lnTo>
                <a:lnTo>
                  <a:pt x="10523258" y="132829"/>
                </a:lnTo>
                <a:lnTo>
                  <a:pt x="10822673" y="132105"/>
                </a:lnTo>
                <a:lnTo>
                  <a:pt x="11124883" y="131508"/>
                </a:lnTo>
                <a:lnTo>
                  <a:pt x="11200016" y="131381"/>
                </a:lnTo>
                <a:lnTo>
                  <a:pt x="11274755" y="131267"/>
                </a:lnTo>
                <a:lnTo>
                  <a:pt x="11362461" y="131140"/>
                </a:lnTo>
                <a:lnTo>
                  <a:pt x="11362461" y="116649"/>
                </a:lnTo>
                <a:close/>
              </a:path>
              <a:path w="11363325" h="9264650">
                <a:moveTo>
                  <a:pt x="11362792" y="9148597"/>
                </a:moveTo>
                <a:lnTo>
                  <a:pt x="11234522" y="9148597"/>
                </a:lnTo>
                <a:lnTo>
                  <a:pt x="11234522" y="9148343"/>
                </a:lnTo>
                <a:lnTo>
                  <a:pt x="11037672" y="9148343"/>
                </a:lnTo>
                <a:lnTo>
                  <a:pt x="11037672" y="9148115"/>
                </a:lnTo>
                <a:lnTo>
                  <a:pt x="10941152" y="9148115"/>
                </a:lnTo>
                <a:lnTo>
                  <a:pt x="10941152" y="9147924"/>
                </a:lnTo>
                <a:lnTo>
                  <a:pt x="10577932" y="9147924"/>
                </a:lnTo>
                <a:lnTo>
                  <a:pt x="10233762" y="9147848"/>
                </a:lnTo>
                <a:lnTo>
                  <a:pt x="10226142" y="9147899"/>
                </a:lnTo>
                <a:lnTo>
                  <a:pt x="10059772" y="9148013"/>
                </a:lnTo>
                <a:lnTo>
                  <a:pt x="10059772" y="9148166"/>
                </a:lnTo>
                <a:lnTo>
                  <a:pt x="9978492" y="9148166"/>
                </a:lnTo>
                <a:lnTo>
                  <a:pt x="9964522" y="9148242"/>
                </a:lnTo>
                <a:lnTo>
                  <a:pt x="9885782" y="9148356"/>
                </a:lnTo>
                <a:lnTo>
                  <a:pt x="9885782" y="9148483"/>
                </a:lnTo>
                <a:lnTo>
                  <a:pt x="9854032" y="9148483"/>
                </a:lnTo>
                <a:lnTo>
                  <a:pt x="9827362" y="9148559"/>
                </a:lnTo>
                <a:lnTo>
                  <a:pt x="9804502" y="9148610"/>
                </a:lnTo>
                <a:lnTo>
                  <a:pt x="9787992" y="9148661"/>
                </a:lnTo>
                <a:lnTo>
                  <a:pt x="9777832" y="9148686"/>
                </a:lnTo>
                <a:lnTo>
                  <a:pt x="9774022" y="9148712"/>
                </a:lnTo>
                <a:lnTo>
                  <a:pt x="9771482" y="9148712"/>
                </a:lnTo>
                <a:lnTo>
                  <a:pt x="9766402" y="9148724"/>
                </a:lnTo>
                <a:lnTo>
                  <a:pt x="9763862" y="9148737"/>
                </a:lnTo>
                <a:lnTo>
                  <a:pt x="9752432" y="9148750"/>
                </a:lnTo>
                <a:lnTo>
                  <a:pt x="9746082" y="9148775"/>
                </a:lnTo>
                <a:lnTo>
                  <a:pt x="9721952" y="9148826"/>
                </a:lnTo>
                <a:lnTo>
                  <a:pt x="9721952" y="9148953"/>
                </a:lnTo>
                <a:lnTo>
                  <a:pt x="9677502" y="9148953"/>
                </a:lnTo>
                <a:lnTo>
                  <a:pt x="9677502" y="9149131"/>
                </a:lnTo>
                <a:lnTo>
                  <a:pt x="9620352" y="9149131"/>
                </a:lnTo>
                <a:lnTo>
                  <a:pt x="9620352" y="9149296"/>
                </a:lnTo>
                <a:lnTo>
                  <a:pt x="9588602" y="9149296"/>
                </a:lnTo>
                <a:lnTo>
                  <a:pt x="9588602" y="9149436"/>
                </a:lnTo>
                <a:lnTo>
                  <a:pt x="9554312" y="9149436"/>
                </a:lnTo>
                <a:lnTo>
                  <a:pt x="9554312" y="9149715"/>
                </a:lnTo>
                <a:lnTo>
                  <a:pt x="9481922" y="9149715"/>
                </a:lnTo>
                <a:lnTo>
                  <a:pt x="9481922" y="9149982"/>
                </a:lnTo>
                <a:lnTo>
                  <a:pt x="9447632" y="9149982"/>
                </a:lnTo>
                <a:lnTo>
                  <a:pt x="9447632" y="9150198"/>
                </a:lnTo>
                <a:lnTo>
                  <a:pt x="9405722" y="9150198"/>
                </a:lnTo>
                <a:lnTo>
                  <a:pt x="9405722" y="9150490"/>
                </a:lnTo>
                <a:lnTo>
                  <a:pt x="9362542" y="9150490"/>
                </a:lnTo>
                <a:lnTo>
                  <a:pt x="9362542" y="9150756"/>
                </a:lnTo>
                <a:lnTo>
                  <a:pt x="9330792" y="9150756"/>
                </a:lnTo>
                <a:lnTo>
                  <a:pt x="9330792" y="9151061"/>
                </a:lnTo>
                <a:lnTo>
                  <a:pt x="9287612" y="9151061"/>
                </a:lnTo>
                <a:lnTo>
                  <a:pt x="9287612" y="9151391"/>
                </a:lnTo>
                <a:lnTo>
                  <a:pt x="9258402" y="9151391"/>
                </a:lnTo>
                <a:lnTo>
                  <a:pt x="9258402" y="9151734"/>
                </a:lnTo>
                <a:lnTo>
                  <a:pt x="9221572" y="9151734"/>
                </a:lnTo>
                <a:lnTo>
                  <a:pt x="9221572" y="9152128"/>
                </a:lnTo>
                <a:lnTo>
                  <a:pt x="9192362" y="9152128"/>
                </a:lnTo>
                <a:lnTo>
                  <a:pt x="9192362" y="9152496"/>
                </a:lnTo>
                <a:lnTo>
                  <a:pt x="9165692" y="9152496"/>
                </a:lnTo>
                <a:lnTo>
                  <a:pt x="9165692" y="9152877"/>
                </a:lnTo>
                <a:lnTo>
                  <a:pt x="9141562" y="9152877"/>
                </a:lnTo>
                <a:lnTo>
                  <a:pt x="9141562" y="9153131"/>
                </a:lnTo>
                <a:lnTo>
                  <a:pt x="9135212" y="9153131"/>
                </a:lnTo>
                <a:lnTo>
                  <a:pt x="9135212" y="9153347"/>
                </a:lnTo>
                <a:lnTo>
                  <a:pt x="9119972" y="9153347"/>
                </a:lnTo>
                <a:lnTo>
                  <a:pt x="9119972" y="9153703"/>
                </a:lnTo>
                <a:lnTo>
                  <a:pt x="9102192" y="9153703"/>
                </a:lnTo>
                <a:lnTo>
                  <a:pt x="9102192" y="9154058"/>
                </a:lnTo>
                <a:lnTo>
                  <a:pt x="9090762" y="9154058"/>
                </a:lnTo>
                <a:lnTo>
                  <a:pt x="9090762" y="9154287"/>
                </a:lnTo>
                <a:lnTo>
                  <a:pt x="9085682" y="9154287"/>
                </a:lnTo>
                <a:lnTo>
                  <a:pt x="9085682" y="9154592"/>
                </a:lnTo>
                <a:lnTo>
                  <a:pt x="9072982" y="9154592"/>
                </a:lnTo>
                <a:lnTo>
                  <a:pt x="9072982" y="9155049"/>
                </a:lnTo>
                <a:lnTo>
                  <a:pt x="9062822" y="9155049"/>
                </a:lnTo>
                <a:lnTo>
                  <a:pt x="9062822" y="9155328"/>
                </a:lnTo>
                <a:lnTo>
                  <a:pt x="9061552" y="9155328"/>
                </a:lnTo>
                <a:lnTo>
                  <a:pt x="9061552" y="9155582"/>
                </a:lnTo>
                <a:lnTo>
                  <a:pt x="9055202" y="9155582"/>
                </a:lnTo>
                <a:lnTo>
                  <a:pt x="9055202" y="9156040"/>
                </a:lnTo>
                <a:lnTo>
                  <a:pt x="9051392" y="9156040"/>
                </a:lnTo>
                <a:lnTo>
                  <a:pt x="9051392" y="9156433"/>
                </a:lnTo>
                <a:lnTo>
                  <a:pt x="9050122" y="9156433"/>
                </a:lnTo>
                <a:lnTo>
                  <a:pt x="9050122" y="9156929"/>
                </a:lnTo>
                <a:lnTo>
                  <a:pt x="9051392" y="9156929"/>
                </a:lnTo>
                <a:lnTo>
                  <a:pt x="9051392" y="9157106"/>
                </a:lnTo>
                <a:lnTo>
                  <a:pt x="9055202" y="9157106"/>
                </a:lnTo>
                <a:lnTo>
                  <a:pt x="9055202" y="9157462"/>
                </a:lnTo>
                <a:lnTo>
                  <a:pt x="9061552" y="9157462"/>
                </a:lnTo>
                <a:lnTo>
                  <a:pt x="9061552" y="9157678"/>
                </a:lnTo>
                <a:lnTo>
                  <a:pt x="9062822" y="9157678"/>
                </a:lnTo>
                <a:lnTo>
                  <a:pt x="9062822" y="9157805"/>
                </a:lnTo>
                <a:lnTo>
                  <a:pt x="9072982" y="9157805"/>
                </a:lnTo>
                <a:lnTo>
                  <a:pt x="9072982" y="9158059"/>
                </a:lnTo>
                <a:lnTo>
                  <a:pt x="9085682" y="9158059"/>
                </a:lnTo>
                <a:lnTo>
                  <a:pt x="9085682" y="9158262"/>
                </a:lnTo>
                <a:lnTo>
                  <a:pt x="9090762" y="9158262"/>
                </a:lnTo>
                <a:lnTo>
                  <a:pt x="9102192" y="9158376"/>
                </a:lnTo>
                <a:lnTo>
                  <a:pt x="9102192" y="9158554"/>
                </a:lnTo>
                <a:lnTo>
                  <a:pt x="9119972" y="9158554"/>
                </a:lnTo>
                <a:lnTo>
                  <a:pt x="9119972" y="9158745"/>
                </a:lnTo>
                <a:lnTo>
                  <a:pt x="9135212" y="9158745"/>
                </a:lnTo>
                <a:lnTo>
                  <a:pt x="9141562" y="9158859"/>
                </a:lnTo>
                <a:lnTo>
                  <a:pt x="9165692" y="9158973"/>
                </a:lnTo>
                <a:lnTo>
                  <a:pt x="9165692" y="9159151"/>
                </a:lnTo>
                <a:lnTo>
                  <a:pt x="9192362" y="9159151"/>
                </a:lnTo>
                <a:lnTo>
                  <a:pt x="9192362" y="9159303"/>
                </a:lnTo>
                <a:lnTo>
                  <a:pt x="9221572" y="9159303"/>
                </a:lnTo>
                <a:lnTo>
                  <a:pt x="9221572" y="9159456"/>
                </a:lnTo>
                <a:lnTo>
                  <a:pt x="9258402" y="9159456"/>
                </a:lnTo>
                <a:lnTo>
                  <a:pt x="9287612" y="9159557"/>
                </a:lnTo>
                <a:lnTo>
                  <a:pt x="9330792" y="9159646"/>
                </a:lnTo>
                <a:lnTo>
                  <a:pt x="9362542" y="9159697"/>
                </a:lnTo>
                <a:lnTo>
                  <a:pt x="9405722" y="9159723"/>
                </a:lnTo>
                <a:lnTo>
                  <a:pt x="9447632" y="9159710"/>
                </a:lnTo>
                <a:lnTo>
                  <a:pt x="9481922" y="9159659"/>
                </a:lnTo>
                <a:lnTo>
                  <a:pt x="9554312" y="9159545"/>
                </a:lnTo>
                <a:lnTo>
                  <a:pt x="9554312" y="9159354"/>
                </a:lnTo>
                <a:lnTo>
                  <a:pt x="9588602" y="9159354"/>
                </a:lnTo>
                <a:lnTo>
                  <a:pt x="9588602" y="9159202"/>
                </a:lnTo>
                <a:lnTo>
                  <a:pt x="9620352" y="9159202"/>
                </a:lnTo>
                <a:lnTo>
                  <a:pt x="9620352" y="9158897"/>
                </a:lnTo>
                <a:lnTo>
                  <a:pt x="9677502" y="9158897"/>
                </a:lnTo>
                <a:lnTo>
                  <a:pt x="9677502" y="9158414"/>
                </a:lnTo>
                <a:lnTo>
                  <a:pt x="9721952" y="9158414"/>
                </a:lnTo>
                <a:lnTo>
                  <a:pt x="9721952" y="9157868"/>
                </a:lnTo>
                <a:lnTo>
                  <a:pt x="9746082" y="9157868"/>
                </a:lnTo>
                <a:lnTo>
                  <a:pt x="9746082" y="9157525"/>
                </a:lnTo>
                <a:lnTo>
                  <a:pt x="9752432" y="9157525"/>
                </a:lnTo>
                <a:lnTo>
                  <a:pt x="9752432" y="9157043"/>
                </a:lnTo>
                <a:lnTo>
                  <a:pt x="9763862" y="9157043"/>
                </a:lnTo>
                <a:lnTo>
                  <a:pt x="9763862" y="9155760"/>
                </a:lnTo>
                <a:lnTo>
                  <a:pt x="9766402" y="9155760"/>
                </a:lnTo>
                <a:lnTo>
                  <a:pt x="9766402" y="9154909"/>
                </a:lnTo>
                <a:lnTo>
                  <a:pt x="9771482" y="9154909"/>
                </a:lnTo>
                <a:lnTo>
                  <a:pt x="9771482" y="9155836"/>
                </a:lnTo>
                <a:lnTo>
                  <a:pt x="9774022" y="9155836"/>
                </a:lnTo>
                <a:lnTo>
                  <a:pt x="9774022" y="9156929"/>
                </a:lnTo>
                <a:lnTo>
                  <a:pt x="9777832" y="9156929"/>
                </a:lnTo>
                <a:lnTo>
                  <a:pt x="9777832" y="9157386"/>
                </a:lnTo>
                <a:lnTo>
                  <a:pt x="9787992" y="9157386"/>
                </a:lnTo>
                <a:lnTo>
                  <a:pt x="9787992" y="9157779"/>
                </a:lnTo>
                <a:lnTo>
                  <a:pt x="9804502" y="9157779"/>
                </a:lnTo>
                <a:lnTo>
                  <a:pt x="9804502" y="9158135"/>
                </a:lnTo>
                <a:lnTo>
                  <a:pt x="9827362" y="9158135"/>
                </a:lnTo>
                <a:lnTo>
                  <a:pt x="9827362" y="9158440"/>
                </a:lnTo>
                <a:lnTo>
                  <a:pt x="9854032" y="9158440"/>
                </a:lnTo>
                <a:lnTo>
                  <a:pt x="9854032" y="9158681"/>
                </a:lnTo>
                <a:lnTo>
                  <a:pt x="9885782" y="9158681"/>
                </a:lnTo>
                <a:lnTo>
                  <a:pt x="9885782" y="9158973"/>
                </a:lnTo>
                <a:lnTo>
                  <a:pt x="9964522" y="9158973"/>
                </a:lnTo>
                <a:lnTo>
                  <a:pt x="9964522" y="9159176"/>
                </a:lnTo>
                <a:lnTo>
                  <a:pt x="9978492" y="9159176"/>
                </a:lnTo>
                <a:lnTo>
                  <a:pt x="10059772" y="9159291"/>
                </a:lnTo>
                <a:lnTo>
                  <a:pt x="10059772" y="9159443"/>
                </a:lnTo>
                <a:lnTo>
                  <a:pt x="10226142" y="9159443"/>
                </a:lnTo>
                <a:lnTo>
                  <a:pt x="10233762" y="9159507"/>
                </a:lnTo>
                <a:lnTo>
                  <a:pt x="10577932" y="9159430"/>
                </a:lnTo>
                <a:lnTo>
                  <a:pt x="10577932" y="9159265"/>
                </a:lnTo>
                <a:lnTo>
                  <a:pt x="10941152" y="9159265"/>
                </a:lnTo>
                <a:lnTo>
                  <a:pt x="11037672" y="9159151"/>
                </a:lnTo>
                <a:lnTo>
                  <a:pt x="11234522" y="9159164"/>
                </a:lnTo>
                <a:lnTo>
                  <a:pt x="11362792" y="9159278"/>
                </a:lnTo>
                <a:lnTo>
                  <a:pt x="11362792" y="9148597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16634592" y="9641984"/>
            <a:ext cx="46355" cy="48895"/>
          </a:xfrm>
          <a:custGeom>
            <a:avLst/>
            <a:gdLst/>
            <a:ahLst/>
            <a:cxnLst/>
            <a:rect l="l" t="t" r="r" b="b"/>
            <a:pathLst>
              <a:path w="46355" h="48895">
                <a:moveTo>
                  <a:pt x="46334" y="28010"/>
                </a:moveTo>
                <a:lnTo>
                  <a:pt x="46334" y="35356"/>
                </a:lnTo>
                <a:lnTo>
                  <a:pt x="44911" y="42427"/>
                </a:lnTo>
                <a:lnTo>
                  <a:pt x="43076" y="44261"/>
                </a:lnTo>
                <a:lnTo>
                  <a:pt x="30352" y="48417"/>
                </a:lnTo>
                <a:lnTo>
                  <a:pt x="14827" y="44330"/>
                </a:lnTo>
                <a:lnTo>
                  <a:pt x="2657" y="34986"/>
                </a:lnTo>
                <a:lnTo>
                  <a:pt x="0" y="23370"/>
                </a:lnTo>
                <a:lnTo>
                  <a:pt x="12222" y="4997"/>
                </a:lnTo>
                <a:lnTo>
                  <a:pt x="12647" y="4859"/>
                </a:lnTo>
                <a:lnTo>
                  <a:pt x="12647" y="25832"/>
                </a:lnTo>
                <a:lnTo>
                  <a:pt x="19317" y="32502"/>
                </a:lnTo>
                <a:lnTo>
                  <a:pt x="23625" y="31975"/>
                </a:lnTo>
                <a:lnTo>
                  <a:pt x="34191" y="23206"/>
                </a:lnTo>
                <a:lnTo>
                  <a:pt x="35169" y="19347"/>
                </a:lnTo>
                <a:lnTo>
                  <a:pt x="35169" y="4554"/>
                </a:lnTo>
                <a:lnTo>
                  <a:pt x="40679" y="7847"/>
                </a:lnTo>
                <a:lnTo>
                  <a:pt x="46334" y="28010"/>
                </a:lnTo>
                <a:close/>
              </a:path>
              <a:path w="46355" h="48895">
                <a:moveTo>
                  <a:pt x="35169" y="4554"/>
                </a:moveTo>
                <a:lnTo>
                  <a:pt x="35169" y="19347"/>
                </a:lnTo>
                <a:lnTo>
                  <a:pt x="28499" y="12677"/>
                </a:lnTo>
                <a:lnTo>
                  <a:pt x="24190" y="13204"/>
                </a:lnTo>
                <a:lnTo>
                  <a:pt x="13624" y="21974"/>
                </a:lnTo>
                <a:lnTo>
                  <a:pt x="12647" y="25832"/>
                </a:lnTo>
                <a:lnTo>
                  <a:pt x="12647" y="4859"/>
                </a:lnTo>
                <a:lnTo>
                  <a:pt x="27545" y="0"/>
                </a:lnTo>
                <a:lnTo>
                  <a:pt x="35169" y="4554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17453649" y="9510317"/>
            <a:ext cx="67945" cy="24130"/>
          </a:xfrm>
          <a:custGeom>
            <a:avLst/>
            <a:gdLst/>
            <a:ahLst/>
            <a:cxnLst/>
            <a:rect l="l" t="t" r="r" b="b"/>
            <a:pathLst>
              <a:path w="67944" h="24129">
                <a:moveTo>
                  <a:pt x="67516" y="19067"/>
                </a:moveTo>
                <a:lnTo>
                  <a:pt x="67516" y="23072"/>
                </a:lnTo>
                <a:lnTo>
                  <a:pt x="64388" y="23984"/>
                </a:lnTo>
                <a:lnTo>
                  <a:pt x="58764" y="21620"/>
                </a:lnTo>
                <a:lnTo>
                  <a:pt x="49923" y="18521"/>
                </a:lnTo>
                <a:lnTo>
                  <a:pt x="42563" y="16804"/>
                </a:lnTo>
                <a:lnTo>
                  <a:pt x="34239" y="14725"/>
                </a:lnTo>
                <a:lnTo>
                  <a:pt x="22506" y="10540"/>
                </a:lnTo>
                <a:lnTo>
                  <a:pt x="15629" y="7732"/>
                </a:lnTo>
                <a:lnTo>
                  <a:pt x="5500" y="4298"/>
                </a:lnTo>
                <a:lnTo>
                  <a:pt x="0" y="2911"/>
                </a:lnTo>
                <a:lnTo>
                  <a:pt x="6110" y="568"/>
                </a:lnTo>
                <a:lnTo>
                  <a:pt x="29812" y="0"/>
                </a:lnTo>
                <a:lnTo>
                  <a:pt x="55487" y="4926"/>
                </a:lnTo>
                <a:lnTo>
                  <a:pt x="67516" y="19067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11357699" y="466762"/>
            <a:ext cx="6456045" cy="9404350"/>
          </a:xfrm>
          <a:custGeom>
            <a:avLst/>
            <a:gdLst/>
            <a:ahLst/>
            <a:cxnLst/>
            <a:rect l="l" t="t" r="r" b="b"/>
            <a:pathLst>
              <a:path w="6456044" h="9404350">
                <a:moveTo>
                  <a:pt x="4503267" y="9215704"/>
                </a:moveTo>
                <a:lnTo>
                  <a:pt x="4462602" y="9208719"/>
                </a:lnTo>
                <a:lnTo>
                  <a:pt x="4404385" y="9207068"/>
                </a:lnTo>
                <a:lnTo>
                  <a:pt x="4322407" y="9205493"/>
                </a:lnTo>
                <a:lnTo>
                  <a:pt x="4255452" y="9204465"/>
                </a:lnTo>
                <a:lnTo>
                  <a:pt x="4179278" y="9203474"/>
                </a:lnTo>
                <a:lnTo>
                  <a:pt x="4094403" y="9202522"/>
                </a:lnTo>
                <a:lnTo>
                  <a:pt x="3951998" y="9201150"/>
                </a:lnTo>
                <a:lnTo>
                  <a:pt x="3793071" y="9199855"/>
                </a:lnTo>
                <a:lnTo>
                  <a:pt x="3619436" y="9198648"/>
                </a:lnTo>
                <a:lnTo>
                  <a:pt x="3368154" y="9197162"/>
                </a:lnTo>
                <a:lnTo>
                  <a:pt x="3098228" y="9195829"/>
                </a:lnTo>
                <a:lnTo>
                  <a:pt x="2741142" y="9194406"/>
                </a:lnTo>
                <a:lnTo>
                  <a:pt x="2369997" y="9193251"/>
                </a:lnTo>
                <a:lnTo>
                  <a:pt x="1993188" y="9192387"/>
                </a:lnTo>
                <a:lnTo>
                  <a:pt x="1619084" y="9191828"/>
                </a:lnTo>
                <a:lnTo>
                  <a:pt x="1256080" y="9191600"/>
                </a:lnTo>
                <a:lnTo>
                  <a:pt x="912533" y="9191688"/>
                </a:lnTo>
                <a:lnTo>
                  <a:pt x="657352" y="9192019"/>
                </a:lnTo>
                <a:lnTo>
                  <a:pt x="424281" y="9192577"/>
                </a:lnTo>
                <a:lnTo>
                  <a:pt x="266573" y="9193149"/>
                </a:lnTo>
                <a:lnTo>
                  <a:pt x="125526" y="9193860"/>
                </a:lnTo>
                <a:lnTo>
                  <a:pt x="41656" y="9194419"/>
                </a:lnTo>
                <a:lnTo>
                  <a:pt x="0" y="9194736"/>
                </a:lnTo>
                <a:lnTo>
                  <a:pt x="0" y="9203461"/>
                </a:lnTo>
                <a:lnTo>
                  <a:pt x="84366" y="9203525"/>
                </a:lnTo>
                <a:lnTo>
                  <a:pt x="159804" y="9203436"/>
                </a:lnTo>
                <a:lnTo>
                  <a:pt x="232219" y="9203245"/>
                </a:lnTo>
                <a:lnTo>
                  <a:pt x="298564" y="9202915"/>
                </a:lnTo>
                <a:lnTo>
                  <a:pt x="355777" y="9202483"/>
                </a:lnTo>
                <a:lnTo>
                  <a:pt x="400824" y="9201925"/>
                </a:lnTo>
                <a:lnTo>
                  <a:pt x="442163" y="9200464"/>
                </a:lnTo>
                <a:lnTo>
                  <a:pt x="445033" y="9198686"/>
                </a:lnTo>
                <a:lnTo>
                  <a:pt x="449757" y="9198712"/>
                </a:lnTo>
                <a:lnTo>
                  <a:pt x="505231" y="9202090"/>
                </a:lnTo>
                <a:lnTo>
                  <a:pt x="564769" y="9202598"/>
                </a:lnTo>
                <a:lnTo>
                  <a:pt x="643128" y="9202953"/>
                </a:lnTo>
                <a:lnTo>
                  <a:pt x="737831" y="9203169"/>
                </a:lnTo>
                <a:lnTo>
                  <a:pt x="905027" y="9203309"/>
                </a:lnTo>
                <a:lnTo>
                  <a:pt x="1716252" y="9202928"/>
                </a:lnTo>
                <a:lnTo>
                  <a:pt x="1912467" y="9202991"/>
                </a:lnTo>
                <a:lnTo>
                  <a:pt x="2032952" y="9203144"/>
                </a:lnTo>
                <a:lnTo>
                  <a:pt x="2142261" y="9203411"/>
                </a:lnTo>
                <a:lnTo>
                  <a:pt x="2237892" y="9203830"/>
                </a:lnTo>
                <a:lnTo>
                  <a:pt x="2279802" y="9204096"/>
                </a:lnTo>
                <a:lnTo>
                  <a:pt x="2433675" y="9205735"/>
                </a:lnTo>
                <a:lnTo>
                  <a:pt x="2529852" y="9206687"/>
                </a:lnTo>
                <a:lnTo>
                  <a:pt x="2694254" y="9208110"/>
                </a:lnTo>
                <a:lnTo>
                  <a:pt x="2941980" y="9209951"/>
                </a:lnTo>
                <a:lnTo>
                  <a:pt x="3346691" y="9212504"/>
                </a:lnTo>
                <a:lnTo>
                  <a:pt x="4487303" y="9218193"/>
                </a:lnTo>
                <a:lnTo>
                  <a:pt x="4498276" y="9217952"/>
                </a:lnTo>
                <a:lnTo>
                  <a:pt x="4503267" y="9215704"/>
                </a:lnTo>
                <a:close/>
              </a:path>
              <a:path w="6456044" h="9404350">
                <a:moveTo>
                  <a:pt x="5269027" y="9180843"/>
                </a:moveTo>
                <a:lnTo>
                  <a:pt x="5266487" y="9147950"/>
                </a:lnTo>
                <a:lnTo>
                  <a:pt x="5252517" y="9122778"/>
                </a:lnTo>
                <a:lnTo>
                  <a:pt x="5252517" y="9155468"/>
                </a:lnTo>
                <a:lnTo>
                  <a:pt x="5249977" y="9165895"/>
                </a:lnTo>
                <a:lnTo>
                  <a:pt x="5248707" y="9165971"/>
                </a:lnTo>
                <a:lnTo>
                  <a:pt x="5243627" y="9166250"/>
                </a:lnTo>
                <a:lnTo>
                  <a:pt x="5230927" y="9156395"/>
                </a:lnTo>
                <a:lnTo>
                  <a:pt x="5214417" y="9136215"/>
                </a:lnTo>
                <a:lnTo>
                  <a:pt x="5209337" y="9130741"/>
                </a:lnTo>
                <a:lnTo>
                  <a:pt x="5202987" y="9126169"/>
                </a:lnTo>
                <a:lnTo>
                  <a:pt x="5196637" y="9122981"/>
                </a:lnTo>
                <a:lnTo>
                  <a:pt x="5191557" y="9121661"/>
                </a:lnTo>
                <a:lnTo>
                  <a:pt x="5190287" y="9121597"/>
                </a:lnTo>
                <a:lnTo>
                  <a:pt x="5185207" y="9121343"/>
                </a:lnTo>
                <a:lnTo>
                  <a:pt x="5175047" y="9117317"/>
                </a:lnTo>
                <a:lnTo>
                  <a:pt x="5169967" y="9112694"/>
                </a:lnTo>
                <a:lnTo>
                  <a:pt x="5155997" y="9104160"/>
                </a:lnTo>
                <a:lnTo>
                  <a:pt x="5138217" y="9096121"/>
                </a:lnTo>
                <a:lnTo>
                  <a:pt x="5120437" y="9090139"/>
                </a:lnTo>
                <a:lnTo>
                  <a:pt x="5105197" y="9087790"/>
                </a:lnTo>
                <a:lnTo>
                  <a:pt x="5097577" y="9087790"/>
                </a:lnTo>
                <a:lnTo>
                  <a:pt x="5095037" y="9086520"/>
                </a:lnTo>
                <a:lnTo>
                  <a:pt x="5092497" y="9085250"/>
                </a:lnTo>
                <a:lnTo>
                  <a:pt x="5092497" y="9196273"/>
                </a:lnTo>
                <a:lnTo>
                  <a:pt x="5092497" y="9206446"/>
                </a:lnTo>
                <a:lnTo>
                  <a:pt x="5089957" y="9207043"/>
                </a:lnTo>
                <a:lnTo>
                  <a:pt x="5083607" y="9203157"/>
                </a:lnTo>
                <a:lnTo>
                  <a:pt x="5077257" y="9196299"/>
                </a:lnTo>
                <a:lnTo>
                  <a:pt x="5073447" y="9186100"/>
                </a:lnTo>
                <a:lnTo>
                  <a:pt x="5074717" y="9176842"/>
                </a:lnTo>
                <a:lnTo>
                  <a:pt x="5078527" y="9172816"/>
                </a:lnTo>
                <a:lnTo>
                  <a:pt x="5081067" y="9172816"/>
                </a:lnTo>
                <a:lnTo>
                  <a:pt x="5082337" y="9177312"/>
                </a:lnTo>
                <a:lnTo>
                  <a:pt x="5082337" y="9188310"/>
                </a:lnTo>
                <a:lnTo>
                  <a:pt x="5084877" y="9192819"/>
                </a:lnTo>
                <a:lnTo>
                  <a:pt x="5089957" y="9192819"/>
                </a:lnTo>
                <a:lnTo>
                  <a:pt x="5092497" y="9196273"/>
                </a:lnTo>
                <a:lnTo>
                  <a:pt x="5092497" y="9085250"/>
                </a:lnTo>
                <a:lnTo>
                  <a:pt x="5092497" y="9082151"/>
                </a:lnTo>
                <a:lnTo>
                  <a:pt x="5100117" y="9078366"/>
                </a:lnTo>
                <a:lnTo>
                  <a:pt x="5142027" y="9086202"/>
                </a:lnTo>
                <a:lnTo>
                  <a:pt x="5177587" y="9103309"/>
                </a:lnTo>
                <a:lnTo>
                  <a:pt x="5186477" y="9106979"/>
                </a:lnTo>
                <a:lnTo>
                  <a:pt x="5191557" y="9106675"/>
                </a:lnTo>
                <a:lnTo>
                  <a:pt x="5192827" y="9102725"/>
                </a:lnTo>
                <a:lnTo>
                  <a:pt x="5178857" y="9089974"/>
                </a:lnTo>
                <a:lnTo>
                  <a:pt x="5098847" y="9069502"/>
                </a:lnTo>
                <a:lnTo>
                  <a:pt x="5062017" y="9067368"/>
                </a:lnTo>
                <a:lnTo>
                  <a:pt x="5060747" y="9067292"/>
                </a:lnTo>
                <a:lnTo>
                  <a:pt x="5059477" y="9067216"/>
                </a:lnTo>
                <a:lnTo>
                  <a:pt x="5058207" y="9067152"/>
                </a:lnTo>
                <a:lnTo>
                  <a:pt x="5056937" y="9067076"/>
                </a:lnTo>
                <a:lnTo>
                  <a:pt x="5055667" y="9067000"/>
                </a:lnTo>
                <a:lnTo>
                  <a:pt x="5054397" y="9066924"/>
                </a:lnTo>
                <a:lnTo>
                  <a:pt x="5053127" y="9066847"/>
                </a:lnTo>
                <a:lnTo>
                  <a:pt x="5008677" y="9075610"/>
                </a:lnTo>
                <a:lnTo>
                  <a:pt x="4971847" y="9096629"/>
                </a:lnTo>
                <a:lnTo>
                  <a:pt x="4945177" y="9125775"/>
                </a:lnTo>
                <a:lnTo>
                  <a:pt x="4932477" y="9158935"/>
                </a:lnTo>
                <a:lnTo>
                  <a:pt x="4933747" y="9191942"/>
                </a:lnTo>
                <a:lnTo>
                  <a:pt x="4954067" y="9220670"/>
                </a:lnTo>
                <a:lnTo>
                  <a:pt x="4961687" y="9227350"/>
                </a:lnTo>
                <a:lnTo>
                  <a:pt x="4965497" y="9232836"/>
                </a:lnTo>
                <a:lnTo>
                  <a:pt x="4957877" y="9232925"/>
                </a:lnTo>
                <a:lnTo>
                  <a:pt x="4950257" y="9234119"/>
                </a:lnTo>
                <a:lnTo>
                  <a:pt x="4945177" y="9235542"/>
                </a:lnTo>
                <a:lnTo>
                  <a:pt x="4929937" y="9226944"/>
                </a:lnTo>
                <a:lnTo>
                  <a:pt x="4924857" y="9213202"/>
                </a:lnTo>
                <a:lnTo>
                  <a:pt x="4919777" y="9199448"/>
                </a:lnTo>
                <a:lnTo>
                  <a:pt x="4917237" y="9164053"/>
                </a:lnTo>
                <a:lnTo>
                  <a:pt x="4923587" y="9131732"/>
                </a:lnTo>
                <a:lnTo>
                  <a:pt x="4947717" y="9098496"/>
                </a:lnTo>
                <a:lnTo>
                  <a:pt x="4979467" y="9073883"/>
                </a:lnTo>
                <a:lnTo>
                  <a:pt x="5017567" y="9058046"/>
                </a:lnTo>
                <a:lnTo>
                  <a:pt x="5060747" y="9051099"/>
                </a:lnTo>
                <a:lnTo>
                  <a:pt x="5062017" y="9051150"/>
                </a:lnTo>
                <a:lnTo>
                  <a:pt x="5105197" y="9053170"/>
                </a:lnTo>
                <a:lnTo>
                  <a:pt x="5149647" y="9064409"/>
                </a:lnTo>
                <a:lnTo>
                  <a:pt x="5190287" y="9084945"/>
                </a:lnTo>
                <a:lnTo>
                  <a:pt x="5225847" y="9114904"/>
                </a:lnTo>
                <a:lnTo>
                  <a:pt x="5251247" y="9148318"/>
                </a:lnTo>
                <a:lnTo>
                  <a:pt x="5252517" y="9155468"/>
                </a:lnTo>
                <a:lnTo>
                  <a:pt x="5252517" y="9122778"/>
                </a:lnTo>
                <a:lnTo>
                  <a:pt x="5216957" y="9085440"/>
                </a:lnTo>
                <a:lnTo>
                  <a:pt x="5169967" y="9057234"/>
                </a:lnTo>
                <a:lnTo>
                  <a:pt x="5098847" y="9036456"/>
                </a:lnTo>
                <a:lnTo>
                  <a:pt x="5081067" y="9036367"/>
                </a:lnTo>
                <a:lnTo>
                  <a:pt x="5056937" y="9036240"/>
                </a:lnTo>
                <a:lnTo>
                  <a:pt x="5007407" y="9042502"/>
                </a:lnTo>
                <a:lnTo>
                  <a:pt x="4987087" y="9045689"/>
                </a:lnTo>
                <a:lnTo>
                  <a:pt x="4973117" y="9046604"/>
                </a:lnTo>
                <a:lnTo>
                  <a:pt x="4960417" y="9045181"/>
                </a:lnTo>
                <a:lnTo>
                  <a:pt x="4959147" y="9044800"/>
                </a:lnTo>
                <a:lnTo>
                  <a:pt x="4959147" y="9067762"/>
                </a:lnTo>
                <a:lnTo>
                  <a:pt x="4957877" y="9068003"/>
                </a:lnTo>
                <a:lnTo>
                  <a:pt x="4937557" y="9070099"/>
                </a:lnTo>
                <a:lnTo>
                  <a:pt x="4932477" y="9069565"/>
                </a:lnTo>
                <a:lnTo>
                  <a:pt x="4923587" y="9068638"/>
                </a:lnTo>
                <a:lnTo>
                  <a:pt x="4918507" y="9064003"/>
                </a:lnTo>
                <a:lnTo>
                  <a:pt x="4922317" y="9056611"/>
                </a:lnTo>
                <a:lnTo>
                  <a:pt x="4926127" y="9052865"/>
                </a:lnTo>
                <a:lnTo>
                  <a:pt x="4932477" y="9053690"/>
                </a:lnTo>
                <a:lnTo>
                  <a:pt x="4952797" y="9063901"/>
                </a:lnTo>
                <a:lnTo>
                  <a:pt x="4959147" y="9067762"/>
                </a:lnTo>
                <a:lnTo>
                  <a:pt x="4959147" y="9044800"/>
                </a:lnTo>
                <a:lnTo>
                  <a:pt x="4947717" y="9041371"/>
                </a:lnTo>
                <a:lnTo>
                  <a:pt x="4923587" y="9039542"/>
                </a:lnTo>
                <a:lnTo>
                  <a:pt x="4918507" y="9042756"/>
                </a:lnTo>
                <a:lnTo>
                  <a:pt x="4908347" y="9049182"/>
                </a:lnTo>
                <a:lnTo>
                  <a:pt x="4905807" y="9064587"/>
                </a:lnTo>
                <a:lnTo>
                  <a:pt x="4921047" y="9080055"/>
                </a:lnTo>
                <a:lnTo>
                  <a:pt x="4932477" y="9086901"/>
                </a:lnTo>
                <a:lnTo>
                  <a:pt x="4927397" y="9094775"/>
                </a:lnTo>
                <a:lnTo>
                  <a:pt x="4919777" y="9103830"/>
                </a:lnTo>
                <a:lnTo>
                  <a:pt x="4917237" y="9107564"/>
                </a:lnTo>
                <a:lnTo>
                  <a:pt x="4908347" y="9120632"/>
                </a:lnTo>
                <a:lnTo>
                  <a:pt x="4899457" y="9137739"/>
                </a:lnTo>
                <a:lnTo>
                  <a:pt x="4894377" y="9155620"/>
                </a:lnTo>
                <a:lnTo>
                  <a:pt x="4893107" y="9174734"/>
                </a:lnTo>
                <a:lnTo>
                  <a:pt x="4881677" y="9202369"/>
                </a:lnTo>
                <a:lnTo>
                  <a:pt x="4855007" y="9218193"/>
                </a:lnTo>
                <a:lnTo>
                  <a:pt x="4818177" y="9220441"/>
                </a:lnTo>
                <a:lnTo>
                  <a:pt x="4763567" y="9203360"/>
                </a:lnTo>
                <a:lnTo>
                  <a:pt x="4755947" y="9202661"/>
                </a:lnTo>
                <a:lnTo>
                  <a:pt x="4753407" y="9200871"/>
                </a:lnTo>
                <a:lnTo>
                  <a:pt x="4759757" y="9193670"/>
                </a:lnTo>
                <a:lnTo>
                  <a:pt x="4766107" y="9182887"/>
                </a:lnTo>
                <a:lnTo>
                  <a:pt x="4740707" y="9153982"/>
                </a:lnTo>
                <a:lnTo>
                  <a:pt x="4740707" y="9190876"/>
                </a:lnTo>
                <a:lnTo>
                  <a:pt x="4740707" y="9195714"/>
                </a:lnTo>
                <a:lnTo>
                  <a:pt x="4734357" y="9199715"/>
                </a:lnTo>
                <a:lnTo>
                  <a:pt x="4724197" y="9203639"/>
                </a:lnTo>
                <a:lnTo>
                  <a:pt x="4717847" y="9199524"/>
                </a:lnTo>
                <a:lnTo>
                  <a:pt x="4717847" y="9184767"/>
                </a:lnTo>
                <a:lnTo>
                  <a:pt x="4721657" y="9182671"/>
                </a:lnTo>
                <a:lnTo>
                  <a:pt x="4728007" y="9183713"/>
                </a:lnTo>
                <a:lnTo>
                  <a:pt x="4736897" y="9186456"/>
                </a:lnTo>
                <a:lnTo>
                  <a:pt x="4740707" y="9190876"/>
                </a:lnTo>
                <a:lnTo>
                  <a:pt x="4740707" y="9153982"/>
                </a:lnTo>
                <a:lnTo>
                  <a:pt x="4738167" y="9154071"/>
                </a:lnTo>
                <a:lnTo>
                  <a:pt x="4736897" y="9154109"/>
                </a:lnTo>
                <a:lnTo>
                  <a:pt x="4734357" y="9154211"/>
                </a:lnTo>
                <a:lnTo>
                  <a:pt x="4729277" y="9154389"/>
                </a:lnTo>
                <a:lnTo>
                  <a:pt x="4720387" y="9158605"/>
                </a:lnTo>
                <a:lnTo>
                  <a:pt x="4717847" y="9162580"/>
                </a:lnTo>
                <a:lnTo>
                  <a:pt x="4715307" y="9166555"/>
                </a:lnTo>
                <a:lnTo>
                  <a:pt x="4710227" y="9174074"/>
                </a:lnTo>
                <a:lnTo>
                  <a:pt x="4705147" y="9177287"/>
                </a:lnTo>
                <a:lnTo>
                  <a:pt x="4698797" y="9176207"/>
                </a:lnTo>
                <a:lnTo>
                  <a:pt x="4694987" y="9173515"/>
                </a:lnTo>
                <a:lnTo>
                  <a:pt x="4691177" y="9170822"/>
                </a:lnTo>
                <a:lnTo>
                  <a:pt x="4675937" y="9164142"/>
                </a:lnTo>
                <a:lnTo>
                  <a:pt x="4649267" y="9158567"/>
                </a:lnTo>
                <a:lnTo>
                  <a:pt x="4622597" y="9153868"/>
                </a:lnTo>
                <a:lnTo>
                  <a:pt x="4606087" y="9149817"/>
                </a:lnTo>
                <a:lnTo>
                  <a:pt x="4601007" y="9147962"/>
                </a:lnTo>
                <a:lnTo>
                  <a:pt x="4595927" y="9149931"/>
                </a:lnTo>
                <a:lnTo>
                  <a:pt x="4592117" y="9160307"/>
                </a:lnTo>
                <a:lnTo>
                  <a:pt x="4585767" y="9162796"/>
                </a:lnTo>
                <a:lnTo>
                  <a:pt x="4571797" y="9162796"/>
                </a:lnTo>
                <a:lnTo>
                  <a:pt x="4534967" y="9175077"/>
                </a:lnTo>
                <a:lnTo>
                  <a:pt x="4529887" y="9182976"/>
                </a:lnTo>
                <a:lnTo>
                  <a:pt x="4517187" y="9202699"/>
                </a:lnTo>
                <a:lnTo>
                  <a:pt x="4519727" y="9231808"/>
                </a:lnTo>
                <a:lnTo>
                  <a:pt x="4547667" y="9248559"/>
                </a:lnTo>
                <a:lnTo>
                  <a:pt x="4557827" y="9247556"/>
                </a:lnTo>
                <a:lnTo>
                  <a:pt x="4561637" y="9242171"/>
                </a:lnTo>
                <a:lnTo>
                  <a:pt x="4557827" y="9234868"/>
                </a:lnTo>
                <a:lnTo>
                  <a:pt x="4547667" y="9228061"/>
                </a:lnTo>
                <a:lnTo>
                  <a:pt x="4536237" y="9221229"/>
                </a:lnTo>
                <a:lnTo>
                  <a:pt x="4529887" y="9213355"/>
                </a:lnTo>
                <a:lnTo>
                  <a:pt x="4570527" y="9180093"/>
                </a:lnTo>
                <a:lnTo>
                  <a:pt x="4585767" y="9178303"/>
                </a:lnTo>
                <a:lnTo>
                  <a:pt x="4592117" y="9182163"/>
                </a:lnTo>
                <a:lnTo>
                  <a:pt x="4597197" y="9186761"/>
                </a:lnTo>
                <a:lnTo>
                  <a:pt x="4607357" y="9187713"/>
                </a:lnTo>
                <a:lnTo>
                  <a:pt x="4617517" y="9185377"/>
                </a:lnTo>
                <a:lnTo>
                  <a:pt x="4623867" y="9180068"/>
                </a:lnTo>
                <a:lnTo>
                  <a:pt x="4630217" y="9175585"/>
                </a:lnTo>
                <a:lnTo>
                  <a:pt x="4682287" y="9185935"/>
                </a:lnTo>
                <a:lnTo>
                  <a:pt x="4694987" y="9193517"/>
                </a:lnTo>
                <a:lnTo>
                  <a:pt x="4694987" y="9197975"/>
                </a:lnTo>
                <a:lnTo>
                  <a:pt x="4691177" y="9205125"/>
                </a:lnTo>
                <a:lnTo>
                  <a:pt x="4684827" y="9216580"/>
                </a:lnTo>
                <a:lnTo>
                  <a:pt x="4683557" y="9225801"/>
                </a:lnTo>
                <a:lnTo>
                  <a:pt x="4686097" y="9233586"/>
                </a:lnTo>
                <a:lnTo>
                  <a:pt x="4694987" y="9240749"/>
                </a:lnTo>
                <a:lnTo>
                  <a:pt x="4707687" y="9245714"/>
                </a:lnTo>
                <a:lnTo>
                  <a:pt x="4719117" y="9245790"/>
                </a:lnTo>
                <a:lnTo>
                  <a:pt x="4728007" y="9241384"/>
                </a:lnTo>
                <a:lnTo>
                  <a:pt x="4734357" y="9232900"/>
                </a:lnTo>
                <a:lnTo>
                  <a:pt x="4738167" y="9223908"/>
                </a:lnTo>
                <a:lnTo>
                  <a:pt x="4745787" y="9219768"/>
                </a:lnTo>
                <a:lnTo>
                  <a:pt x="4754677" y="9220670"/>
                </a:lnTo>
                <a:lnTo>
                  <a:pt x="4763567" y="9226817"/>
                </a:lnTo>
                <a:lnTo>
                  <a:pt x="4787697" y="9236418"/>
                </a:lnTo>
                <a:lnTo>
                  <a:pt x="4820717" y="9238971"/>
                </a:lnTo>
                <a:lnTo>
                  <a:pt x="4855007" y="9234729"/>
                </a:lnTo>
                <a:lnTo>
                  <a:pt x="4879137" y="9223946"/>
                </a:lnTo>
                <a:lnTo>
                  <a:pt x="4886757" y="9219501"/>
                </a:lnTo>
                <a:lnTo>
                  <a:pt x="4891837" y="9221495"/>
                </a:lnTo>
                <a:lnTo>
                  <a:pt x="4895647" y="9230576"/>
                </a:lnTo>
                <a:lnTo>
                  <a:pt x="4899457" y="9247314"/>
                </a:lnTo>
                <a:lnTo>
                  <a:pt x="4907077" y="9265768"/>
                </a:lnTo>
                <a:lnTo>
                  <a:pt x="4938827" y="9301353"/>
                </a:lnTo>
                <a:lnTo>
                  <a:pt x="4976927" y="9315945"/>
                </a:lnTo>
                <a:lnTo>
                  <a:pt x="4997247" y="9317558"/>
                </a:lnTo>
                <a:lnTo>
                  <a:pt x="5002327" y="9317457"/>
                </a:lnTo>
                <a:lnTo>
                  <a:pt x="5015027" y="9316783"/>
                </a:lnTo>
                <a:lnTo>
                  <a:pt x="5022647" y="9313164"/>
                </a:lnTo>
                <a:lnTo>
                  <a:pt x="5022647" y="9310599"/>
                </a:lnTo>
                <a:lnTo>
                  <a:pt x="5026457" y="9307157"/>
                </a:lnTo>
                <a:lnTo>
                  <a:pt x="5031537" y="9305519"/>
                </a:lnTo>
                <a:lnTo>
                  <a:pt x="5040427" y="9297327"/>
                </a:lnTo>
                <a:lnTo>
                  <a:pt x="5046777" y="9281554"/>
                </a:lnTo>
                <a:lnTo>
                  <a:pt x="5051857" y="9264002"/>
                </a:lnTo>
                <a:lnTo>
                  <a:pt x="5050587" y="9250489"/>
                </a:lnTo>
                <a:lnTo>
                  <a:pt x="5046777" y="9244711"/>
                </a:lnTo>
                <a:lnTo>
                  <a:pt x="5042967" y="9243047"/>
                </a:lnTo>
                <a:lnTo>
                  <a:pt x="5039157" y="9245371"/>
                </a:lnTo>
                <a:lnTo>
                  <a:pt x="5037887" y="9251569"/>
                </a:lnTo>
                <a:lnTo>
                  <a:pt x="5039157" y="9263291"/>
                </a:lnTo>
                <a:lnTo>
                  <a:pt x="5036617" y="9271762"/>
                </a:lnTo>
                <a:lnTo>
                  <a:pt x="5031537" y="9278391"/>
                </a:lnTo>
                <a:lnTo>
                  <a:pt x="5022647" y="9284614"/>
                </a:lnTo>
                <a:lnTo>
                  <a:pt x="4993437" y="9290418"/>
                </a:lnTo>
                <a:lnTo>
                  <a:pt x="4966767" y="9280207"/>
                </a:lnTo>
                <a:lnTo>
                  <a:pt x="4943907" y="9265412"/>
                </a:lnTo>
                <a:lnTo>
                  <a:pt x="4927397" y="9257474"/>
                </a:lnTo>
                <a:lnTo>
                  <a:pt x="4924857" y="9255887"/>
                </a:lnTo>
                <a:lnTo>
                  <a:pt x="4929937" y="9253004"/>
                </a:lnTo>
                <a:lnTo>
                  <a:pt x="4940097" y="9250731"/>
                </a:lnTo>
                <a:lnTo>
                  <a:pt x="4961687" y="9250604"/>
                </a:lnTo>
                <a:lnTo>
                  <a:pt x="4964227" y="9250515"/>
                </a:lnTo>
                <a:lnTo>
                  <a:pt x="4973117" y="9245956"/>
                </a:lnTo>
                <a:lnTo>
                  <a:pt x="4980737" y="9237993"/>
                </a:lnTo>
                <a:lnTo>
                  <a:pt x="4983277" y="9227337"/>
                </a:lnTo>
                <a:lnTo>
                  <a:pt x="4984547" y="9218270"/>
                </a:lnTo>
                <a:lnTo>
                  <a:pt x="4982007" y="9214955"/>
                </a:lnTo>
                <a:lnTo>
                  <a:pt x="4974387" y="9213761"/>
                </a:lnTo>
                <a:lnTo>
                  <a:pt x="4965497" y="9209329"/>
                </a:lnTo>
                <a:lnTo>
                  <a:pt x="4961687" y="9207424"/>
                </a:lnTo>
                <a:lnTo>
                  <a:pt x="4951527" y="9194305"/>
                </a:lnTo>
                <a:lnTo>
                  <a:pt x="4945177" y="9177871"/>
                </a:lnTo>
                <a:lnTo>
                  <a:pt x="4945177" y="9161564"/>
                </a:lnTo>
                <a:lnTo>
                  <a:pt x="4951527" y="9144419"/>
                </a:lnTo>
                <a:lnTo>
                  <a:pt x="4960417" y="9126906"/>
                </a:lnTo>
                <a:lnTo>
                  <a:pt x="4970577" y="9113279"/>
                </a:lnTo>
                <a:lnTo>
                  <a:pt x="4979467" y="9107792"/>
                </a:lnTo>
                <a:lnTo>
                  <a:pt x="4983277" y="9107792"/>
                </a:lnTo>
                <a:lnTo>
                  <a:pt x="4988357" y="9104579"/>
                </a:lnTo>
                <a:lnTo>
                  <a:pt x="5040427" y="9079725"/>
                </a:lnTo>
                <a:lnTo>
                  <a:pt x="5054397" y="9079509"/>
                </a:lnTo>
                <a:lnTo>
                  <a:pt x="5060747" y="9083434"/>
                </a:lnTo>
                <a:lnTo>
                  <a:pt x="5059477" y="9087790"/>
                </a:lnTo>
                <a:lnTo>
                  <a:pt x="5054397" y="9091333"/>
                </a:lnTo>
                <a:lnTo>
                  <a:pt x="5045507" y="9092794"/>
                </a:lnTo>
                <a:lnTo>
                  <a:pt x="5031537" y="9097518"/>
                </a:lnTo>
                <a:lnTo>
                  <a:pt x="5020107" y="9107106"/>
                </a:lnTo>
                <a:lnTo>
                  <a:pt x="5017567" y="9109240"/>
                </a:lnTo>
                <a:lnTo>
                  <a:pt x="5007407" y="9124213"/>
                </a:lnTo>
                <a:lnTo>
                  <a:pt x="5002327" y="9138755"/>
                </a:lnTo>
                <a:lnTo>
                  <a:pt x="5002327" y="9146159"/>
                </a:lnTo>
                <a:lnTo>
                  <a:pt x="4999787" y="9153601"/>
                </a:lnTo>
                <a:lnTo>
                  <a:pt x="4997247" y="9155303"/>
                </a:lnTo>
                <a:lnTo>
                  <a:pt x="4988357" y="9167038"/>
                </a:lnTo>
                <a:lnTo>
                  <a:pt x="4997247" y="9176118"/>
                </a:lnTo>
                <a:lnTo>
                  <a:pt x="5015027" y="9179357"/>
                </a:lnTo>
                <a:lnTo>
                  <a:pt x="5036617" y="9173566"/>
                </a:lnTo>
                <a:lnTo>
                  <a:pt x="5042967" y="9168219"/>
                </a:lnTo>
                <a:lnTo>
                  <a:pt x="5045507" y="9163050"/>
                </a:lnTo>
                <a:lnTo>
                  <a:pt x="5042967" y="9159938"/>
                </a:lnTo>
                <a:lnTo>
                  <a:pt x="5035347" y="9160751"/>
                </a:lnTo>
                <a:lnTo>
                  <a:pt x="5025187" y="9157843"/>
                </a:lnTo>
                <a:lnTo>
                  <a:pt x="5020107" y="9144457"/>
                </a:lnTo>
                <a:lnTo>
                  <a:pt x="5022647" y="9129738"/>
                </a:lnTo>
                <a:lnTo>
                  <a:pt x="5034077" y="9122791"/>
                </a:lnTo>
                <a:lnTo>
                  <a:pt x="5039157" y="9122791"/>
                </a:lnTo>
                <a:lnTo>
                  <a:pt x="5046777" y="9118867"/>
                </a:lnTo>
                <a:lnTo>
                  <a:pt x="5050587" y="9114053"/>
                </a:lnTo>
                <a:lnTo>
                  <a:pt x="5055667" y="9108770"/>
                </a:lnTo>
                <a:lnTo>
                  <a:pt x="5060747" y="9108821"/>
                </a:lnTo>
                <a:lnTo>
                  <a:pt x="5059477" y="9114726"/>
                </a:lnTo>
                <a:lnTo>
                  <a:pt x="5053127" y="9127033"/>
                </a:lnTo>
                <a:lnTo>
                  <a:pt x="5045507" y="9137701"/>
                </a:lnTo>
                <a:lnTo>
                  <a:pt x="5042967" y="9144013"/>
                </a:lnTo>
                <a:lnTo>
                  <a:pt x="5044237" y="9147035"/>
                </a:lnTo>
                <a:lnTo>
                  <a:pt x="5050587" y="9147797"/>
                </a:lnTo>
                <a:lnTo>
                  <a:pt x="5055667" y="9150909"/>
                </a:lnTo>
                <a:lnTo>
                  <a:pt x="5056937" y="9159799"/>
                </a:lnTo>
                <a:lnTo>
                  <a:pt x="5058207" y="9173781"/>
                </a:lnTo>
                <a:lnTo>
                  <a:pt x="5060747" y="9192184"/>
                </a:lnTo>
                <a:lnTo>
                  <a:pt x="5062017" y="9204388"/>
                </a:lnTo>
                <a:lnTo>
                  <a:pt x="5058207" y="9207881"/>
                </a:lnTo>
                <a:lnTo>
                  <a:pt x="5053127" y="9203677"/>
                </a:lnTo>
                <a:lnTo>
                  <a:pt x="5049317" y="9192806"/>
                </a:lnTo>
                <a:lnTo>
                  <a:pt x="5046777" y="9182519"/>
                </a:lnTo>
                <a:lnTo>
                  <a:pt x="5042967" y="9178315"/>
                </a:lnTo>
                <a:lnTo>
                  <a:pt x="5039157" y="9180424"/>
                </a:lnTo>
                <a:lnTo>
                  <a:pt x="5036617" y="9189060"/>
                </a:lnTo>
                <a:lnTo>
                  <a:pt x="5036617" y="9194762"/>
                </a:lnTo>
                <a:lnTo>
                  <a:pt x="5073447" y="9221965"/>
                </a:lnTo>
                <a:lnTo>
                  <a:pt x="5078527" y="9222067"/>
                </a:lnTo>
                <a:lnTo>
                  <a:pt x="5083607" y="9222181"/>
                </a:lnTo>
                <a:lnTo>
                  <a:pt x="5084877" y="9222207"/>
                </a:lnTo>
                <a:lnTo>
                  <a:pt x="5089957" y="9222308"/>
                </a:lnTo>
                <a:lnTo>
                  <a:pt x="5095037" y="9222422"/>
                </a:lnTo>
                <a:lnTo>
                  <a:pt x="5098847" y="9222499"/>
                </a:lnTo>
                <a:lnTo>
                  <a:pt x="5115357" y="9214764"/>
                </a:lnTo>
                <a:lnTo>
                  <a:pt x="5114087" y="9200337"/>
                </a:lnTo>
                <a:lnTo>
                  <a:pt x="5101387" y="9182151"/>
                </a:lnTo>
                <a:lnTo>
                  <a:pt x="5095037" y="9171051"/>
                </a:lnTo>
                <a:lnTo>
                  <a:pt x="5095037" y="9162313"/>
                </a:lnTo>
                <a:lnTo>
                  <a:pt x="5098847" y="9151252"/>
                </a:lnTo>
                <a:lnTo>
                  <a:pt x="5112817" y="9137078"/>
                </a:lnTo>
                <a:lnTo>
                  <a:pt x="5134407" y="9128519"/>
                </a:lnTo>
                <a:lnTo>
                  <a:pt x="5135677" y="9128468"/>
                </a:lnTo>
                <a:lnTo>
                  <a:pt x="5138217" y="9128354"/>
                </a:lnTo>
                <a:lnTo>
                  <a:pt x="5153457" y="9127719"/>
                </a:lnTo>
                <a:lnTo>
                  <a:pt x="5162347" y="9136799"/>
                </a:lnTo>
                <a:lnTo>
                  <a:pt x="5162347" y="9138755"/>
                </a:lnTo>
                <a:lnTo>
                  <a:pt x="5168697" y="9143301"/>
                </a:lnTo>
                <a:lnTo>
                  <a:pt x="5185207" y="9150490"/>
                </a:lnTo>
                <a:lnTo>
                  <a:pt x="5194097" y="9157818"/>
                </a:lnTo>
                <a:lnTo>
                  <a:pt x="5195367" y="9163177"/>
                </a:lnTo>
                <a:lnTo>
                  <a:pt x="5201717" y="9172651"/>
                </a:lnTo>
                <a:lnTo>
                  <a:pt x="5214417" y="9180805"/>
                </a:lnTo>
                <a:lnTo>
                  <a:pt x="5225847" y="9188653"/>
                </a:lnTo>
                <a:lnTo>
                  <a:pt x="5236007" y="9197188"/>
                </a:lnTo>
                <a:lnTo>
                  <a:pt x="5243627" y="9201213"/>
                </a:lnTo>
                <a:lnTo>
                  <a:pt x="5253787" y="9198737"/>
                </a:lnTo>
                <a:lnTo>
                  <a:pt x="5263947" y="9191396"/>
                </a:lnTo>
                <a:lnTo>
                  <a:pt x="5269027" y="9180843"/>
                </a:lnTo>
                <a:close/>
              </a:path>
              <a:path w="6456044" h="9404350">
                <a:moveTo>
                  <a:pt x="5334914" y="227825"/>
                </a:moveTo>
                <a:lnTo>
                  <a:pt x="5323484" y="208432"/>
                </a:lnTo>
                <a:lnTo>
                  <a:pt x="5317134" y="208673"/>
                </a:lnTo>
                <a:lnTo>
                  <a:pt x="5317134" y="251688"/>
                </a:lnTo>
                <a:lnTo>
                  <a:pt x="5315864" y="258445"/>
                </a:lnTo>
                <a:lnTo>
                  <a:pt x="5258714" y="312661"/>
                </a:lnTo>
                <a:lnTo>
                  <a:pt x="5221884" y="333933"/>
                </a:lnTo>
                <a:lnTo>
                  <a:pt x="5181244" y="347027"/>
                </a:lnTo>
                <a:lnTo>
                  <a:pt x="5141874" y="352196"/>
                </a:lnTo>
                <a:lnTo>
                  <a:pt x="5140604" y="352107"/>
                </a:lnTo>
                <a:lnTo>
                  <a:pt x="5102504" y="349656"/>
                </a:lnTo>
                <a:lnTo>
                  <a:pt x="5066944" y="339661"/>
                </a:lnTo>
                <a:lnTo>
                  <a:pt x="5033924" y="322440"/>
                </a:lnTo>
                <a:lnTo>
                  <a:pt x="5007254" y="298246"/>
                </a:lnTo>
                <a:lnTo>
                  <a:pt x="4999634" y="286639"/>
                </a:lnTo>
                <a:lnTo>
                  <a:pt x="4999634" y="344487"/>
                </a:lnTo>
                <a:lnTo>
                  <a:pt x="4993284" y="348297"/>
                </a:lnTo>
                <a:lnTo>
                  <a:pt x="4986934" y="348284"/>
                </a:lnTo>
                <a:lnTo>
                  <a:pt x="4981854" y="343369"/>
                </a:lnTo>
                <a:lnTo>
                  <a:pt x="4979314" y="336435"/>
                </a:lnTo>
                <a:lnTo>
                  <a:pt x="4981854" y="330365"/>
                </a:lnTo>
                <a:lnTo>
                  <a:pt x="4984394" y="327418"/>
                </a:lnTo>
                <a:lnTo>
                  <a:pt x="4989474" y="326517"/>
                </a:lnTo>
                <a:lnTo>
                  <a:pt x="4998364" y="332422"/>
                </a:lnTo>
                <a:lnTo>
                  <a:pt x="4999634" y="344487"/>
                </a:lnTo>
                <a:lnTo>
                  <a:pt x="4999634" y="286639"/>
                </a:lnTo>
                <a:lnTo>
                  <a:pt x="4986934" y="267309"/>
                </a:lnTo>
                <a:lnTo>
                  <a:pt x="4975504" y="229870"/>
                </a:lnTo>
                <a:lnTo>
                  <a:pt x="4972964" y="218071"/>
                </a:lnTo>
                <a:lnTo>
                  <a:pt x="4974234" y="211112"/>
                </a:lnTo>
                <a:lnTo>
                  <a:pt x="4980584" y="211112"/>
                </a:lnTo>
                <a:lnTo>
                  <a:pt x="4983124" y="205409"/>
                </a:lnTo>
                <a:lnTo>
                  <a:pt x="4983124" y="190754"/>
                </a:lnTo>
                <a:lnTo>
                  <a:pt x="4985664" y="184734"/>
                </a:lnTo>
                <a:lnTo>
                  <a:pt x="4995824" y="181597"/>
                </a:lnTo>
                <a:lnTo>
                  <a:pt x="5004714" y="178130"/>
                </a:lnTo>
                <a:lnTo>
                  <a:pt x="5009794" y="175387"/>
                </a:lnTo>
                <a:lnTo>
                  <a:pt x="5017414" y="172237"/>
                </a:lnTo>
                <a:lnTo>
                  <a:pt x="5021224" y="173126"/>
                </a:lnTo>
                <a:lnTo>
                  <a:pt x="5019954" y="177406"/>
                </a:lnTo>
                <a:lnTo>
                  <a:pt x="5013604" y="184429"/>
                </a:lnTo>
                <a:lnTo>
                  <a:pt x="5008524" y="191693"/>
                </a:lnTo>
                <a:lnTo>
                  <a:pt x="4994554" y="211670"/>
                </a:lnTo>
                <a:lnTo>
                  <a:pt x="4990744" y="239890"/>
                </a:lnTo>
                <a:lnTo>
                  <a:pt x="5002174" y="267385"/>
                </a:lnTo>
                <a:lnTo>
                  <a:pt x="5023764" y="292468"/>
                </a:lnTo>
                <a:lnTo>
                  <a:pt x="5055514" y="313448"/>
                </a:lnTo>
                <a:lnTo>
                  <a:pt x="5092344" y="328637"/>
                </a:lnTo>
                <a:lnTo>
                  <a:pt x="5132984" y="336359"/>
                </a:lnTo>
                <a:lnTo>
                  <a:pt x="5135524" y="336283"/>
                </a:lnTo>
                <a:lnTo>
                  <a:pt x="5138064" y="336194"/>
                </a:lnTo>
                <a:lnTo>
                  <a:pt x="5140604" y="336105"/>
                </a:lnTo>
                <a:lnTo>
                  <a:pt x="5216804" y="322618"/>
                </a:lnTo>
                <a:lnTo>
                  <a:pt x="5239664" y="307594"/>
                </a:lnTo>
                <a:lnTo>
                  <a:pt x="5230774" y="308241"/>
                </a:lnTo>
                <a:lnTo>
                  <a:pt x="5204104" y="318947"/>
                </a:lnTo>
                <a:lnTo>
                  <a:pt x="5193944" y="320878"/>
                </a:lnTo>
                <a:lnTo>
                  <a:pt x="5196484" y="316420"/>
                </a:lnTo>
                <a:lnTo>
                  <a:pt x="5220614" y="302882"/>
                </a:lnTo>
                <a:lnTo>
                  <a:pt x="5261254" y="276034"/>
                </a:lnTo>
                <a:lnTo>
                  <a:pt x="5287924" y="251104"/>
                </a:lnTo>
                <a:lnTo>
                  <a:pt x="5304434" y="237350"/>
                </a:lnTo>
                <a:lnTo>
                  <a:pt x="5314594" y="244030"/>
                </a:lnTo>
                <a:lnTo>
                  <a:pt x="5317134" y="251688"/>
                </a:lnTo>
                <a:lnTo>
                  <a:pt x="5317134" y="208673"/>
                </a:lnTo>
                <a:lnTo>
                  <a:pt x="5314594" y="208775"/>
                </a:lnTo>
                <a:lnTo>
                  <a:pt x="5296814" y="209486"/>
                </a:lnTo>
                <a:lnTo>
                  <a:pt x="5262524" y="233514"/>
                </a:lnTo>
                <a:lnTo>
                  <a:pt x="5230774" y="260502"/>
                </a:lnTo>
                <a:lnTo>
                  <a:pt x="5206644" y="272948"/>
                </a:lnTo>
                <a:lnTo>
                  <a:pt x="5193944" y="272097"/>
                </a:lnTo>
                <a:lnTo>
                  <a:pt x="5185054" y="271513"/>
                </a:lnTo>
                <a:lnTo>
                  <a:pt x="5166004" y="256882"/>
                </a:lnTo>
                <a:lnTo>
                  <a:pt x="5157114" y="243801"/>
                </a:lnTo>
                <a:lnTo>
                  <a:pt x="5155844" y="230225"/>
                </a:lnTo>
                <a:lnTo>
                  <a:pt x="5160924" y="216979"/>
                </a:lnTo>
                <a:lnTo>
                  <a:pt x="5173624" y="204851"/>
                </a:lnTo>
                <a:lnTo>
                  <a:pt x="5183784" y="196189"/>
                </a:lnTo>
                <a:lnTo>
                  <a:pt x="5186324" y="190093"/>
                </a:lnTo>
                <a:lnTo>
                  <a:pt x="5179974" y="184721"/>
                </a:lnTo>
                <a:lnTo>
                  <a:pt x="5164734" y="178231"/>
                </a:lnTo>
                <a:lnTo>
                  <a:pt x="5155844" y="177165"/>
                </a:lnTo>
                <a:lnTo>
                  <a:pt x="5152034" y="176695"/>
                </a:lnTo>
                <a:lnTo>
                  <a:pt x="5152034" y="191389"/>
                </a:lnTo>
                <a:lnTo>
                  <a:pt x="5150764" y="192849"/>
                </a:lnTo>
                <a:lnTo>
                  <a:pt x="5150764" y="283768"/>
                </a:lnTo>
                <a:lnTo>
                  <a:pt x="5149494" y="289852"/>
                </a:lnTo>
                <a:lnTo>
                  <a:pt x="5145684" y="298221"/>
                </a:lnTo>
                <a:lnTo>
                  <a:pt x="5135524" y="304685"/>
                </a:lnTo>
                <a:lnTo>
                  <a:pt x="5125364" y="303149"/>
                </a:lnTo>
                <a:lnTo>
                  <a:pt x="5117744" y="294982"/>
                </a:lnTo>
                <a:lnTo>
                  <a:pt x="5113934" y="281584"/>
                </a:lnTo>
                <a:lnTo>
                  <a:pt x="5113934" y="271703"/>
                </a:lnTo>
                <a:lnTo>
                  <a:pt x="5116474" y="266712"/>
                </a:lnTo>
                <a:lnTo>
                  <a:pt x="5120284" y="267157"/>
                </a:lnTo>
                <a:lnTo>
                  <a:pt x="5124094" y="273596"/>
                </a:lnTo>
                <a:lnTo>
                  <a:pt x="5126634" y="277710"/>
                </a:lnTo>
                <a:lnTo>
                  <a:pt x="5131714" y="280517"/>
                </a:lnTo>
                <a:lnTo>
                  <a:pt x="5138064" y="279844"/>
                </a:lnTo>
                <a:lnTo>
                  <a:pt x="5145684" y="280314"/>
                </a:lnTo>
                <a:lnTo>
                  <a:pt x="5150764" y="283768"/>
                </a:lnTo>
                <a:lnTo>
                  <a:pt x="5150764" y="192849"/>
                </a:lnTo>
                <a:lnTo>
                  <a:pt x="5148224" y="195783"/>
                </a:lnTo>
                <a:lnTo>
                  <a:pt x="5138064" y="199364"/>
                </a:lnTo>
                <a:lnTo>
                  <a:pt x="5127904" y="201333"/>
                </a:lnTo>
                <a:lnTo>
                  <a:pt x="5122824" y="205384"/>
                </a:lnTo>
                <a:lnTo>
                  <a:pt x="5122824" y="211124"/>
                </a:lnTo>
                <a:lnTo>
                  <a:pt x="5120284" y="218617"/>
                </a:lnTo>
                <a:lnTo>
                  <a:pt x="5116474" y="225031"/>
                </a:lnTo>
                <a:lnTo>
                  <a:pt x="5113934" y="226479"/>
                </a:lnTo>
                <a:lnTo>
                  <a:pt x="5112664" y="227203"/>
                </a:lnTo>
                <a:lnTo>
                  <a:pt x="5112664" y="249885"/>
                </a:lnTo>
                <a:lnTo>
                  <a:pt x="5111394" y="257632"/>
                </a:lnTo>
                <a:lnTo>
                  <a:pt x="5102504" y="261124"/>
                </a:lnTo>
                <a:lnTo>
                  <a:pt x="5094884" y="264515"/>
                </a:lnTo>
                <a:lnTo>
                  <a:pt x="5092344" y="271043"/>
                </a:lnTo>
                <a:lnTo>
                  <a:pt x="5091074" y="275285"/>
                </a:lnTo>
                <a:lnTo>
                  <a:pt x="5085994" y="271792"/>
                </a:lnTo>
                <a:lnTo>
                  <a:pt x="5083454" y="264071"/>
                </a:lnTo>
                <a:lnTo>
                  <a:pt x="5094884" y="252831"/>
                </a:lnTo>
                <a:lnTo>
                  <a:pt x="5093614" y="244449"/>
                </a:lnTo>
                <a:lnTo>
                  <a:pt x="5088534" y="238823"/>
                </a:lnTo>
                <a:lnTo>
                  <a:pt x="5089804" y="237591"/>
                </a:lnTo>
                <a:lnTo>
                  <a:pt x="5091074" y="237655"/>
                </a:lnTo>
                <a:lnTo>
                  <a:pt x="5092344" y="237718"/>
                </a:lnTo>
                <a:lnTo>
                  <a:pt x="5093614" y="237782"/>
                </a:lnTo>
                <a:lnTo>
                  <a:pt x="5094884" y="237845"/>
                </a:lnTo>
                <a:lnTo>
                  <a:pt x="5096154" y="237921"/>
                </a:lnTo>
                <a:lnTo>
                  <a:pt x="5097424" y="237985"/>
                </a:lnTo>
                <a:lnTo>
                  <a:pt x="5098694" y="238048"/>
                </a:lnTo>
                <a:lnTo>
                  <a:pt x="5107584" y="241985"/>
                </a:lnTo>
                <a:lnTo>
                  <a:pt x="5112664" y="249885"/>
                </a:lnTo>
                <a:lnTo>
                  <a:pt x="5112664" y="227203"/>
                </a:lnTo>
                <a:lnTo>
                  <a:pt x="5110124" y="228650"/>
                </a:lnTo>
                <a:lnTo>
                  <a:pt x="5106314" y="227736"/>
                </a:lnTo>
                <a:lnTo>
                  <a:pt x="5105044" y="217271"/>
                </a:lnTo>
                <a:lnTo>
                  <a:pt x="5112664" y="203403"/>
                </a:lnTo>
                <a:lnTo>
                  <a:pt x="5126634" y="191287"/>
                </a:lnTo>
                <a:lnTo>
                  <a:pt x="5140604" y="186105"/>
                </a:lnTo>
                <a:lnTo>
                  <a:pt x="5149494" y="187680"/>
                </a:lnTo>
                <a:lnTo>
                  <a:pt x="5152034" y="191389"/>
                </a:lnTo>
                <a:lnTo>
                  <a:pt x="5152034" y="176695"/>
                </a:lnTo>
                <a:lnTo>
                  <a:pt x="5140604" y="175323"/>
                </a:lnTo>
                <a:lnTo>
                  <a:pt x="5116474" y="182918"/>
                </a:lnTo>
                <a:lnTo>
                  <a:pt x="5105044" y="192773"/>
                </a:lnTo>
                <a:lnTo>
                  <a:pt x="5098694" y="198247"/>
                </a:lnTo>
                <a:lnTo>
                  <a:pt x="5092344" y="218567"/>
                </a:lnTo>
                <a:lnTo>
                  <a:pt x="5092344" y="222186"/>
                </a:lnTo>
                <a:lnTo>
                  <a:pt x="5091074" y="222173"/>
                </a:lnTo>
                <a:lnTo>
                  <a:pt x="5088534" y="221145"/>
                </a:lnTo>
                <a:lnTo>
                  <a:pt x="5083454" y="219075"/>
                </a:lnTo>
                <a:lnTo>
                  <a:pt x="5082184" y="218554"/>
                </a:lnTo>
                <a:lnTo>
                  <a:pt x="5080914" y="218516"/>
                </a:lnTo>
                <a:lnTo>
                  <a:pt x="5069484" y="218059"/>
                </a:lnTo>
                <a:lnTo>
                  <a:pt x="5059324" y="223786"/>
                </a:lnTo>
                <a:lnTo>
                  <a:pt x="5052974" y="233260"/>
                </a:lnTo>
                <a:lnTo>
                  <a:pt x="5054244" y="244005"/>
                </a:lnTo>
                <a:lnTo>
                  <a:pt x="5056784" y="250672"/>
                </a:lnTo>
                <a:lnTo>
                  <a:pt x="5060594" y="256120"/>
                </a:lnTo>
                <a:lnTo>
                  <a:pt x="5065674" y="256120"/>
                </a:lnTo>
                <a:lnTo>
                  <a:pt x="5068214" y="261251"/>
                </a:lnTo>
                <a:lnTo>
                  <a:pt x="5068214" y="267512"/>
                </a:lnTo>
                <a:lnTo>
                  <a:pt x="5072024" y="280606"/>
                </a:lnTo>
                <a:lnTo>
                  <a:pt x="5082184" y="294906"/>
                </a:lnTo>
                <a:lnTo>
                  <a:pt x="5096154" y="306412"/>
                </a:lnTo>
                <a:lnTo>
                  <a:pt x="5107584" y="311137"/>
                </a:lnTo>
                <a:lnTo>
                  <a:pt x="5113934" y="311137"/>
                </a:lnTo>
                <a:lnTo>
                  <a:pt x="5117744" y="313639"/>
                </a:lnTo>
                <a:lnTo>
                  <a:pt x="5116474" y="317385"/>
                </a:lnTo>
                <a:lnTo>
                  <a:pt x="5103774" y="320598"/>
                </a:lnTo>
                <a:lnTo>
                  <a:pt x="5080914" y="315658"/>
                </a:lnTo>
                <a:lnTo>
                  <a:pt x="5058054" y="306247"/>
                </a:lnTo>
                <a:lnTo>
                  <a:pt x="5047894" y="296011"/>
                </a:lnTo>
                <a:lnTo>
                  <a:pt x="5047894" y="293331"/>
                </a:lnTo>
                <a:lnTo>
                  <a:pt x="5044084" y="291134"/>
                </a:lnTo>
                <a:lnTo>
                  <a:pt x="5036464" y="291134"/>
                </a:lnTo>
                <a:lnTo>
                  <a:pt x="5031384" y="286626"/>
                </a:lnTo>
                <a:lnTo>
                  <a:pt x="5028844" y="275628"/>
                </a:lnTo>
                <a:lnTo>
                  <a:pt x="5025034" y="271132"/>
                </a:lnTo>
                <a:lnTo>
                  <a:pt x="5022494" y="271132"/>
                </a:lnTo>
                <a:lnTo>
                  <a:pt x="5011064" y="261035"/>
                </a:lnTo>
                <a:lnTo>
                  <a:pt x="5008524" y="237591"/>
                </a:lnTo>
                <a:lnTo>
                  <a:pt x="5016144" y="211048"/>
                </a:lnTo>
                <a:lnTo>
                  <a:pt x="5030114" y="191655"/>
                </a:lnTo>
                <a:lnTo>
                  <a:pt x="5040274" y="185140"/>
                </a:lnTo>
                <a:lnTo>
                  <a:pt x="5047894" y="177292"/>
                </a:lnTo>
                <a:lnTo>
                  <a:pt x="5047894" y="174218"/>
                </a:lnTo>
                <a:lnTo>
                  <a:pt x="5044084" y="165366"/>
                </a:lnTo>
                <a:lnTo>
                  <a:pt x="5036464" y="156197"/>
                </a:lnTo>
                <a:lnTo>
                  <a:pt x="5026304" y="149009"/>
                </a:lnTo>
                <a:lnTo>
                  <a:pt x="5021224" y="147345"/>
                </a:lnTo>
                <a:lnTo>
                  <a:pt x="5017414" y="146100"/>
                </a:lnTo>
                <a:lnTo>
                  <a:pt x="5007254" y="141274"/>
                </a:lnTo>
                <a:lnTo>
                  <a:pt x="5016144" y="130416"/>
                </a:lnTo>
                <a:lnTo>
                  <a:pt x="5036464" y="118960"/>
                </a:lnTo>
                <a:lnTo>
                  <a:pt x="5061864" y="112306"/>
                </a:lnTo>
                <a:lnTo>
                  <a:pt x="5080914" y="113690"/>
                </a:lnTo>
                <a:lnTo>
                  <a:pt x="5093614" y="121183"/>
                </a:lnTo>
                <a:lnTo>
                  <a:pt x="5099964" y="133578"/>
                </a:lnTo>
                <a:lnTo>
                  <a:pt x="5096154" y="158292"/>
                </a:lnTo>
                <a:lnTo>
                  <a:pt x="5097424" y="163563"/>
                </a:lnTo>
                <a:lnTo>
                  <a:pt x="5103774" y="164706"/>
                </a:lnTo>
                <a:lnTo>
                  <a:pt x="5110124" y="160921"/>
                </a:lnTo>
                <a:lnTo>
                  <a:pt x="5117744" y="143802"/>
                </a:lnTo>
                <a:lnTo>
                  <a:pt x="5112664" y="121704"/>
                </a:lnTo>
                <a:lnTo>
                  <a:pt x="5099964" y="104203"/>
                </a:lnTo>
                <a:lnTo>
                  <a:pt x="5097424" y="100711"/>
                </a:lnTo>
                <a:lnTo>
                  <a:pt x="5074564" y="86893"/>
                </a:lnTo>
                <a:lnTo>
                  <a:pt x="5059324" y="84302"/>
                </a:lnTo>
                <a:lnTo>
                  <a:pt x="5052974" y="84378"/>
                </a:lnTo>
                <a:lnTo>
                  <a:pt x="5042814" y="84505"/>
                </a:lnTo>
                <a:lnTo>
                  <a:pt x="5027574" y="87122"/>
                </a:lnTo>
                <a:lnTo>
                  <a:pt x="5019954" y="91770"/>
                </a:lnTo>
                <a:lnTo>
                  <a:pt x="5018684" y="94145"/>
                </a:lnTo>
                <a:lnTo>
                  <a:pt x="5012334" y="96088"/>
                </a:lnTo>
                <a:lnTo>
                  <a:pt x="5007254" y="96088"/>
                </a:lnTo>
                <a:lnTo>
                  <a:pt x="4993284" y="103759"/>
                </a:lnTo>
                <a:lnTo>
                  <a:pt x="4964074" y="143522"/>
                </a:lnTo>
                <a:lnTo>
                  <a:pt x="4956454" y="171297"/>
                </a:lnTo>
                <a:lnTo>
                  <a:pt x="4953914" y="177647"/>
                </a:lnTo>
                <a:lnTo>
                  <a:pt x="4948834" y="179387"/>
                </a:lnTo>
                <a:lnTo>
                  <a:pt x="4945024" y="175628"/>
                </a:lnTo>
                <a:lnTo>
                  <a:pt x="4925974" y="162039"/>
                </a:lnTo>
                <a:lnTo>
                  <a:pt x="4894224" y="152514"/>
                </a:lnTo>
                <a:lnTo>
                  <a:pt x="4859934" y="148958"/>
                </a:lnTo>
                <a:lnTo>
                  <a:pt x="4831994" y="153327"/>
                </a:lnTo>
                <a:lnTo>
                  <a:pt x="4821834" y="156616"/>
                </a:lnTo>
                <a:lnTo>
                  <a:pt x="4814214" y="159080"/>
                </a:lnTo>
                <a:lnTo>
                  <a:pt x="4800244" y="160642"/>
                </a:lnTo>
                <a:lnTo>
                  <a:pt x="4797704" y="160058"/>
                </a:lnTo>
                <a:lnTo>
                  <a:pt x="4797704" y="188188"/>
                </a:lnTo>
                <a:lnTo>
                  <a:pt x="4797704" y="191109"/>
                </a:lnTo>
                <a:lnTo>
                  <a:pt x="4795164" y="196316"/>
                </a:lnTo>
                <a:lnTo>
                  <a:pt x="4788814" y="199377"/>
                </a:lnTo>
                <a:lnTo>
                  <a:pt x="4782464" y="199732"/>
                </a:lnTo>
                <a:lnTo>
                  <a:pt x="4776114" y="196773"/>
                </a:lnTo>
                <a:lnTo>
                  <a:pt x="4773574" y="190804"/>
                </a:lnTo>
                <a:lnTo>
                  <a:pt x="4776114" y="185381"/>
                </a:lnTo>
                <a:lnTo>
                  <a:pt x="4782464" y="182143"/>
                </a:lnTo>
                <a:lnTo>
                  <a:pt x="4790084" y="182791"/>
                </a:lnTo>
                <a:lnTo>
                  <a:pt x="4793894" y="184442"/>
                </a:lnTo>
                <a:lnTo>
                  <a:pt x="4797704" y="188188"/>
                </a:lnTo>
                <a:lnTo>
                  <a:pt x="4797704" y="160058"/>
                </a:lnTo>
                <a:lnTo>
                  <a:pt x="4788814" y="157988"/>
                </a:lnTo>
                <a:lnTo>
                  <a:pt x="4779924" y="151104"/>
                </a:lnTo>
                <a:lnTo>
                  <a:pt x="4773574" y="146367"/>
                </a:lnTo>
                <a:lnTo>
                  <a:pt x="4771034" y="144475"/>
                </a:lnTo>
                <a:lnTo>
                  <a:pt x="4760874" y="141490"/>
                </a:lnTo>
                <a:lnTo>
                  <a:pt x="4751984" y="142316"/>
                </a:lnTo>
                <a:lnTo>
                  <a:pt x="4746904" y="145059"/>
                </a:lnTo>
                <a:lnTo>
                  <a:pt x="4743094" y="147104"/>
                </a:lnTo>
                <a:lnTo>
                  <a:pt x="4739284" y="155143"/>
                </a:lnTo>
                <a:lnTo>
                  <a:pt x="4738014" y="165989"/>
                </a:lnTo>
                <a:lnTo>
                  <a:pt x="4739284" y="176809"/>
                </a:lnTo>
                <a:lnTo>
                  <a:pt x="4743094" y="184772"/>
                </a:lnTo>
                <a:lnTo>
                  <a:pt x="4746904" y="192163"/>
                </a:lnTo>
                <a:lnTo>
                  <a:pt x="4745634" y="199059"/>
                </a:lnTo>
                <a:lnTo>
                  <a:pt x="4738014" y="204139"/>
                </a:lnTo>
                <a:lnTo>
                  <a:pt x="4727854" y="206108"/>
                </a:lnTo>
                <a:lnTo>
                  <a:pt x="4710074" y="208432"/>
                </a:lnTo>
                <a:lnTo>
                  <a:pt x="4699914" y="212293"/>
                </a:lnTo>
                <a:lnTo>
                  <a:pt x="4693564" y="213080"/>
                </a:lnTo>
                <a:lnTo>
                  <a:pt x="4687214" y="206171"/>
                </a:lnTo>
                <a:lnTo>
                  <a:pt x="4682134" y="198996"/>
                </a:lnTo>
                <a:lnTo>
                  <a:pt x="4674514" y="196507"/>
                </a:lnTo>
                <a:lnTo>
                  <a:pt x="4668164" y="198716"/>
                </a:lnTo>
                <a:lnTo>
                  <a:pt x="4663084" y="205651"/>
                </a:lnTo>
                <a:lnTo>
                  <a:pt x="4649114" y="213474"/>
                </a:lnTo>
                <a:lnTo>
                  <a:pt x="4627524" y="212128"/>
                </a:lnTo>
                <a:lnTo>
                  <a:pt x="4605934" y="203517"/>
                </a:lnTo>
                <a:lnTo>
                  <a:pt x="4593234" y="189534"/>
                </a:lnTo>
                <a:lnTo>
                  <a:pt x="4590694" y="179806"/>
                </a:lnTo>
                <a:lnTo>
                  <a:pt x="4594504" y="172504"/>
                </a:lnTo>
                <a:lnTo>
                  <a:pt x="4603394" y="167220"/>
                </a:lnTo>
                <a:lnTo>
                  <a:pt x="4617364" y="163563"/>
                </a:lnTo>
                <a:lnTo>
                  <a:pt x="4632604" y="159004"/>
                </a:lnTo>
                <a:lnTo>
                  <a:pt x="4637684" y="153212"/>
                </a:lnTo>
                <a:lnTo>
                  <a:pt x="4633874" y="148221"/>
                </a:lnTo>
                <a:lnTo>
                  <a:pt x="4619904" y="146100"/>
                </a:lnTo>
                <a:lnTo>
                  <a:pt x="4590694" y="154012"/>
                </a:lnTo>
                <a:lnTo>
                  <a:pt x="4588154" y="154711"/>
                </a:lnTo>
                <a:lnTo>
                  <a:pt x="4576724" y="175704"/>
                </a:lnTo>
                <a:lnTo>
                  <a:pt x="4583074" y="201866"/>
                </a:lnTo>
                <a:lnTo>
                  <a:pt x="4611014" y="225983"/>
                </a:lnTo>
                <a:lnTo>
                  <a:pt x="4621174" y="231190"/>
                </a:lnTo>
                <a:lnTo>
                  <a:pt x="4628794" y="233781"/>
                </a:lnTo>
                <a:lnTo>
                  <a:pt x="4632604" y="233883"/>
                </a:lnTo>
                <a:lnTo>
                  <a:pt x="4635144" y="233959"/>
                </a:lnTo>
                <a:lnTo>
                  <a:pt x="4641494" y="231889"/>
                </a:lnTo>
                <a:lnTo>
                  <a:pt x="4649114" y="227926"/>
                </a:lnTo>
                <a:lnTo>
                  <a:pt x="4654194" y="228409"/>
                </a:lnTo>
                <a:lnTo>
                  <a:pt x="4661814" y="233857"/>
                </a:lnTo>
                <a:lnTo>
                  <a:pt x="4669434" y="237591"/>
                </a:lnTo>
                <a:lnTo>
                  <a:pt x="4678324" y="238125"/>
                </a:lnTo>
                <a:lnTo>
                  <a:pt x="4684674" y="235699"/>
                </a:lnTo>
                <a:lnTo>
                  <a:pt x="4687214" y="230581"/>
                </a:lnTo>
                <a:lnTo>
                  <a:pt x="4687214" y="228130"/>
                </a:lnTo>
                <a:lnTo>
                  <a:pt x="4692294" y="226136"/>
                </a:lnTo>
                <a:lnTo>
                  <a:pt x="4698644" y="226136"/>
                </a:lnTo>
                <a:lnTo>
                  <a:pt x="4712614" y="224091"/>
                </a:lnTo>
                <a:lnTo>
                  <a:pt x="4729124" y="219214"/>
                </a:lnTo>
                <a:lnTo>
                  <a:pt x="4745634" y="213436"/>
                </a:lnTo>
                <a:lnTo>
                  <a:pt x="4758334" y="208711"/>
                </a:lnTo>
                <a:lnTo>
                  <a:pt x="4772304" y="224917"/>
                </a:lnTo>
                <a:lnTo>
                  <a:pt x="4795164" y="240372"/>
                </a:lnTo>
                <a:lnTo>
                  <a:pt x="4797704" y="240245"/>
                </a:lnTo>
                <a:lnTo>
                  <a:pt x="4800244" y="240131"/>
                </a:lnTo>
                <a:lnTo>
                  <a:pt x="4815484" y="239407"/>
                </a:lnTo>
                <a:lnTo>
                  <a:pt x="4826914" y="225488"/>
                </a:lnTo>
                <a:lnTo>
                  <a:pt x="4821834" y="202069"/>
                </a:lnTo>
                <a:lnTo>
                  <a:pt x="4821834" y="181140"/>
                </a:lnTo>
                <a:lnTo>
                  <a:pt x="4845964" y="170192"/>
                </a:lnTo>
                <a:lnTo>
                  <a:pt x="4884064" y="170815"/>
                </a:lnTo>
                <a:lnTo>
                  <a:pt x="4925974" y="184594"/>
                </a:lnTo>
                <a:lnTo>
                  <a:pt x="4952644" y="197751"/>
                </a:lnTo>
                <a:lnTo>
                  <a:pt x="4952644" y="231559"/>
                </a:lnTo>
                <a:lnTo>
                  <a:pt x="4955184" y="254787"/>
                </a:lnTo>
                <a:lnTo>
                  <a:pt x="4961534" y="274980"/>
                </a:lnTo>
                <a:lnTo>
                  <a:pt x="4971694" y="290652"/>
                </a:lnTo>
                <a:lnTo>
                  <a:pt x="4984394" y="300304"/>
                </a:lnTo>
                <a:lnTo>
                  <a:pt x="4986934" y="304126"/>
                </a:lnTo>
                <a:lnTo>
                  <a:pt x="4986934" y="309537"/>
                </a:lnTo>
                <a:lnTo>
                  <a:pt x="4984394" y="314896"/>
                </a:lnTo>
                <a:lnTo>
                  <a:pt x="4979314" y="317995"/>
                </a:lnTo>
                <a:lnTo>
                  <a:pt x="4970424" y="323418"/>
                </a:lnTo>
                <a:lnTo>
                  <a:pt x="4965344" y="331317"/>
                </a:lnTo>
                <a:lnTo>
                  <a:pt x="4965344" y="341464"/>
                </a:lnTo>
                <a:lnTo>
                  <a:pt x="4967884" y="353072"/>
                </a:lnTo>
                <a:lnTo>
                  <a:pt x="4972964" y="361823"/>
                </a:lnTo>
                <a:lnTo>
                  <a:pt x="4978044" y="365277"/>
                </a:lnTo>
                <a:lnTo>
                  <a:pt x="4986934" y="363880"/>
                </a:lnTo>
                <a:lnTo>
                  <a:pt x="5002174" y="358025"/>
                </a:lnTo>
                <a:lnTo>
                  <a:pt x="5019954" y="353656"/>
                </a:lnTo>
                <a:lnTo>
                  <a:pt x="5040274" y="352844"/>
                </a:lnTo>
                <a:lnTo>
                  <a:pt x="5058054" y="355409"/>
                </a:lnTo>
                <a:lnTo>
                  <a:pt x="5070754" y="361200"/>
                </a:lnTo>
                <a:lnTo>
                  <a:pt x="5103774" y="372313"/>
                </a:lnTo>
                <a:lnTo>
                  <a:pt x="5105044" y="372211"/>
                </a:lnTo>
                <a:lnTo>
                  <a:pt x="5106314" y="372122"/>
                </a:lnTo>
                <a:lnTo>
                  <a:pt x="5107584" y="372021"/>
                </a:lnTo>
                <a:lnTo>
                  <a:pt x="5152034" y="368579"/>
                </a:lnTo>
                <a:lnTo>
                  <a:pt x="5206644" y="352996"/>
                </a:lnTo>
                <a:lnTo>
                  <a:pt x="5258714" y="328561"/>
                </a:lnTo>
                <a:lnTo>
                  <a:pt x="5301894" y="298272"/>
                </a:lnTo>
                <a:lnTo>
                  <a:pt x="5327294" y="265137"/>
                </a:lnTo>
                <a:lnTo>
                  <a:pt x="5334914" y="227825"/>
                </a:lnTo>
                <a:close/>
              </a:path>
              <a:path w="6456044" h="9404350">
                <a:moveTo>
                  <a:pt x="5373344" y="181483"/>
                </a:moveTo>
                <a:lnTo>
                  <a:pt x="5369191" y="165506"/>
                </a:lnTo>
                <a:lnTo>
                  <a:pt x="5362041" y="160134"/>
                </a:lnTo>
                <a:lnTo>
                  <a:pt x="5362041" y="184861"/>
                </a:lnTo>
                <a:lnTo>
                  <a:pt x="5360936" y="189153"/>
                </a:lnTo>
                <a:lnTo>
                  <a:pt x="5353304" y="191109"/>
                </a:lnTo>
                <a:lnTo>
                  <a:pt x="5345684" y="189153"/>
                </a:lnTo>
                <a:lnTo>
                  <a:pt x="5344566" y="184861"/>
                </a:lnTo>
                <a:lnTo>
                  <a:pt x="5347817" y="180555"/>
                </a:lnTo>
                <a:lnTo>
                  <a:pt x="5353304" y="178612"/>
                </a:lnTo>
                <a:lnTo>
                  <a:pt x="5358790" y="180555"/>
                </a:lnTo>
                <a:lnTo>
                  <a:pt x="5362041" y="184861"/>
                </a:lnTo>
                <a:lnTo>
                  <a:pt x="5362041" y="160134"/>
                </a:lnTo>
                <a:lnTo>
                  <a:pt x="5356847" y="156222"/>
                </a:lnTo>
                <a:lnTo>
                  <a:pt x="5344566" y="158635"/>
                </a:lnTo>
                <a:lnTo>
                  <a:pt x="5343918" y="158762"/>
                </a:lnTo>
                <a:lnTo>
                  <a:pt x="5340147" y="159499"/>
                </a:lnTo>
                <a:lnTo>
                  <a:pt x="5332107" y="167347"/>
                </a:lnTo>
                <a:lnTo>
                  <a:pt x="5328780" y="176771"/>
                </a:lnTo>
                <a:lnTo>
                  <a:pt x="5330241" y="186918"/>
                </a:lnTo>
                <a:lnTo>
                  <a:pt x="5336578" y="196964"/>
                </a:lnTo>
                <a:lnTo>
                  <a:pt x="5343918" y="203352"/>
                </a:lnTo>
                <a:lnTo>
                  <a:pt x="5350954" y="205676"/>
                </a:lnTo>
                <a:lnTo>
                  <a:pt x="5358015" y="203974"/>
                </a:lnTo>
                <a:lnTo>
                  <a:pt x="5365458" y="198259"/>
                </a:lnTo>
                <a:lnTo>
                  <a:pt x="5373344" y="181483"/>
                </a:lnTo>
                <a:close/>
              </a:path>
              <a:path w="6456044" h="9404350">
                <a:moveTo>
                  <a:pt x="5637695" y="8965438"/>
                </a:moveTo>
                <a:lnTo>
                  <a:pt x="5637479" y="8965413"/>
                </a:lnTo>
                <a:lnTo>
                  <a:pt x="5636590" y="8965298"/>
                </a:lnTo>
                <a:lnTo>
                  <a:pt x="5635879" y="8965273"/>
                </a:lnTo>
                <a:lnTo>
                  <a:pt x="5587758" y="8964460"/>
                </a:lnTo>
                <a:lnTo>
                  <a:pt x="5575770" y="8964346"/>
                </a:lnTo>
                <a:lnTo>
                  <a:pt x="5562549" y="8964219"/>
                </a:lnTo>
                <a:lnTo>
                  <a:pt x="5548096" y="8964117"/>
                </a:lnTo>
                <a:lnTo>
                  <a:pt x="5532437" y="8964003"/>
                </a:lnTo>
                <a:lnTo>
                  <a:pt x="5515572" y="8963876"/>
                </a:lnTo>
                <a:lnTo>
                  <a:pt x="5497538" y="8963762"/>
                </a:lnTo>
                <a:lnTo>
                  <a:pt x="5457977" y="8963533"/>
                </a:lnTo>
                <a:lnTo>
                  <a:pt x="5413857" y="8963304"/>
                </a:lnTo>
                <a:lnTo>
                  <a:pt x="5311241" y="8962822"/>
                </a:lnTo>
                <a:lnTo>
                  <a:pt x="5089360" y="8961984"/>
                </a:lnTo>
                <a:lnTo>
                  <a:pt x="4720361" y="8960853"/>
                </a:lnTo>
                <a:lnTo>
                  <a:pt x="3913352" y="8958834"/>
                </a:lnTo>
                <a:lnTo>
                  <a:pt x="3858323" y="8958707"/>
                </a:lnTo>
                <a:lnTo>
                  <a:pt x="3802710" y="8958593"/>
                </a:lnTo>
                <a:lnTo>
                  <a:pt x="3746525" y="8958466"/>
                </a:lnTo>
                <a:lnTo>
                  <a:pt x="703745" y="8951862"/>
                </a:lnTo>
                <a:lnTo>
                  <a:pt x="0" y="8950134"/>
                </a:lnTo>
                <a:lnTo>
                  <a:pt x="0" y="8960853"/>
                </a:lnTo>
                <a:lnTo>
                  <a:pt x="2845346" y="8970137"/>
                </a:lnTo>
                <a:lnTo>
                  <a:pt x="3398329" y="8971724"/>
                </a:lnTo>
                <a:lnTo>
                  <a:pt x="3802710" y="8972715"/>
                </a:lnTo>
                <a:lnTo>
                  <a:pt x="3858323" y="8972842"/>
                </a:lnTo>
                <a:lnTo>
                  <a:pt x="3913352" y="8972956"/>
                </a:lnTo>
                <a:lnTo>
                  <a:pt x="5194033" y="8973071"/>
                </a:lnTo>
                <a:lnTo>
                  <a:pt x="5255272" y="8972804"/>
                </a:lnTo>
                <a:lnTo>
                  <a:pt x="5312397" y="8972486"/>
                </a:lnTo>
                <a:lnTo>
                  <a:pt x="5365293" y="8972131"/>
                </a:lnTo>
                <a:lnTo>
                  <a:pt x="5413857" y="8971737"/>
                </a:lnTo>
                <a:lnTo>
                  <a:pt x="5457977" y="8971293"/>
                </a:lnTo>
                <a:lnTo>
                  <a:pt x="5515572" y="8970531"/>
                </a:lnTo>
                <a:lnTo>
                  <a:pt x="5562549" y="8969654"/>
                </a:lnTo>
                <a:lnTo>
                  <a:pt x="5607977" y="8968308"/>
                </a:lnTo>
                <a:lnTo>
                  <a:pt x="5637479" y="8965895"/>
                </a:lnTo>
                <a:lnTo>
                  <a:pt x="5637695" y="8965438"/>
                </a:lnTo>
                <a:close/>
              </a:path>
              <a:path w="6456044" h="9404350">
                <a:moveTo>
                  <a:pt x="5692699" y="8746719"/>
                </a:moveTo>
                <a:lnTo>
                  <a:pt x="5687047" y="8743544"/>
                </a:lnTo>
                <a:lnTo>
                  <a:pt x="5675223" y="8743582"/>
                </a:lnTo>
                <a:lnTo>
                  <a:pt x="5664759" y="8744788"/>
                </a:lnTo>
                <a:lnTo>
                  <a:pt x="5660428" y="8748293"/>
                </a:lnTo>
                <a:lnTo>
                  <a:pt x="5659259" y="8756510"/>
                </a:lnTo>
                <a:lnTo>
                  <a:pt x="5660377" y="8766416"/>
                </a:lnTo>
                <a:lnTo>
                  <a:pt x="5666168" y="8770899"/>
                </a:lnTo>
                <a:lnTo>
                  <a:pt x="5674969" y="8769566"/>
                </a:lnTo>
                <a:lnTo>
                  <a:pt x="5685142" y="8762086"/>
                </a:lnTo>
                <a:lnTo>
                  <a:pt x="5692089" y="8752954"/>
                </a:lnTo>
                <a:lnTo>
                  <a:pt x="5692699" y="8746719"/>
                </a:lnTo>
                <a:close/>
              </a:path>
              <a:path w="6456044" h="9404350">
                <a:moveTo>
                  <a:pt x="5816600" y="718883"/>
                </a:moveTo>
                <a:lnTo>
                  <a:pt x="5803900" y="710044"/>
                </a:lnTo>
                <a:lnTo>
                  <a:pt x="5803900" y="701128"/>
                </a:lnTo>
                <a:lnTo>
                  <a:pt x="5791200" y="697217"/>
                </a:lnTo>
                <a:lnTo>
                  <a:pt x="5778500" y="709231"/>
                </a:lnTo>
                <a:lnTo>
                  <a:pt x="5791200" y="722515"/>
                </a:lnTo>
                <a:lnTo>
                  <a:pt x="5791200" y="732205"/>
                </a:lnTo>
                <a:lnTo>
                  <a:pt x="5803900" y="733450"/>
                </a:lnTo>
                <a:lnTo>
                  <a:pt x="5803900" y="727760"/>
                </a:lnTo>
                <a:lnTo>
                  <a:pt x="5816600" y="718883"/>
                </a:lnTo>
                <a:close/>
              </a:path>
              <a:path w="6456044" h="9404350">
                <a:moveTo>
                  <a:pt x="6022733" y="6519634"/>
                </a:moveTo>
                <a:lnTo>
                  <a:pt x="6022403" y="6491859"/>
                </a:lnTo>
                <a:lnTo>
                  <a:pt x="6021692" y="6472441"/>
                </a:lnTo>
                <a:lnTo>
                  <a:pt x="6020574" y="6461023"/>
                </a:lnTo>
                <a:lnTo>
                  <a:pt x="6019025" y="6457302"/>
                </a:lnTo>
                <a:lnTo>
                  <a:pt x="6016790" y="6458356"/>
                </a:lnTo>
                <a:lnTo>
                  <a:pt x="6013005" y="6501092"/>
                </a:lnTo>
                <a:lnTo>
                  <a:pt x="6012142" y="6539674"/>
                </a:lnTo>
                <a:lnTo>
                  <a:pt x="6011202" y="6595986"/>
                </a:lnTo>
                <a:lnTo>
                  <a:pt x="6008433" y="6775247"/>
                </a:lnTo>
                <a:lnTo>
                  <a:pt x="6006249" y="6904888"/>
                </a:lnTo>
                <a:lnTo>
                  <a:pt x="6005233" y="6966064"/>
                </a:lnTo>
                <a:lnTo>
                  <a:pt x="6004268" y="7027888"/>
                </a:lnTo>
                <a:lnTo>
                  <a:pt x="6002528" y="7150646"/>
                </a:lnTo>
                <a:lnTo>
                  <a:pt x="5999518" y="7372274"/>
                </a:lnTo>
                <a:lnTo>
                  <a:pt x="5998819" y="7418489"/>
                </a:lnTo>
                <a:lnTo>
                  <a:pt x="5998121" y="7459599"/>
                </a:lnTo>
                <a:lnTo>
                  <a:pt x="5996737" y="7523581"/>
                </a:lnTo>
                <a:lnTo>
                  <a:pt x="5994679" y="7580046"/>
                </a:lnTo>
                <a:lnTo>
                  <a:pt x="5993460" y="7615771"/>
                </a:lnTo>
                <a:lnTo>
                  <a:pt x="5991377" y="7689812"/>
                </a:lnTo>
                <a:lnTo>
                  <a:pt x="5990475" y="7728432"/>
                </a:lnTo>
                <a:lnTo>
                  <a:pt x="5989650" y="7768323"/>
                </a:lnTo>
                <a:lnTo>
                  <a:pt x="5988875" y="7809624"/>
                </a:lnTo>
                <a:lnTo>
                  <a:pt x="5987415" y="7897088"/>
                </a:lnTo>
                <a:lnTo>
                  <a:pt x="5983529" y="8151050"/>
                </a:lnTo>
                <a:lnTo>
                  <a:pt x="5981535" y="8269884"/>
                </a:lnTo>
                <a:lnTo>
                  <a:pt x="5980379" y="8333600"/>
                </a:lnTo>
                <a:lnTo>
                  <a:pt x="5979084" y="8400389"/>
                </a:lnTo>
                <a:lnTo>
                  <a:pt x="5977648" y="8470379"/>
                </a:lnTo>
                <a:lnTo>
                  <a:pt x="5976048" y="8543734"/>
                </a:lnTo>
                <a:lnTo>
                  <a:pt x="5975413" y="8587194"/>
                </a:lnTo>
                <a:lnTo>
                  <a:pt x="5975642" y="8620379"/>
                </a:lnTo>
                <a:lnTo>
                  <a:pt x="5976709" y="8641893"/>
                </a:lnTo>
                <a:lnTo>
                  <a:pt x="5978576" y="8650300"/>
                </a:lnTo>
                <a:lnTo>
                  <a:pt x="5981560" y="8650478"/>
                </a:lnTo>
                <a:lnTo>
                  <a:pt x="5983529" y="8643887"/>
                </a:lnTo>
                <a:lnTo>
                  <a:pt x="5986551" y="8595208"/>
                </a:lnTo>
                <a:lnTo>
                  <a:pt x="5988240" y="8550516"/>
                </a:lnTo>
                <a:lnTo>
                  <a:pt x="5989701" y="8499361"/>
                </a:lnTo>
                <a:lnTo>
                  <a:pt x="5990983" y="8443100"/>
                </a:lnTo>
                <a:lnTo>
                  <a:pt x="5992101" y="8383156"/>
                </a:lnTo>
                <a:lnTo>
                  <a:pt x="5993117" y="8320913"/>
                </a:lnTo>
                <a:lnTo>
                  <a:pt x="5995784" y="8134337"/>
                </a:lnTo>
                <a:lnTo>
                  <a:pt x="5996673" y="8076844"/>
                </a:lnTo>
                <a:lnTo>
                  <a:pt x="5997626" y="8024038"/>
                </a:lnTo>
                <a:lnTo>
                  <a:pt x="5998654" y="7977289"/>
                </a:lnTo>
                <a:lnTo>
                  <a:pt x="5999823" y="7938021"/>
                </a:lnTo>
                <a:lnTo>
                  <a:pt x="6002655" y="7887475"/>
                </a:lnTo>
                <a:lnTo>
                  <a:pt x="6002655" y="7860208"/>
                </a:lnTo>
                <a:lnTo>
                  <a:pt x="6001410" y="7855636"/>
                </a:lnTo>
                <a:lnTo>
                  <a:pt x="6000610" y="7848371"/>
                </a:lnTo>
                <a:lnTo>
                  <a:pt x="6000216" y="7837500"/>
                </a:lnTo>
                <a:lnTo>
                  <a:pt x="6000204" y="7822057"/>
                </a:lnTo>
                <a:lnTo>
                  <a:pt x="6000534" y="7801115"/>
                </a:lnTo>
                <a:lnTo>
                  <a:pt x="6001182" y="7773733"/>
                </a:lnTo>
                <a:lnTo>
                  <a:pt x="6004636" y="7643546"/>
                </a:lnTo>
                <a:lnTo>
                  <a:pt x="6006198" y="7580998"/>
                </a:lnTo>
                <a:lnTo>
                  <a:pt x="6007900" y="7507313"/>
                </a:lnTo>
                <a:lnTo>
                  <a:pt x="6009716" y="7421562"/>
                </a:lnTo>
                <a:lnTo>
                  <a:pt x="6011621" y="7322782"/>
                </a:lnTo>
                <a:lnTo>
                  <a:pt x="6013564" y="7210044"/>
                </a:lnTo>
                <a:lnTo>
                  <a:pt x="6015533" y="7082422"/>
                </a:lnTo>
                <a:lnTo>
                  <a:pt x="6020905" y="6720891"/>
                </a:lnTo>
                <a:lnTo>
                  <a:pt x="6021768" y="6656387"/>
                </a:lnTo>
                <a:lnTo>
                  <a:pt x="6022391" y="6601561"/>
                </a:lnTo>
                <a:lnTo>
                  <a:pt x="6022721" y="6556095"/>
                </a:lnTo>
                <a:lnTo>
                  <a:pt x="6022733" y="6519634"/>
                </a:lnTo>
                <a:close/>
              </a:path>
              <a:path w="6456044" h="9404350">
                <a:moveTo>
                  <a:pt x="6046279" y="3424682"/>
                </a:moveTo>
                <a:lnTo>
                  <a:pt x="6045847" y="2848533"/>
                </a:lnTo>
                <a:lnTo>
                  <a:pt x="6044920" y="2254808"/>
                </a:lnTo>
                <a:lnTo>
                  <a:pt x="6043993" y="1859876"/>
                </a:lnTo>
                <a:lnTo>
                  <a:pt x="6043117" y="1598739"/>
                </a:lnTo>
                <a:lnTo>
                  <a:pt x="6042545" y="1482979"/>
                </a:lnTo>
                <a:lnTo>
                  <a:pt x="6042164" y="1426197"/>
                </a:lnTo>
                <a:lnTo>
                  <a:pt x="6041771" y="1387614"/>
                </a:lnTo>
                <a:lnTo>
                  <a:pt x="6038761" y="1304480"/>
                </a:lnTo>
                <a:lnTo>
                  <a:pt x="6036754" y="1236637"/>
                </a:lnTo>
                <a:lnTo>
                  <a:pt x="6035408" y="1168933"/>
                </a:lnTo>
                <a:lnTo>
                  <a:pt x="6034710" y="1105039"/>
                </a:lnTo>
                <a:lnTo>
                  <a:pt x="6034710" y="1048626"/>
                </a:lnTo>
                <a:lnTo>
                  <a:pt x="6035408" y="1003325"/>
                </a:lnTo>
                <a:lnTo>
                  <a:pt x="6036843" y="972794"/>
                </a:lnTo>
                <a:lnTo>
                  <a:pt x="6039015" y="960716"/>
                </a:lnTo>
                <a:lnTo>
                  <a:pt x="6044666" y="957072"/>
                </a:lnTo>
                <a:lnTo>
                  <a:pt x="6044730" y="955484"/>
                </a:lnTo>
                <a:lnTo>
                  <a:pt x="6031941" y="919594"/>
                </a:lnTo>
                <a:lnTo>
                  <a:pt x="6030074" y="877570"/>
                </a:lnTo>
                <a:lnTo>
                  <a:pt x="6029020" y="812482"/>
                </a:lnTo>
                <a:lnTo>
                  <a:pt x="6028423" y="781913"/>
                </a:lnTo>
                <a:lnTo>
                  <a:pt x="6027140" y="763193"/>
                </a:lnTo>
                <a:lnTo>
                  <a:pt x="6024842" y="753795"/>
                </a:lnTo>
                <a:lnTo>
                  <a:pt x="6021222" y="751217"/>
                </a:lnTo>
                <a:lnTo>
                  <a:pt x="6018403" y="752398"/>
                </a:lnTo>
                <a:lnTo>
                  <a:pt x="6016561" y="757288"/>
                </a:lnTo>
                <a:lnTo>
                  <a:pt x="6015583" y="767867"/>
                </a:lnTo>
                <a:lnTo>
                  <a:pt x="6015355" y="786130"/>
                </a:lnTo>
                <a:lnTo>
                  <a:pt x="6015787" y="814070"/>
                </a:lnTo>
                <a:lnTo>
                  <a:pt x="6016764" y="853668"/>
                </a:lnTo>
                <a:lnTo>
                  <a:pt x="6018174" y="906919"/>
                </a:lnTo>
                <a:lnTo>
                  <a:pt x="6019927" y="975817"/>
                </a:lnTo>
                <a:lnTo>
                  <a:pt x="6021908" y="1062367"/>
                </a:lnTo>
                <a:lnTo>
                  <a:pt x="6024003" y="1168527"/>
                </a:lnTo>
                <a:lnTo>
                  <a:pt x="6026124" y="1296327"/>
                </a:lnTo>
                <a:lnTo>
                  <a:pt x="6028169" y="1407845"/>
                </a:lnTo>
                <a:lnTo>
                  <a:pt x="6029972" y="1478356"/>
                </a:lnTo>
                <a:lnTo>
                  <a:pt x="6031065" y="1517777"/>
                </a:lnTo>
                <a:lnTo>
                  <a:pt x="6031001" y="1536014"/>
                </a:lnTo>
                <a:lnTo>
                  <a:pt x="6029337" y="1542973"/>
                </a:lnTo>
                <a:lnTo>
                  <a:pt x="6029337" y="1567992"/>
                </a:lnTo>
                <a:lnTo>
                  <a:pt x="6029757" y="1571523"/>
                </a:lnTo>
                <a:lnTo>
                  <a:pt x="6030163" y="1578013"/>
                </a:lnTo>
                <a:lnTo>
                  <a:pt x="6031573" y="1632216"/>
                </a:lnTo>
                <a:lnTo>
                  <a:pt x="6032144" y="1675396"/>
                </a:lnTo>
                <a:lnTo>
                  <a:pt x="6032627" y="1728622"/>
                </a:lnTo>
                <a:lnTo>
                  <a:pt x="6033046" y="1791398"/>
                </a:lnTo>
                <a:lnTo>
                  <a:pt x="6033516" y="1902358"/>
                </a:lnTo>
                <a:lnTo>
                  <a:pt x="6033833" y="2031949"/>
                </a:lnTo>
                <a:lnTo>
                  <a:pt x="6034011" y="2230793"/>
                </a:lnTo>
                <a:lnTo>
                  <a:pt x="6033897" y="2515552"/>
                </a:lnTo>
                <a:lnTo>
                  <a:pt x="6033287" y="2899981"/>
                </a:lnTo>
                <a:lnTo>
                  <a:pt x="6032043" y="3390163"/>
                </a:lnTo>
                <a:lnTo>
                  <a:pt x="6030061" y="3978884"/>
                </a:lnTo>
                <a:lnTo>
                  <a:pt x="6027318" y="4638992"/>
                </a:lnTo>
                <a:lnTo>
                  <a:pt x="6024257" y="5252580"/>
                </a:lnTo>
                <a:lnTo>
                  <a:pt x="6021489" y="5721782"/>
                </a:lnTo>
                <a:lnTo>
                  <a:pt x="6019495" y="6006338"/>
                </a:lnTo>
                <a:lnTo>
                  <a:pt x="6017933" y="6188418"/>
                </a:lnTo>
                <a:lnTo>
                  <a:pt x="6017057" y="6270104"/>
                </a:lnTo>
                <a:lnTo>
                  <a:pt x="6016510" y="6312027"/>
                </a:lnTo>
                <a:lnTo>
                  <a:pt x="6015748" y="6354851"/>
                </a:lnTo>
                <a:lnTo>
                  <a:pt x="6014364" y="6407340"/>
                </a:lnTo>
                <a:lnTo>
                  <a:pt x="6014605" y="6432715"/>
                </a:lnTo>
                <a:lnTo>
                  <a:pt x="6016536" y="6444450"/>
                </a:lnTo>
                <a:lnTo>
                  <a:pt x="6020422" y="6447295"/>
                </a:lnTo>
                <a:lnTo>
                  <a:pt x="6023343" y="6446952"/>
                </a:lnTo>
                <a:lnTo>
                  <a:pt x="6028106" y="6380048"/>
                </a:lnTo>
                <a:lnTo>
                  <a:pt x="6028512" y="6329388"/>
                </a:lnTo>
                <a:lnTo>
                  <a:pt x="6028956" y="6258115"/>
                </a:lnTo>
                <a:lnTo>
                  <a:pt x="6029655" y="6162738"/>
                </a:lnTo>
                <a:lnTo>
                  <a:pt x="6030785" y="6039713"/>
                </a:lnTo>
                <a:lnTo>
                  <a:pt x="6032347" y="5879236"/>
                </a:lnTo>
                <a:lnTo>
                  <a:pt x="6033719" y="5721693"/>
                </a:lnTo>
                <a:lnTo>
                  <a:pt x="6034938" y="5567731"/>
                </a:lnTo>
                <a:lnTo>
                  <a:pt x="6036500" y="5344947"/>
                </a:lnTo>
                <a:lnTo>
                  <a:pt x="6038151" y="5066525"/>
                </a:lnTo>
                <a:lnTo>
                  <a:pt x="6041568" y="4368724"/>
                </a:lnTo>
                <a:lnTo>
                  <a:pt x="6042241" y="4265701"/>
                </a:lnTo>
                <a:lnTo>
                  <a:pt x="6042711" y="4211548"/>
                </a:lnTo>
                <a:lnTo>
                  <a:pt x="6043244" y="4169778"/>
                </a:lnTo>
                <a:lnTo>
                  <a:pt x="6044476" y="4125976"/>
                </a:lnTo>
                <a:lnTo>
                  <a:pt x="6044831" y="4123791"/>
                </a:lnTo>
                <a:lnTo>
                  <a:pt x="6045022" y="4120883"/>
                </a:lnTo>
                <a:lnTo>
                  <a:pt x="6045632" y="4058259"/>
                </a:lnTo>
                <a:lnTo>
                  <a:pt x="6045949" y="3963403"/>
                </a:lnTo>
                <a:lnTo>
                  <a:pt x="6046216" y="3783368"/>
                </a:lnTo>
                <a:lnTo>
                  <a:pt x="6046279" y="3424682"/>
                </a:lnTo>
                <a:close/>
              </a:path>
              <a:path w="6456044" h="9404350">
                <a:moveTo>
                  <a:pt x="6057900" y="689940"/>
                </a:moveTo>
                <a:lnTo>
                  <a:pt x="6045200" y="676516"/>
                </a:lnTo>
                <a:lnTo>
                  <a:pt x="6045200" y="689089"/>
                </a:lnTo>
                <a:lnTo>
                  <a:pt x="6045200" y="711377"/>
                </a:lnTo>
                <a:lnTo>
                  <a:pt x="6032500" y="716216"/>
                </a:lnTo>
                <a:lnTo>
                  <a:pt x="6032500" y="682586"/>
                </a:lnTo>
                <a:lnTo>
                  <a:pt x="6045200" y="689089"/>
                </a:lnTo>
                <a:lnTo>
                  <a:pt x="6045200" y="676516"/>
                </a:lnTo>
                <a:lnTo>
                  <a:pt x="6032500" y="671207"/>
                </a:lnTo>
                <a:lnTo>
                  <a:pt x="6019800" y="673239"/>
                </a:lnTo>
                <a:lnTo>
                  <a:pt x="6007100" y="678726"/>
                </a:lnTo>
                <a:lnTo>
                  <a:pt x="6007100" y="686701"/>
                </a:lnTo>
                <a:lnTo>
                  <a:pt x="6019800" y="704481"/>
                </a:lnTo>
                <a:lnTo>
                  <a:pt x="6019800" y="719645"/>
                </a:lnTo>
                <a:lnTo>
                  <a:pt x="6007100" y="724662"/>
                </a:lnTo>
                <a:lnTo>
                  <a:pt x="5994400" y="723874"/>
                </a:lnTo>
                <a:lnTo>
                  <a:pt x="5981700" y="709345"/>
                </a:lnTo>
                <a:lnTo>
                  <a:pt x="5981700" y="683793"/>
                </a:lnTo>
                <a:lnTo>
                  <a:pt x="6007100" y="616445"/>
                </a:lnTo>
                <a:lnTo>
                  <a:pt x="5994400" y="585355"/>
                </a:lnTo>
                <a:lnTo>
                  <a:pt x="5994400" y="559041"/>
                </a:lnTo>
                <a:lnTo>
                  <a:pt x="5981700" y="549465"/>
                </a:lnTo>
                <a:lnTo>
                  <a:pt x="5981700" y="576160"/>
                </a:lnTo>
                <a:lnTo>
                  <a:pt x="5981700" y="597052"/>
                </a:lnTo>
                <a:lnTo>
                  <a:pt x="5969000" y="618363"/>
                </a:lnTo>
                <a:lnTo>
                  <a:pt x="5969000" y="663117"/>
                </a:lnTo>
                <a:lnTo>
                  <a:pt x="5969000" y="666432"/>
                </a:lnTo>
                <a:lnTo>
                  <a:pt x="5956300" y="667537"/>
                </a:lnTo>
                <a:lnTo>
                  <a:pt x="5956300" y="668972"/>
                </a:lnTo>
                <a:lnTo>
                  <a:pt x="5943600" y="672109"/>
                </a:lnTo>
                <a:lnTo>
                  <a:pt x="5930900" y="678345"/>
                </a:lnTo>
                <a:lnTo>
                  <a:pt x="5905500" y="684822"/>
                </a:lnTo>
                <a:lnTo>
                  <a:pt x="5905500" y="674852"/>
                </a:lnTo>
                <a:lnTo>
                  <a:pt x="5918200" y="671207"/>
                </a:lnTo>
                <a:lnTo>
                  <a:pt x="5930900" y="667512"/>
                </a:lnTo>
                <a:lnTo>
                  <a:pt x="5930900" y="663016"/>
                </a:lnTo>
                <a:lnTo>
                  <a:pt x="5943600" y="659307"/>
                </a:lnTo>
                <a:lnTo>
                  <a:pt x="5943600" y="657656"/>
                </a:lnTo>
                <a:lnTo>
                  <a:pt x="5956300" y="657974"/>
                </a:lnTo>
                <a:lnTo>
                  <a:pt x="5956300" y="660171"/>
                </a:lnTo>
                <a:lnTo>
                  <a:pt x="5969000" y="663117"/>
                </a:lnTo>
                <a:lnTo>
                  <a:pt x="5969000" y="618363"/>
                </a:lnTo>
                <a:lnTo>
                  <a:pt x="5943600" y="637374"/>
                </a:lnTo>
                <a:lnTo>
                  <a:pt x="5943600" y="634784"/>
                </a:lnTo>
                <a:lnTo>
                  <a:pt x="5956300" y="620966"/>
                </a:lnTo>
                <a:lnTo>
                  <a:pt x="5969000" y="601345"/>
                </a:lnTo>
                <a:lnTo>
                  <a:pt x="5969000" y="576186"/>
                </a:lnTo>
                <a:lnTo>
                  <a:pt x="5956300" y="580682"/>
                </a:lnTo>
                <a:lnTo>
                  <a:pt x="5956300" y="596188"/>
                </a:lnTo>
                <a:lnTo>
                  <a:pt x="5943600" y="596188"/>
                </a:lnTo>
                <a:lnTo>
                  <a:pt x="5943600" y="610425"/>
                </a:lnTo>
                <a:lnTo>
                  <a:pt x="5930900" y="613473"/>
                </a:lnTo>
                <a:lnTo>
                  <a:pt x="5930900" y="601192"/>
                </a:lnTo>
                <a:lnTo>
                  <a:pt x="5943600" y="590321"/>
                </a:lnTo>
                <a:lnTo>
                  <a:pt x="5943600" y="579310"/>
                </a:lnTo>
                <a:lnTo>
                  <a:pt x="5930900" y="568299"/>
                </a:lnTo>
                <a:lnTo>
                  <a:pt x="5918200" y="557390"/>
                </a:lnTo>
                <a:lnTo>
                  <a:pt x="5905500" y="562140"/>
                </a:lnTo>
                <a:lnTo>
                  <a:pt x="5905500" y="568972"/>
                </a:lnTo>
                <a:lnTo>
                  <a:pt x="5892800" y="576084"/>
                </a:lnTo>
                <a:lnTo>
                  <a:pt x="5880100" y="581660"/>
                </a:lnTo>
                <a:lnTo>
                  <a:pt x="5880100" y="584149"/>
                </a:lnTo>
                <a:lnTo>
                  <a:pt x="5867400" y="586079"/>
                </a:lnTo>
                <a:lnTo>
                  <a:pt x="5867400" y="583399"/>
                </a:lnTo>
                <a:lnTo>
                  <a:pt x="5880100" y="576529"/>
                </a:lnTo>
                <a:lnTo>
                  <a:pt x="5892800" y="566877"/>
                </a:lnTo>
                <a:lnTo>
                  <a:pt x="5905500" y="555891"/>
                </a:lnTo>
                <a:lnTo>
                  <a:pt x="5918200" y="548309"/>
                </a:lnTo>
                <a:lnTo>
                  <a:pt x="5943600" y="546252"/>
                </a:lnTo>
                <a:lnTo>
                  <a:pt x="5956300" y="549656"/>
                </a:lnTo>
                <a:lnTo>
                  <a:pt x="5969000" y="558457"/>
                </a:lnTo>
                <a:lnTo>
                  <a:pt x="5981700" y="576160"/>
                </a:lnTo>
                <a:lnTo>
                  <a:pt x="5981700" y="549465"/>
                </a:lnTo>
                <a:lnTo>
                  <a:pt x="5969000" y="539889"/>
                </a:lnTo>
                <a:lnTo>
                  <a:pt x="5956300" y="531647"/>
                </a:lnTo>
                <a:lnTo>
                  <a:pt x="5956300" y="481164"/>
                </a:lnTo>
                <a:lnTo>
                  <a:pt x="5943600" y="482968"/>
                </a:lnTo>
                <a:lnTo>
                  <a:pt x="5943600" y="511009"/>
                </a:lnTo>
                <a:lnTo>
                  <a:pt x="5930900" y="508571"/>
                </a:lnTo>
                <a:lnTo>
                  <a:pt x="5930900" y="486168"/>
                </a:lnTo>
                <a:lnTo>
                  <a:pt x="5918200" y="484771"/>
                </a:lnTo>
                <a:lnTo>
                  <a:pt x="5918200" y="480961"/>
                </a:lnTo>
                <a:lnTo>
                  <a:pt x="5905500" y="475322"/>
                </a:lnTo>
                <a:lnTo>
                  <a:pt x="5892800" y="468452"/>
                </a:lnTo>
                <a:lnTo>
                  <a:pt x="5892800" y="498436"/>
                </a:lnTo>
                <a:lnTo>
                  <a:pt x="5892800" y="533171"/>
                </a:lnTo>
                <a:lnTo>
                  <a:pt x="5880100" y="528840"/>
                </a:lnTo>
                <a:lnTo>
                  <a:pt x="5867400" y="520471"/>
                </a:lnTo>
                <a:lnTo>
                  <a:pt x="5867400" y="505117"/>
                </a:lnTo>
                <a:lnTo>
                  <a:pt x="5854700" y="501167"/>
                </a:lnTo>
                <a:lnTo>
                  <a:pt x="5842000" y="499973"/>
                </a:lnTo>
                <a:lnTo>
                  <a:pt x="5842000" y="489280"/>
                </a:lnTo>
                <a:lnTo>
                  <a:pt x="5854700" y="479031"/>
                </a:lnTo>
                <a:lnTo>
                  <a:pt x="5854700" y="474230"/>
                </a:lnTo>
                <a:lnTo>
                  <a:pt x="5842000" y="474472"/>
                </a:lnTo>
                <a:lnTo>
                  <a:pt x="5829300" y="478904"/>
                </a:lnTo>
                <a:lnTo>
                  <a:pt x="5829300" y="486664"/>
                </a:lnTo>
                <a:lnTo>
                  <a:pt x="5816600" y="493102"/>
                </a:lnTo>
                <a:lnTo>
                  <a:pt x="5803900" y="495846"/>
                </a:lnTo>
                <a:lnTo>
                  <a:pt x="5803900" y="489585"/>
                </a:lnTo>
                <a:lnTo>
                  <a:pt x="5816600" y="476504"/>
                </a:lnTo>
                <a:lnTo>
                  <a:pt x="5829300" y="466661"/>
                </a:lnTo>
                <a:lnTo>
                  <a:pt x="5854700" y="462737"/>
                </a:lnTo>
                <a:lnTo>
                  <a:pt x="5880100" y="467423"/>
                </a:lnTo>
                <a:lnTo>
                  <a:pt x="5880100" y="478980"/>
                </a:lnTo>
                <a:lnTo>
                  <a:pt x="5892800" y="498436"/>
                </a:lnTo>
                <a:lnTo>
                  <a:pt x="5892800" y="468452"/>
                </a:lnTo>
                <a:lnTo>
                  <a:pt x="5867400" y="447878"/>
                </a:lnTo>
                <a:lnTo>
                  <a:pt x="5829300" y="439953"/>
                </a:lnTo>
                <a:lnTo>
                  <a:pt x="5791200" y="444563"/>
                </a:lnTo>
                <a:lnTo>
                  <a:pt x="5791200" y="484809"/>
                </a:lnTo>
                <a:lnTo>
                  <a:pt x="5778500" y="488467"/>
                </a:lnTo>
                <a:lnTo>
                  <a:pt x="5778500" y="512749"/>
                </a:lnTo>
                <a:lnTo>
                  <a:pt x="5765800" y="516166"/>
                </a:lnTo>
                <a:lnTo>
                  <a:pt x="5765800" y="490474"/>
                </a:lnTo>
                <a:lnTo>
                  <a:pt x="5778500" y="482714"/>
                </a:lnTo>
                <a:lnTo>
                  <a:pt x="5778500" y="481863"/>
                </a:lnTo>
                <a:lnTo>
                  <a:pt x="5791200" y="484809"/>
                </a:lnTo>
                <a:lnTo>
                  <a:pt x="5791200" y="444563"/>
                </a:lnTo>
                <a:lnTo>
                  <a:pt x="5765800" y="455930"/>
                </a:lnTo>
                <a:lnTo>
                  <a:pt x="5753100" y="461606"/>
                </a:lnTo>
                <a:lnTo>
                  <a:pt x="5740400" y="466217"/>
                </a:lnTo>
                <a:lnTo>
                  <a:pt x="5727700" y="464388"/>
                </a:lnTo>
                <a:lnTo>
                  <a:pt x="5715000" y="457034"/>
                </a:lnTo>
                <a:lnTo>
                  <a:pt x="5715000" y="435571"/>
                </a:lnTo>
                <a:lnTo>
                  <a:pt x="5727700" y="429615"/>
                </a:lnTo>
                <a:lnTo>
                  <a:pt x="5740400" y="428523"/>
                </a:lnTo>
                <a:lnTo>
                  <a:pt x="5740400" y="433578"/>
                </a:lnTo>
                <a:lnTo>
                  <a:pt x="5753100" y="439216"/>
                </a:lnTo>
                <a:lnTo>
                  <a:pt x="5753100" y="439026"/>
                </a:lnTo>
                <a:lnTo>
                  <a:pt x="5765800" y="433298"/>
                </a:lnTo>
                <a:lnTo>
                  <a:pt x="5765800" y="422300"/>
                </a:lnTo>
                <a:lnTo>
                  <a:pt x="5753100" y="399808"/>
                </a:lnTo>
                <a:lnTo>
                  <a:pt x="5753100" y="414515"/>
                </a:lnTo>
                <a:lnTo>
                  <a:pt x="5753100" y="421335"/>
                </a:lnTo>
                <a:lnTo>
                  <a:pt x="5740400" y="419442"/>
                </a:lnTo>
                <a:lnTo>
                  <a:pt x="5727700" y="416890"/>
                </a:lnTo>
                <a:lnTo>
                  <a:pt x="5715000" y="412902"/>
                </a:lnTo>
                <a:lnTo>
                  <a:pt x="5715000" y="408355"/>
                </a:lnTo>
                <a:lnTo>
                  <a:pt x="5727700" y="404075"/>
                </a:lnTo>
                <a:lnTo>
                  <a:pt x="5727700" y="403885"/>
                </a:lnTo>
                <a:lnTo>
                  <a:pt x="5740400" y="408025"/>
                </a:lnTo>
                <a:lnTo>
                  <a:pt x="5753100" y="414515"/>
                </a:lnTo>
                <a:lnTo>
                  <a:pt x="5753100" y="399808"/>
                </a:lnTo>
                <a:lnTo>
                  <a:pt x="5740400" y="387845"/>
                </a:lnTo>
                <a:lnTo>
                  <a:pt x="5715000" y="388823"/>
                </a:lnTo>
                <a:lnTo>
                  <a:pt x="5689600" y="421728"/>
                </a:lnTo>
                <a:lnTo>
                  <a:pt x="5473700" y="418465"/>
                </a:lnTo>
                <a:lnTo>
                  <a:pt x="5384800" y="417322"/>
                </a:lnTo>
                <a:lnTo>
                  <a:pt x="5308600" y="416255"/>
                </a:lnTo>
                <a:lnTo>
                  <a:pt x="5219700" y="415251"/>
                </a:lnTo>
                <a:lnTo>
                  <a:pt x="5143500" y="414312"/>
                </a:lnTo>
                <a:lnTo>
                  <a:pt x="5054600" y="413397"/>
                </a:lnTo>
                <a:lnTo>
                  <a:pt x="4851400" y="411683"/>
                </a:lnTo>
                <a:lnTo>
                  <a:pt x="4737100" y="410832"/>
                </a:lnTo>
                <a:lnTo>
                  <a:pt x="4610100" y="409994"/>
                </a:lnTo>
                <a:lnTo>
                  <a:pt x="4470400" y="409130"/>
                </a:lnTo>
                <a:lnTo>
                  <a:pt x="4318000" y="408305"/>
                </a:lnTo>
                <a:lnTo>
                  <a:pt x="4127500" y="407377"/>
                </a:lnTo>
                <a:lnTo>
                  <a:pt x="3911600" y="406514"/>
                </a:lnTo>
                <a:lnTo>
                  <a:pt x="3619500" y="405561"/>
                </a:lnTo>
                <a:lnTo>
                  <a:pt x="3263900" y="404533"/>
                </a:lnTo>
                <a:lnTo>
                  <a:pt x="2882900" y="403618"/>
                </a:lnTo>
                <a:lnTo>
                  <a:pt x="2819400" y="403491"/>
                </a:lnTo>
                <a:lnTo>
                  <a:pt x="2768600" y="403364"/>
                </a:lnTo>
                <a:lnTo>
                  <a:pt x="2705100" y="403250"/>
                </a:lnTo>
                <a:lnTo>
                  <a:pt x="2654300" y="403123"/>
                </a:lnTo>
                <a:lnTo>
                  <a:pt x="2590800" y="403009"/>
                </a:lnTo>
                <a:lnTo>
                  <a:pt x="2527300" y="402894"/>
                </a:lnTo>
                <a:lnTo>
                  <a:pt x="2476500" y="402780"/>
                </a:lnTo>
                <a:lnTo>
                  <a:pt x="2413000" y="402666"/>
                </a:lnTo>
                <a:lnTo>
                  <a:pt x="2349500" y="402551"/>
                </a:lnTo>
                <a:lnTo>
                  <a:pt x="2286000" y="402450"/>
                </a:lnTo>
                <a:lnTo>
                  <a:pt x="2222500" y="402336"/>
                </a:lnTo>
                <a:lnTo>
                  <a:pt x="2159000" y="402234"/>
                </a:lnTo>
                <a:lnTo>
                  <a:pt x="2108200" y="402132"/>
                </a:lnTo>
                <a:lnTo>
                  <a:pt x="2044700" y="402018"/>
                </a:lnTo>
                <a:lnTo>
                  <a:pt x="1981200" y="401916"/>
                </a:lnTo>
                <a:lnTo>
                  <a:pt x="1917700" y="401815"/>
                </a:lnTo>
                <a:lnTo>
                  <a:pt x="1892300" y="401777"/>
                </a:lnTo>
                <a:lnTo>
                  <a:pt x="1828800" y="401675"/>
                </a:lnTo>
                <a:lnTo>
                  <a:pt x="1752600" y="401561"/>
                </a:lnTo>
                <a:lnTo>
                  <a:pt x="1689100" y="401472"/>
                </a:lnTo>
                <a:lnTo>
                  <a:pt x="1612900" y="401370"/>
                </a:lnTo>
                <a:lnTo>
                  <a:pt x="1549400" y="401269"/>
                </a:lnTo>
                <a:lnTo>
                  <a:pt x="1485900" y="401180"/>
                </a:lnTo>
                <a:lnTo>
                  <a:pt x="1422400" y="401091"/>
                </a:lnTo>
                <a:lnTo>
                  <a:pt x="1346200" y="400977"/>
                </a:lnTo>
                <a:lnTo>
                  <a:pt x="1282700" y="400900"/>
                </a:lnTo>
                <a:lnTo>
                  <a:pt x="1219200" y="400812"/>
                </a:lnTo>
                <a:lnTo>
                  <a:pt x="1155700" y="400723"/>
                </a:lnTo>
                <a:lnTo>
                  <a:pt x="1092200" y="400634"/>
                </a:lnTo>
                <a:lnTo>
                  <a:pt x="990600" y="400519"/>
                </a:lnTo>
                <a:lnTo>
                  <a:pt x="927100" y="400431"/>
                </a:lnTo>
                <a:lnTo>
                  <a:pt x="863600" y="400342"/>
                </a:lnTo>
                <a:lnTo>
                  <a:pt x="800100" y="400265"/>
                </a:lnTo>
                <a:lnTo>
                  <a:pt x="723900" y="400177"/>
                </a:lnTo>
                <a:lnTo>
                  <a:pt x="660400" y="400100"/>
                </a:lnTo>
                <a:lnTo>
                  <a:pt x="596900" y="400011"/>
                </a:lnTo>
                <a:lnTo>
                  <a:pt x="520700" y="399935"/>
                </a:lnTo>
                <a:lnTo>
                  <a:pt x="457200" y="399846"/>
                </a:lnTo>
                <a:lnTo>
                  <a:pt x="381000" y="399770"/>
                </a:lnTo>
                <a:lnTo>
                  <a:pt x="317500" y="399694"/>
                </a:lnTo>
                <a:lnTo>
                  <a:pt x="254000" y="399605"/>
                </a:lnTo>
                <a:lnTo>
                  <a:pt x="177800" y="399529"/>
                </a:lnTo>
                <a:lnTo>
                  <a:pt x="114300" y="399453"/>
                </a:lnTo>
                <a:lnTo>
                  <a:pt x="38100" y="399376"/>
                </a:lnTo>
                <a:lnTo>
                  <a:pt x="0" y="399326"/>
                </a:lnTo>
                <a:lnTo>
                  <a:pt x="0" y="416991"/>
                </a:lnTo>
                <a:lnTo>
                  <a:pt x="990600" y="416877"/>
                </a:lnTo>
                <a:lnTo>
                  <a:pt x="1066800" y="416775"/>
                </a:lnTo>
                <a:lnTo>
                  <a:pt x="1155700" y="416648"/>
                </a:lnTo>
                <a:lnTo>
                  <a:pt x="1219200" y="416560"/>
                </a:lnTo>
                <a:lnTo>
                  <a:pt x="1282700" y="416471"/>
                </a:lnTo>
                <a:lnTo>
                  <a:pt x="1346200" y="416369"/>
                </a:lnTo>
                <a:lnTo>
                  <a:pt x="1422400" y="416280"/>
                </a:lnTo>
                <a:lnTo>
                  <a:pt x="1485900" y="416179"/>
                </a:lnTo>
                <a:lnTo>
                  <a:pt x="1549400" y="416077"/>
                </a:lnTo>
                <a:lnTo>
                  <a:pt x="1612900" y="415988"/>
                </a:lnTo>
                <a:lnTo>
                  <a:pt x="1689100" y="415886"/>
                </a:lnTo>
                <a:lnTo>
                  <a:pt x="1752600" y="415798"/>
                </a:lnTo>
                <a:lnTo>
                  <a:pt x="1854200" y="415671"/>
                </a:lnTo>
                <a:lnTo>
                  <a:pt x="2933700" y="415556"/>
                </a:lnTo>
                <a:lnTo>
                  <a:pt x="3314700" y="415531"/>
                </a:lnTo>
                <a:lnTo>
                  <a:pt x="3416300" y="415798"/>
                </a:lnTo>
                <a:lnTo>
                  <a:pt x="3517900" y="416140"/>
                </a:lnTo>
                <a:lnTo>
                  <a:pt x="3619500" y="416547"/>
                </a:lnTo>
                <a:lnTo>
                  <a:pt x="3670300" y="416788"/>
                </a:lnTo>
                <a:lnTo>
                  <a:pt x="3708400" y="417029"/>
                </a:lnTo>
                <a:lnTo>
                  <a:pt x="3759200" y="417309"/>
                </a:lnTo>
                <a:lnTo>
                  <a:pt x="3797300" y="417601"/>
                </a:lnTo>
                <a:lnTo>
                  <a:pt x="4711700" y="424942"/>
                </a:lnTo>
                <a:lnTo>
                  <a:pt x="5143500" y="428256"/>
                </a:lnTo>
                <a:lnTo>
                  <a:pt x="5384800" y="430060"/>
                </a:lnTo>
                <a:lnTo>
                  <a:pt x="5524500" y="431025"/>
                </a:lnTo>
                <a:lnTo>
                  <a:pt x="5613400" y="431533"/>
                </a:lnTo>
                <a:lnTo>
                  <a:pt x="5676900" y="431863"/>
                </a:lnTo>
                <a:lnTo>
                  <a:pt x="5702300" y="431939"/>
                </a:lnTo>
                <a:lnTo>
                  <a:pt x="5702300" y="469874"/>
                </a:lnTo>
                <a:lnTo>
                  <a:pt x="5715000" y="482803"/>
                </a:lnTo>
                <a:lnTo>
                  <a:pt x="5727700" y="489318"/>
                </a:lnTo>
                <a:lnTo>
                  <a:pt x="5740400" y="493674"/>
                </a:lnTo>
                <a:lnTo>
                  <a:pt x="5727700" y="509346"/>
                </a:lnTo>
                <a:lnTo>
                  <a:pt x="5727700" y="525957"/>
                </a:lnTo>
                <a:lnTo>
                  <a:pt x="5740400" y="528675"/>
                </a:lnTo>
                <a:lnTo>
                  <a:pt x="5740400" y="529132"/>
                </a:lnTo>
                <a:lnTo>
                  <a:pt x="5753100" y="532701"/>
                </a:lnTo>
                <a:lnTo>
                  <a:pt x="5753100" y="564934"/>
                </a:lnTo>
                <a:lnTo>
                  <a:pt x="5765800" y="566191"/>
                </a:lnTo>
                <a:lnTo>
                  <a:pt x="5778500" y="564070"/>
                </a:lnTo>
                <a:lnTo>
                  <a:pt x="5791200" y="558977"/>
                </a:lnTo>
                <a:lnTo>
                  <a:pt x="5791200" y="511937"/>
                </a:lnTo>
                <a:lnTo>
                  <a:pt x="5803900" y="506171"/>
                </a:lnTo>
                <a:lnTo>
                  <a:pt x="5803900" y="541147"/>
                </a:lnTo>
                <a:lnTo>
                  <a:pt x="5816600" y="544753"/>
                </a:lnTo>
                <a:lnTo>
                  <a:pt x="5816600" y="548500"/>
                </a:lnTo>
                <a:lnTo>
                  <a:pt x="5816879" y="548462"/>
                </a:lnTo>
                <a:lnTo>
                  <a:pt x="5829300" y="547001"/>
                </a:lnTo>
                <a:lnTo>
                  <a:pt x="5829300" y="540232"/>
                </a:lnTo>
                <a:lnTo>
                  <a:pt x="5842000" y="528142"/>
                </a:lnTo>
                <a:lnTo>
                  <a:pt x="5842000" y="511175"/>
                </a:lnTo>
                <a:lnTo>
                  <a:pt x="5854700" y="511175"/>
                </a:lnTo>
                <a:lnTo>
                  <a:pt x="5854700" y="526021"/>
                </a:lnTo>
                <a:lnTo>
                  <a:pt x="5842000" y="550329"/>
                </a:lnTo>
                <a:lnTo>
                  <a:pt x="5829300" y="570928"/>
                </a:lnTo>
                <a:lnTo>
                  <a:pt x="5791200" y="583082"/>
                </a:lnTo>
                <a:lnTo>
                  <a:pt x="5765800" y="582091"/>
                </a:lnTo>
                <a:lnTo>
                  <a:pt x="5740400" y="576795"/>
                </a:lnTo>
                <a:lnTo>
                  <a:pt x="5727700" y="580402"/>
                </a:lnTo>
                <a:lnTo>
                  <a:pt x="5740400" y="591756"/>
                </a:lnTo>
                <a:lnTo>
                  <a:pt x="5753100" y="609727"/>
                </a:lnTo>
                <a:lnTo>
                  <a:pt x="5765800" y="626935"/>
                </a:lnTo>
                <a:lnTo>
                  <a:pt x="5753100" y="637171"/>
                </a:lnTo>
                <a:lnTo>
                  <a:pt x="5753100" y="642835"/>
                </a:lnTo>
                <a:lnTo>
                  <a:pt x="5740400" y="643966"/>
                </a:lnTo>
                <a:lnTo>
                  <a:pt x="5740400" y="628065"/>
                </a:lnTo>
                <a:lnTo>
                  <a:pt x="5727700" y="626618"/>
                </a:lnTo>
                <a:lnTo>
                  <a:pt x="5727700" y="629069"/>
                </a:lnTo>
                <a:lnTo>
                  <a:pt x="5715000" y="635419"/>
                </a:lnTo>
                <a:lnTo>
                  <a:pt x="5702300" y="646341"/>
                </a:lnTo>
                <a:lnTo>
                  <a:pt x="5702300" y="654761"/>
                </a:lnTo>
                <a:lnTo>
                  <a:pt x="5715000" y="659663"/>
                </a:lnTo>
                <a:lnTo>
                  <a:pt x="5740400" y="660069"/>
                </a:lnTo>
                <a:lnTo>
                  <a:pt x="5753100" y="659498"/>
                </a:lnTo>
                <a:lnTo>
                  <a:pt x="5765800" y="662051"/>
                </a:lnTo>
                <a:lnTo>
                  <a:pt x="5765800" y="651129"/>
                </a:lnTo>
                <a:lnTo>
                  <a:pt x="5778500" y="639965"/>
                </a:lnTo>
                <a:lnTo>
                  <a:pt x="5791200" y="630707"/>
                </a:lnTo>
                <a:lnTo>
                  <a:pt x="5803900" y="622592"/>
                </a:lnTo>
                <a:lnTo>
                  <a:pt x="5803900" y="616775"/>
                </a:lnTo>
                <a:lnTo>
                  <a:pt x="5791200" y="613117"/>
                </a:lnTo>
                <a:lnTo>
                  <a:pt x="5778500" y="611543"/>
                </a:lnTo>
                <a:lnTo>
                  <a:pt x="5765800" y="609574"/>
                </a:lnTo>
                <a:lnTo>
                  <a:pt x="5765800" y="602437"/>
                </a:lnTo>
                <a:lnTo>
                  <a:pt x="5778500" y="601751"/>
                </a:lnTo>
                <a:lnTo>
                  <a:pt x="5791200" y="601726"/>
                </a:lnTo>
                <a:lnTo>
                  <a:pt x="5803900" y="599922"/>
                </a:lnTo>
                <a:lnTo>
                  <a:pt x="5816600" y="596011"/>
                </a:lnTo>
                <a:lnTo>
                  <a:pt x="5829300" y="589622"/>
                </a:lnTo>
                <a:lnTo>
                  <a:pt x="5829300" y="584403"/>
                </a:lnTo>
                <a:lnTo>
                  <a:pt x="5842000" y="580136"/>
                </a:lnTo>
                <a:lnTo>
                  <a:pt x="5842000" y="576186"/>
                </a:lnTo>
                <a:lnTo>
                  <a:pt x="5854700" y="579310"/>
                </a:lnTo>
                <a:lnTo>
                  <a:pt x="5854700" y="593064"/>
                </a:lnTo>
                <a:lnTo>
                  <a:pt x="5842000" y="596188"/>
                </a:lnTo>
                <a:lnTo>
                  <a:pt x="5842000" y="601268"/>
                </a:lnTo>
                <a:lnTo>
                  <a:pt x="5842000" y="613918"/>
                </a:lnTo>
                <a:lnTo>
                  <a:pt x="5842000" y="647128"/>
                </a:lnTo>
                <a:lnTo>
                  <a:pt x="5842000" y="654519"/>
                </a:lnTo>
                <a:lnTo>
                  <a:pt x="5842000" y="683945"/>
                </a:lnTo>
                <a:lnTo>
                  <a:pt x="5829300" y="678180"/>
                </a:lnTo>
                <a:lnTo>
                  <a:pt x="5829300" y="662457"/>
                </a:lnTo>
                <a:lnTo>
                  <a:pt x="5842000" y="654519"/>
                </a:lnTo>
                <a:lnTo>
                  <a:pt x="5842000" y="647128"/>
                </a:lnTo>
                <a:lnTo>
                  <a:pt x="5829300" y="650582"/>
                </a:lnTo>
                <a:lnTo>
                  <a:pt x="5829300" y="620776"/>
                </a:lnTo>
                <a:lnTo>
                  <a:pt x="5842000" y="613918"/>
                </a:lnTo>
                <a:lnTo>
                  <a:pt x="5842000" y="601268"/>
                </a:lnTo>
                <a:lnTo>
                  <a:pt x="5829300" y="607885"/>
                </a:lnTo>
                <a:lnTo>
                  <a:pt x="5829300" y="617829"/>
                </a:lnTo>
                <a:lnTo>
                  <a:pt x="5803900" y="630593"/>
                </a:lnTo>
                <a:lnTo>
                  <a:pt x="5791200" y="645693"/>
                </a:lnTo>
                <a:lnTo>
                  <a:pt x="5778500" y="653084"/>
                </a:lnTo>
                <a:lnTo>
                  <a:pt x="5778500" y="661047"/>
                </a:lnTo>
                <a:lnTo>
                  <a:pt x="5791200" y="661136"/>
                </a:lnTo>
                <a:lnTo>
                  <a:pt x="5791200" y="656132"/>
                </a:lnTo>
                <a:lnTo>
                  <a:pt x="5803900" y="649947"/>
                </a:lnTo>
                <a:lnTo>
                  <a:pt x="5803900" y="642899"/>
                </a:lnTo>
                <a:lnTo>
                  <a:pt x="5816600" y="642543"/>
                </a:lnTo>
                <a:lnTo>
                  <a:pt x="5816600" y="659638"/>
                </a:lnTo>
                <a:lnTo>
                  <a:pt x="5803900" y="668070"/>
                </a:lnTo>
                <a:lnTo>
                  <a:pt x="5791200" y="673036"/>
                </a:lnTo>
                <a:lnTo>
                  <a:pt x="5778500" y="673646"/>
                </a:lnTo>
                <a:lnTo>
                  <a:pt x="5765800" y="668997"/>
                </a:lnTo>
                <a:lnTo>
                  <a:pt x="5765800" y="668350"/>
                </a:lnTo>
                <a:lnTo>
                  <a:pt x="5753100" y="679005"/>
                </a:lnTo>
                <a:lnTo>
                  <a:pt x="5753100" y="687260"/>
                </a:lnTo>
                <a:lnTo>
                  <a:pt x="5740400" y="687781"/>
                </a:lnTo>
                <a:lnTo>
                  <a:pt x="5740400" y="682459"/>
                </a:lnTo>
                <a:lnTo>
                  <a:pt x="5727700" y="677087"/>
                </a:lnTo>
                <a:lnTo>
                  <a:pt x="5727700" y="683691"/>
                </a:lnTo>
                <a:lnTo>
                  <a:pt x="5715000" y="698461"/>
                </a:lnTo>
                <a:lnTo>
                  <a:pt x="5715000" y="717575"/>
                </a:lnTo>
                <a:lnTo>
                  <a:pt x="5702300" y="730199"/>
                </a:lnTo>
                <a:lnTo>
                  <a:pt x="5715000" y="736676"/>
                </a:lnTo>
                <a:lnTo>
                  <a:pt x="5715000" y="736396"/>
                </a:lnTo>
                <a:lnTo>
                  <a:pt x="5740400" y="728751"/>
                </a:lnTo>
                <a:lnTo>
                  <a:pt x="5753100" y="722477"/>
                </a:lnTo>
                <a:lnTo>
                  <a:pt x="5765800" y="721017"/>
                </a:lnTo>
                <a:lnTo>
                  <a:pt x="5765800" y="691642"/>
                </a:lnTo>
                <a:lnTo>
                  <a:pt x="5778500" y="685965"/>
                </a:lnTo>
                <a:lnTo>
                  <a:pt x="5791200" y="685571"/>
                </a:lnTo>
                <a:lnTo>
                  <a:pt x="5791200" y="697179"/>
                </a:lnTo>
                <a:lnTo>
                  <a:pt x="5803900" y="692569"/>
                </a:lnTo>
                <a:lnTo>
                  <a:pt x="5803900" y="687273"/>
                </a:lnTo>
                <a:lnTo>
                  <a:pt x="5816879" y="684352"/>
                </a:lnTo>
                <a:lnTo>
                  <a:pt x="5829300" y="687222"/>
                </a:lnTo>
                <a:lnTo>
                  <a:pt x="5829300" y="693572"/>
                </a:lnTo>
                <a:lnTo>
                  <a:pt x="5854700" y="704265"/>
                </a:lnTo>
                <a:lnTo>
                  <a:pt x="5867400" y="706247"/>
                </a:lnTo>
                <a:lnTo>
                  <a:pt x="5867400" y="685825"/>
                </a:lnTo>
                <a:lnTo>
                  <a:pt x="5854700" y="654862"/>
                </a:lnTo>
                <a:lnTo>
                  <a:pt x="5867400" y="620509"/>
                </a:lnTo>
                <a:lnTo>
                  <a:pt x="5892800" y="592670"/>
                </a:lnTo>
                <a:lnTo>
                  <a:pt x="5918200" y="581190"/>
                </a:lnTo>
                <a:lnTo>
                  <a:pt x="5930900" y="584631"/>
                </a:lnTo>
                <a:lnTo>
                  <a:pt x="5930900" y="592594"/>
                </a:lnTo>
                <a:lnTo>
                  <a:pt x="5918200" y="601560"/>
                </a:lnTo>
                <a:lnTo>
                  <a:pt x="5918200" y="646493"/>
                </a:lnTo>
                <a:lnTo>
                  <a:pt x="5918200" y="652589"/>
                </a:lnTo>
                <a:lnTo>
                  <a:pt x="5905500" y="660514"/>
                </a:lnTo>
                <a:lnTo>
                  <a:pt x="5892800" y="667931"/>
                </a:lnTo>
                <a:lnTo>
                  <a:pt x="5892800" y="659384"/>
                </a:lnTo>
                <a:lnTo>
                  <a:pt x="5905500" y="653453"/>
                </a:lnTo>
                <a:lnTo>
                  <a:pt x="5905500" y="649058"/>
                </a:lnTo>
                <a:lnTo>
                  <a:pt x="5918200" y="646493"/>
                </a:lnTo>
                <a:lnTo>
                  <a:pt x="5918200" y="601560"/>
                </a:lnTo>
                <a:lnTo>
                  <a:pt x="5905500" y="607974"/>
                </a:lnTo>
                <a:lnTo>
                  <a:pt x="5892800" y="610946"/>
                </a:lnTo>
                <a:lnTo>
                  <a:pt x="5892800" y="620852"/>
                </a:lnTo>
                <a:lnTo>
                  <a:pt x="5905500" y="628586"/>
                </a:lnTo>
                <a:lnTo>
                  <a:pt x="5905500" y="642924"/>
                </a:lnTo>
                <a:lnTo>
                  <a:pt x="5892800" y="648309"/>
                </a:lnTo>
                <a:lnTo>
                  <a:pt x="5880100" y="659307"/>
                </a:lnTo>
                <a:lnTo>
                  <a:pt x="5880100" y="694385"/>
                </a:lnTo>
                <a:lnTo>
                  <a:pt x="5892800" y="693572"/>
                </a:lnTo>
                <a:lnTo>
                  <a:pt x="5905500" y="697115"/>
                </a:lnTo>
                <a:lnTo>
                  <a:pt x="5905500" y="704202"/>
                </a:lnTo>
                <a:lnTo>
                  <a:pt x="5918200" y="714019"/>
                </a:lnTo>
                <a:lnTo>
                  <a:pt x="5918200" y="721944"/>
                </a:lnTo>
                <a:lnTo>
                  <a:pt x="5930900" y="725893"/>
                </a:lnTo>
                <a:lnTo>
                  <a:pt x="5930900" y="719328"/>
                </a:lnTo>
                <a:lnTo>
                  <a:pt x="5943600" y="709168"/>
                </a:lnTo>
                <a:lnTo>
                  <a:pt x="5943600" y="705294"/>
                </a:lnTo>
                <a:lnTo>
                  <a:pt x="5956300" y="707872"/>
                </a:lnTo>
                <a:lnTo>
                  <a:pt x="5956300" y="717105"/>
                </a:lnTo>
                <a:lnTo>
                  <a:pt x="5981700" y="732993"/>
                </a:lnTo>
                <a:lnTo>
                  <a:pt x="6007100" y="740283"/>
                </a:lnTo>
                <a:lnTo>
                  <a:pt x="6032500" y="738200"/>
                </a:lnTo>
                <a:lnTo>
                  <a:pt x="6057900" y="725957"/>
                </a:lnTo>
                <a:lnTo>
                  <a:pt x="6057900" y="689940"/>
                </a:lnTo>
                <a:close/>
              </a:path>
              <a:path w="6456044" h="9404350">
                <a:moveTo>
                  <a:pt x="6167729" y="1197305"/>
                </a:moveTo>
                <a:lnTo>
                  <a:pt x="6167526" y="1192352"/>
                </a:lnTo>
                <a:lnTo>
                  <a:pt x="6163818" y="1194054"/>
                </a:lnTo>
                <a:lnTo>
                  <a:pt x="6154318" y="1208227"/>
                </a:lnTo>
                <a:lnTo>
                  <a:pt x="6144349" y="1229753"/>
                </a:lnTo>
                <a:lnTo>
                  <a:pt x="6136043" y="1253375"/>
                </a:lnTo>
                <a:lnTo>
                  <a:pt x="6131522" y="1273810"/>
                </a:lnTo>
                <a:lnTo>
                  <a:pt x="6128715" y="1298816"/>
                </a:lnTo>
                <a:lnTo>
                  <a:pt x="6134963" y="1280439"/>
                </a:lnTo>
                <a:lnTo>
                  <a:pt x="6142799" y="1258087"/>
                </a:lnTo>
                <a:lnTo>
                  <a:pt x="6151207" y="1236103"/>
                </a:lnTo>
                <a:lnTo>
                  <a:pt x="6159182" y="1218806"/>
                </a:lnTo>
                <a:lnTo>
                  <a:pt x="6164808" y="1206817"/>
                </a:lnTo>
                <a:lnTo>
                  <a:pt x="6167729" y="1197305"/>
                </a:lnTo>
                <a:close/>
              </a:path>
              <a:path w="6456044" h="9404350">
                <a:moveTo>
                  <a:pt x="6253302" y="8322919"/>
                </a:moveTo>
                <a:lnTo>
                  <a:pt x="6251803" y="8311642"/>
                </a:lnTo>
                <a:lnTo>
                  <a:pt x="6246584" y="8303158"/>
                </a:lnTo>
                <a:lnTo>
                  <a:pt x="6237884" y="8300288"/>
                </a:lnTo>
                <a:lnTo>
                  <a:pt x="6227000" y="8302269"/>
                </a:lnTo>
                <a:lnTo>
                  <a:pt x="6216447" y="8308175"/>
                </a:lnTo>
                <a:lnTo>
                  <a:pt x="6208776" y="8317065"/>
                </a:lnTo>
                <a:lnTo>
                  <a:pt x="6207303" y="8329219"/>
                </a:lnTo>
                <a:lnTo>
                  <a:pt x="6214935" y="8338236"/>
                </a:lnTo>
                <a:lnTo>
                  <a:pt x="6228677" y="8342325"/>
                </a:lnTo>
                <a:lnTo>
                  <a:pt x="6245568" y="8339620"/>
                </a:lnTo>
                <a:lnTo>
                  <a:pt x="6251194" y="8333435"/>
                </a:lnTo>
                <a:lnTo>
                  <a:pt x="6253302" y="8322919"/>
                </a:lnTo>
                <a:close/>
              </a:path>
              <a:path w="6456044" h="9404350">
                <a:moveTo>
                  <a:pt x="6283401" y="1087869"/>
                </a:moveTo>
                <a:lnTo>
                  <a:pt x="6281382" y="1073442"/>
                </a:lnTo>
                <a:lnTo>
                  <a:pt x="6270917" y="1064044"/>
                </a:lnTo>
                <a:lnTo>
                  <a:pt x="6267653" y="1064094"/>
                </a:lnTo>
                <a:lnTo>
                  <a:pt x="6267653" y="1085583"/>
                </a:lnTo>
                <a:lnTo>
                  <a:pt x="6266396" y="1093012"/>
                </a:lnTo>
                <a:lnTo>
                  <a:pt x="6261328" y="1096276"/>
                </a:lnTo>
                <a:lnTo>
                  <a:pt x="6256210" y="1096276"/>
                </a:lnTo>
                <a:lnTo>
                  <a:pt x="6253480" y="1091768"/>
                </a:lnTo>
                <a:lnTo>
                  <a:pt x="6253480" y="1075270"/>
                </a:lnTo>
                <a:lnTo>
                  <a:pt x="6255804" y="1071219"/>
                </a:lnTo>
                <a:lnTo>
                  <a:pt x="6259728" y="1072502"/>
                </a:lnTo>
                <a:lnTo>
                  <a:pt x="6265354" y="1077556"/>
                </a:lnTo>
                <a:lnTo>
                  <a:pt x="6267653" y="1085583"/>
                </a:lnTo>
                <a:lnTo>
                  <a:pt x="6267653" y="1064094"/>
                </a:lnTo>
                <a:lnTo>
                  <a:pt x="6261328" y="1064183"/>
                </a:lnTo>
                <a:lnTo>
                  <a:pt x="6254432" y="1064285"/>
                </a:lnTo>
                <a:lnTo>
                  <a:pt x="6253480" y="1064996"/>
                </a:lnTo>
                <a:lnTo>
                  <a:pt x="6253340" y="1065085"/>
                </a:lnTo>
                <a:lnTo>
                  <a:pt x="6243929" y="1072070"/>
                </a:lnTo>
                <a:lnTo>
                  <a:pt x="6240196" y="1083525"/>
                </a:lnTo>
                <a:lnTo>
                  <a:pt x="6243294" y="1095463"/>
                </a:lnTo>
                <a:lnTo>
                  <a:pt x="6253340" y="1104646"/>
                </a:lnTo>
                <a:lnTo>
                  <a:pt x="6253480" y="1104722"/>
                </a:lnTo>
                <a:lnTo>
                  <a:pt x="6263640" y="1109789"/>
                </a:lnTo>
                <a:lnTo>
                  <a:pt x="6267196" y="1109472"/>
                </a:lnTo>
                <a:lnTo>
                  <a:pt x="6274600" y="1102779"/>
                </a:lnTo>
                <a:lnTo>
                  <a:pt x="6283401" y="1087869"/>
                </a:lnTo>
                <a:close/>
              </a:path>
              <a:path w="6456044" h="9404350">
                <a:moveTo>
                  <a:pt x="6286754" y="5478361"/>
                </a:moveTo>
                <a:lnTo>
                  <a:pt x="6283718" y="5414238"/>
                </a:lnTo>
                <a:lnTo>
                  <a:pt x="6283452" y="5353393"/>
                </a:lnTo>
                <a:lnTo>
                  <a:pt x="6283261" y="5284190"/>
                </a:lnTo>
                <a:lnTo>
                  <a:pt x="6282906" y="5215293"/>
                </a:lnTo>
                <a:lnTo>
                  <a:pt x="6282144" y="5155374"/>
                </a:lnTo>
                <a:lnTo>
                  <a:pt x="6280709" y="5113071"/>
                </a:lnTo>
                <a:lnTo>
                  <a:pt x="6278372" y="5097043"/>
                </a:lnTo>
                <a:lnTo>
                  <a:pt x="6277318" y="5098516"/>
                </a:lnTo>
                <a:lnTo>
                  <a:pt x="6273406" y="5149583"/>
                </a:lnTo>
                <a:lnTo>
                  <a:pt x="6272377" y="5189867"/>
                </a:lnTo>
                <a:lnTo>
                  <a:pt x="6271565" y="5241188"/>
                </a:lnTo>
                <a:lnTo>
                  <a:pt x="6270625" y="5338343"/>
                </a:lnTo>
                <a:lnTo>
                  <a:pt x="6268110" y="5768327"/>
                </a:lnTo>
                <a:lnTo>
                  <a:pt x="6267234" y="5890692"/>
                </a:lnTo>
                <a:lnTo>
                  <a:pt x="6266142" y="6022340"/>
                </a:lnTo>
                <a:lnTo>
                  <a:pt x="6265481" y="6091580"/>
                </a:lnTo>
                <a:lnTo>
                  <a:pt x="6264745" y="6163056"/>
                </a:lnTo>
                <a:lnTo>
                  <a:pt x="6263932" y="6236741"/>
                </a:lnTo>
                <a:lnTo>
                  <a:pt x="6263005" y="6312611"/>
                </a:lnTo>
                <a:lnTo>
                  <a:pt x="6261989" y="6390627"/>
                </a:lnTo>
                <a:lnTo>
                  <a:pt x="6260871" y="6470790"/>
                </a:lnTo>
                <a:lnTo>
                  <a:pt x="6259627" y="6553047"/>
                </a:lnTo>
                <a:lnTo>
                  <a:pt x="6258268" y="6637375"/>
                </a:lnTo>
                <a:lnTo>
                  <a:pt x="6256769" y="6723748"/>
                </a:lnTo>
                <a:lnTo>
                  <a:pt x="6255143" y="6812153"/>
                </a:lnTo>
                <a:lnTo>
                  <a:pt x="6253378" y="6902539"/>
                </a:lnTo>
                <a:lnTo>
                  <a:pt x="6251460" y="6994906"/>
                </a:lnTo>
                <a:lnTo>
                  <a:pt x="6248768" y="7126300"/>
                </a:lnTo>
                <a:lnTo>
                  <a:pt x="6246761" y="7234288"/>
                </a:lnTo>
                <a:lnTo>
                  <a:pt x="6245314" y="7321232"/>
                </a:lnTo>
                <a:lnTo>
                  <a:pt x="6243498" y="7441374"/>
                </a:lnTo>
                <a:lnTo>
                  <a:pt x="6242850" y="7479297"/>
                </a:lnTo>
                <a:lnTo>
                  <a:pt x="6241389" y="7522654"/>
                </a:lnTo>
                <a:lnTo>
                  <a:pt x="6232461" y="7547178"/>
                </a:lnTo>
                <a:lnTo>
                  <a:pt x="6233426" y="7548245"/>
                </a:lnTo>
                <a:lnTo>
                  <a:pt x="6253302" y="7504811"/>
                </a:lnTo>
                <a:lnTo>
                  <a:pt x="6255283" y="7440676"/>
                </a:lnTo>
                <a:lnTo>
                  <a:pt x="6256261" y="7398093"/>
                </a:lnTo>
                <a:lnTo>
                  <a:pt x="6257226" y="7349464"/>
                </a:lnTo>
                <a:lnTo>
                  <a:pt x="6258191" y="7295540"/>
                </a:lnTo>
                <a:lnTo>
                  <a:pt x="6259144" y="7237019"/>
                </a:lnTo>
                <a:lnTo>
                  <a:pt x="6261062" y="7109155"/>
                </a:lnTo>
                <a:lnTo>
                  <a:pt x="6266015" y="6760235"/>
                </a:lnTo>
                <a:lnTo>
                  <a:pt x="6268136" y="6624256"/>
                </a:lnTo>
                <a:lnTo>
                  <a:pt x="6269228" y="6559956"/>
                </a:lnTo>
                <a:lnTo>
                  <a:pt x="6270345" y="6499060"/>
                </a:lnTo>
                <a:lnTo>
                  <a:pt x="6271514" y="6442329"/>
                </a:lnTo>
                <a:lnTo>
                  <a:pt x="6272708" y="6390475"/>
                </a:lnTo>
                <a:lnTo>
                  <a:pt x="6273939" y="6344221"/>
                </a:lnTo>
                <a:lnTo>
                  <a:pt x="6275222" y="6304305"/>
                </a:lnTo>
                <a:lnTo>
                  <a:pt x="6277915" y="6246380"/>
                </a:lnTo>
                <a:lnTo>
                  <a:pt x="6283439" y="6218263"/>
                </a:lnTo>
                <a:lnTo>
                  <a:pt x="6283363" y="6214719"/>
                </a:lnTo>
                <a:lnTo>
                  <a:pt x="6276886" y="6170993"/>
                </a:lnTo>
                <a:lnTo>
                  <a:pt x="6277216" y="6148082"/>
                </a:lnTo>
                <a:lnTo>
                  <a:pt x="6277521" y="6111252"/>
                </a:lnTo>
                <a:lnTo>
                  <a:pt x="6279261" y="5805043"/>
                </a:lnTo>
                <a:lnTo>
                  <a:pt x="6279718" y="5736742"/>
                </a:lnTo>
                <a:lnTo>
                  <a:pt x="6280239" y="5671883"/>
                </a:lnTo>
                <a:lnTo>
                  <a:pt x="6280848" y="5612955"/>
                </a:lnTo>
                <a:lnTo>
                  <a:pt x="6281521" y="5562409"/>
                </a:lnTo>
                <a:lnTo>
                  <a:pt x="6282309" y="5522747"/>
                </a:lnTo>
                <a:lnTo>
                  <a:pt x="6286195" y="5482729"/>
                </a:lnTo>
                <a:lnTo>
                  <a:pt x="6286754" y="5478361"/>
                </a:lnTo>
                <a:close/>
              </a:path>
              <a:path w="6456044" h="9404350">
                <a:moveTo>
                  <a:pt x="6322847" y="1819135"/>
                </a:moveTo>
                <a:lnTo>
                  <a:pt x="6322593" y="1813737"/>
                </a:lnTo>
                <a:lnTo>
                  <a:pt x="6320510" y="1810092"/>
                </a:lnTo>
                <a:lnTo>
                  <a:pt x="6315646" y="1808353"/>
                </a:lnTo>
                <a:lnTo>
                  <a:pt x="6310020" y="1810245"/>
                </a:lnTo>
                <a:lnTo>
                  <a:pt x="6305347" y="1814715"/>
                </a:lnTo>
                <a:lnTo>
                  <a:pt x="6303327" y="1820710"/>
                </a:lnTo>
                <a:lnTo>
                  <a:pt x="6300902" y="1831479"/>
                </a:lnTo>
                <a:lnTo>
                  <a:pt x="6296266" y="1837766"/>
                </a:lnTo>
                <a:lnTo>
                  <a:pt x="6294793" y="1839747"/>
                </a:lnTo>
                <a:lnTo>
                  <a:pt x="6288697" y="1843074"/>
                </a:lnTo>
                <a:lnTo>
                  <a:pt x="6286284" y="1844395"/>
                </a:lnTo>
                <a:lnTo>
                  <a:pt x="6276403" y="1844471"/>
                </a:lnTo>
                <a:lnTo>
                  <a:pt x="6263995" y="1834527"/>
                </a:lnTo>
                <a:lnTo>
                  <a:pt x="6255131" y="1816023"/>
                </a:lnTo>
                <a:lnTo>
                  <a:pt x="6251956" y="1795818"/>
                </a:lnTo>
                <a:lnTo>
                  <a:pt x="6256604" y="1780730"/>
                </a:lnTo>
                <a:lnTo>
                  <a:pt x="6261303" y="1772551"/>
                </a:lnTo>
                <a:lnTo>
                  <a:pt x="6261595" y="1764677"/>
                </a:lnTo>
                <a:lnTo>
                  <a:pt x="6257874" y="1758746"/>
                </a:lnTo>
                <a:lnTo>
                  <a:pt x="6251956" y="1756854"/>
                </a:lnTo>
                <a:lnTo>
                  <a:pt x="6250559" y="1756410"/>
                </a:lnTo>
                <a:lnTo>
                  <a:pt x="6245276" y="1754809"/>
                </a:lnTo>
                <a:lnTo>
                  <a:pt x="6244755" y="1748066"/>
                </a:lnTo>
                <a:lnTo>
                  <a:pt x="6254166" y="1707654"/>
                </a:lnTo>
                <a:lnTo>
                  <a:pt x="6270028" y="1683169"/>
                </a:lnTo>
                <a:lnTo>
                  <a:pt x="6281153" y="1689442"/>
                </a:lnTo>
                <a:lnTo>
                  <a:pt x="6282512" y="1689569"/>
                </a:lnTo>
                <a:lnTo>
                  <a:pt x="6282969" y="1689646"/>
                </a:lnTo>
                <a:lnTo>
                  <a:pt x="6283477" y="1689722"/>
                </a:lnTo>
                <a:lnTo>
                  <a:pt x="6284074" y="1689823"/>
                </a:lnTo>
                <a:lnTo>
                  <a:pt x="6284734" y="1689925"/>
                </a:lnTo>
                <a:lnTo>
                  <a:pt x="6285471" y="1690039"/>
                </a:lnTo>
                <a:lnTo>
                  <a:pt x="6286093" y="1690141"/>
                </a:lnTo>
                <a:lnTo>
                  <a:pt x="6286728" y="1690243"/>
                </a:lnTo>
                <a:lnTo>
                  <a:pt x="6287211" y="1690319"/>
                </a:lnTo>
                <a:lnTo>
                  <a:pt x="6287617" y="1690382"/>
                </a:lnTo>
                <a:lnTo>
                  <a:pt x="6288227" y="1690484"/>
                </a:lnTo>
                <a:lnTo>
                  <a:pt x="6288887" y="1690585"/>
                </a:lnTo>
                <a:lnTo>
                  <a:pt x="6289535" y="1690700"/>
                </a:lnTo>
                <a:lnTo>
                  <a:pt x="6290170" y="1690801"/>
                </a:lnTo>
                <a:lnTo>
                  <a:pt x="6290526" y="1690852"/>
                </a:lnTo>
                <a:lnTo>
                  <a:pt x="6291275" y="1690979"/>
                </a:lnTo>
                <a:lnTo>
                  <a:pt x="6292012" y="1691093"/>
                </a:lnTo>
                <a:lnTo>
                  <a:pt x="6292774" y="1691220"/>
                </a:lnTo>
                <a:lnTo>
                  <a:pt x="6293066" y="1691259"/>
                </a:lnTo>
                <a:lnTo>
                  <a:pt x="6304597" y="1693113"/>
                </a:lnTo>
                <a:lnTo>
                  <a:pt x="6318986" y="1677936"/>
                </a:lnTo>
                <a:lnTo>
                  <a:pt x="6320853" y="1657477"/>
                </a:lnTo>
                <a:lnTo>
                  <a:pt x="6306998" y="1645450"/>
                </a:lnTo>
                <a:lnTo>
                  <a:pt x="6298717" y="1641132"/>
                </a:lnTo>
                <a:lnTo>
                  <a:pt x="6294488" y="1632597"/>
                </a:lnTo>
                <a:lnTo>
                  <a:pt x="6294793" y="1622183"/>
                </a:lnTo>
                <a:lnTo>
                  <a:pt x="6300114" y="1612226"/>
                </a:lnTo>
                <a:lnTo>
                  <a:pt x="6309588" y="1588211"/>
                </a:lnTo>
                <a:lnTo>
                  <a:pt x="6307264" y="1520418"/>
                </a:lnTo>
                <a:lnTo>
                  <a:pt x="6293066" y="1498663"/>
                </a:lnTo>
                <a:lnTo>
                  <a:pt x="6293066" y="1651457"/>
                </a:lnTo>
                <a:lnTo>
                  <a:pt x="6293066" y="1658670"/>
                </a:lnTo>
                <a:lnTo>
                  <a:pt x="6291275" y="1664411"/>
                </a:lnTo>
                <a:lnTo>
                  <a:pt x="6286093" y="1671104"/>
                </a:lnTo>
                <a:lnTo>
                  <a:pt x="6280074" y="1675295"/>
                </a:lnTo>
                <a:lnTo>
                  <a:pt x="6279134" y="1675231"/>
                </a:lnTo>
                <a:lnTo>
                  <a:pt x="6277572" y="1675104"/>
                </a:lnTo>
                <a:lnTo>
                  <a:pt x="6276556" y="1675028"/>
                </a:lnTo>
                <a:lnTo>
                  <a:pt x="6275362" y="1674939"/>
                </a:lnTo>
                <a:lnTo>
                  <a:pt x="6273774" y="1673352"/>
                </a:lnTo>
                <a:lnTo>
                  <a:pt x="6277076" y="1667205"/>
                </a:lnTo>
                <a:lnTo>
                  <a:pt x="6277572" y="1666582"/>
                </a:lnTo>
                <a:lnTo>
                  <a:pt x="6290983" y="1652193"/>
                </a:lnTo>
                <a:lnTo>
                  <a:pt x="6291275" y="1652041"/>
                </a:lnTo>
                <a:lnTo>
                  <a:pt x="6291580" y="1651939"/>
                </a:lnTo>
                <a:lnTo>
                  <a:pt x="6291834" y="1651850"/>
                </a:lnTo>
                <a:lnTo>
                  <a:pt x="6292012" y="1651800"/>
                </a:lnTo>
                <a:lnTo>
                  <a:pt x="6292342" y="1651698"/>
                </a:lnTo>
                <a:lnTo>
                  <a:pt x="6292647" y="1651596"/>
                </a:lnTo>
                <a:lnTo>
                  <a:pt x="6292774" y="1651546"/>
                </a:lnTo>
                <a:lnTo>
                  <a:pt x="6293066" y="1651457"/>
                </a:lnTo>
                <a:lnTo>
                  <a:pt x="6293066" y="1498663"/>
                </a:lnTo>
                <a:lnTo>
                  <a:pt x="6290170" y="1497279"/>
                </a:lnTo>
                <a:lnTo>
                  <a:pt x="6289929" y="1497152"/>
                </a:lnTo>
                <a:lnTo>
                  <a:pt x="6286728" y="1495628"/>
                </a:lnTo>
                <a:lnTo>
                  <a:pt x="6286284" y="1495640"/>
                </a:lnTo>
                <a:lnTo>
                  <a:pt x="6279820" y="1495755"/>
                </a:lnTo>
                <a:lnTo>
                  <a:pt x="6279820" y="1495907"/>
                </a:lnTo>
                <a:lnTo>
                  <a:pt x="6277572" y="1499793"/>
                </a:lnTo>
                <a:lnTo>
                  <a:pt x="6281458" y="1506918"/>
                </a:lnTo>
                <a:lnTo>
                  <a:pt x="6287617" y="1523936"/>
                </a:lnTo>
                <a:lnTo>
                  <a:pt x="6290170" y="1550746"/>
                </a:lnTo>
                <a:lnTo>
                  <a:pt x="6288887" y="1577263"/>
                </a:lnTo>
                <a:lnTo>
                  <a:pt x="6284074" y="1591691"/>
                </a:lnTo>
                <a:lnTo>
                  <a:pt x="6283477" y="1593380"/>
                </a:lnTo>
                <a:lnTo>
                  <a:pt x="6280670" y="1596186"/>
                </a:lnTo>
                <a:lnTo>
                  <a:pt x="6280670" y="1596415"/>
                </a:lnTo>
                <a:lnTo>
                  <a:pt x="6278486" y="1604683"/>
                </a:lnTo>
                <a:lnTo>
                  <a:pt x="6278486" y="1612379"/>
                </a:lnTo>
                <a:lnTo>
                  <a:pt x="6276556" y="1621586"/>
                </a:lnTo>
                <a:lnTo>
                  <a:pt x="6273774" y="1624380"/>
                </a:lnTo>
                <a:lnTo>
                  <a:pt x="6273419" y="1624723"/>
                </a:lnTo>
                <a:lnTo>
                  <a:pt x="6273419" y="1650568"/>
                </a:lnTo>
                <a:lnTo>
                  <a:pt x="6271107" y="1656880"/>
                </a:lnTo>
                <a:lnTo>
                  <a:pt x="6264516" y="1659890"/>
                </a:lnTo>
                <a:lnTo>
                  <a:pt x="6257036" y="1656956"/>
                </a:lnTo>
                <a:lnTo>
                  <a:pt x="6254674" y="1651228"/>
                </a:lnTo>
                <a:lnTo>
                  <a:pt x="6256820" y="1645767"/>
                </a:lnTo>
                <a:lnTo>
                  <a:pt x="6261836" y="1642554"/>
                </a:lnTo>
                <a:lnTo>
                  <a:pt x="6268047" y="1643621"/>
                </a:lnTo>
                <a:lnTo>
                  <a:pt x="6273419" y="1650568"/>
                </a:lnTo>
                <a:lnTo>
                  <a:pt x="6273419" y="1624723"/>
                </a:lnTo>
                <a:lnTo>
                  <a:pt x="6271946" y="1626184"/>
                </a:lnTo>
                <a:lnTo>
                  <a:pt x="6271107" y="1626082"/>
                </a:lnTo>
                <a:lnTo>
                  <a:pt x="6270803" y="1626044"/>
                </a:lnTo>
                <a:lnTo>
                  <a:pt x="6270028" y="1625955"/>
                </a:lnTo>
                <a:lnTo>
                  <a:pt x="6269583" y="1625892"/>
                </a:lnTo>
                <a:lnTo>
                  <a:pt x="6266421" y="1625511"/>
                </a:lnTo>
                <a:lnTo>
                  <a:pt x="6261836" y="1619110"/>
                </a:lnTo>
                <a:lnTo>
                  <a:pt x="6261595" y="1618805"/>
                </a:lnTo>
                <a:lnTo>
                  <a:pt x="6256375" y="1613674"/>
                </a:lnTo>
                <a:lnTo>
                  <a:pt x="6254674" y="1613281"/>
                </a:lnTo>
                <a:lnTo>
                  <a:pt x="6254166" y="1613166"/>
                </a:lnTo>
                <a:lnTo>
                  <a:pt x="6247854" y="1611693"/>
                </a:lnTo>
                <a:lnTo>
                  <a:pt x="6223063" y="1643519"/>
                </a:lnTo>
                <a:lnTo>
                  <a:pt x="6227407" y="1656422"/>
                </a:lnTo>
                <a:lnTo>
                  <a:pt x="6235979" y="1663446"/>
                </a:lnTo>
                <a:lnTo>
                  <a:pt x="6244209" y="1666887"/>
                </a:lnTo>
                <a:lnTo>
                  <a:pt x="6247854" y="1672120"/>
                </a:lnTo>
                <a:lnTo>
                  <a:pt x="6246977" y="1679409"/>
                </a:lnTo>
                <a:lnTo>
                  <a:pt x="6244755" y="1683410"/>
                </a:lnTo>
                <a:lnTo>
                  <a:pt x="6241656" y="1689036"/>
                </a:lnTo>
                <a:lnTo>
                  <a:pt x="6235497" y="1705622"/>
                </a:lnTo>
                <a:lnTo>
                  <a:pt x="6227407" y="1748104"/>
                </a:lnTo>
                <a:lnTo>
                  <a:pt x="6227407" y="1747977"/>
                </a:lnTo>
                <a:lnTo>
                  <a:pt x="6223546" y="1755546"/>
                </a:lnTo>
                <a:lnTo>
                  <a:pt x="6223063" y="1756448"/>
                </a:lnTo>
                <a:lnTo>
                  <a:pt x="6219291" y="1760143"/>
                </a:lnTo>
                <a:lnTo>
                  <a:pt x="6218606" y="1768589"/>
                </a:lnTo>
                <a:lnTo>
                  <a:pt x="6220714" y="1777580"/>
                </a:lnTo>
                <a:lnTo>
                  <a:pt x="6225273" y="1782953"/>
                </a:lnTo>
                <a:lnTo>
                  <a:pt x="6228169" y="1785899"/>
                </a:lnTo>
                <a:lnTo>
                  <a:pt x="6231039" y="1792020"/>
                </a:lnTo>
                <a:lnTo>
                  <a:pt x="6233528" y="1800402"/>
                </a:lnTo>
                <a:lnTo>
                  <a:pt x="6235344" y="1810181"/>
                </a:lnTo>
                <a:lnTo>
                  <a:pt x="6239370" y="1827047"/>
                </a:lnTo>
                <a:lnTo>
                  <a:pt x="6246495" y="1840738"/>
                </a:lnTo>
                <a:lnTo>
                  <a:pt x="6256604" y="1851101"/>
                </a:lnTo>
                <a:lnTo>
                  <a:pt x="6256820" y="1851215"/>
                </a:lnTo>
                <a:lnTo>
                  <a:pt x="6257036" y="1851329"/>
                </a:lnTo>
                <a:lnTo>
                  <a:pt x="6269583" y="1857971"/>
                </a:lnTo>
                <a:lnTo>
                  <a:pt x="6270803" y="1858581"/>
                </a:lnTo>
                <a:lnTo>
                  <a:pt x="6271946" y="1859775"/>
                </a:lnTo>
                <a:lnTo>
                  <a:pt x="6277076" y="1901431"/>
                </a:lnTo>
                <a:lnTo>
                  <a:pt x="6277572" y="1914626"/>
                </a:lnTo>
                <a:lnTo>
                  <a:pt x="6277572" y="1913458"/>
                </a:lnTo>
                <a:lnTo>
                  <a:pt x="6280074" y="2104237"/>
                </a:lnTo>
                <a:lnTo>
                  <a:pt x="6280670" y="3197085"/>
                </a:lnTo>
                <a:lnTo>
                  <a:pt x="6281153" y="3854640"/>
                </a:lnTo>
                <a:lnTo>
                  <a:pt x="6281458" y="3975011"/>
                </a:lnTo>
                <a:lnTo>
                  <a:pt x="6283477" y="4216425"/>
                </a:lnTo>
                <a:lnTo>
                  <a:pt x="6284734" y="4266133"/>
                </a:lnTo>
                <a:lnTo>
                  <a:pt x="6287211" y="4308119"/>
                </a:lnTo>
                <a:lnTo>
                  <a:pt x="6290526" y="4320679"/>
                </a:lnTo>
                <a:lnTo>
                  <a:pt x="6291834" y="4320210"/>
                </a:lnTo>
                <a:lnTo>
                  <a:pt x="6292012" y="4317403"/>
                </a:lnTo>
                <a:lnTo>
                  <a:pt x="6292342" y="4301782"/>
                </a:lnTo>
                <a:lnTo>
                  <a:pt x="6292342" y="4296638"/>
                </a:lnTo>
                <a:lnTo>
                  <a:pt x="6292774" y="4234840"/>
                </a:lnTo>
                <a:lnTo>
                  <a:pt x="6293066" y="4165574"/>
                </a:lnTo>
                <a:lnTo>
                  <a:pt x="6293066" y="2528011"/>
                </a:lnTo>
                <a:lnTo>
                  <a:pt x="6292342" y="2303411"/>
                </a:lnTo>
                <a:lnTo>
                  <a:pt x="6292012" y="2225776"/>
                </a:lnTo>
                <a:lnTo>
                  <a:pt x="6291275" y="2094877"/>
                </a:lnTo>
                <a:lnTo>
                  <a:pt x="6290526" y="1994992"/>
                </a:lnTo>
                <a:lnTo>
                  <a:pt x="6290170" y="1957920"/>
                </a:lnTo>
                <a:lnTo>
                  <a:pt x="6290170" y="1959864"/>
                </a:lnTo>
                <a:lnTo>
                  <a:pt x="6288697" y="1857451"/>
                </a:lnTo>
                <a:lnTo>
                  <a:pt x="6289129" y="1857349"/>
                </a:lnTo>
                <a:lnTo>
                  <a:pt x="6289535" y="1857248"/>
                </a:lnTo>
                <a:lnTo>
                  <a:pt x="6289929" y="1857146"/>
                </a:lnTo>
                <a:lnTo>
                  <a:pt x="6290170" y="1857082"/>
                </a:lnTo>
                <a:lnTo>
                  <a:pt x="6290526" y="1856994"/>
                </a:lnTo>
                <a:lnTo>
                  <a:pt x="6290983" y="1856879"/>
                </a:lnTo>
                <a:lnTo>
                  <a:pt x="6291275" y="1856803"/>
                </a:lnTo>
                <a:lnTo>
                  <a:pt x="6291580" y="1856740"/>
                </a:lnTo>
                <a:lnTo>
                  <a:pt x="6292012" y="1856625"/>
                </a:lnTo>
                <a:lnTo>
                  <a:pt x="6292494" y="1856498"/>
                </a:lnTo>
                <a:lnTo>
                  <a:pt x="6292774" y="1856435"/>
                </a:lnTo>
                <a:lnTo>
                  <a:pt x="6293066" y="1856359"/>
                </a:lnTo>
                <a:lnTo>
                  <a:pt x="6307633" y="1852701"/>
                </a:lnTo>
                <a:lnTo>
                  <a:pt x="6314757" y="1845678"/>
                </a:lnTo>
                <a:lnTo>
                  <a:pt x="6317678" y="1837677"/>
                </a:lnTo>
                <a:lnTo>
                  <a:pt x="6321234" y="1826920"/>
                </a:lnTo>
                <a:lnTo>
                  <a:pt x="6322847" y="1819135"/>
                </a:lnTo>
                <a:close/>
              </a:path>
              <a:path w="6456044" h="9404350">
                <a:moveTo>
                  <a:pt x="6338151" y="8030553"/>
                </a:moveTo>
                <a:lnTo>
                  <a:pt x="6330531" y="7989837"/>
                </a:lnTo>
                <a:lnTo>
                  <a:pt x="6303861" y="7954175"/>
                </a:lnTo>
                <a:lnTo>
                  <a:pt x="6259411" y="7931251"/>
                </a:lnTo>
                <a:lnTo>
                  <a:pt x="6245441" y="7926997"/>
                </a:lnTo>
                <a:lnTo>
                  <a:pt x="6242901" y="7925422"/>
                </a:lnTo>
                <a:lnTo>
                  <a:pt x="6242901" y="7968551"/>
                </a:lnTo>
                <a:lnTo>
                  <a:pt x="6242901" y="7987881"/>
                </a:lnTo>
                <a:lnTo>
                  <a:pt x="6227661" y="7976654"/>
                </a:lnTo>
                <a:lnTo>
                  <a:pt x="6197181" y="7963319"/>
                </a:lnTo>
                <a:lnTo>
                  <a:pt x="6195911" y="7963408"/>
                </a:lnTo>
                <a:lnTo>
                  <a:pt x="6194641" y="7963497"/>
                </a:lnTo>
                <a:lnTo>
                  <a:pt x="6193371" y="7963586"/>
                </a:lnTo>
                <a:lnTo>
                  <a:pt x="6192101" y="7963675"/>
                </a:lnTo>
                <a:lnTo>
                  <a:pt x="6166701" y="7965465"/>
                </a:lnTo>
                <a:lnTo>
                  <a:pt x="6114631" y="8006588"/>
                </a:lnTo>
                <a:lnTo>
                  <a:pt x="6094311" y="8040776"/>
                </a:lnTo>
                <a:lnTo>
                  <a:pt x="6081611" y="8080845"/>
                </a:lnTo>
                <a:lnTo>
                  <a:pt x="6077801" y="8124406"/>
                </a:lnTo>
                <a:lnTo>
                  <a:pt x="6085421" y="8169046"/>
                </a:lnTo>
                <a:lnTo>
                  <a:pt x="6094311" y="8193049"/>
                </a:lnTo>
                <a:lnTo>
                  <a:pt x="6104471" y="8210804"/>
                </a:lnTo>
                <a:lnTo>
                  <a:pt x="6110821" y="8216697"/>
                </a:lnTo>
                <a:lnTo>
                  <a:pt x="6109551" y="8205127"/>
                </a:lnTo>
                <a:lnTo>
                  <a:pt x="6105741" y="8190116"/>
                </a:lnTo>
                <a:lnTo>
                  <a:pt x="6112091" y="8195691"/>
                </a:lnTo>
                <a:lnTo>
                  <a:pt x="6119711" y="8202485"/>
                </a:lnTo>
                <a:lnTo>
                  <a:pt x="6126061" y="8209928"/>
                </a:lnTo>
                <a:lnTo>
                  <a:pt x="6127331" y="8217446"/>
                </a:lnTo>
                <a:lnTo>
                  <a:pt x="6129871" y="8222526"/>
                </a:lnTo>
                <a:lnTo>
                  <a:pt x="6136221" y="8230260"/>
                </a:lnTo>
                <a:lnTo>
                  <a:pt x="6145111" y="8239595"/>
                </a:lnTo>
                <a:lnTo>
                  <a:pt x="6155271" y="8249463"/>
                </a:lnTo>
                <a:lnTo>
                  <a:pt x="6173051" y="8265922"/>
                </a:lnTo>
                <a:lnTo>
                  <a:pt x="6180671" y="8276069"/>
                </a:lnTo>
                <a:lnTo>
                  <a:pt x="6179401" y="8281175"/>
                </a:lnTo>
                <a:lnTo>
                  <a:pt x="6169241" y="8282508"/>
                </a:lnTo>
                <a:lnTo>
                  <a:pt x="6136221" y="8273008"/>
                </a:lnTo>
                <a:lnTo>
                  <a:pt x="6109551" y="8247774"/>
                </a:lnTo>
                <a:lnTo>
                  <a:pt x="6089231" y="8210817"/>
                </a:lnTo>
                <a:lnTo>
                  <a:pt x="6075261" y="8166138"/>
                </a:lnTo>
                <a:lnTo>
                  <a:pt x="6070181" y="8117726"/>
                </a:lnTo>
                <a:lnTo>
                  <a:pt x="6072721" y="8069605"/>
                </a:lnTo>
                <a:lnTo>
                  <a:pt x="6085421" y="8025752"/>
                </a:lnTo>
                <a:lnTo>
                  <a:pt x="6108281" y="7990192"/>
                </a:lnTo>
                <a:lnTo>
                  <a:pt x="6171781" y="7951368"/>
                </a:lnTo>
                <a:lnTo>
                  <a:pt x="6200991" y="7945171"/>
                </a:lnTo>
                <a:lnTo>
                  <a:pt x="6212421" y="7952994"/>
                </a:lnTo>
                <a:lnTo>
                  <a:pt x="6212421" y="7955978"/>
                </a:lnTo>
                <a:lnTo>
                  <a:pt x="6216231" y="7957401"/>
                </a:lnTo>
                <a:lnTo>
                  <a:pt x="6222581" y="7954937"/>
                </a:lnTo>
                <a:lnTo>
                  <a:pt x="6228931" y="7955953"/>
                </a:lnTo>
                <a:lnTo>
                  <a:pt x="6239091" y="7960906"/>
                </a:lnTo>
                <a:lnTo>
                  <a:pt x="6242901" y="7968551"/>
                </a:lnTo>
                <a:lnTo>
                  <a:pt x="6242901" y="7925422"/>
                </a:lnTo>
                <a:lnTo>
                  <a:pt x="6239091" y="7923047"/>
                </a:lnTo>
                <a:lnTo>
                  <a:pt x="6239091" y="7918386"/>
                </a:lnTo>
                <a:lnTo>
                  <a:pt x="6245441" y="7911998"/>
                </a:lnTo>
                <a:lnTo>
                  <a:pt x="6260681" y="7890383"/>
                </a:lnTo>
                <a:lnTo>
                  <a:pt x="6269571" y="7859763"/>
                </a:lnTo>
                <a:lnTo>
                  <a:pt x="6270841" y="7826819"/>
                </a:lnTo>
                <a:lnTo>
                  <a:pt x="6263221" y="7798257"/>
                </a:lnTo>
                <a:lnTo>
                  <a:pt x="6259411" y="7784668"/>
                </a:lnTo>
                <a:lnTo>
                  <a:pt x="6259411" y="7772082"/>
                </a:lnTo>
                <a:lnTo>
                  <a:pt x="6263221" y="7761287"/>
                </a:lnTo>
                <a:lnTo>
                  <a:pt x="6272111" y="7753109"/>
                </a:lnTo>
                <a:lnTo>
                  <a:pt x="6274651" y="7749578"/>
                </a:lnTo>
                <a:lnTo>
                  <a:pt x="6277191" y="7743952"/>
                </a:lnTo>
                <a:lnTo>
                  <a:pt x="6278461" y="7736472"/>
                </a:lnTo>
                <a:lnTo>
                  <a:pt x="6278461" y="7727378"/>
                </a:lnTo>
                <a:lnTo>
                  <a:pt x="6272111" y="7716545"/>
                </a:lnTo>
                <a:lnTo>
                  <a:pt x="6259411" y="7712227"/>
                </a:lnTo>
                <a:lnTo>
                  <a:pt x="6249251" y="7714094"/>
                </a:lnTo>
                <a:lnTo>
                  <a:pt x="6245441" y="7714805"/>
                </a:lnTo>
                <a:lnTo>
                  <a:pt x="6237821" y="7723213"/>
                </a:lnTo>
                <a:lnTo>
                  <a:pt x="6237821" y="7765936"/>
                </a:lnTo>
                <a:lnTo>
                  <a:pt x="6236551" y="7767968"/>
                </a:lnTo>
                <a:lnTo>
                  <a:pt x="6228931" y="7766685"/>
                </a:lnTo>
                <a:lnTo>
                  <a:pt x="6222581" y="7763192"/>
                </a:lnTo>
                <a:lnTo>
                  <a:pt x="6220041" y="7757566"/>
                </a:lnTo>
                <a:lnTo>
                  <a:pt x="6222581" y="7752347"/>
                </a:lnTo>
                <a:lnTo>
                  <a:pt x="6227661" y="7750048"/>
                </a:lnTo>
                <a:lnTo>
                  <a:pt x="6231471" y="7750048"/>
                </a:lnTo>
                <a:lnTo>
                  <a:pt x="6236551" y="7754188"/>
                </a:lnTo>
                <a:lnTo>
                  <a:pt x="6236551" y="7759243"/>
                </a:lnTo>
                <a:lnTo>
                  <a:pt x="6237821" y="7765936"/>
                </a:lnTo>
                <a:lnTo>
                  <a:pt x="6237821" y="7723213"/>
                </a:lnTo>
                <a:lnTo>
                  <a:pt x="6236551" y="7724622"/>
                </a:lnTo>
                <a:lnTo>
                  <a:pt x="6232741" y="7729436"/>
                </a:lnTo>
                <a:lnTo>
                  <a:pt x="6230201" y="7729321"/>
                </a:lnTo>
                <a:lnTo>
                  <a:pt x="6227661" y="7729194"/>
                </a:lnTo>
                <a:lnTo>
                  <a:pt x="6222581" y="7724584"/>
                </a:lnTo>
                <a:lnTo>
                  <a:pt x="6220041" y="7716291"/>
                </a:lnTo>
                <a:lnTo>
                  <a:pt x="6218771" y="7712151"/>
                </a:lnTo>
                <a:lnTo>
                  <a:pt x="6217501" y="7705395"/>
                </a:lnTo>
                <a:lnTo>
                  <a:pt x="6214961" y="7697025"/>
                </a:lnTo>
                <a:lnTo>
                  <a:pt x="6212421" y="7687958"/>
                </a:lnTo>
                <a:lnTo>
                  <a:pt x="6209881" y="7676324"/>
                </a:lnTo>
                <a:lnTo>
                  <a:pt x="6209881" y="7668996"/>
                </a:lnTo>
                <a:lnTo>
                  <a:pt x="6211151" y="7664526"/>
                </a:lnTo>
                <a:lnTo>
                  <a:pt x="6214961" y="7661453"/>
                </a:lnTo>
                <a:lnTo>
                  <a:pt x="6221311" y="7656093"/>
                </a:lnTo>
                <a:lnTo>
                  <a:pt x="6222581" y="7649692"/>
                </a:lnTo>
                <a:lnTo>
                  <a:pt x="6220041" y="7643254"/>
                </a:lnTo>
                <a:lnTo>
                  <a:pt x="6213691" y="7637793"/>
                </a:lnTo>
                <a:lnTo>
                  <a:pt x="6209881" y="7630909"/>
                </a:lnTo>
                <a:lnTo>
                  <a:pt x="6207341" y="7626337"/>
                </a:lnTo>
                <a:lnTo>
                  <a:pt x="6206071" y="7624038"/>
                </a:lnTo>
                <a:lnTo>
                  <a:pt x="6209881" y="7602614"/>
                </a:lnTo>
                <a:lnTo>
                  <a:pt x="6220041" y="7582154"/>
                </a:lnTo>
                <a:lnTo>
                  <a:pt x="6235281" y="7571321"/>
                </a:lnTo>
                <a:lnTo>
                  <a:pt x="6242901" y="7571194"/>
                </a:lnTo>
                <a:lnTo>
                  <a:pt x="6245441" y="7571156"/>
                </a:lnTo>
                <a:lnTo>
                  <a:pt x="6253061" y="7575486"/>
                </a:lnTo>
                <a:lnTo>
                  <a:pt x="6258141" y="7584834"/>
                </a:lnTo>
                <a:lnTo>
                  <a:pt x="6260681" y="7599794"/>
                </a:lnTo>
                <a:lnTo>
                  <a:pt x="6265761" y="7613193"/>
                </a:lnTo>
                <a:lnTo>
                  <a:pt x="6272111" y="7617307"/>
                </a:lnTo>
                <a:lnTo>
                  <a:pt x="6277191" y="7612329"/>
                </a:lnTo>
                <a:lnTo>
                  <a:pt x="6279731" y="7598461"/>
                </a:lnTo>
                <a:lnTo>
                  <a:pt x="6264491" y="7565352"/>
                </a:lnTo>
                <a:lnTo>
                  <a:pt x="6235281" y="7557567"/>
                </a:lnTo>
                <a:lnTo>
                  <a:pt x="6206071" y="7573073"/>
                </a:lnTo>
                <a:lnTo>
                  <a:pt x="6192101" y="7609878"/>
                </a:lnTo>
                <a:lnTo>
                  <a:pt x="6189561" y="7631392"/>
                </a:lnTo>
                <a:lnTo>
                  <a:pt x="6183211" y="7642212"/>
                </a:lnTo>
                <a:lnTo>
                  <a:pt x="6180671" y="7649096"/>
                </a:lnTo>
                <a:lnTo>
                  <a:pt x="6187021" y="7658811"/>
                </a:lnTo>
                <a:lnTo>
                  <a:pt x="6189561" y="7663904"/>
                </a:lnTo>
                <a:lnTo>
                  <a:pt x="6193371" y="7670762"/>
                </a:lnTo>
                <a:lnTo>
                  <a:pt x="6195911" y="7686180"/>
                </a:lnTo>
                <a:lnTo>
                  <a:pt x="6197181" y="7696009"/>
                </a:lnTo>
                <a:lnTo>
                  <a:pt x="6199721" y="7706423"/>
                </a:lnTo>
                <a:lnTo>
                  <a:pt x="6202261" y="7709306"/>
                </a:lnTo>
                <a:lnTo>
                  <a:pt x="6207341" y="7718958"/>
                </a:lnTo>
                <a:lnTo>
                  <a:pt x="6207341" y="7730325"/>
                </a:lnTo>
                <a:lnTo>
                  <a:pt x="6203531" y="7741005"/>
                </a:lnTo>
                <a:lnTo>
                  <a:pt x="6194641" y="7748562"/>
                </a:lnTo>
                <a:lnTo>
                  <a:pt x="6187021" y="7752169"/>
                </a:lnTo>
                <a:lnTo>
                  <a:pt x="6179401" y="7759217"/>
                </a:lnTo>
                <a:lnTo>
                  <a:pt x="6178131" y="7764234"/>
                </a:lnTo>
                <a:lnTo>
                  <a:pt x="6179401" y="7784655"/>
                </a:lnTo>
                <a:lnTo>
                  <a:pt x="6189561" y="7797724"/>
                </a:lnTo>
                <a:lnTo>
                  <a:pt x="6203531" y="7801102"/>
                </a:lnTo>
                <a:lnTo>
                  <a:pt x="6220041" y="7792529"/>
                </a:lnTo>
                <a:lnTo>
                  <a:pt x="6231471" y="7785392"/>
                </a:lnTo>
                <a:lnTo>
                  <a:pt x="6239091" y="7784617"/>
                </a:lnTo>
                <a:lnTo>
                  <a:pt x="6245441" y="7789964"/>
                </a:lnTo>
                <a:lnTo>
                  <a:pt x="6247981" y="7801153"/>
                </a:lnTo>
                <a:lnTo>
                  <a:pt x="6249251" y="7842567"/>
                </a:lnTo>
                <a:lnTo>
                  <a:pt x="6247981" y="7871231"/>
                </a:lnTo>
                <a:lnTo>
                  <a:pt x="6230201" y="7909446"/>
                </a:lnTo>
                <a:lnTo>
                  <a:pt x="6203531" y="7924139"/>
                </a:lnTo>
                <a:lnTo>
                  <a:pt x="6202261" y="7924228"/>
                </a:lnTo>
                <a:lnTo>
                  <a:pt x="6200991" y="7924305"/>
                </a:lnTo>
                <a:lnTo>
                  <a:pt x="6199721" y="7924393"/>
                </a:lnTo>
                <a:lnTo>
                  <a:pt x="6198451" y="7924482"/>
                </a:lnTo>
                <a:lnTo>
                  <a:pt x="6197181" y="7924559"/>
                </a:lnTo>
                <a:lnTo>
                  <a:pt x="6195911" y="7924647"/>
                </a:lnTo>
                <a:lnTo>
                  <a:pt x="6194641" y="7924724"/>
                </a:lnTo>
                <a:lnTo>
                  <a:pt x="6193371" y="7924813"/>
                </a:lnTo>
                <a:lnTo>
                  <a:pt x="6192101" y="7924901"/>
                </a:lnTo>
                <a:lnTo>
                  <a:pt x="6188291" y="7925143"/>
                </a:lnTo>
                <a:lnTo>
                  <a:pt x="6166701" y="7927314"/>
                </a:lnTo>
                <a:lnTo>
                  <a:pt x="6150191" y="7932572"/>
                </a:lnTo>
                <a:lnTo>
                  <a:pt x="6133681" y="7942148"/>
                </a:lnTo>
                <a:lnTo>
                  <a:pt x="6110821" y="7957236"/>
                </a:lnTo>
                <a:lnTo>
                  <a:pt x="6100661" y="7944675"/>
                </a:lnTo>
                <a:lnTo>
                  <a:pt x="6095581" y="7940662"/>
                </a:lnTo>
                <a:lnTo>
                  <a:pt x="6095581" y="7960703"/>
                </a:lnTo>
                <a:lnTo>
                  <a:pt x="6091771" y="7965541"/>
                </a:lnTo>
                <a:lnTo>
                  <a:pt x="6085421" y="7967612"/>
                </a:lnTo>
                <a:lnTo>
                  <a:pt x="6075261" y="7965770"/>
                </a:lnTo>
                <a:lnTo>
                  <a:pt x="6070181" y="7961236"/>
                </a:lnTo>
                <a:lnTo>
                  <a:pt x="6067641" y="7958963"/>
                </a:lnTo>
                <a:lnTo>
                  <a:pt x="6071451" y="7951813"/>
                </a:lnTo>
                <a:lnTo>
                  <a:pt x="6080341" y="7948752"/>
                </a:lnTo>
                <a:lnTo>
                  <a:pt x="6091771" y="7954213"/>
                </a:lnTo>
                <a:lnTo>
                  <a:pt x="6095581" y="7960703"/>
                </a:lnTo>
                <a:lnTo>
                  <a:pt x="6095581" y="7940662"/>
                </a:lnTo>
                <a:lnTo>
                  <a:pt x="6089231" y="7935620"/>
                </a:lnTo>
                <a:lnTo>
                  <a:pt x="6075261" y="7934172"/>
                </a:lnTo>
                <a:lnTo>
                  <a:pt x="6067641" y="7938008"/>
                </a:lnTo>
                <a:lnTo>
                  <a:pt x="6063831" y="7939926"/>
                </a:lnTo>
                <a:lnTo>
                  <a:pt x="6054941" y="7944409"/>
                </a:lnTo>
                <a:lnTo>
                  <a:pt x="6049861" y="7948765"/>
                </a:lnTo>
                <a:lnTo>
                  <a:pt x="6048591" y="7952118"/>
                </a:lnTo>
                <a:lnTo>
                  <a:pt x="6049861" y="7956118"/>
                </a:lnTo>
                <a:lnTo>
                  <a:pt x="6054941" y="7962392"/>
                </a:lnTo>
                <a:lnTo>
                  <a:pt x="6061291" y="7973911"/>
                </a:lnTo>
                <a:lnTo>
                  <a:pt x="6063831" y="7989913"/>
                </a:lnTo>
                <a:lnTo>
                  <a:pt x="6062561" y="8010957"/>
                </a:lnTo>
                <a:lnTo>
                  <a:pt x="6057481" y="8037589"/>
                </a:lnTo>
                <a:lnTo>
                  <a:pt x="6051131" y="8087169"/>
                </a:lnTo>
                <a:lnTo>
                  <a:pt x="6053671" y="8137804"/>
                </a:lnTo>
                <a:lnTo>
                  <a:pt x="6063831" y="8185886"/>
                </a:lnTo>
                <a:lnTo>
                  <a:pt x="6080341" y="8227809"/>
                </a:lnTo>
                <a:lnTo>
                  <a:pt x="6101931" y="8259966"/>
                </a:lnTo>
                <a:lnTo>
                  <a:pt x="6133681" y="8280705"/>
                </a:lnTo>
                <a:lnTo>
                  <a:pt x="6137491" y="8284273"/>
                </a:lnTo>
                <a:lnTo>
                  <a:pt x="6137491" y="8286674"/>
                </a:lnTo>
                <a:lnTo>
                  <a:pt x="6150191" y="8296580"/>
                </a:lnTo>
                <a:lnTo>
                  <a:pt x="6178131" y="8302447"/>
                </a:lnTo>
                <a:lnTo>
                  <a:pt x="6204801" y="8297672"/>
                </a:lnTo>
                <a:lnTo>
                  <a:pt x="6217501" y="8275650"/>
                </a:lnTo>
                <a:lnTo>
                  <a:pt x="6216231" y="8267928"/>
                </a:lnTo>
                <a:lnTo>
                  <a:pt x="6212421" y="8259966"/>
                </a:lnTo>
                <a:lnTo>
                  <a:pt x="6200991" y="8248447"/>
                </a:lnTo>
                <a:lnTo>
                  <a:pt x="6180671" y="8231111"/>
                </a:lnTo>
                <a:lnTo>
                  <a:pt x="6179401" y="8230019"/>
                </a:lnTo>
                <a:lnTo>
                  <a:pt x="6161621" y="8210778"/>
                </a:lnTo>
                <a:lnTo>
                  <a:pt x="6150191" y="8190662"/>
                </a:lnTo>
                <a:lnTo>
                  <a:pt x="6145111" y="8171243"/>
                </a:lnTo>
                <a:lnTo>
                  <a:pt x="6148921" y="8154111"/>
                </a:lnTo>
                <a:lnTo>
                  <a:pt x="6165431" y="8132966"/>
                </a:lnTo>
                <a:lnTo>
                  <a:pt x="6183211" y="8125549"/>
                </a:lnTo>
                <a:lnTo>
                  <a:pt x="6200991" y="8131937"/>
                </a:lnTo>
                <a:lnTo>
                  <a:pt x="6217501" y="8152143"/>
                </a:lnTo>
                <a:lnTo>
                  <a:pt x="6223851" y="8156461"/>
                </a:lnTo>
                <a:lnTo>
                  <a:pt x="6230201" y="8155483"/>
                </a:lnTo>
                <a:lnTo>
                  <a:pt x="6236551" y="8152638"/>
                </a:lnTo>
                <a:lnTo>
                  <a:pt x="6242901" y="8151406"/>
                </a:lnTo>
                <a:lnTo>
                  <a:pt x="6244171" y="8148879"/>
                </a:lnTo>
                <a:lnTo>
                  <a:pt x="6245441" y="8141462"/>
                </a:lnTo>
                <a:lnTo>
                  <a:pt x="6246711" y="8130578"/>
                </a:lnTo>
                <a:lnTo>
                  <a:pt x="6249251" y="8117611"/>
                </a:lnTo>
                <a:lnTo>
                  <a:pt x="6247981" y="8102663"/>
                </a:lnTo>
                <a:lnTo>
                  <a:pt x="6237821" y="8086268"/>
                </a:lnTo>
                <a:lnTo>
                  <a:pt x="6236551" y="8085061"/>
                </a:lnTo>
                <a:lnTo>
                  <a:pt x="6236551" y="8111007"/>
                </a:lnTo>
                <a:lnTo>
                  <a:pt x="6236551" y="8116202"/>
                </a:lnTo>
                <a:lnTo>
                  <a:pt x="6232741" y="8120113"/>
                </a:lnTo>
                <a:lnTo>
                  <a:pt x="6230201" y="8121828"/>
                </a:lnTo>
                <a:lnTo>
                  <a:pt x="6225121" y="8117421"/>
                </a:lnTo>
                <a:lnTo>
                  <a:pt x="6222581" y="8110347"/>
                </a:lnTo>
                <a:lnTo>
                  <a:pt x="6220041" y="8104899"/>
                </a:lnTo>
                <a:lnTo>
                  <a:pt x="6216231" y="8099577"/>
                </a:lnTo>
                <a:lnTo>
                  <a:pt x="6211151" y="8094993"/>
                </a:lnTo>
                <a:lnTo>
                  <a:pt x="6204801" y="8091741"/>
                </a:lnTo>
                <a:lnTo>
                  <a:pt x="6197181" y="8086661"/>
                </a:lnTo>
                <a:lnTo>
                  <a:pt x="6193371" y="8082127"/>
                </a:lnTo>
                <a:lnTo>
                  <a:pt x="6194641" y="8078864"/>
                </a:lnTo>
                <a:lnTo>
                  <a:pt x="6202261" y="8077606"/>
                </a:lnTo>
                <a:lnTo>
                  <a:pt x="6232741" y="8103590"/>
                </a:lnTo>
                <a:lnTo>
                  <a:pt x="6236551" y="8111007"/>
                </a:lnTo>
                <a:lnTo>
                  <a:pt x="6236551" y="8085061"/>
                </a:lnTo>
                <a:lnTo>
                  <a:pt x="6223851" y="8073034"/>
                </a:lnTo>
                <a:lnTo>
                  <a:pt x="6209881" y="8067599"/>
                </a:lnTo>
                <a:lnTo>
                  <a:pt x="6198451" y="8067599"/>
                </a:lnTo>
                <a:lnTo>
                  <a:pt x="6197181" y="8066011"/>
                </a:lnTo>
                <a:lnTo>
                  <a:pt x="6199721" y="8053743"/>
                </a:lnTo>
                <a:lnTo>
                  <a:pt x="6200991" y="8038706"/>
                </a:lnTo>
                <a:lnTo>
                  <a:pt x="6197181" y="8031518"/>
                </a:lnTo>
                <a:lnTo>
                  <a:pt x="6195911" y="8029118"/>
                </a:lnTo>
                <a:lnTo>
                  <a:pt x="6193371" y="8028165"/>
                </a:lnTo>
                <a:lnTo>
                  <a:pt x="6187021" y="8025778"/>
                </a:lnTo>
                <a:lnTo>
                  <a:pt x="6187021" y="8081327"/>
                </a:lnTo>
                <a:lnTo>
                  <a:pt x="6185751" y="8085607"/>
                </a:lnTo>
                <a:lnTo>
                  <a:pt x="6180671" y="8087614"/>
                </a:lnTo>
                <a:lnTo>
                  <a:pt x="6176861" y="8087614"/>
                </a:lnTo>
                <a:lnTo>
                  <a:pt x="6173051" y="8090992"/>
                </a:lnTo>
                <a:lnTo>
                  <a:pt x="6173051" y="8105165"/>
                </a:lnTo>
                <a:lnTo>
                  <a:pt x="6166701" y="8105051"/>
                </a:lnTo>
                <a:lnTo>
                  <a:pt x="6160351" y="8104937"/>
                </a:lnTo>
                <a:lnTo>
                  <a:pt x="6165431" y="8091487"/>
                </a:lnTo>
                <a:lnTo>
                  <a:pt x="6164161" y="8087284"/>
                </a:lnTo>
                <a:lnTo>
                  <a:pt x="6161621" y="8086115"/>
                </a:lnTo>
                <a:lnTo>
                  <a:pt x="6160351" y="8085264"/>
                </a:lnTo>
                <a:lnTo>
                  <a:pt x="6157811" y="8083563"/>
                </a:lnTo>
                <a:lnTo>
                  <a:pt x="6159081" y="8080769"/>
                </a:lnTo>
                <a:lnTo>
                  <a:pt x="6164161" y="8078229"/>
                </a:lnTo>
                <a:lnTo>
                  <a:pt x="6173051" y="8076463"/>
                </a:lnTo>
                <a:lnTo>
                  <a:pt x="6181941" y="8077403"/>
                </a:lnTo>
                <a:lnTo>
                  <a:pt x="6187021" y="8081327"/>
                </a:lnTo>
                <a:lnTo>
                  <a:pt x="6187021" y="8025778"/>
                </a:lnTo>
                <a:lnTo>
                  <a:pt x="6174321" y="8029499"/>
                </a:lnTo>
                <a:lnTo>
                  <a:pt x="6166701" y="8032648"/>
                </a:lnTo>
                <a:lnTo>
                  <a:pt x="6160351" y="8035214"/>
                </a:lnTo>
                <a:lnTo>
                  <a:pt x="6157811" y="8035912"/>
                </a:lnTo>
                <a:lnTo>
                  <a:pt x="6154001" y="8036954"/>
                </a:lnTo>
                <a:lnTo>
                  <a:pt x="6150191" y="8037589"/>
                </a:lnTo>
                <a:lnTo>
                  <a:pt x="6145111" y="8039176"/>
                </a:lnTo>
                <a:lnTo>
                  <a:pt x="6112091" y="8062569"/>
                </a:lnTo>
                <a:lnTo>
                  <a:pt x="6107011" y="8079511"/>
                </a:lnTo>
                <a:lnTo>
                  <a:pt x="6105741" y="8081251"/>
                </a:lnTo>
                <a:lnTo>
                  <a:pt x="6103201" y="8084718"/>
                </a:lnTo>
                <a:lnTo>
                  <a:pt x="6098121" y="8087119"/>
                </a:lnTo>
                <a:lnTo>
                  <a:pt x="6094311" y="8085620"/>
                </a:lnTo>
                <a:lnTo>
                  <a:pt x="6094311" y="8075308"/>
                </a:lnTo>
                <a:lnTo>
                  <a:pt x="6096851" y="8065783"/>
                </a:lnTo>
                <a:lnTo>
                  <a:pt x="6127331" y="8010322"/>
                </a:lnTo>
                <a:lnTo>
                  <a:pt x="6164161" y="7984414"/>
                </a:lnTo>
                <a:lnTo>
                  <a:pt x="6166701" y="7984172"/>
                </a:lnTo>
                <a:lnTo>
                  <a:pt x="6202261" y="7980769"/>
                </a:lnTo>
                <a:lnTo>
                  <a:pt x="6231471" y="8003235"/>
                </a:lnTo>
                <a:lnTo>
                  <a:pt x="6244171" y="8013332"/>
                </a:lnTo>
                <a:lnTo>
                  <a:pt x="6258141" y="8013446"/>
                </a:lnTo>
                <a:lnTo>
                  <a:pt x="6259411" y="8013459"/>
                </a:lnTo>
                <a:lnTo>
                  <a:pt x="6272111" y="8005140"/>
                </a:lnTo>
                <a:lnTo>
                  <a:pt x="6278461" y="7989887"/>
                </a:lnTo>
                <a:lnTo>
                  <a:pt x="6278461" y="7984249"/>
                </a:lnTo>
                <a:lnTo>
                  <a:pt x="6282271" y="7983118"/>
                </a:lnTo>
                <a:lnTo>
                  <a:pt x="6288621" y="7986471"/>
                </a:lnTo>
                <a:lnTo>
                  <a:pt x="6297511" y="7994307"/>
                </a:lnTo>
                <a:lnTo>
                  <a:pt x="6307671" y="8011376"/>
                </a:lnTo>
                <a:lnTo>
                  <a:pt x="6311481" y="8031886"/>
                </a:lnTo>
                <a:lnTo>
                  <a:pt x="6310211" y="8051571"/>
                </a:lnTo>
                <a:lnTo>
                  <a:pt x="6302591" y="8066176"/>
                </a:lnTo>
                <a:lnTo>
                  <a:pt x="6291161" y="8072298"/>
                </a:lnTo>
                <a:lnTo>
                  <a:pt x="6281001" y="8074571"/>
                </a:lnTo>
                <a:lnTo>
                  <a:pt x="6272111" y="8072895"/>
                </a:lnTo>
                <a:lnTo>
                  <a:pt x="6268301" y="8067167"/>
                </a:lnTo>
                <a:lnTo>
                  <a:pt x="6268301" y="8064830"/>
                </a:lnTo>
                <a:lnTo>
                  <a:pt x="6264491" y="8064208"/>
                </a:lnTo>
                <a:lnTo>
                  <a:pt x="6260681" y="8065795"/>
                </a:lnTo>
                <a:lnTo>
                  <a:pt x="6254331" y="8068945"/>
                </a:lnTo>
                <a:lnTo>
                  <a:pt x="6253061" y="8073022"/>
                </a:lnTo>
                <a:lnTo>
                  <a:pt x="6255601" y="8078330"/>
                </a:lnTo>
                <a:lnTo>
                  <a:pt x="6260681" y="8085150"/>
                </a:lnTo>
                <a:lnTo>
                  <a:pt x="6273381" y="8091310"/>
                </a:lnTo>
                <a:lnTo>
                  <a:pt x="6274651" y="8091208"/>
                </a:lnTo>
                <a:lnTo>
                  <a:pt x="6288621" y="8090205"/>
                </a:lnTo>
                <a:lnTo>
                  <a:pt x="6306401" y="8082458"/>
                </a:lnTo>
                <a:lnTo>
                  <a:pt x="6321641" y="8068640"/>
                </a:lnTo>
                <a:lnTo>
                  <a:pt x="6338151" y="8030553"/>
                </a:lnTo>
                <a:close/>
              </a:path>
              <a:path w="6456044" h="9404350">
                <a:moveTo>
                  <a:pt x="6365951" y="4875847"/>
                </a:moveTo>
                <a:lnTo>
                  <a:pt x="6356959" y="4835334"/>
                </a:lnTo>
                <a:lnTo>
                  <a:pt x="6334214" y="4804346"/>
                </a:lnTo>
                <a:lnTo>
                  <a:pt x="6293193" y="4790795"/>
                </a:lnTo>
                <a:lnTo>
                  <a:pt x="6293066" y="4790694"/>
                </a:lnTo>
                <a:lnTo>
                  <a:pt x="6289027" y="4787684"/>
                </a:lnTo>
                <a:lnTo>
                  <a:pt x="6289599" y="4783353"/>
                </a:lnTo>
                <a:lnTo>
                  <a:pt x="6295237" y="4778476"/>
                </a:lnTo>
                <a:lnTo>
                  <a:pt x="6306604" y="4759909"/>
                </a:lnTo>
                <a:lnTo>
                  <a:pt x="6299416" y="4736300"/>
                </a:lnTo>
                <a:lnTo>
                  <a:pt x="6289027" y="4725987"/>
                </a:lnTo>
                <a:lnTo>
                  <a:pt x="6278892" y="4715929"/>
                </a:lnTo>
                <a:lnTo>
                  <a:pt x="6272073" y="4713833"/>
                </a:lnTo>
                <a:lnTo>
                  <a:pt x="6271717" y="4713719"/>
                </a:lnTo>
                <a:lnTo>
                  <a:pt x="6250292" y="4707128"/>
                </a:lnTo>
                <a:lnTo>
                  <a:pt x="6216624" y="4717389"/>
                </a:lnTo>
                <a:lnTo>
                  <a:pt x="6211303" y="4740580"/>
                </a:lnTo>
                <a:lnTo>
                  <a:pt x="6222352" y="4764100"/>
                </a:lnTo>
                <a:lnTo>
                  <a:pt x="6237859" y="4775339"/>
                </a:lnTo>
                <a:lnTo>
                  <a:pt x="6245860" y="4761687"/>
                </a:lnTo>
                <a:lnTo>
                  <a:pt x="6248349" y="4753407"/>
                </a:lnTo>
                <a:lnTo>
                  <a:pt x="6254343" y="4748212"/>
                </a:lnTo>
                <a:lnTo>
                  <a:pt x="6255067" y="4748085"/>
                </a:lnTo>
                <a:lnTo>
                  <a:pt x="6261925" y="4746993"/>
                </a:lnTo>
                <a:lnTo>
                  <a:pt x="6269126" y="4750651"/>
                </a:lnTo>
                <a:lnTo>
                  <a:pt x="6270117" y="4753102"/>
                </a:lnTo>
                <a:lnTo>
                  <a:pt x="6272073" y="4758106"/>
                </a:lnTo>
                <a:lnTo>
                  <a:pt x="6269126" y="4763770"/>
                </a:lnTo>
                <a:lnTo>
                  <a:pt x="6267297" y="4767300"/>
                </a:lnTo>
                <a:lnTo>
                  <a:pt x="6255067" y="4778159"/>
                </a:lnTo>
                <a:lnTo>
                  <a:pt x="6254547" y="4778603"/>
                </a:lnTo>
                <a:lnTo>
                  <a:pt x="6233807" y="4792129"/>
                </a:lnTo>
                <a:lnTo>
                  <a:pt x="6199975" y="4814455"/>
                </a:lnTo>
                <a:lnTo>
                  <a:pt x="6198463" y="4815967"/>
                </a:lnTo>
                <a:lnTo>
                  <a:pt x="6178715" y="4835906"/>
                </a:lnTo>
                <a:lnTo>
                  <a:pt x="6166015" y="4862131"/>
                </a:lnTo>
                <a:lnTo>
                  <a:pt x="6157887" y="4898733"/>
                </a:lnTo>
                <a:lnTo>
                  <a:pt x="6158649" y="4930749"/>
                </a:lnTo>
                <a:lnTo>
                  <a:pt x="6167018" y="4969865"/>
                </a:lnTo>
                <a:lnTo>
                  <a:pt x="6179909" y="5005260"/>
                </a:lnTo>
                <a:lnTo>
                  <a:pt x="6194222" y="5026063"/>
                </a:lnTo>
                <a:lnTo>
                  <a:pt x="6199302" y="5029657"/>
                </a:lnTo>
                <a:lnTo>
                  <a:pt x="6203467" y="5034966"/>
                </a:lnTo>
                <a:lnTo>
                  <a:pt x="6203467" y="5037861"/>
                </a:lnTo>
                <a:lnTo>
                  <a:pt x="6214834" y="5058880"/>
                </a:lnTo>
                <a:lnTo>
                  <a:pt x="6241478" y="5075453"/>
                </a:lnTo>
                <a:lnTo>
                  <a:pt x="6272073" y="5082845"/>
                </a:lnTo>
                <a:lnTo>
                  <a:pt x="6273825" y="5082413"/>
                </a:lnTo>
                <a:lnTo>
                  <a:pt x="6295695" y="5076444"/>
                </a:lnTo>
                <a:lnTo>
                  <a:pt x="6294793" y="5068697"/>
                </a:lnTo>
                <a:lnTo>
                  <a:pt x="6263157" y="5042027"/>
                </a:lnTo>
                <a:lnTo>
                  <a:pt x="6256274" y="5039766"/>
                </a:lnTo>
                <a:lnTo>
                  <a:pt x="6248730" y="5034483"/>
                </a:lnTo>
                <a:lnTo>
                  <a:pt x="6243142" y="5028425"/>
                </a:lnTo>
                <a:lnTo>
                  <a:pt x="6242088" y="5023815"/>
                </a:lnTo>
                <a:lnTo>
                  <a:pt x="6244755" y="5019789"/>
                </a:lnTo>
                <a:lnTo>
                  <a:pt x="6242088" y="5015458"/>
                </a:lnTo>
                <a:lnTo>
                  <a:pt x="6236881" y="5007013"/>
                </a:lnTo>
                <a:lnTo>
                  <a:pt x="6231687" y="5006937"/>
                </a:lnTo>
                <a:lnTo>
                  <a:pt x="6220155" y="4992052"/>
                </a:lnTo>
                <a:lnTo>
                  <a:pt x="6207087" y="4959426"/>
                </a:lnTo>
                <a:lnTo>
                  <a:pt x="6205093" y="4926825"/>
                </a:lnTo>
                <a:lnTo>
                  <a:pt x="6226797" y="4912004"/>
                </a:lnTo>
                <a:lnTo>
                  <a:pt x="6237579" y="4908982"/>
                </a:lnTo>
                <a:lnTo>
                  <a:pt x="6244145" y="4901412"/>
                </a:lnTo>
                <a:lnTo>
                  <a:pt x="6245491" y="4891532"/>
                </a:lnTo>
                <a:lnTo>
                  <a:pt x="6240602" y="4881588"/>
                </a:lnTo>
                <a:lnTo>
                  <a:pt x="6234938" y="4873485"/>
                </a:lnTo>
                <a:lnTo>
                  <a:pt x="6240945" y="4872164"/>
                </a:lnTo>
                <a:lnTo>
                  <a:pt x="6241478" y="4872088"/>
                </a:lnTo>
                <a:lnTo>
                  <a:pt x="6242088" y="4871999"/>
                </a:lnTo>
                <a:lnTo>
                  <a:pt x="6242494" y="4871936"/>
                </a:lnTo>
                <a:lnTo>
                  <a:pt x="6243142" y="4871847"/>
                </a:lnTo>
                <a:lnTo>
                  <a:pt x="6255067" y="4870145"/>
                </a:lnTo>
                <a:lnTo>
                  <a:pt x="6273825" y="4859972"/>
                </a:lnTo>
                <a:lnTo>
                  <a:pt x="6281686" y="4853368"/>
                </a:lnTo>
                <a:lnTo>
                  <a:pt x="6290754" y="4847069"/>
                </a:lnTo>
                <a:lnTo>
                  <a:pt x="6293980" y="4846002"/>
                </a:lnTo>
                <a:lnTo>
                  <a:pt x="6296393" y="4841214"/>
                </a:lnTo>
                <a:lnTo>
                  <a:pt x="6293066" y="4832972"/>
                </a:lnTo>
                <a:lnTo>
                  <a:pt x="6285992" y="4824514"/>
                </a:lnTo>
                <a:lnTo>
                  <a:pt x="6277241" y="4819104"/>
                </a:lnTo>
                <a:lnTo>
                  <a:pt x="6273558" y="4816627"/>
                </a:lnTo>
                <a:lnTo>
                  <a:pt x="6273558" y="4840008"/>
                </a:lnTo>
                <a:lnTo>
                  <a:pt x="6271717" y="4847107"/>
                </a:lnTo>
                <a:lnTo>
                  <a:pt x="6257023" y="4855324"/>
                </a:lnTo>
                <a:lnTo>
                  <a:pt x="6234938" y="4861115"/>
                </a:lnTo>
                <a:lnTo>
                  <a:pt x="6232690" y="4861699"/>
                </a:lnTo>
                <a:lnTo>
                  <a:pt x="6216624" y="4863820"/>
                </a:lnTo>
                <a:lnTo>
                  <a:pt x="6205093" y="4863808"/>
                </a:lnTo>
                <a:lnTo>
                  <a:pt x="6199975" y="4861763"/>
                </a:lnTo>
                <a:lnTo>
                  <a:pt x="6199975" y="4861598"/>
                </a:lnTo>
                <a:lnTo>
                  <a:pt x="6198463" y="4857166"/>
                </a:lnTo>
                <a:lnTo>
                  <a:pt x="6205499" y="4851603"/>
                </a:lnTo>
                <a:lnTo>
                  <a:pt x="6222352" y="4844923"/>
                </a:lnTo>
                <a:lnTo>
                  <a:pt x="6242494" y="4839335"/>
                </a:lnTo>
                <a:lnTo>
                  <a:pt x="6243142" y="4839246"/>
                </a:lnTo>
                <a:lnTo>
                  <a:pt x="6259373" y="4836985"/>
                </a:lnTo>
                <a:lnTo>
                  <a:pt x="6273558" y="4840008"/>
                </a:lnTo>
                <a:lnTo>
                  <a:pt x="6273558" y="4816627"/>
                </a:lnTo>
                <a:lnTo>
                  <a:pt x="6269126" y="4813668"/>
                </a:lnTo>
                <a:lnTo>
                  <a:pt x="6270117" y="4808398"/>
                </a:lnTo>
                <a:lnTo>
                  <a:pt x="6271107" y="4808309"/>
                </a:lnTo>
                <a:lnTo>
                  <a:pt x="6272073" y="4808220"/>
                </a:lnTo>
                <a:lnTo>
                  <a:pt x="6279515" y="4807547"/>
                </a:lnTo>
                <a:lnTo>
                  <a:pt x="6296622" y="4815370"/>
                </a:lnTo>
                <a:lnTo>
                  <a:pt x="6311252" y="4830851"/>
                </a:lnTo>
                <a:lnTo>
                  <a:pt x="6317005" y="4848453"/>
                </a:lnTo>
                <a:lnTo>
                  <a:pt x="6313436" y="4862055"/>
                </a:lnTo>
                <a:lnTo>
                  <a:pt x="6300140" y="4865611"/>
                </a:lnTo>
                <a:lnTo>
                  <a:pt x="6299416" y="4865713"/>
                </a:lnTo>
                <a:lnTo>
                  <a:pt x="6289802" y="4866983"/>
                </a:lnTo>
                <a:lnTo>
                  <a:pt x="6283109" y="4874349"/>
                </a:lnTo>
                <a:lnTo>
                  <a:pt x="6298247" y="4910772"/>
                </a:lnTo>
                <a:lnTo>
                  <a:pt x="6306782" y="4911014"/>
                </a:lnTo>
                <a:lnTo>
                  <a:pt x="6319926" y="4908880"/>
                </a:lnTo>
                <a:lnTo>
                  <a:pt x="6328626" y="4904143"/>
                </a:lnTo>
                <a:lnTo>
                  <a:pt x="6331991" y="4897653"/>
                </a:lnTo>
                <a:lnTo>
                  <a:pt x="6329121" y="4890249"/>
                </a:lnTo>
                <a:lnTo>
                  <a:pt x="6327559" y="4880686"/>
                </a:lnTo>
                <a:lnTo>
                  <a:pt x="6331115" y="4867719"/>
                </a:lnTo>
                <a:lnTo>
                  <a:pt x="6337363" y="4857140"/>
                </a:lnTo>
                <a:lnTo>
                  <a:pt x="6337605" y="4857051"/>
                </a:lnTo>
                <a:lnTo>
                  <a:pt x="6343891" y="4854740"/>
                </a:lnTo>
                <a:lnTo>
                  <a:pt x="6347803" y="4863592"/>
                </a:lnTo>
                <a:lnTo>
                  <a:pt x="6348235" y="4879581"/>
                </a:lnTo>
                <a:lnTo>
                  <a:pt x="6345517" y="4897539"/>
                </a:lnTo>
                <a:lnTo>
                  <a:pt x="6340018" y="4912334"/>
                </a:lnTo>
                <a:lnTo>
                  <a:pt x="6332575" y="4922647"/>
                </a:lnTo>
                <a:lnTo>
                  <a:pt x="6325629" y="4928578"/>
                </a:lnTo>
                <a:lnTo>
                  <a:pt x="6320498" y="4929390"/>
                </a:lnTo>
                <a:lnTo>
                  <a:pt x="6318491" y="4924349"/>
                </a:lnTo>
                <a:lnTo>
                  <a:pt x="6318491" y="4915166"/>
                </a:lnTo>
                <a:lnTo>
                  <a:pt x="6313729" y="4915255"/>
                </a:lnTo>
                <a:lnTo>
                  <a:pt x="6301283" y="4924666"/>
                </a:lnTo>
                <a:lnTo>
                  <a:pt x="6291288" y="4929937"/>
                </a:lnTo>
                <a:lnTo>
                  <a:pt x="6290754" y="4930025"/>
                </a:lnTo>
                <a:lnTo>
                  <a:pt x="6280759" y="4931727"/>
                </a:lnTo>
                <a:lnTo>
                  <a:pt x="6271107" y="4930013"/>
                </a:lnTo>
                <a:lnTo>
                  <a:pt x="6263729" y="4924806"/>
                </a:lnTo>
                <a:lnTo>
                  <a:pt x="6260439" y="4920843"/>
                </a:lnTo>
                <a:lnTo>
                  <a:pt x="6254547" y="4918837"/>
                </a:lnTo>
                <a:lnTo>
                  <a:pt x="6254343" y="4918913"/>
                </a:lnTo>
                <a:lnTo>
                  <a:pt x="6250622" y="4920335"/>
                </a:lnTo>
                <a:lnTo>
                  <a:pt x="6245695" y="4932591"/>
                </a:lnTo>
                <a:lnTo>
                  <a:pt x="6263335" y="4948733"/>
                </a:lnTo>
                <a:lnTo>
                  <a:pt x="6291288" y="4961102"/>
                </a:lnTo>
                <a:lnTo>
                  <a:pt x="6293193" y="4961229"/>
                </a:lnTo>
                <a:lnTo>
                  <a:pt x="6295695" y="4961331"/>
                </a:lnTo>
                <a:lnTo>
                  <a:pt x="6298247" y="4961445"/>
                </a:lnTo>
                <a:lnTo>
                  <a:pt x="6300140" y="4961521"/>
                </a:lnTo>
                <a:lnTo>
                  <a:pt x="6301765" y="4961598"/>
                </a:lnTo>
                <a:lnTo>
                  <a:pt x="6317716" y="4962271"/>
                </a:lnTo>
                <a:lnTo>
                  <a:pt x="6329388" y="4957775"/>
                </a:lnTo>
                <a:lnTo>
                  <a:pt x="6337605" y="4951285"/>
                </a:lnTo>
                <a:lnTo>
                  <a:pt x="6345745" y="4938915"/>
                </a:lnTo>
                <a:lnTo>
                  <a:pt x="6357150" y="4916779"/>
                </a:lnTo>
                <a:lnTo>
                  <a:pt x="6365951" y="4875847"/>
                </a:lnTo>
                <a:close/>
              </a:path>
              <a:path w="6456044" h="9404350">
                <a:moveTo>
                  <a:pt x="6382309" y="379895"/>
                </a:moveTo>
                <a:lnTo>
                  <a:pt x="6378270" y="375602"/>
                </a:lnTo>
                <a:lnTo>
                  <a:pt x="6370993" y="373646"/>
                </a:lnTo>
                <a:lnTo>
                  <a:pt x="6363729" y="375602"/>
                </a:lnTo>
                <a:lnTo>
                  <a:pt x="6359690" y="379895"/>
                </a:lnTo>
                <a:lnTo>
                  <a:pt x="6361303" y="384200"/>
                </a:lnTo>
                <a:lnTo>
                  <a:pt x="6370993" y="386156"/>
                </a:lnTo>
                <a:lnTo>
                  <a:pt x="6380696" y="384200"/>
                </a:lnTo>
                <a:lnTo>
                  <a:pt x="6382309" y="379895"/>
                </a:lnTo>
                <a:close/>
              </a:path>
              <a:path w="6456044" h="9404350">
                <a:moveTo>
                  <a:pt x="6387376" y="1386370"/>
                </a:moveTo>
                <a:lnTo>
                  <a:pt x="6363932" y="1341729"/>
                </a:lnTo>
                <a:lnTo>
                  <a:pt x="6327749" y="1326184"/>
                </a:lnTo>
                <a:lnTo>
                  <a:pt x="6313475" y="1333830"/>
                </a:lnTo>
                <a:lnTo>
                  <a:pt x="6308141" y="1340256"/>
                </a:lnTo>
                <a:lnTo>
                  <a:pt x="6309830" y="1341323"/>
                </a:lnTo>
                <a:lnTo>
                  <a:pt x="6325375" y="1341323"/>
                </a:lnTo>
                <a:lnTo>
                  <a:pt x="6346685" y="1346136"/>
                </a:lnTo>
                <a:lnTo>
                  <a:pt x="6359436" y="1359344"/>
                </a:lnTo>
                <a:lnTo>
                  <a:pt x="6362763" y="1379131"/>
                </a:lnTo>
                <a:lnTo>
                  <a:pt x="6355740" y="1403654"/>
                </a:lnTo>
                <a:lnTo>
                  <a:pt x="6343243" y="1424305"/>
                </a:lnTo>
                <a:lnTo>
                  <a:pt x="6330632" y="1437525"/>
                </a:lnTo>
                <a:lnTo>
                  <a:pt x="6321958" y="1440268"/>
                </a:lnTo>
                <a:lnTo>
                  <a:pt x="6321260" y="1429499"/>
                </a:lnTo>
                <a:lnTo>
                  <a:pt x="6321958" y="1423784"/>
                </a:lnTo>
                <a:lnTo>
                  <a:pt x="6321958" y="1423111"/>
                </a:lnTo>
                <a:lnTo>
                  <a:pt x="6321260" y="1420291"/>
                </a:lnTo>
                <a:lnTo>
                  <a:pt x="6320688" y="1417916"/>
                </a:lnTo>
                <a:lnTo>
                  <a:pt x="6316993" y="1412671"/>
                </a:lnTo>
                <a:lnTo>
                  <a:pt x="6310693" y="1406994"/>
                </a:lnTo>
                <a:lnTo>
                  <a:pt x="6308483" y="1405534"/>
                </a:lnTo>
                <a:lnTo>
                  <a:pt x="6299327" y="1399476"/>
                </a:lnTo>
                <a:lnTo>
                  <a:pt x="6299187" y="1399425"/>
                </a:lnTo>
                <a:lnTo>
                  <a:pt x="6290767" y="1396784"/>
                </a:lnTo>
                <a:lnTo>
                  <a:pt x="6285357" y="1398955"/>
                </a:lnTo>
                <a:lnTo>
                  <a:pt x="6283477" y="1405978"/>
                </a:lnTo>
                <a:lnTo>
                  <a:pt x="6276060" y="1421485"/>
                </a:lnTo>
                <a:lnTo>
                  <a:pt x="6257366" y="1432179"/>
                </a:lnTo>
                <a:lnTo>
                  <a:pt x="6257163" y="1432217"/>
                </a:lnTo>
                <a:lnTo>
                  <a:pt x="6256579" y="1432306"/>
                </a:lnTo>
                <a:lnTo>
                  <a:pt x="6232741" y="1436230"/>
                </a:lnTo>
                <a:lnTo>
                  <a:pt x="6232309" y="1436154"/>
                </a:lnTo>
                <a:lnTo>
                  <a:pt x="6231890" y="1436090"/>
                </a:lnTo>
                <a:lnTo>
                  <a:pt x="6207544" y="1431823"/>
                </a:lnTo>
                <a:lnTo>
                  <a:pt x="6162433" y="1390027"/>
                </a:lnTo>
                <a:lnTo>
                  <a:pt x="6138507" y="1334706"/>
                </a:lnTo>
                <a:lnTo>
                  <a:pt x="6141174" y="1327251"/>
                </a:lnTo>
                <a:lnTo>
                  <a:pt x="6147359" y="1327200"/>
                </a:lnTo>
                <a:lnTo>
                  <a:pt x="6154102" y="1333207"/>
                </a:lnTo>
                <a:lnTo>
                  <a:pt x="6158458" y="1343888"/>
                </a:lnTo>
                <a:lnTo>
                  <a:pt x="6160668" y="1351483"/>
                </a:lnTo>
                <a:lnTo>
                  <a:pt x="6164770" y="1357655"/>
                </a:lnTo>
                <a:lnTo>
                  <a:pt x="6171336" y="1363027"/>
                </a:lnTo>
                <a:lnTo>
                  <a:pt x="6181001" y="1368272"/>
                </a:lnTo>
                <a:lnTo>
                  <a:pt x="6209500" y="1382039"/>
                </a:lnTo>
                <a:lnTo>
                  <a:pt x="6231890" y="1390027"/>
                </a:lnTo>
                <a:lnTo>
                  <a:pt x="6232309" y="1389913"/>
                </a:lnTo>
                <a:lnTo>
                  <a:pt x="6244971" y="1385506"/>
                </a:lnTo>
                <a:lnTo>
                  <a:pt x="6245276" y="1361617"/>
                </a:lnTo>
                <a:lnTo>
                  <a:pt x="6244183" y="1353439"/>
                </a:lnTo>
                <a:lnTo>
                  <a:pt x="6245860" y="1348371"/>
                </a:lnTo>
                <a:lnTo>
                  <a:pt x="6251664" y="1344891"/>
                </a:lnTo>
                <a:lnTo>
                  <a:pt x="6262802" y="1341513"/>
                </a:lnTo>
                <a:lnTo>
                  <a:pt x="6274232" y="1338427"/>
                </a:lnTo>
                <a:lnTo>
                  <a:pt x="6283757" y="1333779"/>
                </a:lnTo>
                <a:lnTo>
                  <a:pt x="6285141" y="1323174"/>
                </a:lnTo>
                <a:lnTo>
                  <a:pt x="6285141" y="1317993"/>
                </a:lnTo>
                <a:lnTo>
                  <a:pt x="6289484" y="1313649"/>
                </a:lnTo>
                <a:lnTo>
                  <a:pt x="6291313" y="1306169"/>
                </a:lnTo>
                <a:lnTo>
                  <a:pt x="6289853" y="1293977"/>
                </a:lnTo>
                <a:lnTo>
                  <a:pt x="6286004" y="1281137"/>
                </a:lnTo>
                <a:lnTo>
                  <a:pt x="6280620" y="1271765"/>
                </a:lnTo>
                <a:lnTo>
                  <a:pt x="6278003" y="1269720"/>
                </a:lnTo>
                <a:lnTo>
                  <a:pt x="6278003" y="1308417"/>
                </a:lnTo>
                <a:lnTo>
                  <a:pt x="6271920" y="1324610"/>
                </a:lnTo>
                <a:lnTo>
                  <a:pt x="6255715" y="1336535"/>
                </a:lnTo>
                <a:lnTo>
                  <a:pt x="6244183" y="1337322"/>
                </a:lnTo>
                <a:lnTo>
                  <a:pt x="6243472" y="1337360"/>
                </a:lnTo>
                <a:lnTo>
                  <a:pt x="6234290" y="1337983"/>
                </a:lnTo>
                <a:lnTo>
                  <a:pt x="6226505" y="1335951"/>
                </a:lnTo>
                <a:lnTo>
                  <a:pt x="6223482" y="1337424"/>
                </a:lnTo>
                <a:lnTo>
                  <a:pt x="6223482" y="1343253"/>
                </a:lnTo>
                <a:lnTo>
                  <a:pt x="6221793" y="1349502"/>
                </a:lnTo>
                <a:lnTo>
                  <a:pt x="6220307" y="1350098"/>
                </a:lnTo>
                <a:lnTo>
                  <a:pt x="6217869" y="1351076"/>
                </a:lnTo>
                <a:lnTo>
                  <a:pt x="6213348" y="1348232"/>
                </a:lnTo>
                <a:lnTo>
                  <a:pt x="6209893" y="1341208"/>
                </a:lnTo>
                <a:lnTo>
                  <a:pt x="6207391" y="1331645"/>
                </a:lnTo>
                <a:lnTo>
                  <a:pt x="6206883" y="1331582"/>
                </a:lnTo>
                <a:lnTo>
                  <a:pt x="6194806" y="1347749"/>
                </a:lnTo>
                <a:lnTo>
                  <a:pt x="6195555" y="1349375"/>
                </a:lnTo>
                <a:lnTo>
                  <a:pt x="6195555" y="1349527"/>
                </a:lnTo>
                <a:lnTo>
                  <a:pt x="6220307" y="1360589"/>
                </a:lnTo>
                <a:lnTo>
                  <a:pt x="6220307" y="1360893"/>
                </a:lnTo>
                <a:lnTo>
                  <a:pt x="6207391" y="1360830"/>
                </a:lnTo>
                <a:lnTo>
                  <a:pt x="6206553" y="1360716"/>
                </a:lnTo>
                <a:lnTo>
                  <a:pt x="6196889" y="1359446"/>
                </a:lnTo>
                <a:lnTo>
                  <a:pt x="6190196" y="1354112"/>
                </a:lnTo>
                <a:lnTo>
                  <a:pt x="6189637" y="1345476"/>
                </a:lnTo>
                <a:lnTo>
                  <a:pt x="6195403" y="1333919"/>
                </a:lnTo>
                <a:lnTo>
                  <a:pt x="6206553" y="1317866"/>
                </a:lnTo>
                <a:lnTo>
                  <a:pt x="6208319" y="1315173"/>
                </a:lnTo>
                <a:lnTo>
                  <a:pt x="6210820" y="1317028"/>
                </a:lnTo>
                <a:lnTo>
                  <a:pt x="6216243" y="1325803"/>
                </a:lnTo>
                <a:lnTo>
                  <a:pt x="6217869" y="1325702"/>
                </a:lnTo>
                <a:lnTo>
                  <a:pt x="6218415" y="1325664"/>
                </a:lnTo>
                <a:lnTo>
                  <a:pt x="6224232" y="1319847"/>
                </a:lnTo>
                <a:lnTo>
                  <a:pt x="6234696" y="1311770"/>
                </a:lnTo>
                <a:lnTo>
                  <a:pt x="6244183" y="1308608"/>
                </a:lnTo>
                <a:lnTo>
                  <a:pt x="6245276" y="1308671"/>
                </a:lnTo>
                <a:lnTo>
                  <a:pt x="6245860" y="1308798"/>
                </a:lnTo>
                <a:lnTo>
                  <a:pt x="6252502" y="1310170"/>
                </a:lnTo>
                <a:lnTo>
                  <a:pt x="6257696" y="1316824"/>
                </a:lnTo>
                <a:lnTo>
                  <a:pt x="6260884" y="1325448"/>
                </a:lnTo>
                <a:lnTo>
                  <a:pt x="6262802" y="1326464"/>
                </a:lnTo>
                <a:lnTo>
                  <a:pt x="6268555" y="1317167"/>
                </a:lnTo>
                <a:lnTo>
                  <a:pt x="6268085" y="1313688"/>
                </a:lnTo>
                <a:lnTo>
                  <a:pt x="6264897" y="1312633"/>
                </a:lnTo>
                <a:lnTo>
                  <a:pt x="6261709" y="1308239"/>
                </a:lnTo>
                <a:lnTo>
                  <a:pt x="6262128" y="1301165"/>
                </a:lnTo>
                <a:lnTo>
                  <a:pt x="6264897" y="1295336"/>
                </a:lnTo>
                <a:lnTo>
                  <a:pt x="6265824" y="1294993"/>
                </a:lnTo>
                <a:lnTo>
                  <a:pt x="6269025" y="1294155"/>
                </a:lnTo>
                <a:lnTo>
                  <a:pt x="6278003" y="1308417"/>
                </a:lnTo>
                <a:lnTo>
                  <a:pt x="6278003" y="1269720"/>
                </a:lnTo>
                <a:lnTo>
                  <a:pt x="6276581" y="1268603"/>
                </a:lnTo>
                <a:lnTo>
                  <a:pt x="6274232" y="1268476"/>
                </a:lnTo>
                <a:lnTo>
                  <a:pt x="6271920" y="1268437"/>
                </a:lnTo>
                <a:lnTo>
                  <a:pt x="6265824" y="1271397"/>
                </a:lnTo>
                <a:lnTo>
                  <a:pt x="6261709" y="1274343"/>
                </a:lnTo>
                <a:lnTo>
                  <a:pt x="6256579" y="1278013"/>
                </a:lnTo>
                <a:lnTo>
                  <a:pt x="6222479" y="1293482"/>
                </a:lnTo>
                <a:lnTo>
                  <a:pt x="6201029" y="1284211"/>
                </a:lnTo>
                <a:lnTo>
                  <a:pt x="6194158" y="1257668"/>
                </a:lnTo>
                <a:lnTo>
                  <a:pt x="6203797" y="1221320"/>
                </a:lnTo>
                <a:lnTo>
                  <a:pt x="6231890" y="1182662"/>
                </a:lnTo>
                <a:lnTo>
                  <a:pt x="6252324" y="1157236"/>
                </a:lnTo>
                <a:lnTo>
                  <a:pt x="6259220" y="1136091"/>
                </a:lnTo>
                <a:lnTo>
                  <a:pt x="6253670" y="1124064"/>
                </a:lnTo>
                <a:lnTo>
                  <a:pt x="6252502" y="1121625"/>
                </a:lnTo>
                <a:lnTo>
                  <a:pt x="6252324" y="1121575"/>
                </a:lnTo>
                <a:lnTo>
                  <a:pt x="6243472" y="1119238"/>
                </a:lnTo>
                <a:lnTo>
                  <a:pt x="6232741" y="1116393"/>
                </a:lnTo>
                <a:lnTo>
                  <a:pt x="6231890" y="1116355"/>
                </a:lnTo>
                <a:lnTo>
                  <a:pt x="6209131" y="1120457"/>
                </a:lnTo>
                <a:lnTo>
                  <a:pt x="6188418" y="1130160"/>
                </a:lnTo>
                <a:lnTo>
                  <a:pt x="6176734" y="1141196"/>
                </a:lnTo>
                <a:lnTo>
                  <a:pt x="6180633" y="1149362"/>
                </a:lnTo>
                <a:lnTo>
                  <a:pt x="6185700" y="1151305"/>
                </a:lnTo>
                <a:lnTo>
                  <a:pt x="6186983" y="1150823"/>
                </a:lnTo>
                <a:lnTo>
                  <a:pt x="6191504" y="1149045"/>
                </a:lnTo>
                <a:lnTo>
                  <a:pt x="6195555" y="1143495"/>
                </a:lnTo>
                <a:lnTo>
                  <a:pt x="6206553" y="1136535"/>
                </a:lnTo>
                <a:lnTo>
                  <a:pt x="6206883" y="1136459"/>
                </a:lnTo>
                <a:lnTo>
                  <a:pt x="6207391" y="1136357"/>
                </a:lnTo>
                <a:lnTo>
                  <a:pt x="6207544" y="1136319"/>
                </a:lnTo>
                <a:lnTo>
                  <a:pt x="6222479" y="1133144"/>
                </a:lnTo>
                <a:lnTo>
                  <a:pt x="6225210" y="1133233"/>
                </a:lnTo>
                <a:lnTo>
                  <a:pt x="6226683" y="1133309"/>
                </a:lnTo>
                <a:lnTo>
                  <a:pt x="6229108" y="1133424"/>
                </a:lnTo>
                <a:lnTo>
                  <a:pt x="6237148" y="1133817"/>
                </a:lnTo>
                <a:lnTo>
                  <a:pt x="6243472" y="1139240"/>
                </a:lnTo>
                <a:lnTo>
                  <a:pt x="6243472" y="1143050"/>
                </a:lnTo>
                <a:lnTo>
                  <a:pt x="6235916" y="1149311"/>
                </a:lnTo>
                <a:lnTo>
                  <a:pt x="6226683" y="1153172"/>
                </a:lnTo>
                <a:lnTo>
                  <a:pt x="6226505" y="1153274"/>
                </a:lnTo>
                <a:lnTo>
                  <a:pt x="6211392" y="1161999"/>
                </a:lnTo>
                <a:lnTo>
                  <a:pt x="6197460" y="1173937"/>
                </a:lnTo>
                <a:lnTo>
                  <a:pt x="6194158" y="1178077"/>
                </a:lnTo>
                <a:lnTo>
                  <a:pt x="6189637" y="1183741"/>
                </a:lnTo>
                <a:lnTo>
                  <a:pt x="6187897" y="1185926"/>
                </a:lnTo>
                <a:lnTo>
                  <a:pt x="6186983" y="1189659"/>
                </a:lnTo>
                <a:lnTo>
                  <a:pt x="6185700" y="1194917"/>
                </a:lnTo>
                <a:lnTo>
                  <a:pt x="6186983" y="1198283"/>
                </a:lnTo>
                <a:lnTo>
                  <a:pt x="6182804" y="1207287"/>
                </a:lnTo>
                <a:lnTo>
                  <a:pt x="6176403" y="1214920"/>
                </a:lnTo>
                <a:lnTo>
                  <a:pt x="6163602" y="1238592"/>
                </a:lnTo>
                <a:lnTo>
                  <a:pt x="6143218" y="1295171"/>
                </a:lnTo>
                <a:lnTo>
                  <a:pt x="6138507" y="1301064"/>
                </a:lnTo>
                <a:lnTo>
                  <a:pt x="6135268" y="1305102"/>
                </a:lnTo>
                <a:lnTo>
                  <a:pt x="6134265" y="1306385"/>
                </a:lnTo>
                <a:lnTo>
                  <a:pt x="6127724" y="1320482"/>
                </a:lnTo>
                <a:lnTo>
                  <a:pt x="6134265" y="1353553"/>
                </a:lnTo>
                <a:lnTo>
                  <a:pt x="6149568" y="1391386"/>
                </a:lnTo>
                <a:lnTo>
                  <a:pt x="6195555" y="1437678"/>
                </a:lnTo>
                <a:lnTo>
                  <a:pt x="6234696" y="1447520"/>
                </a:lnTo>
                <a:lnTo>
                  <a:pt x="6240411" y="1447634"/>
                </a:lnTo>
                <a:lnTo>
                  <a:pt x="6245860" y="1447736"/>
                </a:lnTo>
                <a:lnTo>
                  <a:pt x="6252324" y="1447863"/>
                </a:lnTo>
                <a:lnTo>
                  <a:pt x="6253670" y="1447888"/>
                </a:lnTo>
                <a:lnTo>
                  <a:pt x="6276759" y="1438643"/>
                </a:lnTo>
                <a:lnTo>
                  <a:pt x="6285535" y="1434274"/>
                </a:lnTo>
                <a:lnTo>
                  <a:pt x="6286004" y="1434160"/>
                </a:lnTo>
                <a:lnTo>
                  <a:pt x="6296012" y="1431747"/>
                </a:lnTo>
                <a:lnTo>
                  <a:pt x="6300635" y="1431645"/>
                </a:lnTo>
                <a:lnTo>
                  <a:pt x="6304800" y="1431556"/>
                </a:lnTo>
                <a:lnTo>
                  <a:pt x="6308483" y="1434172"/>
                </a:lnTo>
                <a:lnTo>
                  <a:pt x="6306515" y="1440230"/>
                </a:lnTo>
                <a:lnTo>
                  <a:pt x="6302807" y="1447571"/>
                </a:lnTo>
                <a:lnTo>
                  <a:pt x="6300635" y="1453756"/>
                </a:lnTo>
                <a:lnTo>
                  <a:pt x="6303302" y="1456347"/>
                </a:lnTo>
                <a:lnTo>
                  <a:pt x="6306147" y="1456347"/>
                </a:lnTo>
                <a:lnTo>
                  <a:pt x="6308483" y="1458341"/>
                </a:lnTo>
                <a:lnTo>
                  <a:pt x="6308483" y="1460779"/>
                </a:lnTo>
                <a:lnTo>
                  <a:pt x="6308141" y="1460881"/>
                </a:lnTo>
                <a:lnTo>
                  <a:pt x="6299187" y="1463548"/>
                </a:lnTo>
                <a:lnTo>
                  <a:pt x="6291313" y="1463675"/>
                </a:lnTo>
                <a:lnTo>
                  <a:pt x="6286004" y="1463751"/>
                </a:lnTo>
                <a:lnTo>
                  <a:pt x="6280620" y="1463840"/>
                </a:lnTo>
                <a:lnTo>
                  <a:pt x="6269025" y="1463967"/>
                </a:lnTo>
                <a:lnTo>
                  <a:pt x="6257366" y="1464068"/>
                </a:lnTo>
                <a:lnTo>
                  <a:pt x="6256579" y="1464195"/>
                </a:lnTo>
                <a:lnTo>
                  <a:pt x="6245860" y="1466443"/>
                </a:lnTo>
                <a:lnTo>
                  <a:pt x="6240411" y="1467967"/>
                </a:lnTo>
                <a:lnTo>
                  <a:pt x="6229108" y="1466672"/>
                </a:lnTo>
                <a:lnTo>
                  <a:pt x="6166193" y="1437246"/>
                </a:lnTo>
                <a:lnTo>
                  <a:pt x="6141885" y="1407020"/>
                </a:lnTo>
                <a:lnTo>
                  <a:pt x="6137262" y="1396784"/>
                </a:lnTo>
                <a:lnTo>
                  <a:pt x="6137262" y="1453451"/>
                </a:lnTo>
                <a:lnTo>
                  <a:pt x="6136894" y="1456423"/>
                </a:lnTo>
                <a:lnTo>
                  <a:pt x="6131077" y="1461249"/>
                </a:lnTo>
                <a:lnTo>
                  <a:pt x="6130823" y="1461325"/>
                </a:lnTo>
                <a:lnTo>
                  <a:pt x="6124702" y="1463154"/>
                </a:lnTo>
                <a:lnTo>
                  <a:pt x="6120028" y="1459458"/>
                </a:lnTo>
                <a:lnTo>
                  <a:pt x="6118618" y="1452803"/>
                </a:lnTo>
                <a:lnTo>
                  <a:pt x="6121997" y="1445793"/>
                </a:lnTo>
                <a:lnTo>
                  <a:pt x="6125172" y="1442631"/>
                </a:lnTo>
                <a:lnTo>
                  <a:pt x="6128918" y="1443393"/>
                </a:lnTo>
                <a:lnTo>
                  <a:pt x="6137262" y="1453451"/>
                </a:lnTo>
                <a:lnTo>
                  <a:pt x="6137262" y="1396784"/>
                </a:lnTo>
                <a:lnTo>
                  <a:pt x="6124905" y="1369415"/>
                </a:lnTo>
                <a:lnTo>
                  <a:pt x="6118618" y="1340904"/>
                </a:lnTo>
                <a:lnTo>
                  <a:pt x="6115634" y="1327365"/>
                </a:lnTo>
                <a:lnTo>
                  <a:pt x="6114402" y="1283817"/>
                </a:lnTo>
                <a:lnTo>
                  <a:pt x="6121590" y="1241704"/>
                </a:lnTo>
                <a:lnTo>
                  <a:pt x="6137554" y="1203960"/>
                </a:lnTo>
                <a:lnTo>
                  <a:pt x="6162662" y="1173518"/>
                </a:lnTo>
                <a:lnTo>
                  <a:pt x="6173190" y="1164386"/>
                </a:lnTo>
                <a:lnTo>
                  <a:pt x="6174676" y="1160691"/>
                </a:lnTo>
                <a:lnTo>
                  <a:pt x="6169825" y="1155763"/>
                </a:lnTo>
                <a:lnTo>
                  <a:pt x="6155055" y="1159510"/>
                </a:lnTo>
                <a:lnTo>
                  <a:pt x="6135268" y="1185722"/>
                </a:lnTo>
                <a:lnTo>
                  <a:pt x="6116040" y="1225054"/>
                </a:lnTo>
                <a:lnTo>
                  <a:pt x="6114402" y="1230452"/>
                </a:lnTo>
                <a:lnTo>
                  <a:pt x="6113450" y="1233614"/>
                </a:lnTo>
                <a:lnTo>
                  <a:pt x="6102909" y="1268209"/>
                </a:lnTo>
                <a:lnTo>
                  <a:pt x="6100483" y="1296987"/>
                </a:lnTo>
                <a:lnTo>
                  <a:pt x="6101080" y="1333550"/>
                </a:lnTo>
                <a:lnTo>
                  <a:pt x="6103950" y="1365110"/>
                </a:lnTo>
                <a:lnTo>
                  <a:pt x="6103950" y="1365910"/>
                </a:lnTo>
                <a:lnTo>
                  <a:pt x="6108865" y="1383588"/>
                </a:lnTo>
                <a:lnTo>
                  <a:pt x="6112840" y="1395780"/>
                </a:lnTo>
                <a:lnTo>
                  <a:pt x="6113450" y="1415338"/>
                </a:lnTo>
                <a:lnTo>
                  <a:pt x="6111024" y="1434719"/>
                </a:lnTo>
                <a:lnTo>
                  <a:pt x="6105944" y="1446352"/>
                </a:lnTo>
                <a:lnTo>
                  <a:pt x="6100394" y="1456042"/>
                </a:lnTo>
                <a:lnTo>
                  <a:pt x="6103950" y="1465808"/>
                </a:lnTo>
                <a:lnTo>
                  <a:pt x="6114732" y="1473327"/>
                </a:lnTo>
                <a:lnTo>
                  <a:pt x="6130823" y="1476349"/>
                </a:lnTo>
                <a:lnTo>
                  <a:pt x="6131077" y="1476273"/>
                </a:lnTo>
                <a:lnTo>
                  <a:pt x="6138329" y="1473974"/>
                </a:lnTo>
                <a:lnTo>
                  <a:pt x="6145568" y="1468323"/>
                </a:lnTo>
                <a:lnTo>
                  <a:pt x="6150407" y="1461579"/>
                </a:lnTo>
                <a:lnTo>
                  <a:pt x="6150699" y="1455940"/>
                </a:lnTo>
                <a:lnTo>
                  <a:pt x="6150953" y="1452562"/>
                </a:lnTo>
                <a:lnTo>
                  <a:pt x="6155055" y="1451406"/>
                </a:lnTo>
                <a:lnTo>
                  <a:pt x="6158458" y="1452346"/>
                </a:lnTo>
                <a:lnTo>
                  <a:pt x="6160668" y="1453007"/>
                </a:lnTo>
                <a:lnTo>
                  <a:pt x="6162433" y="1455077"/>
                </a:lnTo>
                <a:lnTo>
                  <a:pt x="6165012" y="1458201"/>
                </a:lnTo>
                <a:lnTo>
                  <a:pt x="6188418" y="1481950"/>
                </a:lnTo>
                <a:lnTo>
                  <a:pt x="6189637" y="1482293"/>
                </a:lnTo>
                <a:lnTo>
                  <a:pt x="6190196" y="1482420"/>
                </a:lnTo>
                <a:lnTo>
                  <a:pt x="6228740" y="1491157"/>
                </a:lnTo>
                <a:lnTo>
                  <a:pt x="6229108" y="1491119"/>
                </a:lnTo>
                <a:lnTo>
                  <a:pt x="6277076" y="1487297"/>
                </a:lnTo>
                <a:lnTo>
                  <a:pt x="6324803" y="1472184"/>
                </a:lnTo>
                <a:lnTo>
                  <a:pt x="6363221" y="1447507"/>
                </a:lnTo>
                <a:lnTo>
                  <a:pt x="6383629" y="1415021"/>
                </a:lnTo>
                <a:lnTo>
                  <a:pt x="6386906" y="1398689"/>
                </a:lnTo>
                <a:lnTo>
                  <a:pt x="6387376" y="1386370"/>
                </a:lnTo>
                <a:close/>
              </a:path>
              <a:path w="6456044" h="9404350">
                <a:moveTo>
                  <a:pt x="6402171" y="4485957"/>
                </a:moveTo>
                <a:lnTo>
                  <a:pt x="6399695" y="4469003"/>
                </a:lnTo>
                <a:lnTo>
                  <a:pt x="6393942" y="4448213"/>
                </a:lnTo>
                <a:lnTo>
                  <a:pt x="6383109" y="4422305"/>
                </a:lnTo>
                <a:lnTo>
                  <a:pt x="6373063" y="4404525"/>
                </a:lnTo>
                <a:lnTo>
                  <a:pt x="6373063" y="4473130"/>
                </a:lnTo>
                <a:lnTo>
                  <a:pt x="6372263" y="4493095"/>
                </a:lnTo>
                <a:lnTo>
                  <a:pt x="6372111" y="4493653"/>
                </a:lnTo>
                <a:lnTo>
                  <a:pt x="6372111" y="4525251"/>
                </a:lnTo>
                <a:lnTo>
                  <a:pt x="6370942" y="4530788"/>
                </a:lnTo>
                <a:lnTo>
                  <a:pt x="6366078" y="4536732"/>
                </a:lnTo>
                <a:lnTo>
                  <a:pt x="6363297" y="4538586"/>
                </a:lnTo>
                <a:lnTo>
                  <a:pt x="6363297" y="4554182"/>
                </a:lnTo>
                <a:lnTo>
                  <a:pt x="6321488" y="4577169"/>
                </a:lnTo>
                <a:lnTo>
                  <a:pt x="6300978" y="4580140"/>
                </a:lnTo>
                <a:lnTo>
                  <a:pt x="6298463" y="4580052"/>
                </a:lnTo>
                <a:lnTo>
                  <a:pt x="6295974" y="4579861"/>
                </a:lnTo>
                <a:lnTo>
                  <a:pt x="6289243" y="4579353"/>
                </a:lnTo>
                <a:lnTo>
                  <a:pt x="6316916" y="4559097"/>
                </a:lnTo>
                <a:lnTo>
                  <a:pt x="6330988" y="4557014"/>
                </a:lnTo>
                <a:lnTo>
                  <a:pt x="6343612" y="4556938"/>
                </a:lnTo>
                <a:lnTo>
                  <a:pt x="6353492" y="4554690"/>
                </a:lnTo>
                <a:lnTo>
                  <a:pt x="6353492" y="4549191"/>
                </a:lnTo>
                <a:lnTo>
                  <a:pt x="6355740" y="4546930"/>
                </a:lnTo>
                <a:lnTo>
                  <a:pt x="6358496" y="4546930"/>
                </a:lnTo>
                <a:lnTo>
                  <a:pt x="6362408" y="4549051"/>
                </a:lnTo>
                <a:lnTo>
                  <a:pt x="6363297" y="4554182"/>
                </a:lnTo>
                <a:lnTo>
                  <a:pt x="6363297" y="4538586"/>
                </a:lnTo>
                <a:lnTo>
                  <a:pt x="6360223" y="4540643"/>
                </a:lnTo>
                <a:lnTo>
                  <a:pt x="6355423" y="4540529"/>
                </a:lnTo>
                <a:lnTo>
                  <a:pt x="6354064" y="4534763"/>
                </a:lnTo>
                <a:lnTo>
                  <a:pt x="6356147" y="4526864"/>
                </a:lnTo>
                <a:lnTo>
                  <a:pt x="6360223" y="4520209"/>
                </a:lnTo>
                <a:lnTo>
                  <a:pt x="6364859" y="4518215"/>
                </a:lnTo>
                <a:lnTo>
                  <a:pt x="6367894" y="4519231"/>
                </a:lnTo>
                <a:lnTo>
                  <a:pt x="6371158" y="4522394"/>
                </a:lnTo>
                <a:lnTo>
                  <a:pt x="6372111" y="4525251"/>
                </a:lnTo>
                <a:lnTo>
                  <a:pt x="6372111" y="4493653"/>
                </a:lnTo>
                <a:lnTo>
                  <a:pt x="6369253" y="4503966"/>
                </a:lnTo>
                <a:lnTo>
                  <a:pt x="6367323" y="4498149"/>
                </a:lnTo>
                <a:lnTo>
                  <a:pt x="6367132" y="4482135"/>
                </a:lnTo>
                <a:lnTo>
                  <a:pt x="6368440" y="4463389"/>
                </a:lnTo>
                <a:lnTo>
                  <a:pt x="6370942" y="4449750"/>
                </a:lnTo>
                <a:lnTo>
                  <a:pt x="6370942" y="4449178"/>
                </a:lnTo>
                <a:lnTo>
                  <a:pt x="6372390" y="4454957"/>
                </a:lnTo>
                <a:lnTo>
                  <a:pt x="6373063" y="4473130"/>
                </a:lnTo>
                <a:lnTo>
                  <a:pt x="6373063" y="4404525"/>
                </a:lnTo>
                <a:lnTo>
                  <a:pt x="6367132" y="4394035"/>
                </a:lnTo>
                <a:lnTo>
                  <a:pt x="6366484" y="4392892"/>
                </a:lnTo>
                <a:lnTo>
                  <a:pt x="6358115" y="4380801"/>
                </a:lnTo>
                <a:lnTo>
                  <a:pt x="6347434" y="4365358"/>
                </a:lnTo>
                <a:lnTo>
                  <a:pt x="6315062" y="4337913"/>
                </a:lnTo>
                <a:lnTo>
                  <a:pt x="6314567" y="4337824"/>
                </a:lnTo>
                <a:lnTo>
                  <a:pt x="6304940" y="4335983"/>
                </a:lnTo>
                <a:lnTo>
                  <a:pt x="6304102" y="4335919"/>
                </a:lnTo>
                <a:lnTo>
                  <a:pt x="6293256" y="4335145"/>
                </a:lnTo>
                <a:lnTo>
                  <a:pt x="6291897" y="4335145"/>
                </a:lnTo>
                <a:lnTo>
                  <a:pt x="6272504" y="4336453"/>
                </a:lnTo>
                <a:lnTo>
                  <a:pt x="6264859" y="4341965"/>
                </a:lnTo>
                <a:lnTo>
                  <a:pt x="6269761" y="4351667"/>
                </a:lnTo>
                <a:lnTo>
                  <a:pt x="6287147" y="4365612"/>
                </a:lnTo>
                <a:lnTo>
                  <a:pt x="6322530" y="4399153"/>
                </a:lnTo>
                <a:lnTo>
                  <a:pt x="6347117" y="4439285"/>
                </a:lnTo>
                <a:lnTo>
                  <a:pt x="6358115" y="4476521"/>
                </a:lnTo>
                <a:lnTo>
                  <a:pt x="6354064" y="4495216"/>
                </a:lnTo>
                <a:lnTo>
                  <a:pt x="6352730" y="4501362"/>
                </a:lnTo>
                <a:lnTo>
                  <a:pt x="6330226" y="4504067"/>
                </a:lnTo>
                <a:lnTo>
                  <a:pt x="6329337" y="4504169"/>
                </a:lnTo>
                <a:lnTo>
                  <a:pt x="6328143" y="4504321"/>
                </a:lnTo>
                <a:lnTo>
                  <a:pt x="6318390" y="4505096"/>
                </a:lnTo>
                <a:lnTo>
                  <a:pt x="6313195" y="4512742"/>
                </a:lnTo>
                <a:lnTo>
                  <a:pt x="6313411" y="4524019"/>
                </a:lnTo>
                <a:lnTo>
                  <a:pt x="6319901" y="4535678"/>
                </a:lnTo>
                <a:lnTo>
                  <a:pt x="6330226" y="4546943"/>
                </a:lnTo>
                <a:lnTo>
                  <a:pt x="6316916" y="4546943"/>
                </a:lnTo>
                <a:lnTo>
                  <a:pt x="6291897" y="4552416"/>
                </a:lnTo>
                <a:lnTo>
                  <a:pt x="6289243" y="4554563"/>
                </a:lnTo>
                <a:lnTo>
                  <a:pt x="6275171" y="4565942"/>
                </a:lnTo>
                <a:lnTo>
                  <a:pt x="6275171" y="4566120"/>
                </a:lnTo>
                <a:lnTo>
                  <a:pt x="6270129" y="4582896"/>
                </a:lnTo>
                <a:lnTo>
                  <a:pt x="6279731" y="4599025"/>
                </a:lnTo>
                <a:lnTo>
                  <a:pt x="6295974" y="4611840"/>
                </a:lnTo>
                <a:lnTo>
                  <a:pt x="6287452" y="4611878"/>
                </a:lnTo>
                <a:lnTo>
                  <a:pt x="6247536" y="4586008"/>
                </a:lnTo>
                <a:lnTo>
                  <a:pt x="6243472" y="4573917"/>
                </a:lnTo>
                <a:lnTo>
                  <a:pt x="6245022" y="4565281"/>
                </a:lnTo>
                <a:lnTo>
                  <a:pt x="6249098" y="4558665"/>
                </a:lnTo>
                <a:lnTo>
                  <a:pt x="6254788" y="4554994"/>
                </a:lnTo>
                <a:lnTo>
                  <a:pt x="6257937" y="4555096"/>
                </a:lnTo>
                <a:lnTo>
                  <a:pt x="6261214" y="4555223"/>
                </a:lnTo>
                <a:lnTo>
                  <a:pt x="6264795" y="4556595"/>
                </a:lnTo>
                <a:lnTo>
                  <a:pt x="6271526" y="4551921"/>
                </a:lnTo>
                <a:lnTo>
                  <a:pt x="6276175" y="4544822"/>
                </a:lnTo>
                <a:lnTo>
                  <a:pt x="6280175" y="4532287"/>
                </a:lnTo>
                <a:lnTo>
                  <a:pt x="6277597" y="4519993"/>
                </a:lnTo>
                <a:lnTo>
                  <a:pt x="6269761" y="4510633"/>
                </a:lnTo>
                <a:lnTo>
                  <a:pt x="6257937" y="4506925"/>
                </a:lnTo>
                <a:lnTo>
                  <a:pt x="6249530" y="4502582"/>
                </a:lnTo>
                <a:lnTo>
                  <a:pt x="6256350" y="4494009"/>
                </a:lnTo>
                <a:lnTo>
                  <a:pt x="6271526" y="4487926"/>
                </a:lnTo>
                <a:lnTo>
                  <a:pt x="6272504" y="4488040"/>
                </a:lnTo>
                <a:lnTo>
                  <a:pt x="6288659" y="4490872"/>
                </a:lnTo>
                <a:lnTo>
                  <a:pt x="6298844" y="4495381"/>
                </a:lnTo>
                <a:lnTo>
                  <a:pt x="6299593" y="4495482"/>
                </a:lnTo>
                <a:lnTo>
                  <a:pt x="6300482" y="4495609"/>
                </a:lnTo>
                <a:lnTo>
                  <a:pt x="6300978" y="4495673"/>
                </a:lnTo>
                <a:lnTo>
                  <a:pt x="6308483" y="4496689"/>
                </a:lnTo>
                <a:lnTo>
                  <a:pt x="6308903" y="4496587"/>
                </a:lnTo>
                <a:lnTo>
                  <a:pt x="6309042" y="4496549"/>
                </a:lnTo>
                <a:lnTo>
                  <a:pt x="6315672" y="4494847"/>
                </a:lnTo>
                <a:lnTo>
                  <a:pt x="6318390" y="4490097"/>
                </a:lnTo>
                <a:lnTo>
                  <a:pt x="6318390" y="4489767"/>
                </a:lnTo>
                <a:lnTo>
                  <a:pt x="6308903" y="4475835"/>
                </a:lnTo>
                <a:lnTo>
                  <a:pt x="6286258" y="4463707"/>
                </a:lnTo>
                <a:lnTo>
                  <a:pt x="6259779" y="4457039"/>
                </a:lnTo>
                <a:lnTo>
                  <a:pt x="6249530" y="4458157"/>
                </a:lnTo>
                <a:lnTo>
                  <a:pt x="6248451" y="4458284"/>
                </a:lnTo>
                <a:lnTo>
                  <a:pt x="6248451" y="4488218"/>
                </a:lnTo>
                <a:lnTo>
                  <a:pt x="6248451" y="4489069"/>
                </a:lnTo>
                <a:lnTo>
                  <a:pt x="6243840" y="4496955"/>
                </a:lnTo>
                <a:lnTo>
                  <a:pt x="6243472" y="4497578"/>
                </a:lnTo>
                <a:lnTo>
                  <a:pt x="6238240" y="4506150"/>
                </a:lnTo>
                <a:lnTo>
                  <a:pt x="6236754" y="4508830"/>
                </a:lnTo>
                <a:lnTo>
                  <a:pt x="6233528" y="4514647"/>
                </a:lnTo>
                <a:lnTo>
                  <a:pt x="6231344" y="4520908"/>
                </a:lnTo>
                <a:lnTo>
                  <a:pt x="6231534" y="4525772"/>
                </a:lnTo>
                <a:lnTo>
                  <a:pt x="6233947" y="4530001"/>
                </a:lnTo>
                <a:lnTo>
                  <a:pt x="6236754" y="4538446"/>
                </a:lnTo>
                <a:lnTo>
                  <a:pt x="6231915" y="4545558"/>
                </a:lnTo>
                <a:lnTo>
                  <a:pt x="6227775" y="4552442"/>
                </a:lnTo>
                <a:lnTo>
                  <a:pt x="6225845" y="4555642"/>
                </a:lnTo>
                <a:lnTo>
                  <a:pt x="6224968" y="4573054"/>
                </a:lnTo>
                <a:lnTo>
                  <a:pt x="6227775" y="4589437"/>
                </a:lnTo>
                <a:lnTo>
                  <a:pt x="6220841" y="4574438"/>
                </a:lnTo>
                <a:lnTo>
                  <a:pt x="6214351" y="4548924"/>
                </a:lnTo>
                <a:lnTo>
                  <a:pt x="6215812" y="4522914"/>
                </a:lnTo>
                <a:lnTo>
                  <a:pt x="6224155" y="4501680"/>
                </a:lnTo>
                <a:lnTo>
                  <a:pt x="6238240" y="4490555"/>
                </a:lnTo>
                <a:lnTo>
                  <a:pt x="6238672" y="4490428"/>
                </a:lnTo>
                <a:lnTo>
                  <a:pt x="6243840" y="4489069"/>
                </a:lnTo>
                <a:lnTo>
                  <a:pt x="6248451" y="4488218"/>
                </a:lnTo>
                <a:lnTo>
                  <a:pt x="6248451" y="4458284"/>
                </a:lnTo>
                <a:lnTo>
                  <a:pt x="6247536" y="4458386"/>
                </a:lnTo>
                <a:lnTo>
                  <a:pt x="6238672" y="4459363"/>
                </a:lnTo>
                <a:lnTo>
                  <a:pt x="6214351" y="4482198"/>
                </a:lnTo>
                <a:lnTo>
                  <a:pt x="6207379" y="4488739"/>
                </a:lnTo>
                <a:lnTo>
                  <a:pt x="6194336" y="4528642"/>
                </a:lnTo>
                <a:lnTo>
                  <a:pt x="6198616" y="4570336"/>
                </a:lnTo>
                <a:lnTo>
                  <a:pt x="6219342" y="4605058"/>
                </a:lnTo>
                <a:lnTo>
                  <a:pt x="6255601" y="4624044"/>
                </a:lnTo>
                <a:lnTo>
                  <a:pt x="6273444" y="4627397"/>
                </a:lnTo>
                <a:lnTo>
                  <a:pt x="6268415" y="4634230"/>
                </a:lnTo>
                <a:lnTo>
                  <a:pt x="6263487" y="4640923"/>
                </a:lnTo>
                <a:lnTo>
                  <a:pt x="6256350" y="4664367"/>
                </a:lnTo>
                <a:lnTo>
                  <a:pt x="6264795" y="4687125"/>
                </a:lnTo>
                <a:lnTo>
                  <a:pt x="6264795" y="4687328"/>
                </a:lnTo>
                <a:lnTo>
                  <a:pt x="6285522" y="4704956"/>
                </a:lnTo>
                <a:lnTo>
                  <a:pt x="6314567" y="4711941"/>
                </a:lnTo>
                <a:lnTo>
                  <a:pt x="6314859" y="4711865"/>
                </a:lnTo>
                <a:lnTo>
                  <a:pt x="6315062" y="4711801"/>
                </a:lnTo>
                <a:lnTo>
                  <a:pt x="6331356" y="4707128"/>
                </a:lnTo>
                <a:lnTo>
                  <a:pt x="6341707" y="4694479"/>
                </a:lnTo>
                <a:lnTo>
                  <a:pt x="6344412" y="4676724"/>
                </a:lnTo>
                <a:lnTo>
                  <a:pt x="6338316" y="4656620"/>
                </a:lnTo>
                <a:lnTo>
                  <a:pt x="6331140" y="4648746"/>
                </a:lnTo>
                <a:lnTo>
                  <a:pt x="6330988" y="4648708"/>
                </a:lnTo>
                <a:lnTo>
                  <a:pt x="6322974" y="4646777"/>
                </a:lnTo>
                <a:lnTo>
                  <a:pt x="6316269" y="4650435"/>
                </a:lnTo>
                <a:lnTo>
                  <a:pt x="6313411" y="4659693"/>
                </a:lnTo>
                <a:lnTo>
                  <a:pt x="6313411" y="4669536"/>
                </a:lnTo>
                <a:lnTo>
                  <a:pt x="6310985" y="4671949"/>
                </a:lnTo>
                <a:lnTo>
                  <a:pt x="6309042" y="4671949"/>
                </a:lnTo>
                <a:lnTo>
                  <a:pt x="6309042" y="4691913"/>
                </a:lnTo>
                <a:lnTo>
                  <a:pt x="6308483" y="4692015"/>
                </a:lnTo>
                <a:lnTo>
                  <a:pt x="6305347" y="4692586"/>
                </a:lnTo>
                <a:lnTo>
                  <a:pt x="6304940" y="4692510"/>
                </a:lnTo>
                <a:lnTo>
                  <a:pt x="6304508" y="4692421"/>
                </a:lnTo>
                <a:lnTo>
                  <a:pt x="6304102" y="4692345"/>
                </a:lnTo>
                <a:lnTo>
                  <a:pt x="6268555" y="4670717"/>
                </a:lnTo>
                <a:lnTo>
                  <a:pt x="6268415" y="4663935"/>
                </a:lnTo>
                <a:lnTo>
                  <a:pt x="6268555" y="4663973"/>
                </a:lnTo>
                <a:lnTo>
                  <a:pt x="6277343" y="4666793"/>
                </a:lnTo>
                <a:lnTo>
                  <a:pt x="6281877" y="4678591"/>
                </a:lnTo>
                <a:lnTo>
                  <a:pt x="6287452" y="4681880"/>
                </a:lnTo>
                <a:lnTo>
                  <a:pt x="6298463" y="4681969"/>
                </a:lnTo>
                <a:lnTo>
                  <a:pt x="6304508" y="4684560"/>
                </a:lnTo>
                <a:lnTo>
                  <a:pt x="6309042" y="4691913"/>
                </a:lnTo>
                <a:lnTo>
                  <a:pt x="6309042" y="4671949"/>
                </a:lnTo>
                <a:lnTo>
                  <a:pt x="6300978" y="4671949"/>
                </a:lnTo>
                <a:lnTo>
                  <a:pt x="6287452" y="4667758"/>
                </a:lnTo>
                <a:lnTo>
                  <a:pt x="6289040" y="4656874"/>
                </a:lnTo>
                <a:lnTo>
                  <a:pt x="6304102" y="4641862"/>
                </a:lnTo>
                <a:lnTo>
                  <a:pt x="6331140" y="4625175"/>
                </a:lnTo>
                <a:lnTo>
                  <a:pt x="6347434" y="4614888"/>
                </a:lnTo>
                <a:lnTo>
                  <a:pt x="6378600" y="4584801"/>
                </a:lnTo>
                <a:lnTo>
                  <a:pt x="6396850" y="4543907"/>
                </a:lnTo>
                <a:lnTo>
                  <a:pt x="6401689" y="4505096"/>
                </a:lnTo>
                <a:lnTo>
                  <a:pt x="6402171" y="4485957"/>
                </a:lnTo>
                <a:close/>
              </a:path>
              <a:path w="6456044" h="9404350">
                <a:moveTo>
                  <a:pt x="6403772" y="8671458"/>
                </a:moveTo>
                <a:lnTo>
                  <a:pt x="6398692" y="8667902"/>
                </a:lnTo>
                <a:lnTo>
                  <a:pt x="6393612" y="8667813"/>
                </a:lnTo>
                <a:lnTo>
                  <a:pt x="6389802" y="8667737"/>
                </a:lnTo>
                <a:lnTo>
                  <a:pt x="6387262" y="8668487"/>
                </a:lnTo>
                <a:lnTo>
                  <a:pt x="6387262" y="8721204"/>
                </a:lnTo>
                <a:lnTo>
                  <a:pt x="6383452" y="8731339"/>
                </a:lnTo>
                <a:lnTo>
                  <a:pt x="6377102" y="8742337"/>
                </a:lnTo>
                <a:lnTo>
                  <a:pt x="6373292" y="8758364"/>
                </a:lnTo>
                <a:lnTo>
                  <a:pt x="6365672" y="8787562"/>
                </a:lnTo>
                <a:lnTo>
                  <a:pt x="6346622" y="8826678"/>
                </a:lnTo>
                <a:lnTo>
                  <a:pt x="6326302" y="8862073"/>
                </a:lnTo>
                <a:lnTo>
                  <a:pt x="6304712" y="8881669"/>
                </a:lnTo>
                <a:lnTo>
                  <a:pt x="6305982" y="8877109"/>
                </a:lnTo>
                <a:lnTo>
                  <a:pt x="6312332" y="8868829"/>
                </a:lnTo>
                <a:lnTo>
                  <a:pt x="6332652" y="8835796"/>
                </a:lnTo>
                <a:lnTo>
                  <a:pt x="6349162" y="8800528"/>
                </a:lnTo>
                <a:lnTo>
                  <a:pt x="6359322" y="8766188"/>
                </a:lnTo>
                <a:lnTo>
                  <a:pt x="6363132" y="8735936"/>
                </a:lnTo>
                <a:lnTo>
                  <a:pt x="6364402" y="8719820"/>
                </a:lnTo>
                <a:lnTo>
                  <a:pt x="6365672" y="8712721"/>
                </a:lnTo>
                <a:lnTo>
                  <a:pt x="6374562" y="8712721"/>
                </a:lnTo>
                <a:lnTo>
                  <a:pt x="6378372" y="8709914"/>
                </a:lnTo>
                <a:lnTo>
                  <a:pt x="6378372" y="8702307"/>
                </a:lnTo>
                <a:lnTo>
                  <a:pt x="6379642" y="8702726"/>
                </a:lnTo>
                <a:lnTo>
                  <a:pt x="6383452" y="8707730"/>
                </a:lnTo>
                <a:lnTo>
                  <a:pt x="6387262" y="8721204"/>
                </a:lnTo>
                <a:lnTo>
                  <a:pt x="6387262" y="8668487"/>
                </a:lnTo>
                <a:lnTo>
                  <a:pt x="6380912" y="8670353"/>
                </a:lnTo>
                <a:lnTo>
                  <a:pt x="6378372" y="8675205"/>
                </a:lnTo>
                <a:lnTo>
                  <a:pt x="6378372" y="8679332"/>
                </a:lnTo>
                <a:lnTo>
                  <a:pt x="6375832" y="8682711"/>
                </a:lnTo>
                <a:lnTo>
                  <a:pt x="6369482" y="8682711"/>
                </a:lnTo>
                <a:lnTo>
                  <a:pt x="6368212" y="8687206"/>
                </a:lnTo>
                <a:lnTo>
                  <a:pt x="6368212" y="8692705"/>
                </a:lnTo>
                <a:lnTo>
                  <a:pt x="6366942" y="8699538"/>
                </a:lnTo>
                <a:lnTo>
                  <a:pt x="6363132" y="8702319"/>
                </a:lnTo>
                <a:lnTo>
                  <a:pt x="6359322" y="8700973"/>
                </a:lnTo>
                <a:lnTo>
                  <a:pt x="6352972" y="8695423"/>
                </a:lnTo>
                <a:lnTo>
                  <a:pt x="6349162" y="8688857"/>
                </a:lnTo>
                <a:lnTo>
                  <a:pt x="6350432" y="8683396"/>
                </a:lnTo>
                <a:lnTo>
                  <a:pt x="6354242" y="8680336"/>
                </a:lnTo>
                <a:lnTo>
                  <a:pt x="6355512" y="8680463"/>
                </a:lnTo>
                <a:lnTo>
                  <a:pt x="6356782" y="8680590"/>
                </a:lnTo>
                <a:lnTo>
                  <a:pt x="6358052" y="8680717"/>
                </a:lnTo>
                <a:lnTo>
                  <a:pt x="6359322" y="8680831"/>
                </a:lnTo>
                <a:lnTo>
                  <a:pt x="6360592" y="8680958"/>
                </a:lnTo>
                <a:lnTo>
                  <a:pt x="6364402" y="8682520"/>
                </a:lnTo>
                <a:lnTo>
                  <a:pt x="6368212" y="8681225"/>
                </a:lnTo>
                <a:lnTo>
                  <a:pt x="6368212" y="8678088"/>
                </a:lnTo>
                <a:lnTo>
                  <a:pt x="6364402" y="8670049"/>
                </a:lnTo>
                <a:lnTo>
                  <a:pt x="6355512" y="8667090"/>
                </a:lnTo>
                <a:lnTo>
                  <a:pt x="6349162" y="8668321"/>
                </a:lnTo>
                <a:lnTo>
                  <a:pt x="6346622" y="8668817"/>
                </a:lnTo>
                <a:lnTo>
                  <a:pt x="6344082" y="8669312"/>
                </a:lnTo>
                <a:lnTo>
                  <a:pt x="6333922" y="8676856"/>
                </a:lnTo>
                <a:lnTo>
                  <a:pt x="6326302" y="8687384"/>
                </a:lnTo>
                <a:lnTo>
                  <a:pt x="6323762" y="8695550"/>
                </a:lnTo>
                <a:lnTo>
                  <a:pt x="6325032" y="8700846"/>
                </a:lnTo>
                <a:lnTo>
                  <a:pt x="6330112" y="8702713"/>
                </a:lnTo>
                <a:lnTo>
                  <a:pt x="6346622" y="8720315"/>
                </a:lnTo>
                <a:lnTo>
                  <a:pt x="6344082" y="8763800"/>
                </a:lnTo>
                <a:lnTo>
                  <a:pt x="6326302" y="8819248"/>
                </a:lnTo>
                <a:lnTo>
                  <a:pt x="6304712" y="8858771"/>
                </a:lnTo>
                <a:lnTo>
                  <a:pt x="6297092" y="8872728"/>
                </a:lnTo>
                <a:lnTo>
                  <a:pt x="6272962" y="8900516"/>
                </a:lnTo>
                <a:lnTo>
                  <a:pt x="6252642" y="8918664"/>
                </a:lnTo>
                <a:lnTo>
                  <a:pt x="6242482" y="8922207"/>
                </a:lnTo>
                <a:lnTo>
                  <a:pt x="6248832" y="8906142"/>
                </a:lnTo>
                <a:lnTo>
                  <a:pt x="6252642" y="8900071"/>
                </a:lnTo>
                <a:lnTo>
                  <a:pt x="6256452" y="8892337"/>
                </a:lnTo>
                <a:lnTo>
                  <a:pt x="6258992" y="8883942"/>
                </a:lnTo>
                <a:lnTo>
                  <a:pt x="6260262" y="8875878"/>
                </a:lnTo>
                <a:lnTo>
                  <a:pt x="6272962" y="8851811"/>
                </a:lnTo>
                <a:lnTo>
                  <a:pt x="6289472" y="8834755"/>
                </a:lnTo>
                <a:lnTo>
                  <a:pt x="6299632" y="8818156"/>
                </a:lnTo>
                <a:lnTo>
                  <a:pt x="6290742" y="8795474"/>
                </a:lnTo>
                <a:lnTo>
                  <a:pt x="6283122" y="8787447"/>
                </a:lnTo>
                <a:lnTo>
                  <a:pt x="6279312" y="8784057"/>
                </a:lnTo>
                <a:lnTo>
                  <a:pt x="6274232" y="8784819"/>
                </a:lnTo>
                <a:lnTo>
                  <a:pt x="6270422" y="8788121"/>
                </a:lnTo>
                <a:lnTo>
                  <a:pt x="6270422" y="8819109"/>
                </a:lnTo>
                <a:lnTo>
                  <a:pt x="6270422" y="8828989"/>
                </a:lnTo>
                <a:lnTo>
                  <a:pt x="6265342" y="8840483"/>
                </a:lnTo>
                <a:lnTo>
                  <a:pt x="6257722" y="8848611"/>
                </a:lnTo>
                <a:lnTo>
                  <a:pt x="6252642" y="8856853"/>
                </a:lnTo>
                <a:lnTo>
                  <a:pt x="6252642" y="8858821"/>
                </a:lnTo>
                <a:lnTo>
                  <a:pt x="6242482" y="8885174"/>
                </a:lnTo>
                <a:lnTo>
                  <a:pt x="6239942" y="8891765"/>
                </a:lnTo>
                <a:lnTo>
                  <a:pt x="6210732" y="8932862"/>
                </a:lnTo>
                <a:lnTo>
                  <a:pt x="6190412" y="8952903"/>
                </a:lnTo>
                <a:lnTo>
                  <a:pt x="6176442" y="8966683"/>
                </a:lnTo>
                <a:lnTo>
                  <a:pt x="6175172" y="8967927"/>
                </a:lnTo>
                <a:lnTo>
                  <a:pt x="6148502" y="8982773"/>
                </a:lnTo>
                <a:lnTo>
                  <a:pt x="6144692" y="8982773"/>
                </a:lnTo>
                <a:lnTo>
                  <a:pt x="6143422" y="8984844"/>
                </a:lnTo>
                <a:lnTo>
                  <a:pt x="6143422" y="8987358"/>
                </a:lnTo>
                <a:lnTo>
                  <a:pt x="6137072" y="8992794"/>
                </a:lnTo>
                <a:lnTo>
                  <a:pt x="6101512" y="9006840"/>
                </a:lnTo>
                <a:lnTo>
                  <a:pt x="6058332" y="9020696"/>
                </a:lnTo>
                <a:lnTo>
                  <a:pt x="6039282" y="9020785"/>
                </a:lnTo>
                <a:lnTo>
                  <a:pt x="6036742" y="9016136"/>
                </a:lnTo>
                <a:lnTo>
                  <a:pt x="6058332" y="9008618"/>
                </a:lnTo>
                <a:lnTo>
                  <a:pt x="6101512" y="8992121"/>
                </a:lnTo>
                <a:lnTo>
                  <a:pt x="6140882" y="8965349"/>
                </a:lnTo>
                <a:lnTo>
                  <a:pt x="6173902" y="8931783"/>
                </a:lnTo>
                <a:lnTo>
                  <a:pt x="6199302" y="8894940"/>
                </a:lnTo>
                <a:lnTo>
                  <a:pt x="6215812" y="8858313"/>
                </a:lnTo>
                <a:lnTo>
                  <a:pt x="6219622" y="8825408"/>
                </a:lnTo>
                <a:lnTo>
                  <a:pt x="6210732" y="8799728"/>
                </a:lnTo>
                <a:lnTo>
                  <a:pt x="6196762" y="8791511"/>
                </a:lnTo>
                <a:lnTo>
                  <a:pt x="6185332" y="8784780"/>
                </a:lnTo>
                <a:lnTo>
                  <a:pt x="6176442" y="8781326"/>
                </a:lnTo>
                <a:lnTo>
                  <a:pt x="6172632" y="8777364"/>
                </a:lnTo>
                <a:lnTo>
                  <a:pt x="6175172" y="8774087"/>
                </a:lnTo>
                <a:lnTo>
                  <a:pt x="6182792" y="8772741"/>
                </a:lnTo>
                <a:lnTo>
                  <a:pt x="6208192" y="8784196"/>
                </a:lnTo>
                <a:lnTo>
                  <a:pt x="6222162" y="8813495"/>
                </a:lnTo>
                <a:lnTo>
                  <a:pt x="6224702" y="8853043"/>
                </a:lnTo>
                <a:lnTo>
                  <a:pt x="6213272" y="8895258"/>
                </a:lnTo>
                <a:lnTo>
                  <a:pt x="6203112" y="8915933"/>
                </a:lnTo>
                <a:lnTo>
                  <a:pt x="6199302" y="8925192"/>
                </a:lnTo>
                <a:lnTo>
                  <a:pt x="6231052" y="8879510"/>
                </a:lnTo>
                <a:lnTo>
                  <a:pt x="6242482" y="8837562"/>
                </a:lnTo>
                <a:lnTo>
                  <a:pt x="6242482" y="8830742"/>
                </a:lnTo>
                <a:lnTo>
                  <a:pt x="6246292" y="8827732"/>
                </a:lnTo>
                <a:lnTo>
                  <a:pt x="6262802" y="8827618"/>
                </a:lnTo>
                <a:lnTo>
                  <a:pt x="6264072" y="8826436"/>
                </a:lnTo>
                <a:lnTo>
                  <a:pt x="6253912" y="8820277"/>
                </a:lnTo>
                <a:lnTo>
                  <a:pt x="6253912" y="8817966"/>
                </a:lnTo>
                <a:lnTo>
                  <a:pt x="6257722" y="8815553"/>
                </a:lnTo>
                <a:lnTo>
                  <a:pt x="6266612" y="8813673"/>
                </a:lnTo>
                <a:lnTo>
                  <a:pt x="6270422" y="8819109"/>
                </a:lnTo>
                <a:lnTo>
                  <a:pt x="6270422" y="8788121"/>
                </a:lnTo>
                <a:lnTo>
                  <a:pt x="6269152" y="8789225"/>
                </a:lnTo>
                <a:lnTo>
                  <a:pt x="6260262" y="8795842"/>
                </a:lnTo>
                <a:lnTo>
                  <a:pt x="6258992" y="8795956"/>
                </a:lnTo>
                <a:lnTo>
                  <a:pt x="6257722" y="8796071"/>
                </a:lnTo>
                <a:lnTo>
                  <a:pt x="6256452" y="8796198"/>
                </a:lnTo>
                <a:lnTo>
                  <a:pt x="6255182" y="8796312"/>
                </a:lnTo>
                <a:lnTo>
                  <a:pt x="6253912" y="8789937"/>
                </a:lnTo>
                <a:lnTo>
                  <a:pt x="6252642" y="8775967"/>
                </a:lnTo>
                <a:lnTo>
                  <a:pt x="6252642" y="8765299"/>
                </a:lnTo>
                <a:lnTo>
                  <a:pt x="6250102" y="8756383"/>
                </a:lnTo>
                <a:lnTo>
                  <a:pt x="6246292" y="8748738"/>
                </a:lnTo>
                <a:lnTo>
                  <a:pt x="6229782" y="8726640"/>
                </a:lnTo>
                <a:lnTo>
                  <a:pt x="6224702" y="8715197"/>
                </a:lnTo>
                <a:lnTo>
                  <a:pt x="6223432" y="8712340"/>
                </a:lnTo>
                <a:lnTo>
                  <a:pt x="6223432" y="8701113"/>
                </a:lnTo>
                <a:lnTo>
                  <a:pt x="6228512" y="8695055"/>
                </a:lnTo>
                <a:lnTo>
                  <a:pt x="6236132" y="8687918"/>
                </a:lnTo>
                <a:lnTo>
                  <a:pt x="6232322" y="8678837"/>
                </a:lnTo>
                <a:lnTo>
                  <a:pt x="6223432" y="8674278"/>
                </a:lnTo>
                <a:lnTo>
                  <a:pt x="6217082" y="8671027"/>
                </a:lnTo>
                <a:lnTo>
                  <a:pt x="6196762" y="8667712"/>
                </a:lnTo>
                <a:lnTo>
                  <a:pt x="6195492" y="8667788"/>
                </a:lnTo>
                <a:lnTo>
                  <a:pt x="6194222" y="8667864"/>
                </a:lnTo>
                <a:lnTo>
                  <a:pt x="6192952" y="8667940"/>
                </a:lnTo>
                <a:lnTo>
                  <a:pt x="6191682" y="8668029"/>
                </a:lnTo>
                <a:lnTo>
                  <a:pt x="6190412" y="8668106"/>
                </a:lnTo>
                <a:lnTo>
                  <a:pt x="6189142" y="8668182"/>
                </a:lnTo>
                <a:lnTo>
                  <a:pt x="6187872" y="8668258"/>
                </a:lnTo>
                <a:lnTo>
                  <a:pt x="6181522" y="8670353"/>
                </a:lnTo>
                <a:lnTo>
                  <a:pt x="6176442" y="8674671"/>
                </a:lnTo>
                <a:lnTo>
                  <a:pt x="6172632" y="8681898"/>
                </a:lnTo>
                <a:lnTo>
                  <a:pt x="6168822" y="8689657"/>
                </a:lnTo>
                <a:lnTo>
                  <a:pt x="6163742" y="8693633"/>
                </a:lnTo>
                <a:lnTo>
                  <a:pt x="6162472" y="8693810"/>
                </a:lnTo>
                <a:lnTo>
                  <a:pt x="6162472" y="8734730"/>
                </a:lnTo>
                <a:lnTo>
                  <a:pt x="6162472" y="8737181"/>
                </a:lnTo>
                <a:lnTo>
                  <a:pt x="6158662" y="8741905"/>
                </a:lnTo>
                <a:lnTo>
                  <a:pt x="6149772" y="8744737"/>
                </a:lnTo>
                <a:lnTo>
                  <a:pt x="6148502" y="8744788"/>
                </a:lnTo>
                <a:lnTo>
                  <a:pt x="6145962" y="8744877"/>
                </a:lnTo>
                <a:lnTo>
                  <a:pt x="6143422" y="8744979"/>
                </a:lnTo>
                <a:lnTo>
                  <a:pt x="6140882" y="8745068"/>
                </a:lnTo>
                <a:lnTo>
                  <a:pt x="6138342" y="8745169"/>
                </a:lnTo>
                <a:lnTo>
                  <a:pt x="6137072" y="8745220"/>
                </a:lnTo>
                <a:lnTo>
                  <a:pt x="6125642" y="8742858"/>
                </a:lnTo>
                <a:lnTo>
                  <a:pt x="6119292" y="8741105"/>
                </a:lnTo>
                <a:lnTo>
                  <a:pt x="6106592" y="8741029"/>
                </a:lnTo>
                <a:lnTo>
                  <a:pt x="6100242" y="8742731"/>
                </a:lnTo>
                <a:lnTo>
                  <a:pt x="6091352" y="8744902"/>
                </a:lnTo>
                <a:lnTo>
                  <a:pt x="6088812" y="8743353"/>
                </a:lnTo>
                <a:lnTo>
                  <a:pt x="6090082" y="8738565"/>
                </a:lnTo>
                <a:lnTo>
                  <a:pt x="6096432" y="8731009"/>
                </a:lnTo>
                <a:lnTo>
                  <a:pt x="6106592" y="8725535"/>
                </a:lnTo>
                <a:lnTo>
                  <a:pt x="6118022" y="8722995"/>
                </a:lnTo>
                <a:lnTo>
                  <a:pt x="6119292" y="8723084"/>
                </a:lnTo>
                <a:lnTo>
                  <a:pt x="6120562" y="8723160"/>
                </a:lnTo>
                <a:lnTo>
                  <a:pt x="6121832" y="8723236"/>
                </a:lnTo>
                <a:lnTo>
                  <a:pt x="6123102" y="8723325"/>
                </a:lnTo>
                <a:lnTo>
                  <a:pt x="6124372" y="8723401"/>
                </a:lnTo>
                <a:lnTo>
                  <a:pt x="6125642" y="8723478"/>
                </a:lnTo>
                <a:lnTo>
                  <a:pt x="6128182" y="8723643"/>
                </a:lnTo>
                <a:lnTo>
                  <a:pt x="6135802" y="8727732"/>
                </a:lnTo>
                <a:lnTo>
                  <a:pt x="6137072" y="8730475"/>
                </a:lnTo>
                <a:lnTo>
                  <a:pt x="6143422" y="8732723"/>
                </a:lnTo>
                <a:lnTo>
                  <a:pt x="6157392" y="8732723"/>
                </a:lnTo>
                <a:lnTo>
                  <a:pt x="6162472" y="8734730"/>
                </a:lnTo>
                <a:lnTo>
                  <a:pt x="6162472" y="8693810"/>
                </a:lnTo>
                <a:lnTo>
                  <a:pt x="6156122" y="8694712"/>
                </a:lnTo>
                <a:lnTo>
                  <a:pt x="6154852" y="8694623"/>
                </a:lnTo>
                <a:lnTo>
                  <a:pt x="6153582" y="8694547"/>
                </a:lnTo>
                <a:lnTo>
                  <a:pt x="6152312" y="8694458"/>
                </a:lnTo>
                <a:lnTo>
                  <a:pt x="6151042" y="8694369"/>
                </a:lnTo>
                <a:lnTo>
                  <a:pt x="6149772" y="8694293"/>
                </a:lnTo>
                <a:lnTo>
                  <a:pt x="6148502" y="8694204"/>
                </a:lnTo>
                <a:lnTo>
                  <a:pt x="6147232" y="8694128"/>
                </a:lnTo>
                <a:lnTo>
                  <a:pt x="6145962" y="8694039"/>
                </a:lnTo>
                <a:lnTo>
                  <a:pt x="6144692" y="8693963"/>
                </a:lnTo>
                <a:lnTo>
                  <a:pt x="6143422" y="8693874"/>
                </a:lnTo>
                <a:lnTo>
                  <a:pt x="6142152" y="8693798"/>
                </a:lnTo>
                <a:lnTo>
                  <a:pt x="6107862" y="8698573"/>
                </a:lnTo>
                <a:lnTo>
                  <a:pt x="6088812" y="8712111"/>
                </a:lnTo>
                <a:lnTo>
                  <a:pt x="6081192" y="8717534"/>
                </a:lnTo>
                <a:lnTo>
                  <a:pt x="6067222" y="8746846"/>
                </a:lnTo>
                <a:lnTo>
                  <a:pt x="6067222" y="8782710"/>
                </a:lnTo>
                <a:lnTo>
                  <a:pt x="6072302" y="8797506"/>
                </a:lnTo>
                <a:lnTo>
                  <a:pt x="6079922" y="8803195"/>
                </a:lnTo>
                <a:lnTo>
                  <a:pt x="6085002" y="8799322"/>
                </a:lnTo>
                <a:lnTo>
                  <a:pt x="6085002" y="8785403"/>
                </a:lnTo>
                <a:lnTo>
                  <a:pt x="6086272" y="8765273"/>
                </a:lnTo>
                <a:lnTo>
                  <a:pt x="6098972" y="8755875"/>
                </a:lnTo>
                <a:lnTo>
                  <a:pt x="6118022" y="8753246"/>
                </a:lnTo>
                <a:lnTo>
                  <a:pt x="6140882" y="8753361"/>
                </a:lnTo>
                <a:lnTo>
                  <a:pt x="6124372" y="8761285"/>
                </a:lnTo>
                <a:lnTo>
                  <a:pt x="6109132" y="8773109"/>
                </a:lnTo>
                <a:lnTo>
                  <a:pt x="6104052" y="8787435"/>
                </a:lnTo>
                <a:lnTo>
                  <a:pt x="6107862" y="8801417"/>
                </a:lnTo>
                <a:lnTo>
                  <a:pt x="6121832" y="8812251"/>
                </a:lnTo>
                <a:lnTo>
                  <a:pt x="6128182" y="8814879"/>
                </a:lnTo>
                <a:lnTo>
                  <a:pt x="6133262" y="8815400"/>
                </a:lnTo>
                <a:lnTo>
                  <a:pt x="6138342" y="8813686"/>
                </a:lnTo>
                <a:lnTo>
                  <a:pt x="6143422" y="8809634"/>
                </a:lnTo>
                <a:lnTo>
                  <a:pt x="6158662" y="8804173"/>
                </a:lnTo>
                <a:lnTo>
                  <a:pt x="6173902" y="8811958"/>
                </a:lnTo>
                <a:lnTo>
                  <a:pt x="6186602" y="8830932"/>
                </a:lnTo>
                <a:lnTo>
                  <a:pt x="6195492" y="8858999"/>
                </a:lnTo>
                <a:lnTo>
                  <a:pt x="6196762" y="8872156"/>
                </a:lnTo>
                <a:lnTo>
                  <a:pt x="6194222" y="8876424"/>
                </a:lnTo>
                <a:lnTo>
                  <a:pt x="6185332" y="8871737"/>
                </a:lnTo>
                <a:lnTo>
                  <a:pt x="6172632" y="8861184"/>
                </a:lnTo>
                <a:lnTo>
                  <a:pt x="6172632" y="8890940"/>
                </a:lnTo>
                <a:lnTo>
                  <a:pt x="6172632" y="8898522"/>
                </a:lnTo>
                <a:lnTo>
                  <a:pt x="6171362" y="8908948"/>
                </a:lnTo>
                <a:lnTo>
                  <a:pt x="6166282" y="8911526"/>
                </a:lnTo>
                <a:lnTo>
                  <a:pt x="6161202" y="8906675"/>
                </a:lnTo>
                <a:lnTo>
                  <a:pt x="6157392" y="8894851"/>
                </a:lnTo>
                <a:lnTo>
                  <a:pt x="6154852" y="8882659"/>
                </a:lnTo>
                <a:lnTo>
                  <a:pt x="6152312" y="8880475"/>
                </a:lnTo>
                <a:lnTo>
                  <a:pt x="6142152" y="8881580"/>
                </a:lnTo>
                <a:lnTo>
                  <a:pt x="6134532" y="8882393"/>
                </a:lnTo>
                <a:lnTo>
                  <a:pt x="6128182" y="8880030"/>
                </a:lnTo>
                <a:lnTo>
                  <a:pt x="6125642" y="8875903"/>
                </a:lnTo>
                <a:lnTo>
                  <a:pt x="6123102" y="8872563"/>
                </a:lnTo>
                <a:lnTo>
                  <a:pt x="6114212" y="8869705"/>
                </a:lnTo>
                <a:lnTo>
                  <a:pt x="6101512" y="8867305"/>
                </a:lnTo>
                <a:lnTo>
                  <a:pt x="6083732" y="8865286"/>
                </a:lnTo>
                <a:lnTo>
                  <a:pt x="6062142" y="8863101"/>
                </a:lnTo>
                <a:lnTo>
                  <a:pt x="6049442" y="8860701"/>
                </a:lnTo>
                <a:lnTo>
                  <a:pt x="6044362" y="8857361"/>
                </a:lnTo>
                <a:lnTo>
                  <a:pt x="6043092" y="8852408"/>
                </a:lnTo>
                <a:lnTo>
                  <a:pt x="6045632" y="8843708"/>
                </a:lnTo>
                <a:lnTo>
                  <a:pt x="6051982" y="8837790"/>
                </a:lnTo>
                <a:lnTo>
                  <a:pt x="6059602" y="8836241"/>
                </a:lnTo>
                <a:lnTo>
                  <a:pt x="6064682" y="8840660"/>
                </a:lnTo>
                <a:lnTo>
                  <a:pt x="6065952" y="8844928"/>
                </a:lnTo>
                <a:lnTo>
                  <a:pt x="6069762" y="8846833"/>
                </a:lnTo>
                <a:lnTo>
                  <a:pt x="6076112" y="8843023"/>
                </a:lnTo>
                <a:lnTo>
                  <a:pt x="6081192" y="8844496"/>
                </a:lnTo>
                <a:lnTo>
                  <a:pt x="6082462" y="8848192"/>
                </a:lnTo>
                <a:lnTo>
                  <a:pt x="6092622" y="8853386"/>
                </a:lnTo>
                <a:lnTo>
                  <a:pt x="6130722" y="8859837"/>
                </a:lnTo>
                <a:lnTo>
                  <a:pt x="6131992" y="8864155"/>
                </a:lnTo>
                <a:lnTo>
                  <a:pt x="6135802" y="8866441"/>
                </a:lnTo>
                <a:lnTo>
                  <a:pt x="6140882" y="8863368"/>
                </a:lnTo>
                <a:lnTo>
                  <a:pt x="6149772" y="8866911"/>
                </a:lnTo>
                <a:lnTo>
                  <a:pt x="6157392" y="8872779"/>
                </a:lnTo>
                <a:lnTo>
                  <a:pt x="6165012" y="8878545"/>
                </a:lnTo>
                <a:lnTo>
                  <a:pt x="6168822" y="8884437"/>
                </a:lnTo>
                <a:lnTo>
                  <a:pt x="6172632" y="8890940"/>
                </a:lnTo>
                <a:lnTo>
                  <a:pt x="6172632" y="8861184"/>
                </a:lnTo>
                <a:lnTo>
                  <a:pt x="6115482" y="8827122"/>
                </a:lnTo>
                <a:lnTo>
                  <a:pt x="6081192" y="8819832"/>
                </a:lnTo>
                <a:lnTo>
                  <a:pt x="6079922" y="8819756"/>
                </a:lnTo>
                <a:lnTo>
                  <a:pt x="6078652" y="8819693"/>
                </a:lnTo>
                <a:lnTo>
                  <a:pt x="6077382" y="8819629"/>
                </a:lnTo>
                <a:lnTo>
                  <a:pt x="6076112" y="8819553"/>
                </a:lnTo>
                <a:lnTo>
                  <a:pt x="6074842" y="8819490"/>
                </a:lnTo>
                <a:lnTo>
                  <a:pt x="6073572" y="8819426"/>
                </a:lnTo>
                <a:lnTo>
                  <a:pt x="6072302" y="8819350"/>
                </a:lnTo>
                <a:lnTo>
                  <a:pt x="6071032" y="8819286"/>
                </a:lnTo>
                <a:lnTo>
                  <a:pt x="6069762" y="8819210"/>
                </a:lnTo>
                <a:lnTo>
                  <a:pt x="6068492" y="8819147"/>
                </a:lnTo>
                <a:lnTo>
                  <a:pt x="6067222" y="8819083"/>
                </a:lnTo>
                <a:lnTo>
                  <a:pt x="6065952" y="8819007"/>
                </a:lnTo>
                <a:lnTo>
                  <a:pt x="6064682" y="8818943"/>
                </a:lnTo>
                <a:lnTo>
                  <a:pt x="6046902" y="8817991"/>
                </a:lnTo>
                <a:lnTo>
                  <a:pt x="6043092" y="8817864"/>
                </a:lnTo>
                <a:lnTo>
                  <a:pt x="6032932" y="8817978"/>
                </a:lnTo>
                <a:lnTo>
                  <a:pt x="6027852" y="8816988"/>
                </a:lnTo>
                <a:lnTo>
                  <a:pt x="6022772" y="8815997"/>
                </a:lnTo>
                <a:lnTo>
                  <a:pt x="6020232" y="8813432"/>
                </a:lnTo>
                <a:lnTo>
                  <a:pt x="6007532" y="8809520"/>
                </a:lnTo>
                <a:lnTo>
                  <a:pt x="5985942" y="8817458"/>
                </a:lnTo>
                <a:lnTo>
                  <a:pt x="5961812" y="8833942"/>
                </a:lnTo>
                <a:lnTo>
                  <a:pt x="5950382" y="8846972"/>
                </a:lnTo>
                <a:lnTo>
                  <a:pt x="5942762" y="8855659"/>
                </a:lnTo>
                <a:lnTo>
                  <a:pt x="5930062" y="8891943"/>
                </a:lnTo>
                <a:lnTo>
                  <a:pt x="5935142" y="8926639"/>
                </a:lnTo>
                <a:lnTo>
                  <a:pt x="5954192" y="8952395"/>
                </a:lnTo>
                <a:lnTo>
                  <a:pt x="5980862" y="8961895"/>
                </a:lnTo>
                <a:lnTo>
                  <a:pt x="6010072" y="8947760"/>
                </a:lnTo>
                <a:lnTo>
                  <a:pt x="6016422" y="8936291"/>
                </a:lnTo>
                <a:lnTo>
                  <a:pt x="6020232" y="8920836"/>
                </a:lnTo>
                <a:lnTo>
                  <a:pt x="6018962" y="8906713"/>
                </a:lnTo>
                <a:lnTo>
                  <a:pt x="6015152" y="8899258"/>
                </a:lnTo>
                <a:lnTo>
                  <a:pt x="6004992" y="8894826"/>
                </a:lnTo>
                <a:lnTo>
                  <a:pt x="5999912" y="8889886"/>
                </a:lnTo>
                <a:lnTo>
                  <a:pt x="6001182" y="8883244"/>
                </a:lnTo>
                <a:lnTo>
                  <a:pt x="6007532" y="8873744"/>
                </a:lnTo>
                <a:lnTo>
                  <a:pt x="6017692" y="8853157"/>
                </a:lnTo>
                <a:lnTo>
                  <a:pt x="6015152" y="8844039"/>
                </a:lnTo>
                <a:lnTo>
                  <a:pt x="6007532" y="8843150"/>
                </a:lnTo>
                <a:lnTo>
                  <a:pt x="6002452" y="8847277"/>
                </a:lnTo>
                <a:lnTo>
                  <a:pt x="6002452" y="8849779"/>
                </a:lnTo>
                <a:lnTo>
                  <a:pt x="5999912" y="8850351"/>
                </a:lnTo>
                <a:lnTo>
                  <a:pt x="5998642" y="8850630"/>
                </a:lnTo>
                <a:lnTo>
                  <a:pt x="5992292" y="8849004"/>
                </a:lnTo>
                <a:lnTo>
                  <a:pt x="5992292" y="8920467"/>
                </a:lnTo>
                <a:lnTo>
                  <a:pt x="5989752" y="8933523"/>
                </a:lnTo>
                <a:lnTo>
                  <a:pt x="5980862" y="8938006"/>
                </a:lnTo>
                <a:lnTo>
                  <a:pt x="5969432" y="8933853"/>
                </a:lnTo>
                <a:lnTo>
                  <a:pt x="5955462" y="8921039"/>
                </a:lnTo>
                <a:lnTo>
                  <a:pt x="5946572" y="8908618"/>
                </a:lnTo>
                <a:lnTo>
                  <a:pt x="5942762" y="8899779"/>
                </a:lnTo>
                <a:lnTo>
                  <a:pt x="5944032" y="8894508"/>
                </a:lnTo>
                <a:lnTo>
                  <a:pt x="5950382" y="8892756"/>
                </a:lnTo>
                <a:lnTo>
                  <a:pt x="5954192" y="8892756"/>
                </a:lnTo>
                <a:lnTo>
                  <a:pt x="5958002" y="8895994"/>
                </a:lnTo>
                <a:lnTo>
                  <a:pt x="5958002" y="8904389"/>
                </a:lnTo>
                <a:lnTo>
                  <a:pt x="5964352" y="8907729"/>
                </a:lnTo>
                <a:lnTo>
                  <a:pt x="5965622" y="8907856"/>
                </a:lnTo>
                <a:lnTo>
                  <a:pt x="5966892" y="8907970"/>
                </a:lnTo>
                <a:lnTo>
                  <a:pt x="5968162" y="8908097"/>
                </a:lnTo>
                <a:lnTo>
                  <a:pt x="5969432" y="8908224"/>
                </a:lnTo>
                <a:lnTo>
                  <a:pt x="5970702" y="8908351"/>
                </a:lnTo>
                <a:lnTo>
                  <a:pt x="5985942" y="8909837"/>
                </a:lnTo>
                <a:lnTo>
                  <a:pt x="5991022" y="8912987"/>
                </a:lnTo>
                <a:lnTo>
                  <a:pt x="5992292" y="8920467"/>
                </a:lnTo>
                <a:lnTo>
                  <a:pt x="5992292" y="8849004"/>
                </a:lnTo>
                <a:lnTo>
                  <a:pt x="5984672" y="8847049"/>
                </a:lnTo>
                <a:lnTo>
                  <a:pt x="5983402" y="8848750"/>
                </a:lnTo>
                <a:lnTo>
                  <a:pt x="5984672" y="8866022"/>
                </a:lnTo>
                <a:lnTo>
                  <a:pt x="5982132" y="8870429"/>
                </a:lnTo>
                <a:lnTo>
                  <a:pt x="5980862" y="8870505"/>
                </a:lnTo>
                <a:lnTo>
                  <a:pt x="5979592" y="8870594"/>
                </a:lnTo>
                <a:lnTo>
                  <a:pt x="5978322" y="8870671"/>
                </a:lnTo>
                <a:lnTo>
                  <a:pt x="5973242" y="8871001"/>
                </a:lnTo>
                <a:lnTo>
                  <a:pt x="5965622" y="8872969"/>
                </a:lnTo>
                <a:lnTo>
                  <a:pt x="5961812" y="8875103"/>
                </a:lnTo>
                <a:lnTo>
                  <a:pt x="5952922" y="8877554"/>
                </a:lnTo>
                <a:lnTo>
                  <a:pt x="5988482" y="8836292"/>
                </a:lnTo>
                <a:lnTo>
                  <a:pt x="6011342" y="8829980"/>
                </a:lnTo>
                <a:lnTo>
                  <a:pt x="6025312" y="8836965"/>
                </a:lnTo>
                <a:lnTo>
                  <a:pt x="6027852" y="8857158"/>
                </a:lnTo>
                <a:lnTo>
                  <a:pt x="6024042" y="8872360"/>
                </a:lnTo>
                <a:lnTo>
                  <a:pt x="6025312" y="8879929"/>
                </a:lnTo>
                <a:lnTo>
                  <a:pt x="6036742" y="8883104"/>
                </a:lnTo>
                <a:lnTo>
                  <a:pt x="6038012" y="8883218"/>
                </a:lnTo>
                <a:lnTo>
                  <a:pt x="6039282" y="8883332"/>
                </a:lnTo>
                <a:lnTo>
                  <a:pt x="6102782" y="8893962"/>
                </a:lnTo>
                <a:lnTo>
                  <a:pt x="6142152" y="8930665"/>
                </a:lnTo>
                <a:lnTo>
                  <a:pt x="6138342" y="8952700"/>
                </a:lnTo>
                <a:lnTo>
                  <a:pt x="6120562" y="8973363"/>
                </a:lnTo>
                <a:lnTo>
                  <a:pt x="6087542" y="8989746"/>
                </a:lnTo>
                <a:lnTo>
                  <a:pt x="6040552" y="8998966"/>
                </a:lnTo>
                <a:lnTo>
                  <a:pt x="6036742" y="9000719"/>
                </a:lnTo>
                <a:lnTo>
                  <a:pt x="6027852" y="9004770"/>
                </a:lnTo>
                <a:lnTo>
                  <a:pt x="6022772" y="9016136"/>
                </a:lnTo>
                <a:lnTo>
                  <a:pt x="6024042" y="9027909"/>
                </a:lnTo>
                <a:lnTo>
                  <a:pt x="6034202" y="9034932"/>
                </a:lnTo>
                <a:lnTo>
                  <a:pt x="6050712" y="9037790"/>
                </a:lnTo>
                <a:lnTo>
                  <a:pt x="6064682" y="9039288"/>
                </a:lnTo>
                <a:lnTo>
                  <a:pt x="6074842" y="9039327"/>
                </a:lnTo>
                <a:lnTo>
                  <a:pt x="6078652" y="9037790"/>
                </a:lnTo>
                <a:lnTo>
                  <a:pt x="6091352" y="9033180"/>
                </a:lnTo>
                <a:lnTo>
                  <a:pt x="6116752" y="9026982"/>
                </a:lnTo>
                <a:lnTo>
                  <a:pt x="6145962" y="9020518"/>
                </a:lnTo>
                <a:lnTo>
                  <a:pt x="6167552" y="9015146"/>
                </a:lnTo>
                <a:lnTo>
                  <a:pt x="6173902" y="9013457"/>
                </a:lnTo>
                <a:lnTo>
                  <a:pt x="6176442" y="9014968"/>
                </a:lnTo>
                <a:lnTo>
                  <a:pt x="6176442" y="9021305"/>
                </a:lnTo>
                <a:lnTo>
                  <a:pt x="6175172" y="9034094"/>
                </a:lnTo>
                <a:lnTo>
                  <a:pt x="6173902" y="9052509"/>
                </a:lnTo>
                <a:lnTo>
                  <a:pt x="6175172" y="9066492"/>
                </a:lnTo>
                <a:lnTo>
                  <a:pt x="6178982" y="9074709"/>
                </a:lnTo>
                <a:lnTo>
                  <a:pt x="6185332" y="9075864"/>
                </a:lnTo>
                <a:lnTo>
                  <a:pt x="6191682" y="9075839"/>
                </a:lnTo>
                <a:lnTo>
                  <a:pt x="6203112" y="9077706"/>
                </a:lnTo>
                <a:lnTo>
                  <a:pt x="6217082" y="9081148"/>
                </a:lnTo>
                <a:lnTo>
                  <a:pt x="6233592" y="9085834"/>
                </a:lnTo>
                <a:lnTo>
                  <a:pt x="6267882" y="9093937"/>
                </a:lnTo>
                <a:lnTo>
                  <a:pt x="6269152" y="9094051"/>
                </a:lnTo>
                <a:lnTo>
                  <a:pt x="6270422" y="9094178"/>
                </a:lnTo>
                <a:lnTo>
                  <a:pt x="6271692" y="9094292"/>
                </a:lnTo>
                <a:lnTo>
                  <a:pt x="6272962" y="9094406"/>
                </a:lnTo>
                <a:lnTo>
                  <a:pt x="6274232" y="9094521"/>
                </a:lnTo>
                <a:lnTo>
                  <a:pt x="6275502" y="9094635"/>
                </a:lnTo>
                <a:lnTo>
                  <a:pt x="6276772" y="9094749"/>
                </a:lnTo>
                <a:lnTo>
                  <a:pt x="6278042" y="9094876"/>
                </a:lnTo>
                <a:lnTo>
                  <a:pt x="6285662" y="9095562"/>
                </a:lnTo>
                <a:lnTo>
                  <a:pt x="6286932" y="9095689"/>
                </a:lnTo>
                <a:lnTo>
                  <a:pt x="6294552" y="9096375"/>
                </a:lnTo>
                <a:lnTo>
                  <a:pt x="6295822" y="9096502"/>
                </a:lnTo>
                <a:lnTo>
                  <a:pt x="6297092" y="9096616"/>
                </a:lnTo>
                <a:lnTo>
                  <a:pt x="6321222" y="9093848"/>
                </a:lnTo>
                <a:lnTo>
                  <a:pt x="6337732" y="9085643"/>
                </a:lnTo>
                <a:lnTo>
                  <a:pt x="6345352" y="9080792"/>
                </a:lnTo>
                <a:lnTo>
                  <a:pt x="6351702" y="9080119"/>
                </a:lnTo>
                <a:lnTo>
                  <a:pt x="6355512" y="9083421"/>
                </a:lnTo>
                <a:lnTo>
                  <a:pt x="6358052" y="9090469"/>
                </a:lnTo>
                <a:lnTo>
                  <a:pt x="6350432" y="9103335"/>
                </a:lnTo>
                <a:lnTo>
                  <a:pt x="6331382" y="9111818"/>
                </a:lnTo>
                <a:lnTo>
                  <a:pt x="6307252" y="9114587"/>
                </a:lnTo>
                <a:lnTo>
                  <a:pt x="6293282" y="9112313"/>
                </a:lnTo>
                <a:lnTo>
                  <a:pt x="6281852" y="9110447"/>
                </a:lnTo>
                <a:lnTo>
                  <a:pt x="6280582" y="9110243"/>
                </a:lnTo>
                <a:lnTo>
                  <a:pt x="6278042" y="9109494"/>
                </a:lnTo>
                <a:lnTo>
                  <a:pt x="6278042" y="9189161"/>
                </a:lnTo>
                <a:lnTo>
                  <a:pt x="6278042" y="9196667"/>
                </a:lnTo>
                <a:lnTo>
                  <a:pt x="6271692" y="9193873"/>
                </a:lnTo>
                <a:lnTo>
                  <a:pt x="6267882" y="9191028"/>
                </a:lnTo>
                <a:lnTo>
                  <a:pt x="6258992" y="9187942"/>
                </a:lnTo>
                <a:lnTo>
                  <a:pt x="6233592" y="9164053"/>
                </a:lnTo>
                <a:lnTo>
                  <a:pt x="6233592" y="9149283"/>
                </a:lnTo>
                <a:lnTo>
                  <a:pt x="6237402" y="9144051"/>
                </a:lnTo>
                <a:lnTo>
                  <a:pt x="6245022" y="9148254"/>
                </a:lnTo>
                <a:lnTo>
                  <a:pt x="6258992" y="9161767"/>
                </a:lnTo>
                <a:lnTo>
                  <a:pt x="6270422" y="9175991"/>
                </a:lnTo>
                <a:lnTo>
                  <a:pt x="6278042" y="9189161"/>
                </a:lnTo>
                <a:lnTo>
                  <a:pt x="6278042" y="9109494"/>
                </a:lnTo>
                <a:lnTo>
                  <a:pt x="6272962" y="9107983"/>
                </a:lnTo>
                <a:lnTo>
                  <a:pt x="6267882" y="9106471"/>
                </a:lnTo>
                <a:lnTo>
                  <a:pt x="6266612" y="9106395"/>
                </a:lnTo>
                <a:lnTo>
                  <a:pt x="6265342" y="9106319"/>
                </a:lnTo>
                <a:lnTo>
                  <a:pt x="6264072" y="9106243"/>
                </a:lnTo>
                <a:lnTo>
                  <a:pt x="6262802" y="9106154"/>
                </a:lnTo>
                <a:lnTo>
                  <a:pt x="6258992" y="9105925"/>
                </a:lnTo>
                <a:lnTo>
                  <a:pt x="6257722" y="9108338"/>
                </a:lnTo>
                <a:lnTo>
                  <a:pt x="6264072" y="9113418"/>
                </a:lnTo>
                <a:lnTo>
                  <a:pt x="6272962" y="9122473"/>
                </a:lnTo>
                <a:lnTo>
                  <a:pt x="6266612" y="9127503"/>
                </a:lnTo>
                <a:lnTo>
                  <a:pt x="6265342" y="9127426"/>
                </a:lnTo>
                <a:lnTo>
                  <a:pt x="6264072" y="9127338"/>
                </a:lnTo>
                <a:lnTo>
                  <a:pt x="6262802" y="9127249"/>
                </a:lnTo>
                <a:lnTo>
                  <a:pt x="6253912" y="9126626"/>
                </a:lnTo>
                <a:lnTo>
                  <a:pt x="6245022" y="9117927"/>
                </a:lnTo>
                <a:lnTo>
                  <a:pt x="6238672" y="9106370"/>
                </a:lnTo>
                <a:lnTo>
                  <a:pt x="6233592" y="9102026"/>
                </a:lnTo>
                <a:lnTo>
                  <a:pt x="6227242" y="9096591"/>
                </a:lnTo>
                <a:lnTo>
                  <a:pt x="6214542" y="9091308"/>
                </a:lnTo>
                <a:lnTo>
                  <a:pt x="6213272" y="9091638"/>
                </a:lnTo>
                <a:lnTo>
                  <a:pt x="6213272" y="9159354"/>
                </a:lnTo>
                <a:lnTo>
                  <a:pt x="6209462" y="9170797"/>
                </a:lnTo>
                <a:lnTo>
                  <a:pt x="6200572" y="9179598"/>
                </a:lnTo>
                <a:lnTo>
                  <a:pt x="6190412" y="9180766"/>
                </a:lnTo>
                <a:lnTo>
                  <a:pt x="6182792" y="9176880"/>
                </a:lnTo>
                <a:lnTo>
                  <a:pt x="6185332" y="9173185"/>
                </a:lnTo>
                <a:lnTo>
                  <a:pt x="6192952" y="9167152"/>
                </a:lnTo>
                <a:lnTo>
                  <a:pt x="6199302" y="9156243"/>
                </a:lnTo>
                <a:lnTo>
                  <a:pt x="6201842" y="9151252"/>
                </a:lnTo>
                <a:lnTo>
                  <a:pt x="6205652" y="9148572"/>
                </a:lnTo>
                <a:lnTo>
                  <a:pt x="6208192" y="9150286"/>
                </a:lnTo>
                <a:lnTo>
                  <a:pt x="6213272" y="9159354"/>
                </a:lnTo>
                <a:lnTo>
                  <a:pt x="6213272" y="9091638"/>
                </a:lnTo>
                <a:lnTo>
                  <a:pt x="6206922" y="9093289"/>
                </a:lnTo>
                <a:lnTo>
                  <a:pt x="6204382" y="9099067"/>
                </a:lnTo>
                <a:lnTo>
                  <a:pt x="6203112" y="9098991"/>
                </a:lnTo>
                <a:lnTo>
                  <a:pt x="6201842" y="9098915"/>
                </a:lnTo>
                <a:lnTo>
                  <a:pt x="6200572" y="9098826"/>
                </a:lnTo>
                <a:lnTo>
                  <a:pt x="6189142" y="9091790"/>
                </a:lnTo>
                <a:lnTo>
                  <a:pt x="6182792" y="9089098"/>
                </a:lnTo>
                <a:lnTo>
                  <a:pt x="6172632" y="9084767"/>
                </a:lnTo>
                <a:lnTo>
                  <a:pt x="6172632" y="9143314"/>
                </a:lnTo>
                <a:lnTo>
                  <a:pt x="6171362" y="9170886"/>
                </a:lnTo>
                <a:lnTo>
                  <a:pt x="6167552" y="9185554"/>
                </a:lnTo>
                <a:lnTo>
                  <a:pt x="6151042" y="9187370"/>
                </a:lnTo>
                <a:lnTo>
                  <a:pt x="6145962" y="9187243"/>
                </a:lnTo>
                <a:lnTo>
                  <a:pt x="6140882" y="9187116"/>
                </a:lnTo>
                <a:lnTo>
                  <a:pt x="6135802" y="9186989"/>
                </a:lnTo>
                <a:lnTo>
                  <a:pt x="6130722" y="9186862"/>
                </a:lnTo>
                <a:lnTo>
                  <a:pt x="6125642" y="9186748"/>
                </a:lnTo>
                <a:lnTo>
                  <a:pt x="6121832" y="9186647"/>
                </a:lnTo>
                <a:lnTo>
                  <a:pt x="6120562" y="9186532"/>
                </a:lnTo>
                <a:lnTo>
                  <a:pt x="6120562" y="9290837"/>
                </a:lnTo>
                <a:lnTo>
                  <a:pt x="6115482" y="9294647"/>
                </a:lnTo>
                <a:lnTo>
                  <a:pt x="6110402" y="9296349"/>
                </a:lnTo>
                <a:lnTo>
                  <a:pt x="6104052" y="9293504"/>
                </a:lnTo>
                <a:lnTo>
                  <a:pt x="6098972" y="9287980"/>
                </a:lnTo>
                <a:lnTo>
                  <a:pt x="6093892" y="9282976"/>
                </a:lnTo>
                <a:lnTo>
                  <a:pt x="6092622" y="9281731"/>
                </a:lnTo>
                <a:lnTo>
                  <a:pt x="6087542" y="9281173"/>
                </a:lnTo>
                <a:lnTo>
                  <a:pt x="6085002" y="9285618"/>
                </a:lnTo>
                <a:lnTo>
                  <a:pt x="6088812" y="9294381"/>
                </a:lnTo>
                <a:lnTo>
                  <a:pt x="6093892" y="9317253"/>
                </a:lnTo>
                <a:lnTo>
                  <a:pt x="6088812" y="9341244"/>
                </a:lnTo>
                <a:lnTo>
                  <a:pt x="6077382" y="9360167"/>
                </a:lnTo>
                <a:lnTo>
                  <a:pt x="6059602" y="9367850"/>
                </a:lnTo>
                <a:lnTo>
                  <a:pt x="6054522" y="9365742"/>
                </a:lnTo>
                <a:lnTo>
                  <a:pt x="6053252" y="9360814"/>
                </a:lnTo>
                <a:lnTo>
                  <a:pt x="6054522" y="9355201"/>
                </a:lnTo>
                <a:lnTo>
                  <a:pt x="6060872" y="9351010"/>
                </a:lnTo>
                <a:lnTo>
                  <a:pt x="6073572" y="9334703"/>
                </a:lnTo>
                <a:lnTo>
                  <a:pt x="6069762" y="9260268"/>
                </a:lnTo>
                <a:lnTo>
                  <a:pt x="6053252" y="9210319"/>
                </a:lnTo>
                <a:lnTo>
                  <a:pt x="6050712" y="9203576"/>
                </a:lnTo>
                <a:lnTo>
                  <a:pt x="6046902" y="9192603"/>
                </a:lnTo>
                <a:lnTo>
                  <a:pt x="6043092" y="9178925"/>
                </a:lnTo>
                <a:lnTo>
                  <a:pt x="6038012" y="9164053"/>
                </a:lnTo>
                <a:lnTo>
                  <a:pt x="6038012" y="9222880"/>
                </a:lnTo>
                <a:lnTo>
                  <a:pt x="6034202" y="9227655"/>
                </a:lnTo>
                <a:lnTo>
                  <a:pt x="6025312" y="9219070"/>
                </a:lnTo>
                <a:lnTo>
                  <a:pt x="6020232" y="9213723"/>
                </a:lnTo>
                <a:lnTo>
                  <a:pt x="6017692" y="9212758"/>
                </a:lnTo>
                <a:lnTo>
                  <a:pt x="6017692" y="9223311"/>
                </a:lnTo>
                <a:lnTo>
                  <a:pt x="6007532" y="9225483"/>
                </a:lnTo>
                <a:lnTo>
                  <a:pt x="6007532" y="9218778"/>
                </a:lnTo>
                <a:lnTo>
                  <a:pt x="6010072" y="9210040"/>
                </a:lnTo>
                <a:lnTo>
                  <a:pt x="6016422" y="9203449"/>
                </a:lnTo>
                <a:lnTo>
                  <a:pt x="6022772" y="9200426"/>
                </a:lnTo>
                <a:lnTo>
                  <a:pt x="6030392" y="9202369"/>
                </a:lnTo>
                <a:lnTo>
                  <a:pt x="6035472" y="9212021"/>
                </a:lnTo>
                <a:lnTo>
                  <a:pt x="6038012" y="9222880"/>
                </a:lnTo>
                <a:lnTo>
                  <a:pt x="6038012" y="9164053"/>
                </a:lnTo>
                <a:lnTo>
                  <a:pt x="6032932" y="9149372"/>
                </a:lnTo>
                <a:lnTo>
                  <a:pt x="6026582" y="9131008"/>
                </a:lnTo>
                <a:lnTo>
                  <a:pt x="6022772" y="9131579"/>
                </a:lnTo>
                <a:lnTo>
                  <a:pt x="6025312" y="9151391"/>
                </a:lnTo>
                <a:lnTo>
                  <a:pt x="6030392" y="9176067"/>
                </a:lnTo>
                <a:lnTo>
                  <a:pt x="6032932" y="9186012"/>
                </a:lnTo>
                <a:lnTo>
                  <a:pt x="6031662" y="9186647"/>
                </a:lnTo>
                <a:lnTo>
                  <a:pt x="5993562" y="9176753"/>
                </a:lnTo>
                <a:lnTo>
                  <a:pt x="6002452" y="9159202"/>
                </a:lnTo>
                <a:lnTo>
                  <a:pt x="6007532" y="9141142"/>
                </a:lnTo>
                <a:lnTo>
                  <a:pt x="6013882" y="9124874"/>
                </a:lnTo>
                <a:lnTo>
                  <a:pt x="6018962" y="9117800"/>
                </a:lnTo>
                <a:lnTo>
                  <a:pt x="6020232" y="9117800"/>
                </a:lnTo>
                <a:lnTo>
                  <a:pt x="6021502" y="9107678"/>
                </a:lnTo>
                <a:lnTo>
                  <a:pt x="6018962" y="9095295"/>
                </a:lnTo>
                <a:lnTo>
                  <a:pt x="6018962" y="9073477"/>
                </a:lnTo>
                <a:lnTo>
                  <a:pt x="6022772" y="9070759"/>
                </a:lnTo>
                <a:lnTo>
                  <a:pt x="6030392" y="9084361"/>
                </a:lnTo>
                <a:lnTo>
                  <a:pt x="6036742" y="9111551"/>
                </a:lnTo>
                <a:lnTo>
                  <a:pt x="6039282" y="9126728"/>
                </a:lnTo>
                <a:lnTo>
                  <a:pt x="6043092" y="9139415"/>
                </a:lnTo>
                <a:lnTo>
                  <a:pt x="6045632" y="9148267"/>
                </a:lnTo>
                <a:lnTo>
                  <a:pt x="6048172" y="9151976"/>
                </a:lnTo>
                <a:lnTo>
                  <a:pt x="6050712" y="9152890"/>
                </a:lnTo>
                <a:lnTo>
                  <a:pt x="6053252" y="9157525"/>
                </a:lnTo>
                <a:lnTo>
                  <a:pt x="6053252" y="9162275"/>
                </a:lnTo>
                <a:lnTo>
                  <a:pt x="6054522" y="9171572"/>
                </a:lnTo>
                <a:lnTo>
                  <a:pt x="6059602" y="9180589"/>
                </a:lnTo>
                <a:lnTo>
                  <a:pt x="6064682" y="9189250"/>
                </a:lnTo>
                <a:lnTo>
                  <a:pt x="6067222" y="9197416"/>
                </a:lnTo>
                <a:lnTo>
                  <a:pt x="6067222" y="9201328"/>
                </a:lnTo>
                <a:lnTo>
                  <a:pt x="6071032" y="9208605"/>
                </a:lnTo>
                <a:lnTo>
                  <a:pt x="6082462" y="9220657"/>
                </a:lnTo>
                <a:lnTo>
                  <a:pt x="6082462" y="9224175"/>
                </a:lnTo>
                <a:lnTo>
                  <a:pt x="6078652" y="9229738"/>
                </a:lnTo>
                <a:lnTo>
                  <a:pt x="6077382" y="9238971"/>
                </a:lnTo>
                <a:lnTo>
                  <a:pt x="6083732" y="9250134"/>
                </a:lnTo>
                <a:lnTo>
                  <a:pt x="6095162" y="9259125"/>
                </a:lnTo>
                <a:lnTo>
                  <a:pt x="6106592" y="9261881"/>
                </a:lnTo>
                <a:lnTo>
                  <a:pt x="6112942" y="9260776"/>
                </a:lnTo>
                <a:lnTo>
                  <a:pt x="6115482" y="9262974"/>
                </a:lnTo>
                <a:lnTo>
                  <a:pt x="6114212" y="9269451"/>
                </a:lnTo>
                <a:lnTo>
                  <a:pt x="6114212" y="9279433"/>
                </a:lnTo>
                <a:lnTo>
                  <a:pt x="6118022" y="9286164"/>
                </a:lnTo>
                <a:lnTo>
                  <a:pt x="6120562" y="9290837"/>
                </a:lnTo>
                <a:lnTo>
                  <a:pt x="6120562" y="9186532"/>
                </a:lnTo>
                <a:lnTo>
                  <a:pt x="6119292" y="9186431"/>
                </a:lnTo>
                <a:lnTo>
                  <a:pt x="6118022" y="9186316"/>
                </a:lnTo>
                <a:lnTo>
                  <a:pt x="6116752" y="9186215"/>
                </a:lnTo>
                <a:lnTo>
                  <a:pt x="6115482" y="9186100"/>
                </a:lnTo>
                <a:lnTo>
                  <a:pt x="6114212" y="9185999"/>
                </a:lnTo>
                <a:lnTo>
                  <a:pt x="6112942" y="9185885"/>
                </a:lnTo>
                <a:lnTo>
                  <a:pt x="6092622" y="9184145"/>
                </a:lnTo>
                <a:lnTo>
                  <a:pt x="6082462" y="9181579"/>
                </a:lnTo>
                <a:lnTo>
                  <a:pt x="6078652" y="9180614"/>
                </a:lnTo>
                <a:lnTo>
                  <a:pt x="6068492" y="9157919"/>
                </a:lnTo>
                <a:lnTo>
                  <a:pt x="6059602" y="9124810"/>
                </a:lnTo>
                <a:lnTo>
                  <a:pt x="6051982" y="9092844"/>
                </a:lnTo>
                <a:lnTo>
                  <a:pt x="6051982" y="9073540"/>
                </a:lnTo>
                <a:lnTo>
                  <a:pt x="6068492" y="9071305"/>
                </a:lnTo>
                <a:lnTo>
                  <a:pt x="6101512" y="9077211"/>
                </a:lnTo>
                <a:lnTo>
                  <a:pt x="6138342" y="9087853"/>
                </a:lnTo>
                <a:lnTo>
                  <a:pt x="6163742" y="9099842"/>
                </a:lnTo>
                <a:lnTo>
                  <a:pt x="6170092" y="9115438"/>
                </a:lnTo>
                <a:lnTo>
                  <a:pt x="6172632" y="9143314"/>
                </a:lnTo>
                <a:lnTo>
                  <a:pt x="6172632" y="9084767"/>
                </a:lnTo>
                <a:lnTo>
                  <a:pt x="6100242" y="9060929"/>
                </a:lnTo>
                <a:lnTo>
                  <a:pt x="6053252" y="9051582"/>
                </a:lnTo>
                <a:lnTo>
                  <a:pt x="6024042" y="9051353"/>
                </a:lnTo>
                <a:lnTo>
                  <a:pt x="6020232" y="9052890"/>
                </a:lnTo>
                <a:lnTo>
                  <a:pt x="6018962" y="9051455"/>
                </a:lnTo>
                <a:lnTo>
                  <a:pt x="6017692" y="9050033"/>
                </a:lnTo>
                <a:lnTo>
                  <a:pt x="6017692" y="9043899"/>
                </a:lnTo>
                <a:lnTo>
                  <a:pt x="6012612" y="9030703"/>
                </a:lnTo>
                <a:lnTo>
                  <a:pt x="6004992" y="9029700"/>
                </a:lnTo>
                <a:lnTo>
                  <a:pt x="6004992" y="9048267"/>
                </a:lnTo>
                <a:lnTo>
                  <a:pt x="6002452" y="9060282"/>
                </a:lnTo>
                <a:lnTo>
                  <a:pt x="5998642" y="9076512"/>
                </a:lnTo>
                <a:lnTo>
                  <a:pt x="5994832" y="9097302"/>
                </a:lnTo>
                <a:lnTo>
                  <a:pt x="5993562" y="9103525"/>
                </a:lnTo>
                <a:lnTo>
                  <a:pt x="5991022" y="9115958"/>
                </a:lnTo>
                <a:lnTo>
                  <a:pt x="5987212" y="9125750"/>
                </a:lnTo>
                <a:lnTo>
                  <a:pt x="5979592" y="9136558"/>
                </a:lnTo>
                <a:lnTo>
                  <a:pt x="5970702" y="9155963"/>
                </a:lnTo>
                <a:lnTo>
                  <a:pt x="5961812" y="9172207"/>
                </a:lnTo>
                <a:lnTo>
                  <a:pt x="5960542" y="9174531"/>
                </a:lnTo>
                <a:lnTo>
                  <a:pt x="5952922" y="9182811"/>
                </a:lnTo>
                <a:lnTo>
                  <a:pt x="5950382" y="9182811"/>
                </a:lnTo>
                <a:lnTo>
                  <a:pt x="5949112" y="9182811"/>
                </a:lnTo>
                <a:lnTo>
                  <a:pt x="5949112" y="9179992"/>
                </a:lnTo>
                <a:lnTo>
                  <a:pt x="5952922" y="9173121"/>
                </a:lnTo>
                <a:lnTo>
                  <a:pt x="5950382" y="9174518"/>
                </a:lnTo>
                <a:lnTo>
                  <a:pt x="5949112" y="9175699"/>
                </a:lnTo>
                <a:lnTo>
                  <a:pt x="5937682" y="9186354"/>
                </a:lnTo>
                <a:lnTo>
                  <a:pt x="5937682" y="9189669"/>
                </a:lnTo>
                <a:lnTo>
                  <a:pt x="5950382" y="9194444"/>
                </a:lnTo>
                <a:lnTo>
                  <a:pt x="5949112" y="9203639"/>
                </a:lnTo>
                <a:lnTo>
                  <a:pt x="5941492" y="9201785"/>
                </a:lnTo>
                <a:lnTo>
                  <a:pt x="5936412" y="9202903"/>
                </a:lnTo>
                <a:lnTo>
                  <a:pt x="5930062" y="9207055"/>
                </a:lnTo>
                <a:lnTo>
                  <a:pt x="5922442" y="9213571"/>
                </a:lnTo>
                <a:lnTo>
                  <a:pt x="5919902" y="9215920"/>
                </a:lnTo>
                <a:lnTo>
                  <a:pt x="5913552" y="9221800"/>
                </a:lnTo>
                <a:lnTo>
                  <a:pt x="5907202" y="9226944"/>
                </a:lnTo>
                <a:lnTo>
                  <a:pt x="5890692" y="9240329"/>
                </a:lnTo>
                <a:lnTo>
                  <a:pt x="5870372" y="9249054"/>
                </a:lnTo>
                <a:lnTo>
                  <a:pt x="5847512" y="9255239"/>
                </a:lnTo>
                <a:lnTo>
                  <a:pt x="5808142" y="9270581"/>
                </a:lnTo>
                <a:lnTo>
                  <a:pt x="5800522" y="9271216"/>
                </a:lnTo>
                <a:lnTo>
                  <a:pt x="5797982" y="9268041"/>
                </a:lnTo>
                <a:lnTo>
                  <a:pt x="5799252" y="9261030"/>
                </a:lnTo>
                <a:lnTo>
                  <a:pt x="5850052" y="9242006"/>
                </a:lnTo>
                <a:lnTo>
                  <a:pt x="5872912" y="9233141"/>
                </a:lnTo>
                <a:lnTo>
                  <a:pt x="5891962" y="9223464"/>
                </a:lnTo>
                <a:lnTo>
                  <a:pt x="5903392" y="9214434"/>
                </a:lnTo>
                <a:lnTo>
                  <a:pt x="5909742" y="9206852"/>
                </a:lnTo>
                <a:lnTo>
                  <a:pt x="5909742" y="9206370"/>
                </a:lnTo>
                <a:lnTo>
                  <a:pt x="5900852" y="9209951"/>
                </a:lnTo>
                <a:lnTo>
                  <a:pt x="5860212" y="9224429"/>
                </a:lnTo>
                <a:lnTo>
                  <a:pt x="5831002" y="9231630"/>
                </a:lnTo>
                <a:lnTo>
                  <a:pt x="5825922" y="9231693"/>
                </a:lnTo>
                <a:lnTo>
                  <a:pt x="5817032" y="9231820"/>
                </a:lnTo>
                <a:lnTo>
                  <a:pt x="5808142" y="9231947"/>
                </a:lnTo>
                <a:lnTo>
                  <a:pt x="5797982" y="9228671"/>
                </a:lnTo>
                <a:lnTo>
                  <a:pt x="5789092" y="9225801"/>
                </a:lnTo>
                <a:lnTo>
                  <a:pt x="5777662" y="9217571"/>
                </a:lnTo>
                <a:lnTo>
                  <a:pt x="5771312" y="9212999"/>
                </a:lnTo>
                <a:lnTo>
                  <a:pt x="5759882" y="9196426"/>
                </a:lnTo>
                <a:lnTo>
                  <a:pt x="5753532" y="9180754"/>
                </a:lnTo>
                <a:lnTo>
                  <a:pt x="5757342" y="9170632"/>
                </a:lnTo>
                <a:lnTo>
                  <a:pt x="5761152" y="9170835"/>
                </a:lnTo>
                <a:lnTo>
                  <a:pt x="5764962" y="9175356"/>
                </a:lnTo>
                <a:lnTo>
                  <a:pt x="5766232" y="9183027"/>
                </a:lnTo>
                <a:lnTo>
                  <a:pt x="5767502" y="9192679"/>
                </a:lnTo>
                <a:lnTo>
                  <a:pt x="5778932" y="9204490"/>
                </a:lnTo>
                <a:lnTo>
                  <a:pt x="5803062" y="9213177"/>
                </a:lnTo>
                <a:lnTo>
                  <a:pt x="5832272" y="9216492"/>
                </a:lnTo>
                <a:lnTo>
                  <a:pt x="5855132" y="9212161"/>
                </a:lnTo>
                <a:lnTo>
                  <a:pt x="5858942" y="9210611"/>
                </a:lnTo>
                <a:lnTo>
                  <a:pt x="5865292" y="9208313"/>
                </a:lnTo>
                <a:lnTo>
                  <a:pt x="5919902" y="9180843"/>
                </a:lnTo>
                <a:lnTo>
                  <a:pt x="5955462" y="9143619"/>
                </a:lnTo>
                <a:lnTo>
                  <a:pt x="5982132" y="9100350"/>
                </a:lnTo>
                <a:lnTo>
                  <a:pt x="5992292" y="9060396"/>
                </a:lnTo>
                <a:lnTo>
                  <a:pt x="5996102" y="9048140"/>
                </a:lnTo>
                <a:lnTo>
                  <a:pt x="6001182" y="9044165"/>
                </a:lnTo>
                <a:lnTo>
                  <a:pt x="6004992" y="9048267"/>
                </a:lnTo>
                <a:lnTo>
                  <a:pt x="6004992" y="9029700"/>
                </a:lnTo>
                <a:lnTo>
                  <a:pt x="5999912" y="9029027"/>
                </a:lnTo>
                <a:lnTo>
                  <a:pt x="5987212" y="9037155"/>
                </a:lnTo>
                <a:lnTo>
                  <a:pt x="5982132" y="9053347"/>
                </a:lnTo>
                <a:lnTo>
                  <a:pt x="5980862" y="9065730"/>
                </a:lnTo>
                <a:lnTo>
                  <a:pt x="5978322" y="9073642"/>
                </a:lnTo>
                <a:lnTo>
                  <a:pt x="5974512" y="9083154"/>
                </a:lnTo>
                <a:lnTo>
                  <a:pt x="5968162" y="9100299"/>
                </a:lnTo>
                <a:lnTo>
                  <a:pt x="5956732" y="9122791"/>
                </a:lnTo>
                <a:lnTo>
                  <a:pt x="5938952" y="9142298"/>
                </a:lnTo>
                <a:lnTo>
                  <a:pt x="5921172" y="9154592"/>
                </a:lnTo>
                <a:lnTo>
                  <a:pt x="5919902" y="9154681"/>
                </a:lnTo>
                <a:lnTo>
                  <a:pt x="5918632" y="9154757"/>
                </a:lnTo>
                <a:lnTo>
                  <a:pt x="5917362" y="9154846"/>
                </a:lnTo>
                <a:lnTo>
                  <a:pt x="5908472" y="9155417"/>
                </a:lnTo>
                <a:lnTo>
                  <a:pt x="5890692" y="9132849"/>
                </a:lnTo>
                <a:lnTo>
                  <a:pt x="5886882" y="9123248"/>
                </a:lnTo>
                <a:lnTo>
                  <a:pt x="5886882" y="9168689"/>
                </a:lnTo>
                <a:lnTo>
                  <a:pt x="5884342" y="9176741"/>
                </a:lnTo>
                <a:lnTo>
                  <a:pt x="5881802" y="9176639"/>
                </a:lnTo>
                <a:lnTo>
                  <a:pt x="5879262" y="9176525"/>
                </a:lnTo>
                <a:lnTo>
                  <a:pt x="5877992" y="9176474"/>
                </a:lnTo>
                <a:lnTo>
                  <a:pt x="5870372" y="9164726"/>
                </a:lnTo>
                <a:lnTo>
                  <a:pt x="5869102" y="9154820"/>
                </a:lnTo>
                <a:lnTo>
                  <a:pt x="5869102" y="9149994"/>
                </a:lnTo>
                <a:lnTo>
                  <a:pt x="5870372" y="9150058"/>
                </a:lnTo>
                <a:lnTo>
                  <a:pt x="5871642" y="9150134"/>
                </a:lnTo>
                <a:lnTo>
                  <a:pt x="5872912" y="9150198"/>
                </a:lnTo>
                <a:lnTo>
                  <a:pt x="5879262" y="9155430"/>
                </a:lnTo>
                <a:lnTo>
                  <a:pt x="5886882" y="9168689"/>
                </a:lnTo>
                <a:lnTo>
                  <a:pt x="5886882" y="9123248"/>
                </a:lnTo>
                <a:lnTo>
                  <a:pt x="5875452" y="9094432"/>
                </a:lnTo>
                <a:lnTo>
                  <a:pt x="5869102" y="9066085"/>
                </a:lnTo>
                <a:lnTo>
                  <a:pt x="5866562" y="9054744"/>
                </a:lnTo>
                <a:lnTo>
                  <a:pt x="5866562" y="9169717"/>
                </a:lnTo>
                <a:lnTo>
                  <a:pt x="5866562" y="9172816"/>
                </a:lnTo>
                <a:lnTo>
                  <a:pt x="5864022" y="9172816"/>
                </a:lnTo>
                <a:lnTo>
                  <a:pt x="5857672" y="9168409"/>
                </a:lnTo>
                <a:lnTo>
                  <a:pt x="5855132" y="9164269"/>
                </a:lnTo>
                <a:lnTo>
                  <a:pt x="5851322" y="9158059"/>
                </a:lnTo>
                <a:lnTo>
                  <a:pt x="5847512" y="9146019"/>
                </a:lnTo>
                <a:lnTo>
                  <a:pt x="5848782" y="9136545"/>
                </a:lnTo>
                <a:lnTo>
                  <a:pt x="5852592" y="9129611"/>
                </a:lnTo>
                <a:lnTo>
                  <a:pt x="5851322" y="9128582"/>
                </a:lnTo>
                <a:lnTo>
                  <a:pt x="5847512" y="9130055"/>
                </a:lnTo>
                <a:lnTo>
                  <a:pt x="5837352" y="9133967"/>
                </a:lnTo>
                <a:lnTo>
                  <a:pt x="5836082" y="9132164"/>
                </a:lnTo>
                <a:lnTo>
                  <a:pt x="5838622" y="9119895"/>
                </a:lnTo>
                <a:lnTo>
                  <a:pt x="5839892" y="9108516"/>
                </a:lnTo>
                <a:lnTo>
                  <a:pt x="5836082" y="9098191"/>
                </a:lnTo>
                <a:lnTo>
                  <a:pt x="5831002" y="9090685"/>
                </a:lnTo>
                <a:lnTo>
                  <a:pt x="5823382" y="9087790"/>
                </a:lnTo>
                <a:lnTo>
                  <a:pt x="5818302" y="9084996"/>
                </a:lnTo>
                <a:lnTo>
                  <a:pt x="5818302" y="9078316"/>
                </a:lnTo>
                <a:lnTo>
                  <a:pt x="5820842" y="9070340"/>
                </a:lnTo>
                <a:lnTo>
                  <a:pt x="5828462" y="9063647"/>
                </a:lnTo>
                <a:lnTo>
                  <a:pt x="5836082" y="9060180"/>
                </a:lnTo>
                <a:lnTo>
                  <a:pt x="5839892" y="9060282"/>
                </a:lnTo>
                <a:lnTo>
                  <a:pt x="5841162" y="9060320"/>
                </a:lnTo>
                <a:lnTo>
                  <a:pt x="5842432" y="9063241"/>
                </a:lnTo>
                <a:lnTo>
                  <a:pt x="5837352" y="9068156"/>
                </a:lnTo>
                <a:lnTo>
                  <a:pt x="5831002" y="9072321"/>
                </a:lnTo>
                <a:lnTo>
                  <a:pt x="5831002" y="9073921"/>
                </a:lnTo>
                <a:lnTo>
                  <a:pt x="5838622" y="9079776"/>
                </a:lnTo>
                <a:lnTo>
                  <a:pt x="5847512" y="9092641"/>
                </a:lnTo>
                <a:lnTo>
                  <a:pt x="5855132" y="9114434"/>
                </a:lnTo>
                <a:lnTo>
                  <a:pt x="5860212" y="9136913"/>
                </a:lnTo>
                <a:lnTo>
                  <a:pt x="5860212" y="9151874"/>
                </a:lnTo>
                <a:lnTo>
                  <a:pt x="5858942" y="9155836"/>
                </a:lnTo>
                <a:lnTo>
                  <a:pt x="5860212" y="9162174"/>
                </a:lnTo>
                <a:lnTo>
                  <a:pt x="5866562" y="9169717"/>
                </a:lnTo>
                <a:lnTo>
                  <a:pt x="5866562" y="9054744"/>
                </a:lnTo>
                <a:lnTo>
                  <a:pt x="5867832" y="9028354"/>
                </a:lnTo>
                <a:lnTo>
                  <a:pt x="5870372" y="9022423"/>
                </a:lnTo>
                <a:lnTo>
                  <a:pt x="5871642" y="9015819"/>
                </a:lnTo>
                <a:lnTo>
                  <a:pt x="5870372" y="9013685"/>
                </a:lnTo>
                <a:lnTo>
                  <a:pt x="5867832" y="9005024"/>
                </a:lnTo>
                <a:lnTo>
                  <a:pt x="5872912" y="9001798"/>
                </a:lnTo>
                <a:lnTo>
                  <a:pt x="5881802" y="9004198"/>
                </a:lnTo>
                <a:lnTo>
                  <a:pt x="5891962" y="9012390"/>
                </a:lnTo>
                <a:lnTo>
                  <a:pt x="5905932" y="9022817"/>
                </a:lnTo>
                <a:lnTo>
                  <a:pt x="5918632" y="9026157"/>
                </a:lnTo>
                <a:lnTo>
                  <a:pt x="5931332" y="9022397"/>
                </a:lnTo>
                <a:lnTo>
                  <a:pt x="5946572" y="9011539"/>
                </a:lnTo>
                <a:lnTo>
                  <a:pt x="5958002" y="8982164"/>
                </a:lnTo>
                <a:lnTo>
                  <a:pt x="5942762" y="8952420"/>
                </a:lnTo>
                <a:lnTo>
                  <a:pt x="5930062" y="8944419"/>
                </a:lnTo>
                <a:lnTo>
                  <a:pt x="5911012" y="8932418"/>
                </a:lnTo>
                <a:lnTo>
                  <a:pt x="5905932" y="8932405"/>
                </a:lnTo>
                <a:lnTo>
                  <a:pt x="5871642" y="8932278"/>
                </a:lnTo>
                <a:lnTo>
                  <a:pt x="5841162" y="8952662"/>
                </a:lnTo>
                <a:lnTo>
                  <a:pt x="5828462" y="8968003"/>
                </a:lnTo>
                <a:lnTo>
                  <a:pt x="5814492" y="8984882"/>
                </a:lnTo>
                <a:lnTo>
                  <a:pt x="5799252" y="9014676"/>
                </a:lnTo>
                <a:lnTo>
                  <a:pt x="5808142" y="9027782"/>
                </a:lnTo>
                <a:lnTo>
                  <a:pt x="5828462" y="9004414"/>
                </a:lnTo>
                <a:lnTo>
                  <a:pt x="5828462" y="9000388"/>
                </a:lnTo>
                <a:lnTo>
                  <a:pt x="5834812" y="8985339"/>
                </a:lnTo>
                <a:lnTo>
                  <a:pt x="5846242" y="8969794"/>
                </a:lnTo>
                <a:lnTo>
                  <a:pt x="5861482" y="8957310"/>
                </a:lnTo>
                <a:lnTo>
                  <a:pt x="5874182" y="8950642"/>
                </a:lnTo>
                <a:lnTo>
                  <a:pt x="5883072" y="8952573"/>
                </a:lnTo>
                <a:lnTo>
                  <a:pt x="5885612" y="8957018"/>
                </a:lnTo>
                <a:lnTo>
                  <a:pt x="5886882" y="8957221"/>
                </a:lnTo>
                <a:lnTo>
                  <a:pt x="5889422" y="8953297"/>
                </a:lnTo>
                <a:lnTo>
                  <a:pt x="5902122" y="8947772"/>
                </a:lnTo>
                <a:lnTo>
                  <a:pt x="5918632" y="8956408"/>
                </a:lnTo>
                <a:lnTo>
                  <a:pt x="5930062" y="8972982"/>
                </a:lnTo>
                <a:lnTo>
                  <a:pt x="5930062" y="8991257"/>
                </a:lnTo>
                <a:lnTo>
                  <a:pt x="5923712" y="8998064"/>
                </a:lnTo>
                <a:lnTo>
                  <a:pt x="5922442" y="8998115"/>
                </a:lnTo>
                <a:lnTo>
                  <a:pt x="5919902" y="8998229"/>
                </a:lnTo>
                <a:lnTo>
                  <a:pt x="5917362" y="8998344"/>
                </a:lnTo>
                <a:lnTo>
                  <a:pt x="5914822" y="8998458"/>
                </a:lnTo>
                <a:lnTo>
                  <a:pt x="5907202" y="8993480"/>
                </a:lnTo>
                <a:lnTo>
                  <a:pt x="5903392" y="8984196"/>
                </a:lnTo>
                <a:lnTo>
                  <a:pt x="5899582" y="8969972"/>
                </a:lnTo>
                <a:lnTo>
                  <a:pt x="5885612" y="8969997"/>
                </a:lnTo>
                <a:lnTo>
                  <a:pt x="5867832" y="8975661"/>
                </a:lnTo>
                <a:lnTo>
                  <a:pt x="5860212" y="8977122"/>
                </a:lnTo>
                <a:lnTo>
                  <a:pt x="5857672" y="8977617"/>
                </a:lnTo>
                <a:lnTo>
                  <a:pt x="5853862" y="8978354"/>
                </a:lnTo>
                <a:lnTo>
                  <a:pt x="5848782" y="8984031"/>
                </a:lnTo>
                <a:lnTo>
                  <a:pt x="5846242" y="8998293"/>
                </a:lnTo>
                <a:lnTo>
                  <a:pt x="5847512" y="9013482"/>
                </a:lnTo>
                <a:lnTo>
                  <a:pt x="5853862" y="9021953"/>
                </a:lnTo>
                <a:lnTo>
                  <a:pt x="5857672" y="9025572"/>
                </a:lnTo>
                <a:lnTo>
                  <a:pt x="5852592" y="9029090"/>
                </a:lnTo>
                <a:lnTo>
                  <a:pt x="5842432" y="9031440"/>
                </a:lnTo>
                <a:lnTo>
                  <a:pt x="5841162" y="9031732"/>
                </a:lnTo>
                <a:lnTo>
                  <a:pt x="5839892" y="9031808"/>
                </a:lnTo>
                <a:lnTo>
                  <a:pt x="5838622" y="9031897"/>
                </a:lnTo>
                <a:lnTo>
                  <a:pt x="5837352" y="9031973"/>
                </a:lnTo>
                <a:lnTo>
                  <a:pt x="5836082" y="9032062"/>
                </a:lnTo>
                <a:lnTo>
                  <a:pt x="5834812" y="9032138"/>
                </a:lnTo>
                <a:lnTo>
                  <a:pt x="5825922" y="9032697"/>
                </a:lnTo>
                <a:lnTo>
                  <a:pt x="5818302" y="9032786"/>
                </a:lnTo>
                <a:lnTo>
                  <a:pt x="5796712" y="9032786"/>
                </a:lnTo>
                <a:lnTo>
                  <a:pt x="5797982" y="9066492"/>
                </a:lnTo>
                <a:lnTo>
                  <a:pt x="5804332" y="9105798"/>
                </a:lnTo>
                <a:lnTo>
                  <a:pt x="5818302" y="9146159"/>
                </a:lnTo>
                <a:lnTo>
                  <a:pt x="5843702" y="9182989"/>
                </a:lnTo>
                <a:lnTo>
                  <a:pt x="5853862" y="9194000"/>
                </a:lnTo>
                <a:lnTo>
                  <a:pt x="5855132" y="9200070"/>
                </a:lnTo>
                <a:lnTo>
                  <a:pt x="5813222" y="9191879"/>
                </a:lnTo>
                <a:lnTo>
                  <a:pt x="5787822" y="9165742"/>
                </a:lnTo>
                <a:lnTo>
                  <a:pt x="5791632" y="9157271"/>
                </a:lnTo>
                <a:lnTo>
                  <a:pt x="5799252" y="9153792"/>
                </a:lnTo>
                <a:lnTo>
                  <a:pt x="5801792" y="9149410"/>
                </a:lnTo>
                <a:lnTo>
                  <a:pt x="5799252" y="9142209"/>
                </a:lnTo>
                <a:lnTo>
                  <a:pt x="5792902" y="9130297"/>
                </a:lnTo>
                <a:lnTo>
                  <a:pt x="5787822" y="9124429"/>
                </a:lnTo>
                <a:lnTo>
                  <a:pt x="5782742" y="9118562"/>
                </a:lnTo>
                <a:lnTo>
                  <a:pt x="5768772" y="9113139"/>
                </a:lnTo>
                <a:lnTo>
                  <a:pt x="5767502" y="9113253"/>
                </a:lnTo>
                <a:lnTo>
                  <a:pt x="5766232" y="9113368"/>
                </a:lnTo>
                <a:lnTo>
                  <a:pt x="5764962" y="9113482"/>
                </a:lnTo>
                <a:lnTo>
                  <a:pt x="5763692" y="9113609"/>
                </a:lnTo>
                <a:lnTo>
                  <a:pt x="5762422" y="9113723"/>
                </a:lnTo>
                <a:lnTo>
                  <a:pt x="5761152" y="9113837"/>
                </a:lnTo>
                <a:lnTo>
                  <a:pt x="5759882" y="9113952"/>
                </a:lnTo>
                <a:lnTo>
                  <a:pt x="5754802" y="9114422"/>
                </a:lnTo>
                <a:lnTo>
                  <a:pt x="5753532" y="9115476"/>
                </a:lnTo>
                <a:lnTo>
                  <a:pt x="5744642" y="9122867"/>
                </a:lnTo>
                <a:lnTo>
                  <a:pt x="5735752" y="9130500"/>
                </a:lnTo>
                <a:lnTo>
                  <a:pt x="5731942" y="9128887"/>
                </a:lnTo>
                <a:lnTo>
                  <a:pt x="5745912" y="9091066"/>
                </a:lnTo>
                <a:lnTo>
                  <a:pt x="5753532" y="9088361"/>
                </a:lnTo>
                <a:lnTo>
                  <a:pt x="5754802" y="9088260"/>
                </a:lnTo>
                <a:lnTo>
                  <a:pt x="5761152" y="9087790"/>
                </a:lnTo>
                <a:lnTo>
                  <a:pt x="5772582" y="9085656"/>
                </a:lnTo>
                <a:lnTo>
                  <a:pt x="5777662" y="9080386"/>
                </a:lnTo>
                <a:lnTo>
                  <a:pt x="5775122" y="9073731"/>
                </a:lnTo>
                <a:lnTo>
                  <a:pt x="5763692" y="9067394"/>
                </a:lnTo>
                <a:lnTo>
                  <a:pt x="5762422" y="9067406"/>
                </a:lnTo>
                <a:lnTo>
                  <a:pt x="5745912" y="9067521"/>
                </a:lnTo>
                <a:lnTo>
                  <a:pt x="5731942" y="9067622"/>
                </a:lnTo>
                <a:lnTo>
                  <a:pt x="5731942" y="9091612"/>
                </a:lnTo>
                <a:lnTo>
                  <a:pt x="5730672" y="9097315"/>
                </a:lnTo>
                <a:lnTo>
                  <a:pt x="5715432" y="9136532"/>
                </a:lnTo>
                <a:lnTo>
                  <a:pt x="5711622" y="9151861"/>
                </a:lnTo>
                <a:lnTo>
                  <a:pt x="5707812" y="9159354"/>
                </a:lnTo>
                <a:lnTo>
                  <a:pt x="5704002" y="9158732"/>
                </a:lnTo>
                <a:lnTo>
                  <a:pt x="5700192" y="9149677"/>
                </a:lnTo>
                <a:lnTo>
                  <a:pt x="5701462" y="9134615"/>
                </a:lnTo>
                <a:lnTo>
                  <a:pt x="5716702" y="9097772"/>
                </a:lnTo>
                <a:lnTo>
                  <a:pt x="5730672" y="9088679"/>
                </a:lnTo>
                <a:lnTo>
                  <a:pt x="5731942" y="9091612"/>
                </a:lnTo>
                <a:lnTo>
                  <a:pt x="5731942" y="9067622"/>
                </a:lnTo>
                <a:lnTo>
                  <a:pt x="5725592" y="9067673"/>
                </a:lnTo>
                <a:lnTo>
                  <a:pt x="5700192" y="9082697"/>
                </a:lnTo>
                <a:lnTo>
                  <a:pt x="5688762" y="9089466"/>
                </a:lnTo>
                <a:lnTo>
                  <a:pt x="5677332" y="9106827"/>
                </a:lnTo>
                <a:lnTo>
                  <a:pt x="5667172" y="9122258"/>
                </a:lnTo>
                <a:lnTo>
                  <a:pt x="5669712" y="9155544"/>
                </a:lnTo>
                <a:lnTo>
                  <a:pt x="5677332" y="9168828"/>
                </a:lnTo>
                <a:lnTo>
                  <a:pt x="5674792" y="9174836"/>
                </a:lnTo>
                <a:lnTo>
                  <a:pt x="5663362" y="9176131"/>
                </a:lnTo>
                <a:lnTo>
                  <a:pt x="5660822" y="9176004"/>
                </a:lnTo>
                <a:lnTo>
                  <a:pt x="5659552" y="9175953"/>
                </a:lnTo>
                <a:lnTo>
                  <a:pt x="5657012" y="9175839"/>
                </a:lnTo>
                <a:lnTo>
                  <a:pt x="5655742" y="9175775"/>
                </a:lnTo>
                <a:lnTo>
                  <a:pt x="5653202" y="9175661"/>
                </a:lnTo>
                <a:lnTo>
                  <a:pt x="5645582" y="9175305"/>
                </a:lnTo>
                <a:lnTo>
                  <a:pt x="5643042" y="9204109"/>
                </a:lnTo>
                <a:lnTo>
                  <a:pt x="5643042" y="9221279"/>
                </a:lnTo>
                <a:lnTo>
                  <a:pt x="5646852" y="9231325"/>
                </a:lnTo>
                <a:lnTo>
                  <a:pt x="5653202" y="9238717"/>
                </a:lnTo>
                <a:lnTo>
                  <a:pt x="5663362" y="9245270"/>
                </a:lnTo>
                <a:lnTo>
                  <a:pt x="5668442" y="9246768"/>
                </a:lnTo>
                <a:lnTo>
                  <a:pt x="5673522" y="9242781"/>
                </a:lnTo>
                <a:lnTo>
                  <a:pt x="5677332" y="9232862"/>
                </a:lnTo>
                <a:lnTo>
                  <a:pt x="5681142" y="9223781"/>
                </a:lnTo>
                <a:lnTo>
                  <a:pt x="5687492" y="9220721"/>
                </a:lnTo>
                <a:lnTo>
                  <a:pt x="5697652" y="9223667"/>
                </a:lnTo>
                <a:lnTo>
                  <a:pt x="5712892" y="9232621"/>
                </a:lnTo>
                <a:lnTo>
                  <a:pt x="5726862" y="9241053"/>
                </a:lnTo>
                <a:lnTo>
                  <a:pt x="5740832" y="9247416"/>
                </a:lnTo>
                <a:lnTo>
                  <a:pt x="5754802" y="9251429"/>
                </a:lnTo>
                <a:lnTo>
                  <a:pt x="5764962" y="9252814"/>
                </a:lnTo>
                <a:lnTo>
                  <a:pt x="5773852" y="9254388"/>
                </a:lnTo>
                <a:lnTo>
                  <a:pt x="5777662" y="9258567"/>
                </a:lnTo>
                <a:lnTo>
                  <a:pt x="5776392" y="9264523"/>
                </a:lnTo>
                <a:lnTo>
                  <a:pt x="5772582" y="9271432"/>
                </a:lnTo>
                <a:lnTo>
                  <a:pt x="5767502" y="9275585"/>
                </a:lnTo>
                <a:lnTo>
                  <a:pt x="5770042" y="9280411"/>
                </a:lnTo>
                <a:lnTo>
                  <a:pt x="5778932" y="9289936"/>
                </a:lnTo>
                <a:lnTo>
                  <a:pt x="5791632" y="9299067"/>
                </a:lnTo>
                <a:lnTo>
                  <a:pt x="5804332" y="9302801"/>
                </a:lnTo>
                <a:lnTo>
                  <a:pt x="5814492" y="9300921"/>
                </a:lnTo>
                <a:lnTo>
                  <a:pt x="5818302" y="9293187"/>
                </a:lnTo>
                <a:lnTo>
                  <a:pt x="5824652" y="9283167"/>
                </a:lnTo>
                <a:lnTo>
                  <a:pt x="5841162" y="9274797"/>
                </a:lnTo>
                <a:lnTo>
                  <a:pt x="5865292" y="9265488"/>
                </a:lnTo>
                <a:lnTo>
                  <a:pt x="5891962" y="9252661"/>
                </a:lnTo>
                <a:lnTo>
                  <a:pt x="5902122" y="9247314"/>
                </a:lnTo>
                <a:lnTo>
                  <a:pt x="5903392" y="9247213"/>
                </a:lnTo>
                <a:lnTo>
                  <a:pt x="5904662" y="9247099"/>
                </a:lnTo>
                <a:lnTo>
                  <a:pt x="5905932" y="9246984"/>
                </a:lnTo>
                <a:lnTo>
                  <a:pt x="5907202" y="9246883"/>
                </a:lnTo>
                <a:lnTo>
                  <a:pt x="5905932" y="9251429"/>
                </a:lnTo>
                <a:lnTo>
                  <a:pt x="5900852" y="9261043"/>
                </a:lnTo>
                <a:lnTo>
                  <a:pt x="5897042" y="9266796"/>
                </a:lnTo>
                <a:lnTo>
                  <a:pt x="5894502" y="9273108"/>
                </a:lnTo>
                <a:lnTo>
                  <a:pt x="5898312" y="9277071"/>
                </a:lnTo>
                <a:lnTo>
                  <a:pt x="5898312" y="9277921"/>
                </a:lnTo>
                <a:lnTo>
                  <a:pt x="5895772" y="9277020"/>
                </a:lnTo>
                <a:lnTo>
                  <a:pt x="5885612" y="9279445"/>
                </a:lnTo>
                <a:lnTo>
                  <a:pt x="5876722" y="9284056"/>
                </a:lnTo>
                <a:lnTo>
                  <a:pt x="5876722" y="9302839"/>
                </a:lnTo>
                <a:lnTo>
                  <a:pt x="5872912" y="9313100"/>
                </a:lnTo>
                <a:lnTo>
                  <a:pt x="5864022" y="9316441"/>
                </a:lnTo>
                <a:lnTo>
                  <a:pt x="5850052" y="9324111"/>
                </a:lnTo>
                <a:lnTo>
                  <a:pt x="5832272" y="9335795"/>
                </a:lnTo>
                <a:lnTo>
                  <a:pt x="5805602" y="9349905"/>
                </a:lnTo>
                <a:lnTo>
                  <a:pt x="5764962" y="9364815"/>
                </a:lnTo>
                <a:lnTo>
                  <a:pt x="5728132" y="9376677"/>
                </a:lnTo>
                <a:lnTo>
                  <a:pt x="5706542" y="9383827"/>
                </a:lnTo>
                <a:lnTo>
                  <a:pt x="5693842" y="9386316"/>
                </a:lnTo>
                <a:lnTo>
                  <a:pt x="5684952" y="9384182"/>
                </a:lnTo>
                <a:lnTo>
                  <a:pt x="5679872" y="9378074"/>
                </a:lnTo>
                <a:lnTo>
                  <a:pt x="5686222" y="9372105"/>
                </a:lnTo>
                <a:lnTo>
                  <a:pt x="5704002" y="9366694"/>
                </a:lnTo>
                <a:lnTo>
                  <a:pt x="5730672" y="9362224"/>
                </a:lnTo>
                <a:lnTo>
                  <a:pt x="5759882" y="9356458"/>
                </a:lnTo>
                <a:lnTo>
                  <a:pt x="5789092" y="9346755"/>
                </a:lnTo>
                <a:lnTo>
                  <a:pt x="5818302" y="9333433"/>
                </a:lnTo>
                <a:lnTo>
                  <a:pt x="5844972" y="9316796"/>
                </a:lnTo>
                <a:lnTo>
                  <a:pt x="5852592" y="9311373"/>
                </a:lnTo>
                <a:lnTo>
                  <a:pt x="5860212" y="9306941"/>
                </a:lnTo>
                <a:lnTo>
                  <a:pt x="5865292" y="9303944"/>
                </a:lnTo>
                <a:lnTo>
                  <a:pt x="5869102" y="9302839"/>
                </a:lnTo>
                <a:lnTo>
                  <a:pt x="5876722" y="9302839"/>
                </a:lnTo>
                <a:lnTo>
                  <a:pt x="5876722" y="9284056"/>
                </a:lnTo>
                <a:lnTo>
                  <a:pt x="5870372" y="9287345"/>
                </a:lnTo>
                <a:lnTo>
                  <a:pt x="5855132" y="9297403"/>
                </a:lnTo>
                <a:lnTo>
                  <a:pt x="5844972" y="9306293"/>
                </a:lnTo>
                <a:lnTo>
                  <a:pt x="5827192" y="9319654"/>
                </a:lnTo>
                <a:lnTo>
                  <a:pt x="5799252" y="9333662"/>
                </a:lnTo>
                <a:lnTo>
                  <a:pt x="5766232" y="9345231"/>
                </a:lnTo>
                <a:lnTo>
                  <a:pt x="5735752" y="9351277"/>
                </a:lnTo>
                <a:lnTo>
                  <a:pt x="5705272" y="9351315"/>
                </a:lnTo>
                <a:lnTo>
                  <a:pt x="5684952" y="9346032"/>
                </a:lnTo>
                <a:lnTo>
                  <a:pt x="5679872" y="9338602"/>
                </a:lnTo>
                <a:lnTo>
                  <a:pt x="5678602" y="9336748"/>
                </a:lnTo>
                <a:lnTo>
                  <a:pt x="5686222" y="9324784"/>
                </a:lnTo>
                <a:lnTo>
                  <a:pt x="5691302" y="9319755"/>
                </a:lnTo>
                <a:lnTo>
                  <a:pt x="5688762" y="9318104"/>
                </a:lnTo>
                <a:lnTo>
                  <a:pt x="5679872" y="9319806"/>
                </a:lnTo>
                <a:lnTo>
                  <a:pt x="5678602" y="9320263"/>
                </a:lnTo>
                <a:lnTo>
                  <a:pt x="5677332" y="9320733"/>
                </a:lnTo>
                <a:lnTo>
                  <a:pt x="5677332" y="9363392"/>
                </a:lnTo>
                <a:lnTo>
                  <a:pt x="5674792" y="9366720"/>
                </a:lnTo>
                <a:lnTo>
                  <a:pt x="5668442" y="9367850"/>
                </a:lnTo>
                <a:lnTo>
                  <a:pt x="5660822" y="9366479"/>
                </a:lnTo>
                <a:lnTo>
                  <a:pt x="5655742" y="9362669"/>
                </a:lnTo>
                <a:lnTo>
                  <a:pt x="5654472" y="9359748"/>
                </a:lnTo>
                <a:lnTo>
                  <a:pt x="5653202" y="9356827"/>
                </a:lnTo>
                <a:lnTo>
                  <a:pt x="5654472" y="9349422"/>
                </a:lnTo>
                <a:lnTo>
                  <a:pt x="5657012" y="9342323"/>
                </a:lnTo>
                <a:lnTo>
                  <a:pt x="5659552" y="9342437"/>
                </a:lnTo>
                <a:lnTo>
                  <a:pt x="5668442" y="9350438"/>
                </a:lnTo>
                <a:lnTo>
                  <a:pt x="5674792" y="9357944"/>
                </a:lnTo>
                <a:lnTo>
                  <a:pt x="5677332" y="9363392"/>
                </a:lnTo>
                <a:lnTo>
                  <a:pt x="5677332" y="9320733"/>
                </a:lnTo>
                <a:lnTo>
                  <a:pt x="5665902" y="9324873"/>
                </a:lnTo>
                <a:lnTo>
                  <a:pt x="5653202" y="9332138"/>
                </a:lnTo>
                <a:lnTo>
                  <a:pt x="5646852" y="9341498"/>
                </a:lnTo>
                <a:lnTo>
                  <a:pt x="5644312" y="9351162"/>
                </a:lnTo>
                <a:lnTo>
                  <a:pt x="5646852" y="9359341"/>
                </a:lnTo>
                <a:lnTo>
                  <a:pt x="5654472" y="9366847"/>
                </a:lnTo>
                <a:lnTo>
                  <a:pt x="5654472" y="9377845"/>
                </a:lnTo>
                <a:lnTo>
                  <a:pt x="5646852" y="9377845"/>
                </a:lnTo>
                <a:lnTo>
                  <a:pt x="5621452" y="9367901"/>
                </a:lnTo>
                <a:lnTo>
                  <a:pt x="5607482" y="9348762"/>
                </a:lnTo>
                <a:lnTo>
                  <a:pt x="5607482" y="9372498"/>
                </a:lnTo>
                <a:lnTo>
                  <a:pt x="5565572" y="9333776"/>
                </a:lnTo>
                <a:lnTo>
                  <a:pt x="5564302" y="9311107"/>
                </a:lnTo>
                <a:lnTo>
                  <a:pt x="5575732" y="9294711"/>
                </a:lnTo>
                <a:lnTo>
                  <a:pt x="5583352" y="9289466"/>
                </a:lnTo>
                <a:lnTo>
                  <a:pt x="5585892" y="9284589"/>
                </a:lnTo>
                <a:lnTo>
                  <a:pt x="5583352" y="9281617"/>
                </a:lnTo>
                <a:lnTo>
                  <a:pt x="5571922" y="9278722"/>
                </a:lnTo>
                <a:lnTo>
                  <a:pt x="5564302" y="9284970"/>
                </a:lnTo>
                <a:lnTo>
                  <a:pt x="5559222" y="9289148"/>
                </a:lnTo>
                <a:lnTo>
                  <a:pt x="5555412" y="9300261"/>
                </a:lnTo>
                <a:lnTo>
                  <a:pt x="5552872" y="9307678"/>
                </a:lnTo>
                <a:lnTo>
                  <a:pt x="5552872" y="9329090"/>
                </a:lnTo>
                <a:lnTo>
                  <a:pt x="5554142" y="9339402"/>
                </a:lnTo>
                <a:lnTo>
                  <a:pt x="5555412" y="9347810"/>
                </a:lnTo>
                <a:lnTo>
                  <a:pt x="5552872" y="9347810"/>
                </a:lnTo>
                <a:lnTo>
                  <a:pt x="5545252" y="9344863"/>
                </a:lnTo>
                <a:lnTo>
                  <a:pt x="5536362" y="9338234"/>
                </a:lnTo>
                <a:lnTo>
                  <a:pt x="5527472" y="9331058"/>
                </a:lnTo>
                <a:lnTo>
                  <a:pt x="5526202" y="9326512"/>
                </a:lnTo>
                <a:lnTo>
                  <a:pt x="5527472" y="9324823"/>
                </a:lnTo>
                <a:lnTo>
                  <a:pt x="5526202" y="9322638"/>
                </a:lnTo>
                <a:lnTo>
                  <a:pt x="5522392" y="9316110"/>
                </a:lnTo>
                <a:lnTo>
                  <a:pt x="5513502" y="9307157"/>
                </a:lnTo>
                <a:lnTo>
                  <a:pt x="5504612" y="9295054"/>
                </a:lnTo>
                <a:lnTo>
                  <a:pt x="5500802" y="9287065"/>
                </a:lnTo>
                <a:lnTo>
                  <a:pt x="5504612" y="9285148"/>
                </a:lnTo>
                <a:lnTo>
                  <a:pt x="5514772" y="9291256"/>
                </a:lnTo>
                <a:lnTo>
                  <a:pt x="5519852" y="9296248"/>
                </a:lnTo>
                <a:lnTo>
                  <a:pt x="5527472" y="9303144"/>
                </a:lnTo>
                <a:lnTo>
                  <a:pt x="5528742" y="9306585"/>
                </a:lnTo>
                <a:lnTo>
                  <a:pt x="5533822" y="9311462"/>
                </a:lnTo>
                <a:lnTo>
                  <a:pt x="5538902" y="9312656"/>
                </a:lnTo>
                <a:lnTo>
                  <a:pt x="5541442" y="9310383"/>
                </a:lnTo>
                <a:lnTo>
                  <a:pt x="5540172" y="9304884"/>
                </a:lnTo>
                <a:lnTo>
                  <a:pt x="5542712" y="9286977"/>
                </a:lnTo>
                <a:lnTo>
                  <a:pt x="5556682" y="9273997"/>
                </a:lnTo>
                <a:lnTo>
                  <a:pt x="5577002" y="9269717"/>
                </a:lnTo>
                <a:lnTo>
                  <a:pt x="5594782" y="9277921"/>
                </a:lnTo>
                <a:lnTo>
                  <a:pt x="5599862" y="9283903"/>
                </a:lnTo>
                <a:lnTo>
                  <a:pt x="5601132" y="9288526"/>
                </a:lnTo>
                <a:lnTo>
                  <a:pt x="5599862" y="9291193"/>
                </a:lnTo>
                <a:lnTo>
                  <a:pt x="5598592" y="9293847"/>
                </a:lnTo>
                <a:lnTo>
                  <a:pt x="5590972" y="9301950"/>
                </a:lnTo>
                <a:lnTo>
                  <a:pt x="5580812" y="9315056"/>
                </a:lnTo>
                <a:lnTo>
                  <a:pt x="5578272" y="9327629"/>
                </a:lnTo>
                <a:lnTo>
                  <a:pt x="5582082" y="9340278"/>
                </a:lnTo>
                <a:lnTo>
                  <a:pt x="5592242" y="9353613"/>
                </a:lnTo>
                <a:lnTo>
                  <a:pt x="5603672" y="9365259"/>
                </a:lnTo>
                <a:lnTo>
                  <a:pt x="5607482" y="9372498"/>
                </a:lnTo>
                <a:lnTo>
                  <a:pt x="5607482" y="9348762"/>
                </a:lnTo>
                <a:lnTo>
                  <a:pt x="5604942" y="9345295"/>
                </a:lnTo>
                <a:lnTo>
                  <a:pt x="5599862" y="9320835"/>
                </a:lnTo>
                <a:lnTo>
                  <a:pt x="5612562" y="9305341"/>
                </a:lnTo>
                <a:lnTo>
                  <a:pt x="5620182" y="9295168"/>
                </a:lnTo>
                <a:lnTo>
                  <a:pt x="5613832" y="9279204"/>
                </a:lnTo>
                <a:lnTo>
                  <a:pt x="5601132" y="9266225"/>
                </a:lnTo>
                <a:lnTo>
                  <a:pt x="5598592" y="9263621"/>
                </a:lnTo>
                <a:lnTo>
                  <a:pt x="5577002" y="9254592"/>
                </a:lnTo>
                <a:lnTo>
                  <a:pt x="5575732" y="9254693"/>
                </a:lnTo>
                <a:lnTo>
                  <a:pt x="5561762" y="9255722"/>
                </a:lnTo>
                <a:lnTo>
                  <a:pt x="5547792" y="9262046"/>
                </a:lnTo>
                <a:lnTo>
                  <a:pt x="5540172" y="9269171"/>
                </a:lnTo>
                <a:lnTo>
                  <a:pt x="5537632" y="9271546"/>
                </a:lnTo>
                <a:lnTo>
                  <a:pt x="5532552" y="9282151"/>
                </a:lnTo>
                <a:lnTo>
                  <a:pt x="5531282" y="9288551"/>
                </a:lnTo>
                <a:lnTo>
                  <a:pt x="5526202" y="9286329"/>
                </a:lnTo>
                <a:lnTo>
                  <a:pt x="5521122" y="9276994"/>
                </a:lnTo>
                <a:lnTo>
                  <a:pt x="5516042" y="9262046"/>
                </a:lnTo>
                <a:lnTo>
                  <a:pt x="5512232" y="9237815"/>
                </a:lnTo>
                <a:lnTo>
                  <a:pt x="5514772" y="9218219"/>
                </a:lnTo>
                <a:lnTo>
                  <a:pt x="5524932" y="9205087"/>
                </a:lnTo>
                <a:lnTo>
                  <a:pt x="5540172" y="9200299"/>
                </a:lnTo>
                <a:lnTo>
                  <a:pt x="5550332" y="9198648"/>
                </a:lnTo>
                <a:lnTo>
                  <a:pt x="5555412" y="9193441"/>
                </a:lnTo>
                <a:lnTo>
                  <a:pt x="5556682" y="9184386"/>
                </a:lnTo>
                <a:lnTo>
                  <a:pt x="5552872" y="9171153"/>
                </a:lnTo>
                <a:lnTo>
                  <a:pt x="5550332" y="9162745"/>
                </a:lnTo>
                <a:lnTo>
                  <a:pt x="5543982" y="9157792"/>
                </a:lnTo>
                <a:lnTo>
                  <a:pt x="5537632" y="9157792"/>
                </a:lnTo>
                <a:lnTo>
                  <a:pt x="5537632" y="9174594"/>
                </a:lnTo>
                <a:lnTo>
                  <a:pt x="5530012" y="9178696"/>
                </a:lnTo>
                <a:lnTo>
                  <a:pt x="5514772" y="9180436"/>
                </a:lnTo>
                <a:lnTo>
                  <a:pt x="5512232" y="9180855"/>
                </a:lnTo>
                <a:lnTo>
                  <a:pt x="5508422" y="9181465"/>
                </a:lnTo>
                <a:lnTo>
                  <a:pt x="5508422" y="9277833"/>
                </a:lnTo>
                <a:lnTo>
                  <a:pt x="5500802" y="9277833"/>
                </a:lnTo>
                <a:lnTo>
                  <a:pt x="5496992" y="9277833"/>
                </a:lnTo>
                <a:lnTo>
                  <a:pt x="5491912" y="9275508"/>
                </a:lnTo>
                <a:lnTo>
                  <a:pt x="5490642" y="9272676"/>
                </a:lnTo>
                <a:lnTo>
                  <a:pt x="5488102" y="9269692"/>
                </a:lnTo>
                <a:lnTo>
                  <a:pt x="5479212" y="9268879"/>
                </a:lnTo>
                <a:lnTo>
                  <a:pt x="5456352" y="9273273"/>
                </a:lnTo>
                <a:lnTo>
                  <a:pt x="5452542" y="9272308"/>
                </a:lnTo>
                <a:lnTo>
                  <a:pt x="5452542" y="9266187"/>
                </a:lnTo>
                <a:lnTo>
                  <a:pt x="5453812" y="9259557"/>
                </a:lnTo>
                <a:lnTo>
                  <a:pt x="5458892" y="9254719"/>
                </a:lnTo>
                <a:lnTo>
                  <a:pt x="5466512" y="9252090"/>
                </a:lnTo>
                <a:lnTo>
                  <a:pt x="5474132" y="9252128"/>
                </a:lnTo>
                <a:lnTo>
                  <a:pt x="5481752" y="9253385"/>
                </a:lnTo>
                <a:lnTo>
                  <a:pt x="5483022" y="9251442"/>
                </a:lnTo>
                <a:lnTo>
                  <a:pt x="5480482" y="9241853"/>
                </a:lnTo>
                <a:lnTo>
                  <a:pt x="5480482" y="9223464"/>
                </a:lnTo>
                <a:lnTo>
                  <a:pt x="5484292" y="9211361"/>
                </a:lnTo>
                <a:lnTo>
                  <a:pt x="5489372" y="9212529"/>
                </a:lnTo>
                <a:lnTo>
                  <a:pt x="5490642" y="9233967"/>
                </a:lnTo>
                <a:lnTo>
                  <a:pt x="5489372" y="9244597"/>
                </a:lnTo>
                <a:lnTo>
                  <a:pt x="5491912" y="9253093"/>
                </a:lnTo>
                <a:lnTo>
                  <a:pt x="5494452" y="9260180"/>
                </a:lnTo>
                <a:lnTo>
                  <a:pt x="5499532" y="9266580"/>
                </a:lnTo>
                <a:lnTo>
                  <a:pt x="5507152" y="9276004"/>
                </a:lnTo>
                <a:lnTo>
                  <a:pt x="5508422" y="9277833"/>
                </a:lnTo>
                <a:lnTo>
                  <a:pt x="5508422" y="9181465"/>
                </a:lnTo>
                <a:lnTo>
                  <a:pt x="5496992" y="9183306"/>
                </a:lnTo>
                <a:lnTo>
                  <a:pt x="5490642" y="9186964"/>
                </a:lnTo>
                <a:lnTo>
                  <a:pt x="5483022" y="9191346"/>
                </a:lnTo>
                <a:lnTo>
                  <a:pt x="5480482" y="9194990"/>
                </a:lnTo>
                <a:lnTo>
                  <a:pt x="5474132" y="9204096"/>
                </a:lnTo>
                <a:lnTo>
                  <a:pt x="5470322" y="9221064"/>
                </a:lnTo>
                <a:lnTo>
                  <a:pt x="5470322" y="9230271"/>
                </a:lnTo>
                <a:lnTo>
                  <a:pt x="5469052" y="9237802"/>
                </a:lnTo>
                <a:lnTo>
                  <a:pt x="5465242" y="9237815"/>
                </a:lnTo>
                <a:lnTo>
                  <a:pt x="5460162" y="9239186"/>
                </a:lnTo>
                <a:lnTo>
                  <a:pt x="5455082" y="9240863"/>
                </a:lnTo>
                <a:lnTo>
                  <a:pt x="5452542" y="9240469"/>
                </a:lnTo>
                <a:lnTo>
                  <a:pt x="5443652" y="9239136"/>
                </a:lnTo>
                <a:lnTo>
                  <a:pt x="5461432" y="9195524"/>
                </a:lnTo>
                <a:lnTo>
                  <a:pt x="5488102" y="9166225"/>
                </a:lnTo>
                <a:lnTo>
                  <a:pt x="5526202" y="9135681"/>
                </a:lnTo>
                <a:lnTo>
                  <a:pt x="5531282" y="9135732"/>
                </a:lnTo>
                <a:lnTo>
                  <a:pt x="5527472" y="9140355"/>
                </a:lnTo>
                <a:lnTo>
                  <a:pt x="5514772" y="9155722"/>
                </a:lnTo>
                <a:lnTo>
                  <a:pt x="5513502" y="9159634"/>
                </a:lnTo>
                <a:lnTo>
                  <a:pt x="5517312" y="9162351"/>
                </a:lnTo>
                <a:lnTo>
                  <a:pt x="5524932" y="9164866"/>
                </a:lnTo>
                <a:lnTo>
                  <a:pt x="5536362" y="9169514"/>
                </a:lnTo>
                <a:lnTo>
                  <a:pt x="5537632" y="9174594"/>
                </a:lnTo>
                <a:lnTo>
                  <a:pt x="5537632" y="9157792"/>
                </a:lnTo>
                <a:lnTo>
                  <a:pt x="5531282" y="9156332"/>
                </a:lnTo>
                <a:lnTo>
                  <a:pt x="5527472" y="9152788"/>
                </a:lnTo>
                <a:lnTo>
                  <a:pt x="5528742" y="9148483"/>
                </a:lnTo>
                <a:lnTo>
                  <a:pt x="5535092" y="9144686"/>
                </a:lnTo>
                <a:lnTo>
                  <a:pt x="5540172" y="9142717"/>
                </a:lnTo>
                <a:lnTo>
                  <a:pt x="5541442" y="9137205"/>
                </a:lnTo>
                <a:lnTo>
                  <a:pt x="5527472" y="9101480"/>
                </a:lnTo>
                <a:lnTo>
                  <a:pt x="5519852" y="9107411"/>
                </a:lnTo>
                <a:lnTo>
                  <a:pt x="5517312" y="9108948"/>
                </a:lnTo>
                <a:lnTo>
                  <a:pt x="5517312" y="9125445"/>
                </a:lnTo>
                <a:lnTo>
                  <a:pt x="5502072" y="9136901"/>
                </a:lnTo>
                <a:lnTo>
                  <a:pt x="5472862" y="9156979"/>
                </a:lnTo>
                <a:lnTo>
                  <a:pt x="5444922" y="9182430"/>
                </a:lnTo>
                <a:lnTo>
                  <a:pt x="5443652" y="9185186"/>
                </a:lnTo>
                <a:lnTo>
                  <a:pt x="5432222" y="9210015"/>
                </a:lnTo>
                <a:lnTo>
                  <a:pt x="5430952" y="9234056"/>
                </a:lnTo>
                <a:lnTo>
                  <a:pt x="5430952" y="9241574"/>
                </a:lnTo>
                <a:lnTo>
                  <a:pt x="5428412" y="9252572"/>
                </a:lnTo>
                <a:lnTo>
                  <a:pt x="5425872" y="9257233"/>
                </a:lnTo>
                <a:lnTo>
                  <a:pt x="5420792" y="9255201"/>
                </a:lnTo>
                <a:lnTo>
                  <a:pt x="5416982" y="9246121"/>
                </a:lnTo>
                <a:lnTo>
                  <a:pt x="5415712" y="9227642"/>
                </a:lnTo>
                <a:lnTo>
                  <a:pt x="5419522" y="9202191"/>
                </a:lnTo>
                <a:lnTo>
                  <a:pt x="5424602" y="9178201"/>
                </a:lnTo>
                <a:lnTo>
                  <a:pt x="5430952" y="9164129"/>
                </a:lnTo>
                <a:lnTo>
                  <a:pt x="5434762" y="9160256"/>
                </a:lnTo>
                <a:lnTo>
                  <a:pt x="5437302" y="9154223"/>
                </a:lnTo>
                <a:lnTo>
                  <a:pt x="5437302" y="9147226"/>
                </a:lnTo>
                <a:lnTo>
                  <a:pt x="5442382" y="9140279"/>
                </a:lnTo>
                <a:lnTo>
                  <a:pt x="5447462" y="9135313"/>
                </a:lnTo>
                <a:lnTo>
                  <a:pt x="5453812" y="9129814"/>
                </a:lnTo>
                <a:lnTo>
                  <a:pt x="5455082" y="9129738"/>
                </a:lnTo>
                <a:lnTo>
                  <a:pt x="5456352" y="9129674"/>
                </a:lnTo>
                <a:lnTo>
                  <a:pt x="5457622" y="9129598"/>
                </a:lnTo>
                <a:lnTo>
                  <a:pt x="5457622" y="9148623"/>
                </a:lnTo>
                <a:lnTo>
                  <a:pt x="5467782" y="9142628"/>
                </a:lnTo>
                <a:lnTo>
                  <a:pt x="5479212" y="9136024"/>
                </a:lnTo>
                <a:lnTo>
                  <a:pt x="5491912" y="9130017"/>
                </a:lnTo>
                <a:lnTo>
                  <a:pt x="5503342" y="9125852"/>
                </a:lnTo>
                <a:lnTo>
                  <a:pt x="5507152" y="9125737"/>
                </a:lnTo>
                <a:lnTo>
                  <a:pt x="5509692" y="9125674"/>
                </a:lnTo>
                <a:lnTo>
                  <a:pt x="5513502" y="9125560"/>
                </a:lnTo>
                <a:lnTo>
                  <a:pt x="5517312" y="9125445"/>
                </a:lnTo>
                <a:lnTo>
                  <a:pt x="5517312" y="9108948"/>
                </a:lnTo>
                <a:lnTo>
                  <a:pt x="5507152" y="9115082"/>
                </a:lnTo>
                <a:lnTo>
                  <a:pt x="5496992" y="9117635"/>
                </a:lnTo>
                <a:lnTo>
                  <a:pt x="5488102" y="9119019"/>
                </a:lnTo>
                <a:lnTo>
                  <a:pt x="5476672" y="9123185"/>
                </a:lnTo>
                <a:lnTo>
                  <a:pt x="5474132" y="9123299"/>
                </a:lnTo>
                <a:lnTo>
                  <a:pt x="5472862" y="9123350"/>
                </a:lnTo>
                <a:lnTo>
                  <a:pt x="5470322" y="9123464"/>
                </a:lnTo>
                <a:lnTo>
                  <a:pt x="5469052" y="9123515"/>
                </a:lnTo>
                <a:lnTo>
                  <a:pt x="5466512" y="9123629"/>
                </a:lnTo>
                <a:lnTo>
                  <a:pt x="5463972" y="9123743"/>
                </a:lnTo>
                <a:lnTo>
                  <a:pt x="5457622" y="9116847"/>
                </a:lnTo>
                <a:lnTo>
                  <a:pt x="5444922" y="9120848"/>
                </a:lnTo>
                <a:lnTo>
                  <a:pt x="5418252" y="9154046"/>
                </a:lnTo>
                <a:lnTo>
                  <a:pt x="5415712" y="9157386"/>
                </a:lnTo>
                <a:lnTo>
                  <a:pt x="5413172" y="9160726"/>
                </a:lnTo>
                <a:lnTo>
                  <a:pt x="5409362" y="9162047"/>
                </a:lnTo>
                <a:lnTo>
                  <a:pt x="5406822" y="9158402"/>
                </a:lnTo>
                <a:lnTo>
                  <a:pt x="5406822" y="9141625"/>
                </a:lnTo>
                <a:lnTo>
                  <a:pt x="5425872" y="9119489"/>
                </a:lnTo>
                <a:lnTo>
                  <a:pt x="5451272" y="9101125"/>
                </a:lnTo>
                <a:lnTo>
                  <a:pt x="5474132" y="9095638"/>
                </a:lnTo>
                <a:lnTo>
                  <a:pt x="5481752" y="9096388"/>
                </a:lnTo>
                <a:lnTo>
                  <a:pt x="5488102" y="9095130"/>
                </a:lnTo>
                <a:lnTo>
                  <a:pt x="5495722" y="9091638"/>
                </a:lnTo>
                <a:lnTo>
                  <a:pt x="5503342" y="9085682"/>
                </a:lnTo>
                <a:lnTo>
                  <a:pt x="5513502" y="9077655"/>
                </a:lnTo>
                <a:lnTo>
                  <a:pt x="5521122" y="9073477"/>
                </a:lnTo>
                <a:lnTo>
                  <a:pt x="5531282" y="9072143"/>
                </a:lnTo>
                <a:lnTo>
                  <a:pt x="5533822" y="9072232"/>
                </a:lnTo>
                <a:lnTo>
                  <a:pt x="5536362" y="9072321"/>
                </a:lnTo>
                <a:lnTo>
                  <a:pt x="5538902" y="9072410"/>
                </a:lnTo>
                <a:lnTo>
                  <a:pt x="5541442" y="9072512"/>
                </a:lnTo>
                <a:lnTo>
                  <a:pt x="5543982" y="9072601"/>
                </a:lnTo>
                <a:lnTo>
                  <a:pt x="5578272" y="9095308"/>
                </a:lnTo>
                <a:lnTo>
                  <a:pt x="5579542" y="9105011"/>
                </a:lnTo>
                <a:lnTo>
                  <a:pt x="5578272" y="9110091"/>
                </a:lnTo>
                <a:lnTo>
                  <a:pt x="5579542" y="9112783"/>
                </a:lnTo>
                <a:lnTo>
                  <a:pt x="5584622" y="9112783"/>
                </a:lnTo>
                <a:lnTo>
                  <a:pt x="5594782" y="9106421"/>
                </a:lnTo>
                <a:lnTo>
                  <a:pt x="5596052" y="9090266"/>
                </a:lnTo>
                <a:lnTo>
                  <a:pt x="5588432" y="9068791"/>
                </a:lnTo>
                <a:lnTo>
                  <a:pt x="5579542" y="9056764"/>
                </a:lnTo>
                <a:lnTo>
                  <a:pt x="5571922" y="9046451"/>
                </a:lnTo>
                <a:lnTo>
                  <a:pt x="5561762" y="9034678"/>
                </a:lnTo>
                <a:lnTo>
                  <a:pt x="5561762" y="9062707"/>
                </a:lnTo>
                <a:lnTo>
                  <a:pt x="5554142" y="9064053"/>
                </a:lnTo>
                <a:lnTo>
                  <a:pt x="5551602" y="9063965"/>
                </a:lnTo>
                <a:lnTo>
                  <a:pt x="5547792" y="9063850"/>
                </a:lnTo>
                <a:lnTo>
                  <a:pt x="5545252" y="9063761"/>
                </a:lnTo>
                <a:lnTo>
                  <a:pt x="5542712" y="9063685"/>
                </a:lnTo>
                <a:lnTo>
                  <a:pt x="5538902" y="9063558"/>
                </a:lnTo>
                <a:lnTo>
                  <a:pt x="5535092" y="9063457"/>
                </a:lnTo>
                <a:lnTo>
                  <a:pt x="5531282" y="9063342"/>
                </a:lnTo>
                <a:lnTo>
                  <a:pt x="5527472" y="9063241"/>
                </a:lnTo>
                <a:lnTo>
                  <a:pt x="5523662" y="9063139"/>
                </a:lnTo>
                <a:lnTo>
                  <a:pt x="5513502" y="9064307"/>
                </a:lnTo>
                <a:lnTo>
                  <a:pt x="5505882" y="9067305"/>
                </a:lnTo>
                <a:lnTo>
                  <a:pt x="5496992" y="9072474"/>
                </a:lnTo>
                <a:lnTo>
                  <a:pt x="5489372" y="9078379"/>
                </a:lnTo>
                <a:lnTo>
                  <a:pt x="5479212" y="9082684"/>
                </a:lnTo>
                <a:lnTo>
                  <a:pt x="5437302" y="9092692"/>
                </a:lnTo>
                <a:lnTo>
                  <a:pt x="5406822" y="9126156"/>
                </a:lnTo>
                <a:lnTo>
                  <a:pt x="5399202" y="9137015"/>
                </a:lnTo>
                <a:lnTo>
                  <a:pt x="5394122" y="9142095"/>
                </a:lnTo>
                <a:lnTo>
                  <a:pt x="5389042" y="9142552"/>
                </a:lnTo>
                <a:lnTo>
                  <a:pt x="5387772" y="9137739"/>
                </a:lnTo>
                <a:lnTo>
                  <a:pt x="5399202" y="9105049"/>
                </a:lnTo>
                <a:lnTo>
                  <a:pt x="5429682" y="9076385"/>
                </a:lnTo>
                <a:lnTo>
                  <a:pt x="5470322" y="9055697"/>
                </a:lnTo>
                <a:lnTo>
                  <a:pt x="5513502" y="9046921"/>
                </a:lnTo>
                <a:lnTo>
                  <a:pt x="5551602" y="9053995"/>
                </a:lnTo>
                <a:lnTo>
                  <a:pt x="5560492" y="9059380"/>
                </a:lnTo>
                <a:lnTo>
                  <a:pt x="5561762" y="9062707"/>
                </a:lnTo>
                <a:lnTo>
                  <a:pt x="5561762" y="9034678"/>
                </a:lnTo>
                <a:lnTo>
                  <a:pt x="5557952" y="9030271"/>
                </a:lnTo>
                <a:lnTo>
                  <a:pt x="5555412" y="9030221"/>
                </a:lnTo>
                <a:lnTo>
                  <a:pt x="5550332" y="9030106"/>
                </a:lnTo>
                <a:lnTo>
                  <a:pt x="5489372" y="9028735"/>
                </a:lnTo>
                <a:lnTo>
                  <a:pt x="5451272" y="9028709"/>
                </a:lnTo>
                <a:lnTo>
                  <a:pt x="5444922" y="9028989"/>
                </a:lnTo>
                <a:lnTo>
                  <a:pt x="5444922" y="9039555"/>
                </a:lnTo>
                <a:lnTo>
                  <a:pt x="5444922" y="9042895"/>
                </a:lnTo>
                <a:lnTo>
                  <a:pt x="5409362" y="9070518"/>
                </a:lnTo>
                <a:lnTo>
                  <a:pt x="5385232" y="9104135"/>
                </a:lnTo>
                <a:lnTo>
                  <a:pt x="5368722" y="9143022"/>
                </a:lnTo>
                <a:lnTo>
                  <a:pt x="5362372" y="9181236"/>
                </a:lnTo>
                <a:lnTo>
                  <a:pt x="5362372" y="9182100"/>
                </a:lnTo>
                <a:lnTo>
                  <a:pt x="5361102" y="9182811"/>
                </a:lnTo>
                <a:lnTo>
                  <a:pt x="5354752" y="9182811"/>
                </a:lnTo>
                <a:lnTo>
                  <a:pt x="5354752" y="9172689"/>
                </a:lnTo>
                <a:lnTo>
                  <a:pt x="5356022" y="9159062"/>
                </a:lnTo>
                <a:lnTo>
                  <a:pt x="5356022" y="9139542"/>
                </a:lnTo>
                <a:lnTo>
                  <a:pt x="5354752" y="9131376"/>
                </a:lnTo>
                <a:lnTo>
                  <a:pt x="5353482" y="9123210"/>
                </a:lnTo>
                <a:lnTo>
                  <a:pt x="5348402" y="9111971"/>
                </a:lnTo>
                <a:lnTo>
                  <a:pt x="5340782" y="9108402"/>
                </a:lnTo>
                <a:lnTo>
                  <a:pt x="5339512" y="9107805"/>
                </a:lnTo>
                <a:lnTo>
                  <a:pt x="5335702" y="9107805"/>
                </a:lnTo>
                <a:lnTo>
                  <a:pt x="5333162" y="9105544"/>
                </a:lnTo>
                <a:lnTo>
                  <a:pt x="5335702" y="9102801"/>
                </a:lnTo>
                <a:lnTo>
                  <a:pt x="5340782" y="9098775"/>
                </a:lnTo>
                <a:lnTo>
                  <a:pt x="5348402" y="9098013"/>
                </a:lnTo>
                <a:lnTo>
                  <a:pt x="5356022" y="9100261"/>
                </a:lnTo>
                <a:lnTo>
                  <a:pt x="5361102" y="9105265"/>
                </a:lnTo>
                <a:lnTo>
                  <a:pt x="5363642" y="9109862"/>
                </a:lnTo>
                <a:lnTo>
                  <a:pt x="5368722" y="9109748"/>
                </a:lnTo>
                <a:lnTo>
                  <a:pt x="5371262" y="9105621"/>
                </a:lnTo>
                <a:lnTo>
                  <a:pt x="5372532" y="9098204"/>
                </a:lnTo>
                <a:lnTo>
                  <a:pt x="5378882" y="9083662"/>
                </a:lnTo>
                <a:lnTo>
                  <a:pt x="5394122" y="9065273"/>
                </a:lnTo>
                <a:lnTo>
                  <a:pt x="5411902" y="9048852"/>
                </a:lnTo>
                <a:lnTo>
                  <a:pt x="5428412" y="9040190"/>
                </a:lnTo>
                <a:lnTo>
                  <a:pt x="5439842" y="9038514"/>
                </a:lnTo>
                <a:lnTo>
                  <a:pt x="5444922" y="9039555"/>
                </a:lnTo>
                <a:lnTo>
                  <a:pt x="5444922" y="9028989"/>
                </a:lnTo>
                <a:lnTo>
                  <a:pt x="5442382" y="9029103"/>
                </a:lnTo>
                <a:lnTo>
                  <a:pt x="5439842" y="9029217"/>
                </a:lnTo>
                <a:lnTo>
                  <a:pt x="5437302" y="9029319"/>
                </a:lnTo>
                <a:lnTo>
                  <a:pt x="5434762" y="9029433"/>
                </a:lnTo>
                <a:lnTo>
                  <a:pt x="5432222" y="9029548"/>
                </a:lnTo>
                <a:lnTo>
                  <a:pt x="5430952" y="9029598"/>
                </a:lnTo>
                <a:lnTo>
                  <a:pt x="5428412" y="9029713"/>
                </a:lnTo>
                <a:lnTo>
                  <a:pt x="5425872" y="9029814"/>
                </a:lnTo>
                <a:lnTo>
                  <a:pt x="5424602" y="9029878"/>
                </a:lnTo>
                <a:lnTo>
                  <a:pt x="5411902" y="9030424"/>
                </a:lnTo>
                <a:lnTo>
                  <a:pt x="5383962" y="9041867"/>
                </a:lnTo>
                <a:lnTo>
                  <a:pt x="5368722" y="9067292"/>
                </a:lnTo>
                <a:lnTo>
                  <a:pt x="5362372" y="9080487"/>
                </a:lnTo>
                <a:lnTo>
                  <a:pt x="5357292" y="9087218"/>
                </a:lnTo>
                <a:lnTo>
                  <a:pt x="5349672" y="9089365"/>
                </a:lnTo>
                <a:lnTo>
                  <a:pt x="5348402" y="9089288"/>
                </a:lnTo>
                <a:lnTo>
                  <a:pt x="5347132" y="9089225"/>
                </a:lnTo>
                <a:lnTo>
                  <a:pt x="5338242" y="9088755"/>
                </a:lnTo>
                <a:lnTo>
                  <a:pt x="5335702" y="9088653"/>
                </a:lnTo>
                <a:lnTo>
                  <a:pt x="5333162" y="9088552"/>
                </a:lnTo>
                <a:lnTo>
                  <a:pt x="5331892" y="9088501"/>
                </a:lnTo>
                <a:lnTo>
                  <a:pt x="5329352" y="9088412"/>
                </a:lnTo>
                <a:lnTo>
                  <a:pt x="5321732" y="9089339"/>
                </a:lnTo>
                <a:lnTo>
                  <a:pt x="5315382" y="9091587"/>
                </a:lnTo>
                <a:lnTo>
                  <a:pt x="5311572" y="9095194"/>
                </a:lnTo>
                <a:lnTo>
                  <a:pt x="5305222" y="9102979"/>
                </a:lnTo>
                <a:lnTo>
                  <a:pt x="5302682" y="9110269"/>
                </a:lnTo>
                <a:lnTo>
                  <a:pt x="5303952" y="9115679"/>
                </a:lnTo>
                <a:lnTo>
                  <a:pt x="5309032" y="9117787"/>
                </a:lnTo>
                <a:lnTo>
                  <a:pt x="5317922" y="9120657"/>
                </a:lnTo>
                <a:lnTo>
                  <a:pt x="5324272" y="9130881"/>
                </a:lnTo>
                <a:lnTo>
                  <a:pt x="5329352" y="9150896"/>
                </a:lnTo>
                <a:lnTo>
                  <a:pt x="5334432" y="9183103"/>
                </a:lnTo>
                <a:lnTo>
                  <a:pt x="5336972" y="9203360"/>
                </a:lnTo>
                <a:lnTo>
                  <a:pt x="5339512" y="9220048"/>
                </a:lnTo>
                <a:lnTo>
                  <a:pt x="5340782" y="9231427"/>
                </a:lnTo>
                <a:lnTo>
                  <a:pt x="5340782" y="9235770"/>
                </a:lnTo>
                <a:lnTo>
                  <a:pt x="5340782" y="9287993"/>
                </a:lnTo>
                <a:lnTo>
                  <a:pt x="5338242" y="9291295"/>
                </a:lnTo>
                <a:lnTo>
                  <a:pt x="5325542" y="9292831"/>
                </a:lnTo>
                <a:lnTo>
                  <a:pt x="5316652" y="9292831"/>
                </a:lnTo>
                <a:lnTo>
                  <a:pt x="5306492" y="9295041"/>
                </a:lnTo>
                <a:lnTo>
                  <a:pt x="5305222" y="9297733"/>
                </a:lnTo>
                <a:lnTo>
                  <a:pt x="5300142" y="9299042"/>
                </a:lnTo>
                <a:lnTo>
                  <a:pt x="5292522" y="9296756"/>
                </a:lnTo>
                <a:lnTo>
                  <a:pt x="5286172" y="9292399"/>
                </a:lnTo>
                <a:lnTo>
                  <a:pt x="5282362" y="9287510"/>
                </a:lnTo>
                <a:lnTo>
                  <a:pt x="5284902" y="9286329"/>
                </a:lnTo>
                <a:lnTo>
                  <a:pt x="5291252" y="9285249"/>
                </a:lnTo>
                <a:lnTo>
                  <a:pt x="5298872" y="9284386"/>
                </a:lnTo>
                <a:lnTo>
                  <a:pt x="5300142" y="9284335"/>
                </a:lnTo>
                <a:lnTo>
                  <a:pt x="5302682" y="9284221"/>
                </a:lnTo>
                <a:lnTo>
                  <a:pt x="5305222" y="9284106"/>
                </a:lnTo>
                <a:lnTo>
                  <a:pt x="5306492" y="9284056"/>
                </a:lnTo>
                <a:lnTo>
                  <a:pt x="5311572" y="9283941"/>
                </a:lnTo>
                <a:lnTo>
                  <a:pt x="5331892" y="9284868"/>
                </a:lnTo>
                <a:lnTo>
                  <a:pt x="5340782" y="9287993"/>
                </a:lnTo>
                <a:lnTo>
                  <a:pt x="5340782" y="9235770"/>
                </a:lnTo>
                <a:lnTo>
                  <a:pt x="5338242" y="9235656"/>
                </a:lnTo>
                <a:lnTo>
                  <a:pt x="5335702" y="9235542"/>
                </a:lnTo>
                <a:lnTo>
                  <a:pt x="5333162" y="9235427"/>
                </a:lnTo>
                <a:lnTo>
                  <a:pt x="5330622" y="9235326"/>
                </a:lnTo>
                <a:lnTo>
                  <a:pt x="5311572" y="9232595"/>
                </a:lnTo>
                <a:lnTo>
                  <a:pt x="5289982" y="9229026"/>
                </a:lnTo>
                <a:lnTo>
                  <a:pt x="5282362" y="9227248"/>
                </a:lnTo>
                <a:lnTo>
                  <a:pt x="5277282" y="9226055"/>
                </a:lnTo>
                <a:lnTo>
                  <a:pt x="5276012" y="9226169"/>
                </a:lnTo>
                <a:lnTo>
                  <a:pt x="5274742" y="9226283"/>
                </a:lnTo>
                <a:lnTo>
                  <a:pt x="5268392" y="9226855"/>
                </a:lnTo>
                <a:lnTo>
                  <a:pt x="5263312" y="9234907"/>
                </a:lnTo>
                <a:lnTo>
                  <a:pt x="5263312" y="9245981"/>
                </a:lnTo>
                <a:lnTo>
                  <a:pt x="5268392" y="9255849"/>
                </a:lnTo>
                <a:lnTo>
                  <a:pt x="5274742" y="9263596"/>
                </a:lnTo>
                <a:lnTo>
                  <a:pt x="5277282" y="9270670"/>
                </a:lnTo>
                <a:lnTo>
                  <a:pt x="5276012" y="9275826"/>
                </a:lnTo>
                <a:lnTo>
                  <a:pt x="5269662" y="9277820"/>
                </a:lnTo>
                <a:lnTo>
                  <a:pt x="5264582" y="9277820"/>
                </a:lnTo>
                <a:lnTo>
                  <a:pt x="5263312" y="9283725"/>
                </a:lnTo>
                <a:lnTo>
                  <a:pt x="5263312" y="9301582"/>
                </a:lnTo>
                <a:lnTo>
                  <a:pt x="5265852" y="9325178"/>
                </a:lnTo>
                <a:lnTo>
                  <a:pt x="5274742" y="9339847"/>
                </a:lnTo>
                <a:lnTo>
                  <a:pt x="5286172" y="9343707"/>
                </a:lnTo>
                <a:lnTo>
                  <a:pt x="5298872" y="9334868"/>
                </a:lnTo>
                <a:lnTo>
                  <a:pt x="5309032" y="9326207"/>
                </a:lnTo>
                <a:lnTo>
                  <a:pt x="5323002" y="9320619"/>
                </a:lnTo>
                <a:lnTo>
                  <a:pt x="5335702" y="9319019"/>
                </a:lnTo>
                <a:lnTo>
                  <a:pt x="5344592" y="9322321"/>
                </a:lnTo>
                <a:lnTo>
                  <a:pt x="5347132" y="9325356"/>
                </a:lnTo>
                <a:lnTo>
                  <a:pt x="5352212" y="9327832"/>
                </a:lnTo>
                <a:lnTo>
                  <a:pt x="5356022" y="9327832"/>
                </a:lnTo>
                <a:lnTo>
                  <a:pt x="5368722" y="9331998"/>
                </a:lnTo>
                <a:lnTo>
                  <a:pt x="5391582" y="9342514"/>
                </a:lnTo>
                <a:lnTo>
                  <a:pt x="5420792" y="9356420"/>
                </a:lnTo>
                <a:lnTo>
                  <a:pt x="5447462" y="9370771"/>
                </a:lnTo>
                <a:lnTo>
                  <a:pt x="5455082" y="9374581"/>
                </a:lnTo>
                <a:lnTo>
                  <a:pt x="5465242" y="9377718"/>
                </a:lnTo>
                <a:lnTo>
                  <a:pt x="5476672" y="9377807"/>
                </a:lnTo>
                <a:lnTo>
                  <a:pt x="5483022" y="9379852"/>
                </a:lnTo>
                <a:lnTo>
                  <a:pt x="5484292" y="9382315"/>
                </a:lnTo>
                <a:lnTo>
                  <a:pt x="5509692" y="9389656"/>
                </a:lnTo>
                <a:lnTo>
                  <a:pt x="5557952" y="9394165"/>
                </a:lnTo>
                <a:lnTo>
                  <a:pt x="5565572" y="9394241"/>
                </a:lnTo>
                <a:lnTo>
                  <a:pt x="5577002" y="9394368"/>
                </a:lnTo>
                <a:lnTo>
                  <a:pt x="5588432" y="9394482"/>
                </a:lnTo>
                <a:lnTo>
                  <a:pt x="5599862" y="9394596"/>
                </a:lnTo>
                <a:lnTo>
                  <a:pt x="5606212" y="9394660"/>
                </a:lnTo>
                <a:lnTo>
                  <a:pt x="5632882" y="9389974"/>
                </a:lnTo>
                <a:lnTo>
                  <a:pt x="5640502" y="9383585"/>
                </a:lnTo>
                <a:lnTo>
                  <a:pt x="5641772" y="9383509"/>
                </a:lnTo>
                <a:lnTo>
                  <a:pt x="5644312" y="9389427"/>
                </a:lnTo>
                <a:lnTo>
                  <a:pt x="5665902" y="9396717"/>
                </a:lnTo>
                <a:lnTo>
                  <a:pt x="5668442" y="9396616"/>
                </a:lnTo>
                <a:lnTo>
                  <a:pt x="5669712" y="9396565"/>
                </a:lnTo>
                <a:lnTo>
                  <a:pt x="5711622" y="9394774"/>
                </a:lnTo>
                <a:lnTo>
                  <a:pt x="5762422" y="9385567"/>
                </a:lnTo>
                <a:lnTo>
                  <a:pt x="5803062" y="9371025"/>
                </a:lnTo>
                <a:lnTo>
                  <a:pt x="5820842" y="9361018"/>
                </a:lnTo>
                <a:lnTo>
                  <a:pt x="5834812" y="9353245"/>
                </a:lnTo>
                <a:lnTo>
                  <a:pt x="5846242" y="9345473"/>
                </a:lnTo>
                <a:lnTo>
                  <a:pt x="5867832" y="9326550"/>
                </a:lnTo>
                <a:lnTo>
                  <a:pt x="5874182" y="9323324"/>
                </a:lnTo>
                <a:lnTo>
                  <a:pt x="5876722" y="9325826"/>
                </a:lnTo>
                <a:lnTo>
                  <a:pt x="5875452" y="9334081"/>
                </a:lnTo>
                <a:lnTo>
                  <a:pt x="5874182" y="9361284"/>
                </a:lnTo>
                <a:lnTo>
                  <a:pt x="5883072" y="9385821"/>
                </a:lnTo>
                <a:lnTo>
                  <a:pt x="5897042" y="9399118"/>
                </a:lnTo>
                <a:lnTo>
                  <a:pt x="5911012" y="9392641"/>
                </a:lnTo>
                <a:lnTo>
                  <a:pt x="5912282" y="9389783"/>
                </a:lnTo>
                <a:lnTo>
                  <a:pt x="5917362" y="9388602"/>
                </a:lnTo>
                <a:lnTo>
                  <a:pt x="5922442" y="9390012"/>
                </a:lnTo>
                <a:lnTo>
                  <a:pt x="5956732" y="9396057"/>
                </a:lnTo>
                <a:lnTo>
                  <a:pt x="5985942" y="9391332"/>
                </a:lnTo>
                <a:lnTo>
                  <a:pt x="6004992" y="9376651"/>
                </a:lnTo>
                <a:lnTo>
                  <a:pt x="6015152" y="9352839"/>
                </a:lnTo>
                <a:lnTo>
                  <a:pt x="6016422" y="9340469"/>
                </a:lnTo>
                <a:lnTo>
                  <a:pt x="6015152" y="9335084"/>
                </a:lnTo>
                <a:lnTo>
                  <a:pt x="6013882" y="9335757"/>
                </a:lnTo>
                <a:lnTo>
                  <a:pt x="6008802" y="9341587"/>
                </a:lnTo>
                <a:lnTo>
                  <a:pt x="6004992" y="9346679"/>
                </a:lnTo>
                <a:lnTo>
                  <a:pt x="5999912" y="9350184"/>
                </a:lnTo>
                <a:lnTo>
                  <a:pt x="5992292" y="9352191"/>
                </a:lnTo>
                <a:lnTo>
                  <a:pt x="5991022" y="9352305"/>
                </a:lnTo>
                <a:lnTo>
                  <a:pt x="5978322" y="9352343"/>
                </a:lnTo>
                <a:lnTo>
                  <a:pt x="5973242" y="9351962"/>
                </a:lnTo>
                <a:lnTo>
                  <a:pt x="5968162" y="9349321"/>
                </a:lnTo>
                <a:lnTo>
                  <a:pt x="5970702" y="9344927"/>
                </a:lnTo>
                <a:lnTo>
                  <a:pt x="5978322" y="9338805"/>
                </a:lnTo>
                <a:lnTo>
                  <a:pt x="5985942" y="9329382"/>
                </a:lnTo>
                <a:lnTo>
                  <a:pt x="5987212" y="9318282"/>
                </a:lnTo>
                <a:lnTo>
                  <a:pt x="5982132" y="9308668"/>
                </a:lnTo>
                <a:lnTo>
                  <a:pt x="5970702" y="9303702"/>
                </a:lnTo>
                <a:lnTo>
                  <a:pt x="5968162" y="9303398"/>
                </a:lnTo>
                <a:lnTo>
                  <a:pt x="5966892" y="9303245"/>
                </a:lnTo>
                <a:lnTo>
                  <a:pt x="5966892" y="9318295"/>
                </a:lnTo>
                <a:lnTo>
                  <a:pt x="5966892" y="9363227"/>
                </a:lnTo>
                <a:lnTo>
                  <a:pt x="5961812" y="9367596"/>
                </a:lnTo>
                <a:lnTo>
                  <a:pt x="5960542" y="9367495"/>
                </a:lnTo>
                <a:lnTo>
                  <a:pt x="5952922" y="9366847"/>
                </a:lnTo>
                <a:lnTo>
                  <a:pt x="5947842" y="9361183"/>
                </a:lnTo>
                <a:lnTo>
                  <a:pt x="5947842" y="9350807"/>
                </a:lnTo>
                <a:lnTo>
                  <a:pt x="5954192" y="9347378"/>
                </a:lnTo>
                <a:lnTo>
                  <a:pt x="5960542" y="9353499"/>
                </a:lnTo>
                <a:lnTo>
                  <a:pt x="5966892" y="9363227"/>
                </a:lnTo>
                <a:lnTo>
                  <a:pt x="5966892" y="9318295"/>
                </a:lnTo>
                <a:lnTo>
                  <a:pt x="5964352" y="9321521"/>
                </a:lnTo>
                <a:lnTo>
                  <a:pt x="5955462" y="9322841"/>
                </a:lnTo>
                <a:lnTo>
                  <a:pt x="5947842" y="9317926"/>
                </a:lnTo>
                <a:lnTo>
                  <a:pt x="5938952" y="9312199"/>
                </a:lnTo>
                <a:lnTo>
                  <a:pt x="5931332" y="9299092"/>
                </a:lnTo>
                <a:lnTo>
                  <a:pt x="5931332" y="9370809"/>
                </a:lnTo>
                <a:lnTo>
                  <a:pt x="5927522" y="9370276"/>
                </a:lnTo>
                <a:lnTo>
                  <a:pt x="5918632" y="9365526"/>
                </a:lnTo>
                <a:lnTo>
                  <a:pt x="5908472" y="9358566"/>
                </a:lnTo>
                <a:lnTo>
                  <a:pt x="5902122" y="9349626"/>
                </a:lnTo>
                <a:lnTo>
                  <a:pt x="5898312" y="9340913"/>
                </a:lnTo>
                <a:lnTo>
                  <a:pt x="5899582" y="9334640"/>
                </a:lnTo>
                <a:lnTo>
                  <a:pt x="5900852" y="9333878"/>
                </a:lnTo>
                <a:lnTo>
                  <a:pt x="5904662" y="9336341"/>
                </a:lnTo>
                <a:lnTo>
                  <a:pt x="5911012" y="9343631"/>
                </a:lnTo>
                <a:lnTo>
                  <a:pt x="5922442" y="9357360"/>
                </a:lnTo>
                <a:lnTo>
                  <a:pt x="5930062" y="9366644"/>
                </a:lnTo>
                <a:lnTo>
                  <a:pt x="5931332" y="9370809"/>
                </a:lnTo>
                <a:lnTo>
                  <a:pt x="5931332" y="9299092"/>
                </a:lnTo>
                <a:lnTo>
                  <a:pt x="5924982" y="9288158"/>
                </a:lnTo>
                <a:lnTo>
                  <a:pt x="5919902" y="9262491"/>
                </a:lnTo>
                <a:lnTo>
                  <a:pt x="5926252" y="9246997"/>
                </a:lnTo>
                <a:lnTo>
                  <a:pt x="5937682" y="9234513"/>
                </a:lnTo>
                <a:lnTo>
                  <a:pt x="5952922" y="9214294"/>
                </a:lnTo>
                <a:lnTo>
                  <a:pt x="5961812" y="9205379"/>
                </a:lnTo>
                <a:lnTo>
                  <a:pt x="5956732" y="9217596"/>
                </a:lnTo>
                <a:lnTo>
                  <a:pt x="5952922" y="9226766"/>
                </a:lnTo>
                <a:lnTo>
                  <a:pt x="5942762" y="9255138"/>
                </a:lnTo>
                <a:lnTo>
                  <a:pt x="5940222" y="9280487"/>
                </a:lnTo>
                <a:lnTo>
                  <a:pt x="5945302" y="9299943"/>
                </a:lnTo>
                <a:lnTo>
                  <a:pt x="5958002" y="9310573"/>
                </a:lnTo>
                <a:lnTo>
                  <a:pt x="5965622" y="9314269"/>
                </a:lnTo>
                <a:lnTo>
                  <a:pt x="5966892" y="9318295"/>
                </a:lnTo>
                <a:lnTo>
                  <a:pt x="5966892" y="9303245"/>
                </a:lnTo>
                <a:lnTo>
                  <a:pt x="5958002" y="9302191"/>
                </a:lnTo>
                <a:lnTo>
                  <a:pt x="5956732" y="9300832"/>
                </a:lnTo>
                <a:lnTo>
                  <a:pt x="5960542" y="9286189"/>
                </a:lnTo>
                <a:lnTo>
                  <a:pt x="5965622" y="9260078"/>
                </a:lnTo>
                <a:lnTo>
                  <a:pt x="5969432" y="9247302"/>
                </a:lnTo>
                <a:lnTo>
                  <a:pt x="5973242" y="9243631"/>
                </a:lnTo>
                <a:lnTo>
                  <a:pt x="5979592" y="9244838"/>
                </a:lnTo>
                <a:lnTo>
                  <a:pt x="5994832" y="9246756"/>
                </a:lnTo>
                <a:lnTo>
                  <a:pt x="6015152" y="9247568"/>
                </a:lnTo>
                <a:lnTo>
                  <a:pt x="6024042" y="9247683"/>
                </a:lnTo>
                <a:lnTo>
                  <a:pt x="6036742" y="9247810"/>
                </a:lnTo>
                <a:lnTo>
                  <a:pt x="6057062" y="9247822"/>
                </a:lnTo>
                <a:lnTo>
                  <a:pt x="6060872" y="9275915"/>
                </a:lnTo>
                <a:lnTo>
                  <a:pt x="6060872" y="9298800"/>
                </a:lnTo>
                <a:lnTo>
                  <a:pt x="6057062" y="9318117"/>
                </a:lnTo>
                <a:lnTo>
                  <a:pt x="6053252" y="9325280"/>
                </a:lnTo>
                <a:lnTo>
                  <a:pt x="6049442" y="9332430"/>
                </a:lnTo>
                <a:lnTo>
                  <a:pt x="6038012" y="9340253"/>
                </a:lnTo>
                <a:lnTo>
                  <a:pt x="6029122" y="9347695"/>
                </a:lnTo>
                <a:lnTo>
                  <a:pt x="6030392" y="9358465"/>
                </a:lnTo>
                <a:lnTo>
                  <a:pt x="6040552" y="9369019"/>
                </a:lnTo>
                <a:lnTo>
                  <a:pt x="6057062" y="9375838"/>
                </a:lnTo>
                <a:lnTo>
                  <a:pt x="6060872" y="9375724"/>
                </a:lnTo>
                <a:lnTo>
                  <a:pt x="6064682" y="9375610"/>
                </a:lnTo>
                <a:lnTo>
                  <a:pt x="6068492" y="9375496"/>
                </a:lnTo>
                <a:lnTo>
                  <a:pt x="6072302" y="9375369"/>
                </a:lnTo>
                <a:lnTo>
                  <a:pt x="6076112" y="9375254"/>
                </a:lnTo>
                <a:lnTo>
                  <a:pt x="6090082" y="9365958"/>
                </a:lnTo>
                <a:lnTo>
                  <a:pt x="6100242" y="9349003"/>
                </a:lnTo>
                <a:lnTo>
                  <a:pt x="6105322" y="9325470"/>
                </a:lnTo>
                <a:lnTo>
                  <a:pt x="6115482" y="9306014"/>
                </a:lnTo>
                <a:lnTo>
                  <a:pt x="6137072" y="9313062"/>
                </a:lnTo>
                <a:lnTo>
                  <a:pt x="6158662" y="9338094"/>
                </a:lnTo>
                <a:lnTo>
                  <a:pt x="6167552" y="9372536"/>
                </a:lnTo>
                <a:lnTo>
                  <a:pt x="6167552" y="9403385"/>
                </a:lnTo>
                <a:lnTo>
                  <a:pt x="6168822" y="9403321"/>
                </a:lnTo>
                <a:lnTo>
                  <a:pt x="6204382" y="9401543"/>
                </a:lnTo>
                <a:lnTo>
                  <a:pt x="6223432" y="9399587"/>
                </a:lnTo>
                <a:lnTo>
                  <a:pt x="6228512" y="9395142"/>
                </a:lnTo>
                <a:lnTo>
                  <a:pt x="6228512" y="9385884"/>
                </a:lnTo>
                <a:lnTo>
                  <a:pt x="6227242" y="9378099"/>
                </a:lnTo>
                <a:lnTo>
                  <a:pt x="6228512" y="9372638"/>
                </a:lnTo>
                <a:lnTo>
                  <a:pt x="6231052" y="9373756"/>
                </a:lnTo>
                <a:lnTo>
                  <a:pt x="6260262" y="9387586"/>
                </a:lnTo>
                <a:lnTo>
                  <a:pt x="6281852" y="9395485"/>
                </a:lnTo>
                <a:lnTo>
                  <a:pt x="6302172" y="9399283"/>
                </a:lnTo>
                <a:lnTo>
                  <a:pt x="6326302" y="9400845"/>
                </a:lnTo>
                <a:lnTo>
                  <a:pt x="6327572" y="9400896"/>
                </a:lnTo>
                <a:lnTo>
                  <a:pt x="6330112" y="9401010"/>
                </a:lnTo>
                <a:lnTo>
                  <a:pt x="6332652" y="9401124"/>
                </a:lnTo>
                <a:lnTo>
                  <a:pt x="6335192" y="9401251"/>
                </a:lnTo>
                <a:lnTo>
                  <a:pt x="6337732" y="9401365"/>
                </a:lnTo>
                <a:lnTo>
                  <a:pt x="6339002" y="9401416"/>
                </a:lnTo>
                <a:lnTo>
                  <a:pt x="6341542" y="9401531"/>
                </a:lnTo>
                <a:lnTo>
                  <a:pt x="6342812" y="9401607"/>
                </a:lnTo>
                <a:lnTo>
                  <a:pt x="6344082" y="9401670"/>
                </a:lnTo>
                <a:lnTo>
                  <a:pt x="6345352" y="9401734"/>
                </a:lnTo>
                <a:lnTo>
                  <a:pt x="6346622" y="9401797"/>
                </a:lnTo>
                <a:lnTo>
                  <a:pt x="6347892" y="9401861"/>
                </a:lnTo>
                <a:lnTo>
                  <a:pt x="6349162" y="9401937"/>
                </a:lnTo>
                <a:lnTo>
                  <a:pt x="6350432" y="9402000"/>
                </a:lnTo>
                <a:lnTo>
                  <a:pt x="6351702" y="9402064"/>
                </a:lnTo>
                <a:lnTo>
                  <a:pt x="6352972" y="9402127"/>
                </a:lnTo>
                <a:lnTo>
                  <a:pt x="6354242" y="9402204"/>
                </a:lnTo>
                <a:lnTo>
                  <a:pt x="6355512" y="9402267"/>
                </a:lnTo>
                <a:lnTo>
                  <a:pt x="6356782" y="9402331"/>
                </a:lnTo>
                <a:lnTo>
                  <a:pt x="6358052" y="9402432"/>
                </a:lnTo>
                <a:lnTo>
                  <a:pt x="6359322" y="9402534"/>
                </a:lnTo>
                <a:lnTo>
                  <a:pt x="6360592" y="9402635"/>
                </a:lnTo>
                <a:lnTo>
                  <a:pt x="6361862" y="9402737"/>
                </a:lnTo>
                <a:lnTo>
                  <a:pt x="6363132" y="9402826"/>
                </a:lnTo>
                <a:lnTo>
                  <a:pt x="6364402" y="9402928"/>
                </a:lnTo>
                <a:lnTo>
                  <a:pt x="6365672" y="9403029"/>
                </a:lnTo>
                <a:lnTo>
                  <a:pt x="6366942" y="9403131"/>
                </a:lnTo>
                <a:lnTo>
                  <a:pt x="6373292" y="9403842"/>
                </a:lnTo>
                <a:lnTo>
                  <a:pt x="6382182" y="9387637"/>
                </a:lnTo>
                <a:lnTo>
                  <a:pt x="6384722" y="9346324"/>
                </a:lnTo>
                <a:lnTo>
                  <a:pt x="6379642" y="9299651"/>
                </a:lnTo>
                <a:lnTo>
                  <a:pt x="6368212" y="9267342"/>
                </a:lnTo>
                <a:lnTo>
                  <a:pt x="6363132" y="9259405"/>
                </a:lnTo>
                <a:lnTo>
                  <a:pt x="6363132" y="9340342"/>
                </a:lnTo>
                <a:lnTo>
                  <a:pt x="6358052" y="9324988"/>
                </a:lnTo>
                <a:lnTo>
                  <a:pt x="6350432" y="9299359"/>
                </a:lnTo>
                <a:lnTo>
                  <a:pt x="6349162" y="9295092"/>
                </a:lnTo>
                <a:lnTo>
                  <a:pt x="6339002" y="9265945"/>
                </a:lnTo>
                <a:lnTo>
                  <a:pt x="6327572" y="9252826"/>
                </a:lnTo>
                <a:lnTo>
                  <a:pt x="6323762" y="9258541"/>
                </a:lnTo>
                <a:lnTo>
                  <a:pt x="6331382" y="9275788"/>
                </a:lnTo>
                <a:lnTo>
                  <a:pt x="6342812" y="9304680"/>
                </a:lnTo>
                <a:lnTo>
                  <a:pt x="6349162" y="9345346"/>
                </a:lnTo>
                <a:lnTo>
                  <a:pt x="6350432" y="9370352"/>
                </a:lnTo>
                <a:lnTo>
                  <a:pt x="6349162" y="9370250"/>
                </a:lnTo>
                <a:lnTo>
                  <a:pt x="6347892" y="9370149"/>
                </a:lnTo>
                <a:lnTo>
                  <a:pt x="6346622" y="9370060"/>
                </a:lnTo>
                <a:lnTo>
                  <a:pt x="6345352" y="9369958"/>
                </a:lnTo>
                <a:lnTo>
                  <a:pt x="6344082" y="9369857"/>
                </a:lnTo>
                <a:lnTo>
                  <a:pt x="6342812" y="9369755"/>
                </a:lnTo>
                <a:lnTo>
                  <a:pt x="6341542" y="9369666"/>
                </a:lnTo>
                <a:lnTo>
                  <a:pt x="6327572" y="9368587"/>
                </a:lnTo>
                <a:lnTo>
                  <a:pt x="6317412" y="9366428"/>
                </a:lnTo>
                <a:lnTo>
                  <a:pt x="6317412" y="9375102"/>
                </a:lnTo>
                <a:lnTo>
                  <a:pt x="6317412" y="9377845"/>
                </a:lnTo>
                <a:lnTo>
                  <a:pt x="6304712" y="9380296"/>
                </a:lnTo>
                <a:lnTo>
                  <a:pt x="6275502" y="9373845"/>
                </a:lnTo>
                <a:lnTo>
                  <a:pt x="6239942" y="9361856"/>
                </a:lnTo>
                <a:lnTo>
                  <a:pt x="6227242" y="9355671"/>
                </a:lnTo>
                <a:lnTo>
                  <a:pt x="6210732" y="9347632"/>
                </a:lnTo>
                <a:lnTo>
                  <a:pt x="6203112" y="9343492"/>
                </a:lnTo>
                <a:lnTo>
                  <a:pt x="6196762" y="9339364"/>
                </a:lnTo>
                <a:lnTo>
                  <a:pt x="6189142" y="9335719"/>
                </a:lnTo>
                <a:lnTo>
                  <a:pt x="6184062" y="9333039"/>
                </a:lnTo>
                <a:lnTo>
                  <a:pt x="6176442" y="9328480"/>
                </a:lnTo>
                <a:lnTo>
                  <a:pt x="6172632" y="9323502"/>
                </a:lnTo>
                <a:lnTo>
                  <a:pt x="6173902" y="9319489"/>
                </a:lnTo>
                <a:lnTo>
                  <a:pt x="6178982" y="9317838"/>
                </a:lnTo>
                <a:lnTo>
                  <a:pt x="6182792" y="9319336"/>
                </a:lnTo>
                <a:lnTo>
                  <a:pt x="6192952" y="9323426"/>
                </a:lnTo>
                <a:lnTo>
                  <a:pt x="6204382" y="9329471"/>
                </a:lnTo>
                <a:lnTo>
                  <a:pt x="6217082" y="9336862"/>
                </a:lnTo>
                <a:lnTo>
                  <a:pt x="6243752" y="9350324"/>
                </a:lnTo>
                <a:lnTo>
                  <a:pt x="6270422" y="9361818"/>
                </a:lnTo>
                <a:lnTo>
                  <a:pt x="6293282" y="9369844"/>
                </a:lnTo>
                <a:lnTo>
                  <a:pt x="6309792" y="9372854"/>
                </a:lnTo>
                <a:lnTo>
                  <a:pt x="6314872" y="9372854"/>
                </a:lnTo>
                <a:lnTo>
                  <a:pt x="6317412" y="9375102"/>
                </a:lnTo>
                <a:lnTo>
                  <a:pt x="6317412" y="9366428"/>
                </a:lnTo>
                <a:lnTo>
                  <a:pt x="6300902" y="9362923"/>
                </a:lnTo>
                <a:lnTo>
                  <a:pt x="6270422" y="9351861"/>
                </a:lnTo>
                <a:lnTo>
                  <a:pt x="6243752" y="9339313"/>
                </a:lnTo>
                <a:lnTo>
                  <a:pt x="6232322" y="9329204"/>
                </a:lnTo>
                <a:lnTo>
                  <a:pt x="6231052" y="9313799"/>
                </a:lnTo>
                <a:lnTo>
                  <a:pt x="6232322" y="9287815"/>
                </a:lnTo>
                <a:lnTo>
                  <a:pt x="6232322" y="9260561"/>
                </a:lnTo>
                <a:lnTo>
                  <a:pt x="6233592" y="9241371"/>
                </a:lnTo>
                <a:lnTo>
                  <a:pt x="6234862" y="9241447"/>
                </a:lnTo>
                <a:lnTo>
                  <a:pt x="6236132" y="9241536"/>
                </a:lnTo>
                <a:lnTo>
                  <a:pt x="6237402" y="9241612"/>
                </a:lnTo>
                <a:lnTo>
                  <a:pt x="6238672" y="9241701"/>
                </a:lnTo>
                <a:lnTo>
                  <a:pt x="6239942" y="9241777"/>
                </a:lnTo>
                <a:lnTo>
                  <a:pt x="6241212" y="9241866"/>
                </a:lnTo>
                <a:lnTo>
                  <a:pt x="6242482" y="9241942"/>
                </a:lnTo>
                <a:lnTo>
                  <a:pt x="6243752" y="9242031"/>
                </a:lnTo>
                <a:lnTo>
                  <a:pt x="6245022" y="9242107"/>
                </a:lnTo>
                <a:lnTo>
                  <a:pt x="6246292" y="9242196"/>
                </a:lnTo>
                <a:lnTo>
                  <a:pt x="6260262" y="9243098"/>
                </a:lnTo>
                <a:lnTo>
                  <a:pt x="6297092" y="9245333"/>
                </a:lnTo>
                <a:lnTo>
                  <a:pt x="6312332" y="9246171"/>
                </a:lnTo>
                <a:lnTo>
                  <a:pt x="6325032" y="9242615"/>
                </a:lnTo>
                <a:lnTo>
                  <a:pt x="6319952" y="9229065"/>
                </a:lnTo>
                <a:lnTo>
                  <a:pt x="6300902" y="9200769"/>
                </a:lnTo>
                <a:lnTo>
                  <a:pt x="6292012" y="9187243"/>
                </a:lnTo>
                <a:lnTo>
                  <a:pt x="6292012" y="9221572"/>
                </a:lnTo>
                <a:lnTo>
                  <a:pt x="6286932" y="9226702"/>
                </a:lnTo>
                <a:lnTo>
                  <a:pt x="6285662" y="9226804"/>
                </a:lnTo>
                <a:lnTo>
                  <a:pt x="6284392" y="9226906"/>
                </a:lnTo>
                <a:lnTo>
                  <a:pt x="6283122" y="9227007"/>
                </a:lnTo>
                <a:lnTo>
                  <a:pt x="6281852" y="9227109"/>
                </a:lnTo>
                <a:lnTo>
                  <a:pt x="6280582" y="9227223"/>
                </a:lnTo>
                <a:lnTo>
                  <a:pt x="6279312" y="9227325"/>
                </a:lnTo>
                <a:lnTo>
                  <a:pt x="6278042" y="9227426"/>
                </a:lnTo>
                <a:lnTo>
                  <a:pt x="6276772" y="9227528"/>
                </a:lnTo>
                <a:lnTo>
                  <a:pt x="6275502" y="9227629"/>
                </a:lnTo>
                <a:lnTo>
                  <a:pt x="6274232" y="9227744"/>
                </a:lnTo>
                <a:lnTo>
                  <a:pt x="6272962" y="9227845"/>
                </a:lnTo>
                <a:lnTo>
                  <a:pt x="6271692" y="9227947"/>
                </a:lnTo>
                <a:lnTo>
                  <a:pt x="6255182" y="9225572"/>
                </a:lnTo>
                <a:lnTo>
                  <a:pt x="6242482" y="9219832"/>
                </a:lnTo>
                <a:lnTo>
                  <a:pt x="6237402" y="9216022"/>
                </a:lnTo>
                <a:lnTo>
                  <a:pt x="6232322" y="9214421"/>
                </a:lnTo>
                <a:lnTo>
                  <a:pt x="6231052" y="9214523"/>
                </a:lnTo>
                <a:lnTo>
                  <a:pt x="6229782" y="9214625"/>
                </a:lnTo>
                <a:lnTo>
                  <a:pt x="6228512" y="9214739"/>
                </a:lnTo>
                <a:lnTo>
                  <a:pt x="6227242" y="9214841"/>
                </a:lnTo>
                <a:lnTo>
                  <a:pt x="6225972" y="9214942"/>
                </a:lnTo>
                <a:lnTo>
                  <a:pt x="6215812" y="9217469"/>
                </a:lnTo>
                <a:lnTo>
                  <a:pt x="6214542" y="9217850"/>
                </a:lnTo>
                <a:lnTo>
                  <a:pt x="6214542" y="9285529"/>
                </a:lnTo>
                <a:lnTo>
                  <a:pt x="6213272" y="9299092"/>
                </a:lnTo>
                <a:lnTo>
                  <a:pt x="6212002" y="9311259"/>
                </a:lnTo>
                <a:lnTo>
                  <a:pt x="6208192" y="9316923"/>
                </a:lnTo>
                <a:lnTo>
                  <a:pt x="6203112" y="9316021"/>
                </a:lnTo>
                <a:lnTo>
                  <a:pt x="6196762" y="9308516"/>
                </a:lnTo>
                <a:lnTo>
                  <a:pt x="6194222" y="9302902"/>
                </a:lnTo>
                <a:lnTo>
                  <a:pt x="6187872" y="9300146"/>
                </a:lnTo>
                <a:lnTo>
                  <a:pt x="6176442" y="9302915"/>
                </a:lnTo>
                <a:lnTo>
                  <a:pt x="6172632" y="9301493"/>
                </a:lnTo>
                <a:lnTo>
                  <a:pt x="6172632" y="9295346"/>
                </a:lnTo>
                <a:lnTo>
                  <a:pt x="6170092" y="9292831"/>
                </a:lnTo>
                <a:lnTo>
                  <a:pt x="6166282" y="9292831"/>
                </a:lnTo>
                <a:lnTo>
                  <a:pt x="6156122" y="9286596"/>
                </a:lnTo>
                <a:lnTo>
                  <a:pt x="6140882" y="9272473"/>
                </a:lnTo>
                <a:lnTo>
                  <a:pt x="6129452" y="9257284"/>
                </a:lnTo>
                <a:lnTo>
                  <a:pt x="6125642" y="9247861"/>
                </a:lnTo>
                <a:lnTo>
                  <a:pt x="6133262" y="9244800"/>
                </a:lnTo>
                <a:lnTo>
                  <a:pt x="6134532" y="9244698"/>
                </a:lnTo>
                <a:lnTo>
                  <a:pt x="6135802" y="9244609"/>
                </a:lnTo>
                <a:lnTo>
                  <a:pt x="6137072" y="9244508"/>
                </a:lnTo>
                <a:lnTo>
                  <a:pt x="6138342" y="9244406"/>
                </a:lnTo>
                <a:lnTo>
                  <a:pt x="6140882" y="9244216"/>
                </a:lnTo>
                <a:lnTo>
                  <a:pt x="6172632" y="9244101"/>
                </a:lnTo>
                <a:lnTo>
                  <a:pt x="6172632" y="9277972"/>
                </a:lnTo>
                <a:lnTo>
                  <a:pt x="6176442" y="9286532"/>
                </a:lnTo>
                <a:lnTo>
                  <a:pt x="6185332" y="9279966"/>
                </a:lnTo>
                <a:lnTo>
                  <a:pt x="6191682" y="9273692"/>
                </a:lnTo>
                <a:lnTo>
                  <a:pt x="6191682" y="9276893"/>
                </a:lnTo>
                <a:lnTo>
                  <a:pt x="6190412" y="9284259"/>
                </a:lnTo>
                <a:lnTo>
                  <a:pt x="6192952" y="9290469"/>
                </a:lnTo>
                <a:lnTo>
                  <a:pt x="6195492" y="9292095"/>
                </a:lnTo>
                <a:lnTo>
                  <a:pt x="6198032" y="9288793"/>
                </a:lnTo>
                <a:lnTo>
                  <a:pt x="6198032" y="9277464"/>
                </a:lnTo>
                <a:lnTo>
                  <a:pt x="6200572" y="9272829"/>
                </a:lnTo>
                <a:lnTo>
                  <a:pt x="6205652" y="9272829"/>
                </a:lnTo>
                <a:lnTo>
                  <a:pt x="6210732" y="9273781"/>
                </a:lnTo>
                <a:lnTo>
                  <a:pt x="6213272" y="9277553"/>
                </a:lnTo>
                <a:lnTo>
                  <a:pt x="6214542" y="9285529"/>
                </a:lnTo>
                <a:lnTo>
                  <a:pt x="6214542" y="9217850"/>
                </a:lnTo>
                <a:lnTo>
                  <a:pt x="6209462" y="9219400"/>
                </a:lnTo>
                <a:lnTo>
                  <a:pt x="6201842" y="9220505"/>
                </a:lnTo>
                <a:lnTo>
                  <a:pt x="6199302" y="9220581"/>
                </a:lnTo>
                <a:lnTo>
                  <a:pt x="6195492" y="9220695"/>
                </a:lnTo>
                <a:lnTo>
                  <a:pt x="6191682" y="9220098"/>
                </a:lnTo>
                <a:lnTo>
                  <a:pt x="6190412" y="9219895"/>
                </a:lnTo>
                <a:lnTo>
                  <a:pt x="6186602" y="9218143"/>
                </a:lnTo>
                <a:lnTo>
                  <a:pt x="6178982" y="9219400"/>
                </a:lnTo>
                <a:lnTo>
                  <a:pt x="6175172" y="9222689"/>
                </a:lnTo>
                <a:lnTo>
                  <a:pt x="6168822" y="9226093"/>
                </a:lnTo>
                <a:lnTo>
                  <a:pt x="6163742" y="9225394"/>
                </a:lnTo>
                <a:lnTo>
                  <a:pt x="6159932" y="9221330"/>
                </a:lnTo>
                <a:lnTo>
                  <a:pt x="6161202" y="9214574"/>
                </a:lnTo>
                <a:lnTo>
                  <a:pt x="6163742" y="9207932"/>
                </a:lnTo>
                <a:lnTo>
                  <a:pt x="6162472" y="9207551"/>
                </a:lnTo>
                <a:lnTo>
                  <a:pt x="6159932" y="9208897"/>
                </a:lnTo>
                <a:lnTo>
                  <a:pt x="6153582" y="9212237"/>
                </a:lnTo>
                <a:lnTo>
                  <a:pt x="6143422" y="9216428"/>
                </a:lnTo>
                <a:lnTo>
                  <a:pt x="6135802" y="9217495"/>
                </a:lnTo>
                <a:lnTo>
                  <a:pt x="6129452" y="9215463"/>
                </a:lnTo>
                <a:lnTo>
                  <a:pt x="6125642" y="9210319"/>
                </a:lnTo>
                <a:lnTo>
                  <a:pt x="6143422" y="9205062"/>
                </a:lnTo>
                <a:lnTo>
                  <a:pt x="6145962" y="9204935"/>
                </a:lnTo>
                <a:lnTo>
                  <a:pt x="6148502" y="9204820"/>
                </a:lnTo>
                <a:lnTo>
                  <a:pt x="6151042" y="9204693"/>
                </a:lnTo>
                <a:lnTo>
                  <a:pt x="6153582" y="9204579"/>
                </a:lnTo>
                <a:lnTo>
                  <a:pt x="6231052" y="9204541"/>
                </a:lnTo>
                <a:lnTo>
                  <a:pt x="6256452" y="9209545"/>
                </a:lnTo>
                <a:lnTo>
                  <a:pt x="6260262" y="9212453"/>
                </a:lnTo>
                <a:lnTo>
                  <a:pt x="6269152" y="9214955"/>
                </a:lnTo>
                <a:lnTo>
                  <a:pt x="6275502" y="9215056"/>
                </a:lnTo>
                <a:lnTo>
                  <a:pt x="6281852" y="9215183"/>
                </a:lnTo>
                <a:lnTo>
                  <a:pt x="6283122" y="9215209"/>
                </a:lnTo>
                <a:lnTo>
                  <a:pt x="6290742" y="9218130"/>
                </a:lnTo>
                <a:lnTo>
                  <a:pt x="6292012" y="9221572"/>
                </a:lnTo>
                <a:lnTo>
                  <a:pt x="6292012" y="9187243"/>
                </a:lnTo>
                <a:lnTo>
                  <a:pt x="6288202" y="9181452"/>
                </a:lnTo>
                <a:lnTo>
                  <a:pt x="6281852" y="9170492"/>
                </a:lnTo>
                <a:lnTo>
                  <a:pt x="6284392" y="9167978"/>
                </a:lnTo>
                <a:lnTo>
                  <a:pt x="6321222" y="9209849"/>
                </a:lnTo>
                <a:lnTo>
                  <a:pt x="6341542" y="9249258"/>
                </a:lnTo>
                <a:lnTo>
                  <a:pt x="6345352" y="9265450"/>
                </a:lnTo>
                <a:lnTo>
                  <a:pt x="6351702" y="9277579"/>
                </a:lnTo>
                <a:lnTo>
                  <a:pt x="6356782" y="9291815"/>
                </a:lnTo>
                <a:lnTo>
                  <a:pt x="6360592" y="9314307"/>
                </a:lnTo>
                <a:lnTo>
                  <a:pt x="6363132" y="9340342"/>
                </a:lnTo>
                <a:lnTo>
                  <a:pt x="6363132" y="9259405"/>
                </a:lnTo>
                <a:lnTo>
                  <a:pt x="6360592" y="9255442"/>
                </a:lnTo>
                <a:lnTo>
                  <a:pt x="6358052" y="9247861"/>
                </a:lnTo>
                <a:lnTo>
                  <a:pt x="6361862" y="9244152"/>
                </a:lnTo>
                <a:lnTo>
                  <a:pt x="6365672" y="9244051"/>
                </a:lnTo>
                <a:lnTo>
                  <a:pt x="6380912" y="9243974"/>
                </a:lnTo>
                <a:lnTo>
                  <a:pt x="6384722" y="9237942"/>
                </a:lnTo>
                <a:lnTo>
                  <a:pt x="6385992" y="9220149"/>
                </a:lnTo>
                <a:lnTo>
                  <a:pt x="6387262" y="9184945"/>
                </a:lnTo>
                <a:lnTo>
                  <a:pt x="6383452" y="9185008"/>
                </a:lnTo>
                <a:lnTo>
                  <a:pt x="6377102" y="9185123"/>
                </a:lnTo>
                <a:lnTo>
                  <a:pt x="6370752" y="9185224"/>
                </a:lnTo>
                <a:lnTo>
                  <a:pt x="6364402" y="9185338"/>
                </a:lnTo>
                <a:lnTo>
                  <a:pt x="6358052" y="9185453"/>
                </a:lnTo>
                <a:lnTo>
                  <a:pt x="6347892" y="9185415"/>
                </a:lnTo>
                <a:lnTo>
                  <a:pt x="6342812" y="9185288"/>
                </a:lnTo>
                <a:lnTo>
                  <a:pt x="6337732" y="9185161"/>
                </a:lnTo>
                <a:lnTo>
                  <a:pt x="6332652" y="9185046"/>
                </a:lnTo>
                <a:lnTo>
                  <a:pt x="6322492" y="9182189"/>
                </a:lnTo>
                <a:lnTo>
                  <a:pt x="6316142" y="9175648"/>
                </a:lnTo>
                <a:lnTo>
                  <a:pt x="6313602" y="9169959"/>
                </a:lnTo>
                <a:lnTo>
                  <a:pt x="6307252" y="9162364"/>
                </a:lnTo>
                <a:lnTo>
                  <a:pt x="6302172" y="9158770"/>
                </a:lnTo>
                <a:lnTo>
                  <a:pt x="6293282" y="9146883"/>
                </a:lnTo>
                <a:lnTo>
                  <a:pt x="6293282" y="9134361"/>
                </a:lnTo>
                <a:lnTo>
                  <a:pt x="6299632" y="9126245"/>
                </a:lnTo>
                <a:lnTo>
                  <a:pt x="6312332" y="9127617"/>
                </a:lnTo>
                <a:lnTo>
                  <a:pt x="6330112" y="9130373"/>
                </a:lnTo>
                <a:lnTo>
                  <a:pt x="6347892" y="9123172"/>
                </a:lnTo>
                <a:lnTo>
                  <a:pt x="6363132" y="9108529"/>
                </a:lnTo>
                <a:lnTo>
                  <a:pt x="6370752" y="9089022"/>
                </a:lnTo>
                <a:lnTo>
                  <a:pt x="6365672" y="9070340"/>
                </a:lnTo>
                <a:lnTo>
                  <a:pt x="6358052" y="9062174"/>
                </a:lnTo>
                <a:lnTo>
                  <a:pt x="6351702" y="9055379"/>
                </a:lnTo>
                <a:lnTo>
                  <a:pt x="6336462" y="9049448"/>
                </a:lnTo>
                <a:lnTo>
                  <a:pt x="6326302" y="9057856"/>
                </a:lnTo>
                <a:lnTo>
                  <a:pt x="6318682" y="9068638"/>
                </a:lnTo>
                <a:lnTo>
                  <a:pt x="6304712" y="9076233"/>
                </a:lnTo>
                <a:lnTo>
                  <a:pt x="6285662" y="9079598"/>
                </a:lnTo>
                <a:lnTo>
                  <a:pt x="6267882" y="9077706"/>
                </a:lnTo>
                <a:lnTo>
                  <a:pt x="6258992" y="9075864"/>
                </a:lnTo>
                <a:lnTo>
                  <a:pt x="6252642" y="9074810"/>
                </a:lnTo>
                <a:lnTo>
                  <a:pt x="6250102" y="9074734"/>
                </a:lnTo>
                <a:lnTo>
                  <a:pt x="6246292" y="9074607"/>
                </a:lnTo>
                <a:lnTo>
                  <a:pt x="6242482" y="9075356"/>
                </a:lnTo>
                <a:lnTo>
                  <a:pt x="6239942" y="9071419"/>
                </a:lnTo>
                <a:lnTo>
                  <a:pt x="6237402" y="9059012"/>
                </a:lnTo>
                <a:lnTo>
                  <a:pt x="6238672" y="9044953"/>
                </a:lnTo>
                <a:lnTo>
                  <a:pt x="6241212" y="9036037"/>
                </a:lnTo>
                <a:lnTo>
                  <a:pt x="6242482" y="9032557"/>
                </a:lnTo>
                <a:lnTo>
                  <a:pt x="6243752" y="9025572"/>
                </a:lnTo>
                <a:lnTo>
                  <a:pt x="6243752" y="9005202"/>
                </a:lnTo>
                <a:lnTo>
                  <a:pt x="6242482" y="8994534"/>
                </a:lnTo>
                <a:lnTo>
                  <a:pt x="6242482" y="8985758"/>
                </a:lnTo>
                <a:lnTo>
                  <a:pt x="6243752" y="8979776"/>
                </a:lnTo>
                <a:lnTo>
                  <a:pt x="6243752" y="8977516"/>
                </a:lnTo>
                <a:lnTo>
                  <a:pt x="6269152" y="8974036"/>
                </a:lnTo>
                <a:lnTo>
                  <a:pt x="6271692" y="8974163"/>
                </a:lnTo>
                <a:lnTo>
                  <a:pt x="6274232" y="8974290"/>
                </a:lnTo>
                <a:lnTo>
                  <a:pt x="6276772" y="8974417"/>
                </a:lnTo>
                <a:lnTo>
                  <a:pt x="6279312" y="8974531"/>
                </a:lnTo>
                <a:lnTo>
                  <a:pt x="6281852" y="8974658"/>
                </a:lnTo>
                <a:lnTo>
                  <a:pt x="6283122" y="8974722"/>
                </a:lnTo>
                <a:lnTo>
                  <a:pt x="6294552" y="8981199"/>
                </a:lnTo>
                <a:lnTo>
                  <a:pt x="6307252" y="8995092"/>
                </a:lnTo>
                <a:lnTo>
                  <a:pt x="6316142" y="9001976"/>
                </a:lnTo>
                <a:lnTo>
                  <a:pt x="6325032" y="9002077"/>
                </a:lnTo>
                <a:lnTo>
                  <a:pt x="6333922" y="8995562"/>
                </a:lnTo>
                <a:lnTo>
                  <a:pt x="6342812" y="8982596"/>
                </a:lnTo>
                <a:lnTo>
                  <a:pt x="6350432" y="8969718"/>
                </a:lnTo>
                <a:lnTo>
                  <a:pt x="6356782" y="8965832"/>
                </a:lnTo>
                <a:lnTo>
                  <a:pt x="6360592" y="8971001"/>
                </a:lnTo>
                <a:lnTo>
                  <a:pt x="6364402" y="8985225"/>
                </a:lnTo>
                <a:lnTo>
                  <a:pt x="6364402" y="8997340"/>
                </a:lnTo>
                <a:lnTo>
                  <a:pt x="6361862" y="9002420"/>
                </a:lnTo>
                <a:lnTo>
                  <a:pt x="6359322" y="8999855"/>
                </a:lnTo>
                <a:lnTo>
                  <a:pt x="6356782" y="8989022"/>
                </a:lnTo>
                <a:lnTo>
                  <a:pt x="6355512" y="8982862"/>
                </a:lnTo>
                <a:lnTo>
                  <a:pt x="6354242" y="8981440"/>
                </a:lnTo>
                <a:lnTo>
                  <a:pt x="6354242" y="8984983"/>
                </a:lnTo>
                <a:lnTo>
                  <a:pt x="6352972" y="8993657"/>
                </a:lnTo>
                <a:lnTo>
                  <a:pt x="6350432" y="9009316"/>
                </a:lnTo>
                <a:lnTo>
                  <a:pt x="6344082" y="9019984"/>
                </a:lnTo>
                <a:lnTo>
                  <a:pt x="6335192" y="9025357"/>
                </a:lnTo>
                <a:lnTo>
                  <a:pt x="6333922" y="9025331"/>
                </a:lnTo>
                <a:lnTo>
                  <a:pt x="6327572" y="9025230"/>
                </a:lnTo>
                <a:lnTo>
                  <a:pt x="6322492" y="9025141"/>
                </a:lnTo>
                <a:lnTo>
                  <a:pt x="6311062" y="9022702"/>
                </a:lnTo>
                <a:lnTo>
                  <a:pt x="6307252" y="9023782"/>
                </a:lnTo>
                <a:lnTo>
                  <a:pt x="6307252" y="9029878"/>
                </a:lnTo>
                <a:lnTo>
                  <a:pt x="6314872" y="9035390"/>
                </a:lnTo>
                <a:lnTo>
                  <a:pt x="6331382" y="9037942"/>
                </a:lnTo>
                <a:lnTo>
                  <a:pt x="6333922" y="9037853"/>
                </a:lnTo>
                <a:lnTo>
                  <a:pt x="6336462" y="9037752"/>
                </a:lnTo>
                <a:lnTo>
                  <a:pt x="6339002" y="9037663"/>
                </a:lnTo>
                <a:lnTo>
                  <a:pt x="6341542" y="9037574"/>
                </a:lnTo>
                <a:lnTo>
                  <a:pt x="6344082" y="9037472"/>
                </a:lnTo>
                <a:lnTo>
                  <a:pt x="6346622" y="9037383"/>
                </a:lnTo>
                <a:lnTo>
                  <a:pt x="6389802" y="9010764"/>
                </a:lnTo>
                <a:lnTo>
                  <a:pt x="6392342" y="8983421"/>
                </a:lnTo>
                <a:lnTo>
                  <a:pt x="6392342" y="8933637"/>
                </a:lnTo>
                <a:lnTo>
                  <a:pt x="6393612" y="8923630"/>
                </a:lnTo>
                <a:lnTo>
                  <a:pt x="6393612" y="8915527"/>
                </a:lnTo>
                <a:lnTo>
                  <a:pt x="6388532" y="8902713"/>
                </a:lnTo>
                <a:lnTo>
                  <a:pt x="6374562" y="8893619"/>
                </a:lnTo>
                <a:lnTo>
                  <a:pt x="6364402" y="8891651"/>
                </a:lnTo>
                <a:lnTo>
                  <a:pt x="6355512" y="8889924"/>
                </a:lnTo>
                <a:lnTo>
                  <a:pt x="6336462" y="8893353"/>
                </a:lnTo>
                <a:lnTo>
                  <a:pt x="6325032" y="8897099"/>
                </a:lnTo>
                <a:lnTo>
                  <a:pt x="6322492" y="8896413"/>
                </a:lnTo>
                <a:lnTo>
                  <a:pt x="6322492" y="8965298"/>
                </a:lnTo>
                <a:lnTo>
                  <a:pt x="6322492" y="8970251"/>
                </a:lnTo>
                <a:lnTo>
                  <a:pt x="6319952" y="8974518"/>
                </a:lnTo>
                <a:lnTo>
                  <a:pt x="6317412" y="8976398"/>
                </a:lnTo>
                <a:lnTo>
                  <a:pt x="6309792" y="8971153"/>
                </a:lnTo>
                <a:lnTo>
                  <a:pt x="6302172" y="8962847"/>
                </a:lnTo>
                <a:lnTo>
                  <a:pt x="6289472" y="8952027"/>
                </a:lnTo>
                <a:lnTo>
                  <a:pt x="6275502" y="8948420"/>
                </a:lnTo>
                <a:lnTo>
                  <a:pt x="6257722" y="8952001"/>
                </a:lnTo>
                <a:lnTo>
                  <a:pt x="6242482" y="8959202"/>
                </a:lnTo>
                <a:lnTo>
                  <a:pt x="6237402" y="8961590"/>
                </a:lnTo>
                <a:lnTo>
                  <a:pt x="6234862" y="8962796"/>
                </a:lnTo>
                <a:lnTo>
                  <a:pt x="6224702" y="8967902"/>
                </a:lnTo>
                <a:lnTo>
                  <a:pt x="6224702" y="9057792"/>
                </a:lnTo>
                <a:lnTo>
                  <a:pt x="6224702" y="9067787"/>
                </a:lnTo>
                <a:lnTo>
                  <a:pt x="6214542" y="9067787"/>
                </a:lnTo>
                <a:lnTo>
                  <a:pt x="6213272" y="9065387"/>
                </a:lnTo>
                <a:lnTo>
                  <a:pt x="6213272" y="9059393"/>
                </a:lnTo>
                <a:lnTo>
                  <a:pt x="6208192" y="9058465"/>
                </a:lnTo>
                <a:lnTo>
                  <a:pt x="6195492" y="9062542"/>
                </a:lnTo>
                <a:lnTo>
                  <a:pt x="6192952" y="9061196"/>
                </a:lnTo>
                <a:lnTo>
                  <a:pt x="6192952" y="9051315"/>
                </a:lnTo>
                <a:lnTo>
                  <a:pt x="6195492" y="9047785"/>
                </a:lnTo>
                <a:lnTo>
                  <a:pt x="6200572" y="9047785"/>
                </a:lnTo>
                <a:lnTo>
                  <a:pt x="6201842" y="9041244"/>
                </a:lnTo>
                <a:lnTo>
                  <a:pt x="6196762" y="9019984"/>
                </a:lnTo>
                <a:lnTo>
                  <a:pt x="6198032" y="9017775"/>
                </a:lnTo>
                <a:lnTo>
                  <a:pt x="6206922" y="9017775"/>
                </a:lnTo>
                <a:lnTo>
                  <a:pt x="6214542" y="9019299"/>
                </a:lnTo>
                <a:lnTo>
                  <a:pt x="6219622" y="9023198"/>
                </a:lnTo>
                <a:lnTo>
                  <a:pt x="6222162" y="9028493"/>
                </a:lnTo>
                <a:lnTo>
                  <a:pt x="6218352" y="9034221"/>
                </a:lnTo>
                <a:lnTo>
                  <a:pt x="6214542" y="9040825"/>
                </a:lnTo>
                <a:lnTo>
                  <a:pt x="6213272" y="9048598"/>
                </a:lnTo>
                <a:lnTo>
                  <a:pt x="6214542" y="9055087"/>
                </a:lnTo>
                <a:lnTo>
                  <a:pt x="6218352" y="9057792"/>
                </a:lnTo>
                <a:lnTo>
                  <a:pt x="6224702" y="9057792"/>
                </a:lnTo>
                <a:lnTo>
                  <a:pt x="6224702" y="8967902"/>
                </a:lnTo>
                <a:lnTo>
                  <a:pt x="6222162" y="8969184"/>
                </a:lnTo>
                <a:lnTo>
                  <a:pt x="6214542" y="8973045"/>
                </a:lnTo>
                <a:lnTo>
                  <a:pt x="6208192" y="8975865"/>
                </a:lnTo>
                <a:lnTo>
                  <a:pt x="6205652" y="8976550"/>
                </a:lnTo>
                <a:lnTo>
                  <a:pt x="6205652" y="8975839"/>
                </a:lnTo>
                <a:lnTo>
                  <a:pt x="6201842" y="8970988"/>
                </a:lnTo>
                <a:lnTo>
                  <a:pt x="6196762" y="8964790"/>
                </a:lnTo>
                <a:lnTo>
                  <a:pt x="6192952" y="8960142"/>
                </a:lnTo>
                <a:lnTo>
                  <a:pt x="6190412" y="8957031"/>
                </a:lnTo>
                <a:lnTo>
                  <a:pt x="6191682" y="8956573"/>
                </a:lnTo>
                <a:lnTo>
                  <a:pt x="6201842" y="8959774"/>
                </a:lnTo>
                <a:lnTo>
                  <a:pt x="6206922" y="8960561"/>
                </a:lnTo>
                <a:lnTo>
                  <a:pt x="6214542" y="8959139"/>
                </a:lnTo>
                <a:lnTo>
                  <a:pt x="6223432" y="8955405"/>
                </a:lnTo>
                <a:lnTo>
                  <a:pt x="6233592" y="8949245"/>
                </a:lnTo>
                <a:lnTo>
                  <a:pt x="6255182" y="8938273"/>
                </a:lnTo>
                <a:lnTo>
                  <a:pt x="6295822" y="8938298"/>
                </a:lnTo>
                <a:lnTo>
                  <a:pt x="6322492" y="8965298"/>
                </a:lnTo>
                <a:lnTo>
                  <a:pt x="6322492" y="8896413"/>
                </a:lnTo>
                <a:lnTo>
                  <a:pt x="6319952" y="8895715"/>
                </a:lnTo>
                <a:lnTo>
                  <a:pt x="6323762" y="8889454"/>
                </a:lnTo>
                <a:lnTo>
                  <a:pt x="6335192" y="8878557"/>
                </a:lnTo>
                <a:lnTo>
                  <a:pt x="6341542" y="8872144"/>
                </a:lnTo>
                <a:lnTo>
                  <a:pt x="6347892" y="8866137"/>
                </a:lnTo>
                <a:lnTo>
                  <a:pt x="6351702" y="8861222"/>
                </a:lnTo>
                <a:lnTo>
                  <a:pt x="6352972" y="8858072"/>
                </a:lnTo>
                <a:lnTo>
                  <a:pt x="6352972" y="8855329"/>
                </a:lnTo>
                <a:lnTo>
                  <a:pt x="6356782" y="8850681"/>
                </a:lnTo>
                <a:lnTo>
                  <a:pt x="6368212" y="8844801"/>
                </a:lnTo>
                <a:lnTo>
                  <a:pt x="6373292" y="8839365"/>
                </a:lnTo>
                <a:lnTo>
                  <a:pt x="6373292" y="8830742"/>
                </a:lnTo>
                <a:lnTo>
                  <a:pt x="6377102" y="8822296"/>
                </a:lnTo>
                <a:lnTo>
                  <a:pt x="6380912" y="8811514"/>
                </a:lnTo>
                <a:lnTo>
                  <a:pt x="6385992" y="8799589"/>
                </a:lnTo>
                <a:lnTo>
                  <a:pt x="6393612" y="8783091"/>
                </a:lnTo>
                <a:lnTo>
                  <a:pt x="6397422" y="8766505"/>
                </a:lnTo>
                <a:lnTo>
                  <a:pt x="6401232" y="8747239"/>
                </a:lnTo>
                <a:lnTo>
                  <a:pt x="6402502" y="8722716"/>
                </a:lnTo>
                <a:lnTo>
                  <a:pt x="6403772" y="8703970"/>
                </a:lnTo>
                <a:lnTo>
                  <a:pt x="6403772" y="8671458"/>
                </a:lnTo>
                <a:close/>
              </a:path>
              <a:path w="6456044" h="9404350">
                <a:moveTo>
                  <a:pt x="6455778" y="766508"/>
                </a:moveTo>
                <a:lnTo>
                  <a:pt x="6450698" y="757986"/>
                </a:lnTo>
                <a:lnTo>
                  <a:pt x="6440538" y="756297"/>
                </a:lnTo>
                <a:lnTo>
                  <a:pt x="6437998" y="756310"/>
                </a:lnTo>
                <a:lnTo>
                  <a:pt x="6430378" y="756348"/>
                </a:lnTo>
                <a:lnTo>
                  <a:pt x="6427838" y="757682"/>
                </a:lnTo>
                <a:lnTo>
                  <a:pt x="6432918" y="760755"/>
                </a:lnTo>
                <a:lnTo>
                  <a:pt x="6436728" y="763549"/>
                </a:lnTo>
                <a:lnTo>
                  <a:pt x="6437998" y="769442"/>
                </a:lnTo>
                <a:lnTo>
                  <a:pt x="6436728" y="776935"/>
                </a:lnTo>
                <a:lnTo>
                  <a:pt x="6422758" y="798728"/>
                </a:lnTo>
                <a:lnTo>
                  <a:pt x="6420218" y="802690"/>
                </a:lnTo>
                <a:lnTo>
                  <a:pt x="6394818" y="820051"/>
                </a:lnTo>
                <a:lnTo>
                  <a:pt x="6369418" y="824966"/>
                </a:lnTo>
                <a:lnTo>
                  <a:pt x="6351638" y="813396"/>
                </a:lnTo>
                <a:lnTo>
                  <a:pt x="6347828" y="805954"/>
                </a:lnTo>
                <a:lnTo>
                  <a:pt x="6342748" y="801751"/>
                </a:lnTo>
                <a:lnTo>
                  <a:pt x="6341478" y="801636"/>
                </a:lnTo>
                <a:lnTo>
                  <a:pt x="6340208" y="801522"/>
                </a:lnTo>
                <a:lnTo>
                  <a:pt x="6338938" y="801408"/>
                </a:lnTo>
                <a:lnTo>
                  <a:pt x="6337668" y="805548"/>
                </a:lnTo>
                <a:lnTo>
                  <a:pt x="6368148" y="833170"/>
                </a:lnTo>
                <a:lnTo>
                  <a:pt x="6377038" y="833361"/>
                </a:lnTo>
                <a:lnTo>
                  <a:pt x="6382118" y="833488"/>
                </a:lnTo>
                <a:lnTo>
                  <a:pt x="6385928" y="833564"/>
                </a:lnTo>
                <a:lnTo>
                  <a:pt x="6407518" y="823290"/>
                </a:lnTo>
                <a:lnTo>
                  <a:pt x="6416408" y="816432"/>
                </a:lnTo>
                <a:lnTo>
                  <a:pt x="6420218" y="813790"/>
                </a:lnTo>
                <a:lnTo>
                  <a:pt x="6422758" y="815136"/>
                </a:lnTo>
                <a:lnTo>
                  <a:pt x="6422758" y="825703"/>
                </a:lnTo>
                <a:lnTo>
                  <a:pt x="6418948" y="831456"/>
                </a:lnTo>
                <a:lnTo>
                  <a:pt x="6411328" y="834618"/>
                </a:lnTo>
                <a:lnTo>
                  <a:pt x="6407518" y="839520"/>
                </a:lnTo>
                <a:lnTo>
                  <a:pt x="6407518" y="843927"/>
                </a:lnTo>
                <a:lnTo>
                  <a:pt x="6406248" y="850734"/>
                </a:lnTo>
                <a:lnTo>
                  <a:pt x="6401168" y="858189"/>
                </a:lnTo>
                <a:lnTo>
                  <a:pt x="6396088" y="864133"/>
                </a:lnTo>
                <a:lnTo>
                  <a:pt x="6394818" y="864704"/>
                </a:lnTo>
                <a:lnTo>
                  <a:pt x="6394818" y="891654"/>
                </a:lnTo>
                <a:lnTo>
                  <a:pt x="6373228" y="921232"/>
                </a:lnTo>
                <a:lnTo>
                  <a:pt x="6370688" y="917778"/>
                </a:lnTo>
                <a:lnTo>
                  <a:pt x="6370688" y="1098499"/>
                </a:lnTo>
                <a:lnTo>
                  <a:pt x="6369418" y="1103122"/>
                </a:lnTo>
                <a:lnTo>
                  <a:pt x="6359258" y="1105992"/>
                </a:lnTo>
                <a:lnTo>
                  <a:pt x="6349098" y="1098804"/>
                </a:lnTo>
                <a:lnTo>
                  <a:pt x="6341478" y="1085723"/>
                </a:lnTo>
                <a:lnTo>
                  <a:pt x="6342748" y="1070889"/>
                </a:lnTo>
                <a:lnTo>
                  <a:pt x="6345288" y="1062228"/>
                </a:lnTo>
                <a:lnTo>
                  <a:pt x="6346558" y="1052918"/>
                </a:lnTo>
                <a:lnTo>
                  <a:pt x="6345288" y="1050226"/>
                </a:lnTo>
                <a:lnTo>
                  <a:pt x="6344018" y="1042962"/>
                </a:lnTo>
                <a:lnTo>
                  <a:pt x="6347828" y="1033538"/>
                </a:lnTo>
                <a:lnTo>
                  <a:pt x="6354178" y="1025969"/>
                </a:lnTo>
                <a:lnTo>
                  <a:pt x="6359258" y="1024280"/>
                </a:lnTo>
                <a:lnTo>
                  <a:pt x="6360528" y="1025753"/>
                </a:lnTo>
                <a:lnTo>
                  <a:pt x="6361798" y="1029093"/>
                </a:lnTo>
                <a:lnTo>
                  <a:pt x="6360528" y="1031697"/>
                </a:lnTo>
                <a:lnTo>
                  <a:pt x="6356718" y="1042225"/>
                </a:lnTo>
                <a:lnTo>
                  <a:pt x="6355448" y="1057402"/>
                </a:lnTo>
                <a:lnTo>
                  <a:pt x="6355448" y="1071537"/>
                </a:lnTo>
                <a:lnTo>
                  <a:pt x="6357988" y="1078979"/>
                </a:lnTo>
                <a:lnTo>
                  <a:pt x="6363068" y="1084135"/>
                </a:lnTo>
                <a:lnTo>
                  <a:pt x="6368148" y="1091399"/>
                </a:lnTo>
                <a:lnTo>
                  <a:pt x="6370688" y="1098499"/>
                </a:lnTo>
                <a:lnTo>
                  <a:pt x="6370688" y="917778"/>
                </a:lnTo>
                <a:lnTo>
                  <a:pt x="6391008" y="891654"/>
                </a:lnTo>
                <a:lnTo>
                  <a:pt x="6392278" y="890511"/>
                </a:lnTo>
                <a:lnTo>
                  <a:pt x="6393548" y="890511"/>
                </a:lnTo>
                <a:lnTo>
                  <a:pt x="6394818" y="891654"/>
                </a:lnTo>
                <a:lnTo>
                  <a:pt x="6394818" y="864704"/>
                </a:lnTo>
                <a:lnTo>
                  <a:pt x="6391008" y="866419"/>
                </a:lnTo>
                <a:lnTo>
                  <a:pt x="6388468" y="866317"/>
                </a:lnTo>
                <a:lnTo>
                  <a:pt x="6380848" y="866228"/>
                </a:lnTo>
                <a:lnTo>
                  <a:pt x="6373228" y="874115"/>
                </a:lnTo>
                <a:lnTo>
                  <a:pt x="6368148" y="883742"/>
                </a:lnTo>
                <a:lnTo>
                  <a:pt x="6366878" y="885291"/>
                </a:lnTo>
                <a:lnTo>
                  <a:pt x="6366878" y="948766"/>
                </a:lnTo>
                <a:lnTo>
                  <a:pt x="6361798" y="954455"/>
                </a:lnTo>
                <a:lnTo>
                  <a:pt x="6349098" y="964412"/>
                </a:lnTo>
                <a:lnTo>
                  <a:pt x="6344018" y="967943"/>
                </a:lnTo>
                <a:lnTo>
                  <a:pt x="6341478" y="969695"/>
                </a:lnTo>
                <a:lnTo>
                  <a:pt x="6317348" y="986434"/>
                </a:lnTo>
                <a:lnTo>
                  <a:pt x="6307188" y="991920"/>
                </a:lnTo>
                <a:lnTo>
                  <a:pt x="6302108" y="994676"/>
                </a:lnTo>
                <a:lnTo>
                  <a:pt x="6302108" y="1013790"/>
                </a:lnTo>
                <a:lnTo>
                  <a:pt x="6300838" y="1017587"/>
                </a:lnTo>
                <a:lnTo>
                  <a:pt x="6297028" y="1019086"/>
                </a:lnTo>
                <a:lnTo>
                  <a:pt x="6290678" y="1021613"/>
                </a:lnTo>
                <a:lnTo>
                  <a:pt x="6277978" y="1024737"/>
                </a:lnTo>
                <a:lnTo>
                  <a:pt x="6276708" y="1024839"/>
                </a:lnTo>
                <a:lnTo>
                  <a:pt x="6275438" y="1024940"/>
                </a:lnTo>
                <a:lnTo>
                  <a:pt x="6265278" y="1025740"/>
                </a:lnTo>
                <a:lnTo>
                  <a:pt x="6260198" y="1025702"/>
                </a:lnTo>
                <a:lnTo>
                  <a:pt x="6257658" y="1025613"/>
                </a:lnTo>
                <a:lnTo>
                  <a:pt x="6255118" y="1025512"/>
                </a:lnTo>
                <a:lnTo>
                  <a:pt x="6253848" y="1025461"/>
                </a:lnTo>
                <a:lnTo>
                  <a:pt x="6293218" y="1014564"/>
                </a:lnTo>
                <a:lnTo>
                  <a:pt x="6299568" y="1013663"/>
                </a:lnTo>
                <a:lnTo>
                  <a:pt x="6302108" y="1013790"/>
                </a:lnTo>
                <a:lnTo>
                  <a:pt x="6302108" y="994676"/>
                </a:lnTo>
                <a:lnTo>
                  <a:pt x="6293218" y="999477"/>
                </a:lnTo>
                <a:lnTo>
                  <a:pt x="6277978" y="1002957"/>
                </a:lnTo>
                <a:lnTo>
                  <a:pt x="6272898" y="996264"/>
                </a:lnTo>
                <a:lnTo>
                  <a:pt x="6272898" y="993508"/>
                </a:lnTo>
                <a:lnTo>
                  <a:pt x="6276708" y="991235"/>
                </a:lnTo>
                <a:lnTo>
                  <a:pt x="6281788" y="991235"/>
                </a:lnTo>
                <a:lnTo>
                  <a:pt x="6290678" y="989330"/>
                </a:lnTo>
                <a:lnTo>
                  <a:pt x="6333858" y="967714"/>
                </a:lnTo>
                <a:lnTo>
                  <a:pt x="6347828" y="957046"/>
                </a:lnTo>
                <a:lnTo>
                  <a:pt x="6346558" y="953046"/>
                </a:lnTo>
                <a:lnTo>
                  <a:pt x="6340208" y="950379"/>
                </a:lnTo>
                <a:lnTo>
                  <a:pt x="6336398" y="949248"/>
                </a:lnTo>
                <a:lnTo>
                  <a:pt x="6337668" y="945908"/>
                </a:lnTo>
                <a:lnTo>
                  <a:pt x="6359258" y="930021"/>
                </a:lnTo>
                <a:lnTo>
                  <a:pt x="6352908" y="942251"/>
                </a:lnTo>
                <a:lnTo>
                  <a:pt x="6349098" y="948651"/>
                </a:lnTo>
                <a:lnTo>
                  <a:pt x="6351638" y="950455"/>
                </a:lnTo>
                <a:lnTo>
                  <a:pt x="6365608" y="947013"/>
                </a:lnTo>
                <a:lnTo>
                  <a:pt x="6366878" y="948766"/>
                </a:lnTo>
                <a:lnTo>
                  <a:pt x="6366878" y="885291"/>
                </a:lnTo>
                <a:lnTo>
                  <a:pt x="6359258" y="894588"/>
                </a:lnTo>
                <a:lnTo>
                  <a:pt x="6351638" y="900290"/>
                </a:lnTo>
                <a:lnTo>
                  <a:pt x="6349098" y="900379"/>
                </a:lnTo>
                <a:lnTo>
                  <a:pt x="6347828" y="900430"/>
                </a:lnTo>
                <a:lnTo>
                  <a:pt x="6345288" y="900518"/>
                </a:lnTo>
                <a:lnTo>
                  <a:pt x="6337668" y="890524"/>
                </a:lnTo>
                <a:lnTo>
                  <a:pt x="6336398" y="892187"/>
                </a:lnTo>
                <a:lnTo>
                  <a:pt x="6335128" y="893864"/>
                </a:lnTo>
                <a:lnTo>
                  <a:pt x="6332588" y="903147"/>
                </a:lnTo>
                <a:lnTo>
                  <a:pt x="6331318" y="916470"/>
                </a:lnTo>
                <a:lnTo>
                  <a:pt x="6332588" y="928966"/>
                </a:lnTo>
                <a:lnTo>
                  <a:pt x="6330048" y="936218"/>
                </a:lnTo>
                <a:lnTo>
                  <a:pt x="6326238" y="936167"/>
                </a:lnTo>
                <a:lnTo>
                  <a:pt x="6319888" y="934821"/>
                </a:lnTo>
                <a:lnTo>
                  <a:pt x="6318618" y="934554"/>
                </a:lnTo>
                <a:lnTo>
                  <a:pt x="6312268" y="930262"/>
                </a:lnTo>
                <a:lnTo>
                  <a:pt x="6308458" y="923798"/>
                </a:lnTo>
                <a:lnTo>
                  <a:pt x="6308458" y="915682"/>
                </a:lnTo>
                <a:lnTo>
                  <a:pt x="6309728" y="907072"/>
                </a:lnTo>
                <a:lnTo>
                  <a:pt x="6308458" y="904278"/>
                </a:lnTo>
                <a:lnTo>
                  <a:pt x="6303378" y="905649"/>
                </a:lnTo>
                <a:lnTo>
                  <a:pt x="6290678" y="907859"/>
                </a:lnTo>
                <a:lnTo>
                  <a:pt x="6289408" y="907935"/>
                </a:lnTo>
                <a:lnTo>
                  <a:pt x="6288138" y="908011"/>
                </a:lnTo>
                <a:lnTo>
                  <a:pt x="6279248" y="908558"/>
                </a:lnTo>
                <a:lnTo>
                  <a:pt x="6277978" y="908456"/>
                </a:lnTo>
                <a:lnTo>
                  <a:pt x="6276708" y="908342"/>
                </a:lnTo>
                <a:lnTo>
                  <a:pt x="6275438" y="908240"/>
                </a:lnTo>
                <a:lnTo>
                  <a:pt x="6269088" y="907732"/>
                </a:lnTo>
                <a:lnTo>
                  <a:pt x="6265278" y="905408"/>
                </a:lnTo>
                <a:lnTo>
                  <a:pt x="6264008" y="902081"/>
                </a:lnTo>
                <a:lnTo>
                  <a:pt x="6269088" y="899147"/>
                </a:lnTo>
                <a:lnTo>
                  <a:pt x="6281788" y="895769"/>
                </a:lnTo>
                <a:lnTo>
                  <a:pt x="6304648" y="891120"/>
                </a:lnTo>
                <a:lnTo>
                  <a:pt x="6335128" y="880999"/>
                </a:lnTo>
                <a:lnTo>
                  <a:pt x="6356718" y="867079"/>
                </a:lnTo>
                <a:lnTo>
                  <a:pt x="6363068" y="853287"/>
                </a:lnTo>
                <a:lnTo>
                  <a:pt x="6351638" y="843508"/>
                </a:lnTo>
                <a:lnTo>
                  <a:pt x="6347828" y="841489"/>
                </a:lnTo>
                <a:lnTo>
                  <a:pt x="6337668" y="836079"/>
                </a:lnTo>
                <a:lnTo>
                  <a:pt x="6328778" y="824890"/>
                </a:lnTo>
                <a:lnTo>
                  <a:pt x="6324968" y="811758"/>
                </a:lnTo>
                <a:lnTo>
                  <a:pt x="6330048" y="798449"/>
                </a:lnTo>
                <a:lnTo>
                  <a:pt x="6337668" y="789863"/>
                </a:lnTo>
                <a:lnTo>
                  <a:pt x="6345288" y="786765"/>
                </a:lnTo>
                <a:lnTo>
                  <a:pt x="6352908" y="789165"/>
                </a:lnTo>
                <a:lnTo>
                  <a:pt x="6359258" y="797052"/>
                </a:lnTo>
                <a:lnTo>
                  <a:pt x="6374498" y="807237"/>
                </a:lnTo>
                <a:lnTo>
                  <a:pt x="6393548" y="805688"/>
                </a:lnTo>
                <a:lnTo>
                  <a:pt x="6411328" y="793991"/>
                </a:lnTo>
                <a:lnTo>
                  <a:pt x="6425298" y="773722"/>
                </a:lnTo>
                <a:lnTo>
                  <a:pt x="6425298" y="770115"/>
                </a:lnTo>
                <a:lnTo>
                  <a:pt x="6424028" y="769912"/>
                </a:lnTo>
                <a:lnTo>
                  <a:pt x="6420218" y="773176"/>
                </a:lnTo>
                <a:lnTo>
                  <a:pt x="6412598" y="779970"/>
                </a:lnTo>
                <a:lnTo>
                  <a:pt x="6399898" y="791159"/>
                </a:lnTo>
                <a:lnTo>
                  <a:pt x="6388468" y="795426"/>
                </a:lnTo>
                <a:lnTo>
                  <a:pt x="6377038" y="792835"/>
                </a:lnTo>
                <a:lnTo>
                  <a:pt x="6366878" y="783463"/>
                </a:lnTo>
                <a:lnTo>
                  <a:pt x="6356718" y="775347"/>
                </a:lnTo>
                <a:lnTo>
                  <a:pt x="6345288" y="773391"/>
                </a:lnTo>
                <a:lnTo>
                  <a:pt x="6333858" y="777544"/>
                </a:lnTo>
                <a:lnTo>
                  <a:pt x="6324968" y="785469"/>
                </a:lnTo>
                <a:lnTo>
                  <a:pt x="6322428" y="787730"/>
                </a:lnTo>
                <a:lnTo>
                  <a:pt x="6314808" y="805942"/>
                </a:lnTo>
                <a:lnTo>
                  <a:pt x="6316078" y="826846"/>
                </a:lnTo>
                <a:lnTo>
                  <a:pt x="6323698" y="844080"/>
                </a:lnTo>
                <a:lnTo>
                  <a:pt x="6337668" y="851230"/>
                </a:lnTo>
                <a:lnTo>
                  <a:pt x="6346558" y="852893"/>
                </a:lnTo>
                <a:lnTo>
                  <a:pt x="6347828" y="857135"/>
                </a:lnTo>
                <a:lnTo>
                  <a:pt x="6308458" y="875550"/>
                </a:lnTo>
                <a:lnTo>
                  <a:pt x="6288138" y="876604"/>
                </a:lnTo>
                <a:lnTo>
                  <a:pt x="6271628" y="872350"/>
                </a:lnTo>
                <a:lnTo>
                  <a:pt x="6264008" y="864374"/>
                </a:lnTo>
                <a:lnTo>
                  <a:pt x="6262738" y="863041"/>
                </a:lnTo>
                <a:lnTo>
                  <a:pt x="6260198" y="853313"/>
                </a:lnTo>
                <a:lnTo>
                  <a:pt x="6260198" y="847915"/>
                </a:lnTo>
                <a:lnTo>
                  <a:pt x="6264008" y="847102"/>
                </a:lnTo>
                <a:lnTo>
                  <a:pt x="6270358" y="851128"/>
                </a:lnTo>
                <a:lnTo>
                  <a:pt x="6276708" y="854227"/>
                </a:lnTo>
                <a:lnTo>
                  <a:pt x="6277978" y="852258"/>
                </a:lnTo>
                <a:lnTo>
                  <a:pt x="6275438" y="847890"/>
                </a:lnTo>
                <a:lnTo>
                  <a:pt x="6267818" y="843737"/>
                </a:lnTo>
                <a:lnTo>
                  <a:pt x="6262738" y="841984"/>
                </a:lnTo>
                <a:lnTo>
                  <a:pt x="6260198" y="839660"/>
                </a:lnTo>
                <a:lnTo>
                  <a:pt x="6257658" y="837336"/>
                </a:lnTo>
                <a:lnTo>
                  <a:pt x="6257658" y="833399"/>
                </a:lnTo>
                <a:lnTo>
                  <a:pt x="6255118" y="826858"/>
                </a:lnTo>
                <a:lnTo>
                  <a:pt x="6209398" y="866597"/>
                </a:lnTo>
                <a:lnTo>
                  <a:pt x="6209398" y="875436"/>
                </a:lnTo>
                <a:lnTo>
                  <a:pt x="6217018" y="873290"/>
                </a:lnTo>
                <a:lnTo>
                  <a:pt x="6222098" y="862101"/>
                </a:lnTo>
                <a:lnTo>
                  <a:pt x="6223368" y="856119"/>
                </a:lnTo>
                <a:lnTo>
                  <a:pt x="6227178" y="851242"/>
                </a:lnTo>
                <a:lnTo>
                  <a:pt x="6236068" y="851242"/>
                </a:lnTo>
                <a:lnTo>
                  <a:pt x="6237338" y="855218"/>
                </a:lnTo>
                <a:lnTo>
                  <a:pt x="6234798" y="864984"/>
                </a:lnTo>
                <a:lnTo>
                  <a:pt x="6236068" y="882383"/>
                </a:lnTo>
                <a:lnTo>
                  <a:pt x="6244958" y="898144"/>
                </a:lnTo>
                <a:lnTo>
                  <a:pt x="6258928" y="909891"/>
                </a:lnTo>
                <a:lnTo>
                  <a:pt x="6276708" y="915263"/>
                </a:lnTo>
                <a:lnTo>
                  <a:pt x="6289408" y="918514"/>
                </a:lnTo>
                <a:lnTo>
                  <a:pt x="6298298" y="925004"/>
                </a:lnTo>
                <a:lnTo>
                  <a:pt x="6303378" y="932903"/>
                </a:lnTo>
                <a:lnTo>
                  <a:pt x="6300838" y="940384"/>
                </a:lnTo>
                <a:lnTo>
                  <a:pt x="6299568" y="940473"/>
                </a:lnTo>
                <a:lnTo>
                  <a:pt x="6298298" y="940549"/>
                </a:lnTo>
                <a:lnTo>
                  <a:pt x="6297028" y="940625"/>
                </a:lnTo>
                <a:lnTo>
                  <a:pt x="6295758" y="940714"/>
                </a:lnTo>
                <a:lnTo>
                  <a:pt x="6283058" y="941527"/>
                </a:lnTo>
                <a:lnTo>
                  <a:pt x="6257658" y="931760"/>
                </a:lnTo>
                <a:lnTo>
                  <a:pt x="6233528" y="916698"/>
                </a:lnTo>
                <a:lnTo>
                  <a:pt x="6218288" y="894689"/>
                </a:lnTo>
                <a:lnTo>
                  <a:pt x="6208128" y="884402"/>
                </a:lnTo>
                <a:lnTo>
                  <a:pt x="6195428" y="875220"/>
                </a:lnTo>
                <a:lnTo>
                  <a:pt x="6187808" y="871245"/>
                </a:lnTo>
                <a:lnTo>
                  <a:pt x="6190348" y="881672"/>
                </a:lnTo>
                <a:lnTo>
                  <a:pt x="6230988" y="931252"/>
                </a:lnTo>
                <a:lnTo>
                  <a:pt x="6270358" y="953262"/>
                </a:lnTo>
                <a:lnTo>
                  <a:pt x="6297028" y="956564"/>
                </a:lnTo>
                <a:lnTo>
                  <a:pt x="6318618" y="959332"/>
                </a:lnTo>
                <a:lnTo>
                  <a:pt x="6319888" y="963104"/>
                </a:lnTo>
                <a:lnTo>
                  <a:pt x="6308458" y="968197"/>
                </a:lnTo>
                <a:lnTo>
                  <a:pt x="6299568" y="972375"/>
                </a:lnTo>
                <a:lnTo>
                  <a:pt x="6288138" y="975220"/>
                </a:lnTo>
                <a:lnTo>
                  <a:pt x="6272898" y="976261"/>
                </a:lnTo>
                <a:lnTo>
                  <a:pt x="6261468" y="976261"/>
                </a:lnTo>
                <a:lnTo>
                  <a:pt x="6252578" y="978674"/>
                </a:lnTo>
                <a:lnTo>
                  <a:pt x="6252578" y="984554"/>
                </a:lnTo>
                <a:lnTo>
                  <a:pt x="6251308" y="984973"/>
                </a:lnTo>
                <a:lnTo>
                  <a:pt x="6247498" y="986243"/>
                </a:lnTo>
                <a:lnTo>
                  <a:pt x="6241148" y="985367"/>
                </a:lnTo>
                <a:lnTo>
                  <a:pt x="6241148" y="1028433"/>
                </a:lnTo>
                <a:lnTo>
                  <a:pt x="6239878" y="1032738"/>
                </a:lnTo>
                <a:lnTo>
                  <a:pt x="6238608" y="1034313"/>
                </a:lnTo>
                <a:lnTo>
                  <a:pt x="6227178" y="1034415"/>
                </a:lnTo>
                <a:lnTo>
                  <a:pt x="6215748" y="1032954"/>
                </a:lnTo>
                <a:lnTo>
                  <a:pt x="6203048" y="1032116"/>
                </a:lnTo>
                <a:lnTo>
                  <a:pt x="6194158" y="1033259"/>
                </a:lnTo>
                <a:lnTo>
                  <a:pt x="6185268" y="1036891"/>
                </a:lnTo>
                <a:lnTo>
                  <a:pt x="6176378" y="1043533"/>
                </a:lnTo>
                <a:lnTo>
                  <a:pt x="6163678" y="1051090"/>
                </a:lnTo>
                <a:lnTo>
                  <a:pt x="6162408" y="1051166"/>
                </a:lnTo>
                <a:lnTo>
                  <a:pt x="6161138" y="1051255"/>
                </a:lnTo>
                <a:lnTo>
                  <a:pt x="6159868" y="1051331"/>
                </a:lnTo>
                <a:lnTo>
                  <a:pt x="6158598" y="1051407"/>
                </a:lnTo>
                <a:lnTo>
                  <a:pt x="6156058" y="1051572"/>
                </a:lnTo>
                <a:lnTo>
                  <a:pt x="6154788" y="1045629"/>
                </a:lnTo>
                <a:lnTo>
                  <a:pt x="6159868" y="1033868"/>
                </a:lnTo>
                <a:lnTo>
                  <a:pt x="6163678" y="1026807"/>
                </a:lnTo>
                <a:lnTo>
                  <a:pt x="6163678" y="1021880"/>
                </a:lnTo>
                <a:lnTo>
                  <a:pt x="6156058" y="1016914"/>
                </a:lnTo>
                <a:lnTo>
                  <a:pt x="6154788" y="1016317"/>
                </a:lnTo>
                <a:lnTo>
                  <a:pt x="6145898" y="1012126"/>
                </a:lnTo>
                <a:lnTo>
                  <a:pt x="6107798" y="987107"/>
                </a:lnTo>
                <a:lnTo>
                  <a:pt x="6090018" y="948804"/>
                </a:lnTo>
                <a:lnTo>
                  <a:pt x="6093828" y="946988"/>
                </a:lnTo>
                <a:lnTo>
                  <a:pt x="6100178" y="951941"/>
                </a:lnTo>
                <a:lnTo>
                  <a:pt x="6110338" y="963587"/>
                </a:lnTo>
                <a:lnTo>
                  <a:pt x="6129388" y="982205"/>
                </a:lnTo>
                <a:lnTo>
                  <a:pt x="6154788" y="999070"/>
                </a:lnTo>
                <a:lnTo>
                  <a:pt x="6182728" y="1012024"/>
                </a:lnTo>
                <a:lnTo>
                  <a:pt x="6209398" y="1018933"/>
                </a:lnTo>
                <a:lnTo>
                  <a:pt x="6227178" y="1021626"/>
                </a:lnTo>
                <a:lnTo>
                  <a:pt x="6237338" y="1024763"/>
                </a:lnTo>
                <a:lnTo>
                  <a:pt x="6241148" y="1028433"/>
                </a:lnTo>
                <a:lnTo>
                  <a:pt x="6241148" y="985367"/>
                </a:lnTo>
                <a:lnTo>
                  <a:pt x="6233528" y="982611"/>
                </a:lnTo>
                <a:lnTo>
                  <a:pt x="6232258" y="978827"/>
                </a:lnTo>
                <a:lnTo>
                  <a:pt x="6232258" y="998804"/>
                </a:lnTo>
                <a:lnTo>
                  <a:pt x="6232258" y="1001903"/>
                </a:lnTo>
                <a:lnTo>
                  <a:pt x="6227178" y="1005319"/>
                </a:lnTo>
                <a:lnTo>
                  <a:pt x="6225908" y="1005217"/>
                </a:lnTo>
                <a:lnTo>
                  <a:pt x="6211938" y="1004112"/>
                </a:lnTo>
                <a:lnTo>
                  <a:pt x="6191618" y="999058"/>
                </a:lnTo>
                <a:lnTo>
                  <a:pt x="6172568" y="991006"/>
                </a:lnTo>
                <a:lnTo>
                  <a:pt x="6133198" y="962469"/>
                </a:lnTo>
                <a:lnTo>
                  <a:pt x="6107798" y="926109"/>
                </a:lnTo>
                <a:lnTo>
                  <a:pt x="6097638" y="885532"/>
                </a:lnTo>
                <a:lnTo>
                  <a:pt x="6105258" y="844346"/>
                </a:lnTo>
                <a:lnTo>
                  <a:pt x="6111608" y="830795"/>
                </a:lnTo>
                <a:lnTo>
                  <a:pt x="6115418" y="827341"/>
                </a:lnTo>
                <a:lnTo>
                  <a:pt x="6116688" y="834021"/>
                </a:lnTo>
                <a:lnTo>
                  <a:pt x="6115418" y="850861"/>
                </a:lnTo>
                <a:lnTo>
                  <a:pt x="6114148" y="864501"/>
                </a:lnTo>
                <a:lnTo>
                  <a:pt x="6114148" y="873696"/>
                </a:lnTo>
                <a:lnTo>
                  <a:pt x="6117958" y="880986"/>
                </a:lnTo>
                <a:lnTo>
                  <a:pt x="6125578" y="888923"/>
                </a:lnTo>
                <a:lnTo>
                  <a:pt x="6131928" y="896302"/>
                </a:lnTo>
                <a:lnTo>
                  <a:pt x="6137008" y="905421"/>
                </a:lnTo>
                <a:lnTo>
                  <a:pt x="6135738" y="909167"/>
                </a:lnTo>
                <a:lnTo>
                  <a:pt x="6139548" y="934326"/>
                </a:lnTo>
                <a:lnTo>
                  <a:pt x="6159868" y="962977"/>
                </a:lnTo>
                <a:lnTo>
                  <a:pt x="6187808" y="986497"/>
                </a:lnTo>
                <a:lnTo>
                  <a:pt x="6218288" y="996264"/>
                </a:lnTo>
                <a:lnTo>
                  <a:pt x="6225908" y="996264"/>
                </a:lnTo>
                <a:lnTo>
                  <a:pt x="6232258" y="998804"/>
                </a:lnTo>
                <a:lnTo>
                  <a:pt x="6232258" y="978827"/>
                </a:lnTo>
                <a:lnTo>
                  <a:pt x="6236068" y="975728"/>
                </a:lnTo>
                <a:lnTo>
                  <a:pt x="6238608" y="975017"/>
                </a:lnTo>
                <a:lnTo>
                  <a:pt x="6239878" y="975118"/>
                </a:lnTo>
                <a:lnTo>
                  <a:pt x="6241148" y="975220"/>
                </a:lnTo>
                <a:lnTo>
                  <a:pt x="6242418" y="975321"/>
                </a:lnTo>
                <a:lnTo>
                  <a:pt x="6244958" y="975537"/>
                </a:lnTo>
                <a:lnTo>
                  <a:pt x="6242418" y="972070"/>
                </a:lnTo>
                <a:lnTo>
                  <a:pt x="6236068" y="966876"/>
                </a:lnTo>
                <a:lnTo>
                  <a:pt x="6222098" y="960437"/>
                </a:lnTo>
                <a:lnTo>
                  <a:pt x="6206858" y="953401"/>
                </a:lnTo>
                <a:lnTo>
                  <a:pt x="6194158" y="943584"/>
                </a:lnTo>
                <a:lnTo>
                  <a:pt x="6187808" y="934986"/>
                </a:lnTo>
                <a:lnTo>
                  <a:pt x="6192888" y="929817"/>
                </a:lnTo>
                <a:lnTo>
                  <a:pt x="6204318" y="926973"/>
                </a:lnTo>
                <a:lnTo>
                  <a:pt x="6190348" y="907948"/>
                </a:lnTo>
                <a:lnTo>
                  <a:pt x="6187808" y="902754"/>
                </a:lnTo>
                <a:lnTo>
                  <a:pt x="6181458" y="889800"/>
                </a:lnTo>
                <a:lnTo>
                  <a:pt x="6177648" y="874941"/>
                </a:lnTo>
                <a:lnTo>
                  <a:pt x="6181458" y="864920"/>
                </a:lnTo>
                <a:lnTo>
                  <a:pt x="6190348" y="861237"/>
                </a:lnTo>
                <a:lnTo>
                  <a:pt x="6197968" y="861237"/>
                </a:lnTo>
                <a:lnTo>
                  <a:pt x="6201778" y="859078"/>
                </a:lnTo>
                <a:lnTo>
                  <a:pt x="6200508" y="856234"/>
                </a:lnTo>
                <a:lnTo>
                  <a:pt x="6194158" y="852678"/>
                </a:lnTo>
                <a:lnTo>
                  <a:pt x="6183998" y="851471"/>
                </a:lnTo>
                <a:lnTo>
                  <a:pt x="6172568" y="852627"/>
                </a:lnTo>
                <a:lnTo>
                  <a:pt x="6162408" y="856157"/>
                </a:lnTo>
                <a:lnTo>
                  <a:pt x="6156058" y="860094"/>
                </a:lnTo>
                <a:lnTo>
                  <a:pt x="6156058" y="862711"/>
                </a:lnTo>
                <a:lnTo>
                  <a:pt x="6161138" y="871029"/>
                </a:lnTo>
                <a:lnTo>
                  <a:pt x="6171298" y="889927"/>
                </a:lnTo>
                <a:lnTo>
                  <a:pt x="6177648" y="907605"/>
                </a:lnTo>
                <a:lnTo>
                  <a:pt x="6177648" y="922261"/>
                </a:lnTo>
                <a:lnTo>
                  <a:pt x="6175108" y="932167"/>
                </a:lnTo>
                <a:lnTo>
                  <a:pt x="6167488" y="940231"/>
                </a:lnTo>
                <a:lnTo>
                  <a:pt x="6167488" y="941362"/>
                </a:lnTo>
                <a:lnTo>
                  <a:pt x="6186538" y="950175"/>
                </a:lnTo>
                <a:lnTo>
                  <a:pt x="6192888" y="954532"/>
                </a:lnTo>
                <a:lnTo>
                  <a:pt x="6192888" y="958608"/>
                </a:lnTo>
                <a:lnTo>
                  <a:pt x="6199238" y="962634"/>
                </a:lnTo>
                <a:lnTo>
                  <a:pt x="6208128" y="965504"/>
                </a:lnTo>
                <a:lnTo>
                  <a:pt x="6217018" y="969937"/>
                </a:lnTo>
                <a:lnTo>
                  <a:pt x="6222098" y="974610"/>
                </a:lnTo>
                <a:lnTo>
                  <a:pt x="6222098" y="979043"/>
                </a:lnTo>
                <a:lnTo>
                  <a:pt x="6215748" y="982776"/>
                </a:lnTo>
                <a:lnTo>
                  <a:pt x="6196698" y="979081"/>
                </a:lnTo>
                <a:lnTo>
                  <a:pt x="6173838" y="961631"/>
                </a:lnTo>
                <a:lnTo>
                  <a:pt x="6154788" y="938517"/>
                </a:lnTo>
                <a:lnTo>
                  <a:pt x="6149708" y="917829"/>
                </a:lnTo>
                <a:lnTo>
                  <a:pt x="6150978" y="911542"/>
                </a:lnTo>
                <a:lnTo>
                  <a:pt x="6149708" y="907770"/>
                </a:lnTo>
                <a:lnTo>
                  <a:pt x="6148438" y="903998"/>
                </a:lnTo>
                <a:lnTo>
                  <a:pt x="6144628" y="895045"/>
                </a:lnTo>
                <a:lnTo>
                  <a:pt x="6137008" y="884555"/>
                </a:lnTo>
                <a:lnTo>
                  <a:pt x="6125578" y="862723"/>
                </a:lnTo>
                <a:lnTo>
                  <a:pt x="6124308" y="843216"/>
                </a:lnTo>
                <a:lnTo>
                  <a:pt x="6130658" y="826643"/>
                </a:lnTo>
                <a:lnTo>
                  <a:pt x="6147168" y="813625"/>
                </a:lnTo>
                <a:lnTo>
                  <a:pt x="6158598" y="806005"/>
                </a:lnTo>
                <a:lnTo>
                  <a:pt x="6163678" y="799985"/>
                </a:lnTo>
                <a:lnTo>
                  <a:pt x="6161138" y="795693"/>
                </a:lnTo>
                <a:lnTo>
                  <a:pt x="6150978" y="793254"/>
                </a:lnTo>
                <a:lnTo>
                  <a:pt x="6124308" y="798753"/>
                </a:lnTo>
                <a:lnTo>
                  <a:pt x="6119228" y="799807"/>
                </a:lnTo>
                <a:lnTo>
                  <a:pt x="6116688" y="802830"/>
                </a:lnTo>
                <a:lnTo>
                  <a:pt x="6098908" y="824001"/>
                </a:lnTo>
                <a:lnTo>
                  <a:pt x="6097638" y="828573"/>
                </a:lnTo>
                <a:lnTo>
                  <a:pt x="6090018" y="855967"/>
                </a:lnTo>
                <a:lnTo>
                  <a:pt x="6088748" y="860526"/>
                </a:lnTo>
                <a:lnTo>
                  <a:pt x="6083668" y="904049"/>
                </a:lnTo>
                <a:lnTo>
                  <a:pt x="6083668" y="990752"/>
                </a:lnTo>
                <a:lnTo>
                  <a:pt x="6100178" y="1005535"/>
                </a:lnTo>
                <a:lnTo>
                  <a:pt x="6120498" y="1018908"/>
                </a:lnTo>
                <a:lnTo>
                  <a:pt x="6135738" y="1024547"/>
                </a:lnTo>
                <a:lnTo>
                  <a:pt x="6144628" y="1028369"/>
                </a:lnTo>
                <a:lnTo>
                  <a:pt x="6145898" y="1036294"/>
                </a:lnTo>
                <a:lnTo>
                  <a:pt x="6144628" y="1055458"/>
                </a:lnTo>
                <a:lnTo>
                  <a:pt x="6152248" y="1070686"/>
                </a:lnTo>
                <a:lnTo>
                  <a:pt x="6164948" y="1077709"/>
                </a:lnTo>
                <a:lnTo>
                  <a:pt x="6177648" y="1072235"/>
                </a:lnTo>
                <a:lnTo>
                  <a:pt x="6201778" y="1059700"/>
                </a:lnTo>
                <a:lnTo>
                  <a:pt x="6234798" y="1052410"/>
                </a:lnTo>
                <a:lnTo>
                  <a:pt x="6267818" y="1047902"/>
                </a:lnTo>
                <a:lnTo>
                  <a:pt x="6289408" y="1043673"/>
                </a:lnTo>
                <a:lnTo>
                  <a:pt x="6297028" y="1040765"/>
                </a:lnTo>
                <a:lnTo>
                  <a:pt x="6297028" y="1043063"/>
                </a:lnTo>
                <a:lnTo>
                  <a:pt x="6295758" y="1072730"/>
                </a:lnTo>
                <a:lnTo>
                  <a:pt x="6297028" y="1078395"/>
                </a:lnTo>
                <a:lnTo>
                  <a:pt x="6302108" y="1077531"/>
                </a:lnTo>
                <a:lnTo>
                  <a:pt x="6307188" y="1077544"/>
                </a:lnTo>
                <a:lnTo>
                  <a:pt x="6307188" y="1080389"/>
                </a:lnTo>
                <a:lnTo>
                  <a:pt x="6303378" y="1085989"/>
                </a:lnTo>
                <a:lnTo>
                  <a:pt x="6295758" y="1094219"/>
                </a:lnTo>
                <a:lnTo>
                  <a:pt x="6288138" y="1100594"/>
                </a:lnTo>
                <a:lnTo>
                  <a:pt x="6283058" y="1108163"/>
                </a:lnTo>
                <a:lnTo>
                  <a:pt x="6283058" y="1111046"/>
                </a:lnTo>
                <a:lnTo>
                  <a:pt x="6288138" y="1114983"/>
                </a:lnTo>
                <a:lnTo>
                  <a:pt x="6299568" y="1116152"/>
                </a:lnTo>
                <a:lnTo>
                  <a:pt x="6312268" y="1114628"/>
                </a:lnTo>
                <a:lnTo>
                  <a:pt x="6321158" y="1110500"/>
                </a:lnTo>
                <a:lnTo>
                  <a:pt x="6326238" y="1106474"/>
                </a:lnTo>
                <a:lnTo>
                  <a:pt x="6330048" y="1106284"/>
                </a:lnTo>
                <a:lnTo>
                  <a:pt x="6333858" y="1109865"/>
                </a:lnTo>
                <a:lnTo>
                  <a:pt x="6349098" y="1117003"/>
                </a:lnTo>
                <a:lnTo>
                  <a:pt x="6366878" y="1119200"/>
                </a:lnTo>
                <a:lnTo>
                  <a:pt x="6384658" y="1116520"/>
                </a:lnTo>
                <a:lnTo>
                  <a:pt x="6397358" y="1109014"/>
                </a:lnTo>
                <a:lnTo>
                  <a:pt x="6410058" y="1096429"/>
                </a:lnTo>
                <a:lnTo>
                  <a:pt x="6396088" y="1084084"/>
                </a:lnTo>
                <a:lnTo>
                  <a:pt x="6385928" y="1070165"/>
                </a:lnTo>
                <a:lnTo>
                  <a:pt x="6382118" y="1054417"/>
                </a:lnTo>
                <a:lnTo>
                  <a:pt x="6384658" y="1037539"/>
                </a:lnTo>
                <a:lnTo>
                  <a:pt x="6393548" y="1020229"/>
                </a:lnTo>
                <a:lnTo>
                  <a:pt x="6399898" y="1008354"/>
                </a:lnTo>
                <a:lnTo>
                  <a:pt x="6402438" y="999032"/>
                </a:lnTo>
                <a:lnTo>
                  <a:pt x="6407518" y="984745"/>
                </a:lnTo>
                <a:lnTo>
                  <a:pt x="6420218" y="957948"/>
                </a:lnTo>
                <a:lnTo>
                  <a:pt x="6431648" y="930871"/>
                </a:lnTo>
                <a:lnTo>
                  <a:pt x="6441808" y="897788"/>
                </a:lnTo>
                <a:lnTo>
                  <a:pt x="6449428" y="861225"/>
                </a:lnTo>
                <a:lnTo>
                  <a:pt x="6454508" y="823734"/>
                </a:lnTo>
                <a:lnTo>
                  <a:pt x="6455778" y="786765"/>
                </a:lnTo>
                <a:lnTo>
                  <a:pt x="6455778" y="766508"/>
                </a:lnTo>
                <a:close/>
              </a:path>
              <a:path w="6456044" h="9404350">
                <a:moveTo>
                  <a:pt x="6455791" y="717092"/>
                </a:moveTo>
                <a:lnTo>
                  <a:pt x="6451981" y="675805"/>
                </a:lnTo>
                <a:lnTo>
                  <a:pt x="6444361" y="631901"/>
                </a:lnTo>
                <a:lnTo>
                  <a:pt x="6441821" y="623608"/>
                </a:lnTo>
                <a:lnTo>
                  <a:pt x="6441821" y="695642"/>
                </a:lnTo>
                <a:lnTo>
                  <a:pt x="6432931" y="701205"/>
                </a:lnTo>
                <a:lnTo>
                  <a:pt x="6425311" y="701205"/>
                </a:lnTo>
                <a:lnTo>
                  <a:pt x="6424041" y="701205"/>
                </a:lnTo>
                <a:lnTo>
                  <a:pt x="6422771" y="703503"/>
                </a:lnTo>
                <a:lnTo>
                  <a:pt x="6425311" y="713295"/>
                </a:lnTo>
                <a:lnTo>
                  <a:pt x="6424041" y="722795"/>
                </a:lnTo>
                <a:lnTo>
                  <a:pt x="6418961" y="731062"/>
                </a:lnTo>
                <a:lnTo>
                  <a:pt x="6411341" y="735482"/>
                </a:lnTo>
                <a:lnTo>
                  <a:pt x="6403721" y="733437"/>
                </a:lnTo>
                <a:lnTo>
                  <a:pt x="6402451" y="731456"/>
                </a:lnTo>
                <a:lnTo>
                  <a:pt x="6403721" y="728840"/>
                </a:lnTo>
                <a:lnTo>
                  <a:pt x="6410071" y="726376"/>
                </a:lnTo>
                <a:lnTo>
                  <a:pt x="6412611" y="721194"/>
                </a:lnTo>
                <a:lnTo>
                  <a:pt x="6412611" y="710971"/>
                </a:lnTo>
                <a:lnTo>
                  <a:pt x="6415151" y="705637"/>
                </a:lnTo>
                <a:lnTo>
                  <a:pt x="6416421" y="704227"/>
                </a:lnTo>
                <a:lnTo>
                  <a:pt x="6422771" y="682485"/>
                </a:lnTo>
                <a:lnTo>
                  <a:pt x="6413881" y="641223"/>
                </a:lnTo>
                <a:lnTo>
                  <a:pt x="6397371" y="592785"/>
                </a:lnTo>
                <a:lnTo>
                  <a:pt x="6373241" y="549452"/>
                </a:lnTo>
                <a:lnTo>
                  <a:pt x="6364351" y="534631"/>
                </a:lnTo>
                <a:lnTo>
                  <a:pt x="6359271" y="524116"/>
                </a:lnTo>
                <a:lnTo>
                  <a:pt x="6389751" y="560108"/>
                </a:lnTo>
                <a:lnTo>
                  <a:pt x="6408801" y="594995"/>
                </a:lnTo>
                <a:lnTo>
                  <a:pt x="6427851" y="650138"/>
                </a:lnTo>
                <a:lnTo>
                  <a:pt x="6431661" y="665378"/>
                </a:lnTo>
                <a:lnTo>
                  <a:pt x="6439281" y="682129"/>
                </a:lnTo>
                <a:lnTo>
                  <a:pt x="6441821" y="695642"/>
                </a:lnTo>
                <a:lnTo>
                  <a:pt x="6441821" y="623608"/>
                </a:lnTo>
                <a:lnTo>
                  <a:pt x="6435471" y="602856"/>
                </a:lnTo>
                <a:lnTo>
                  <a:pt x="6429121" y="585482"/>
                </a:lnTo>
                <a:lnTo>
                  <a:pt x="6426581" y="576757"/>
                </a:lnTo>
                <a:lnTo>
                  <a:pt x="6415151" y="559562"/>
                </a:lnTo>
                <a:lnTo>
                  <a:pt x="6377051" y="516724"/>
                </a:lnTo>
                <a:lnTo>
                  <a:pt x="6393561" y="516851"/>
                </a:lnTo>
                <a:lnTo>
                  <a:pt x="6402451" y="516928"/>
                </a:lnTo>
                <a:lnTo>
                  <a:pt x="6426581" y="512851"/>
                </a:lnTo>
                <a:lnTo>
                  <a:pt x="6443091" y="502653"/>
                </a:lnTo>
                <a:lnTo>
                  <a:pt x="6449441" y="489953"/>
                </a:lnTo>
                <a:lnTo>
                  <a:pt x="6441821" y="478383"/>
                </a:lnTo>
                <a:lnTo>
                  <a:pt x="6438011" y="475957"/>
                </a:lnTo>
                <a:lnTo>
                  <a:pt x="6438011" y="473506"/>
                </a:lnTo>
                <a:lnTo>
                  <a:pt x="6441821" y="469582"/>
                </a:lnTo>
                <a:lnTo>
                  <a:pt x="6451981" y="446709"/>
                </a:lnTo>
                <a:lnTo>
                  <a:pt x="6446901" y="417703"/>
                </a:lnTo>
                <a:lnTo>
                  <a:pt x="6438011" y="401231"/>
                </a:lnTo>
                <a:lnTo>
                  <a:pt x="6432931" y="391820"/>
                </a:lnTo>
                <a:lnTo>
                  <a:pt x="6417691" y="382295"/>
                </a:lnTo>
                <a:lnTo>
                  <a:pt x="6417691" y="470420"/>
                </a:lnTo>
                <a:lnTo>
                  <a:pt x="6417691" y="475627"/>
                </a:lnTo>
                <a:lnTo>
                  <a:pt x="6413881" y="482396"/>
                </a:lnTo>
                <a:lnTo>
                  <a:pt x="6406261" y="488035"/>
                </a:lnTo>
                <a:lnTo>
                  <a:pt x="6396101" y="490816"/>
                </a:lnTo>
                <a:lnTo>
                  <a:pt x="6388481" y="489038"/>
                </a:lnTo>
                <a:lnTo>
                  <a:pt x="6416421" y="466229"/>
                </a:lnTo>
                <a:lnTo>
                  <a:pt x="6417691" y="470420"/>
                </a:lnTo>
                <a:lnTo>
                  <a:pt x="6417691" y="382295"/>
                </a:lnTo>
                <a:lnTo>
                  <a:pt x="6411341" y="378333"/>
                </a:lnTo>
                <a:lnTo>
                  <a:pt x="6410071" y="378218"/>
                </a:lnTo>
                <a:lnTo>
                  <a:pt x="6408801" y="378104"/>
                </a:lnTo>
                <a:lnTo>
                  <a:pt x="6407531" y="377990"/>
                </a:lnTo>
                <a:lnTo>
                  <a:pt x="6406261" y="377875"/>
                </a:lnTo>
                <a:lnTo>
                  <a:pt x="6404991" y="377761"/>
                </a:lnTo>
                <a:lnTo>
                  <a:pt x="6403721" y="377647"/>
                </a:lnTo>
                <a:lnTo>
                  <a:pt x="6402451" y="377545"/>
                </a:lnTo>
                <a:lnTo>
                  <a:pt x="6399911" y="377317"/>
                </a:lnTo>
                <a:lnTo>
                  <a:pt x="6393561" y="379310"/>
                </a:lnTo>
                <a:lnTo>
                  <a:pt x="6393561" y="384022"/>
                </a:lnTo>
                <a:lnTo>
                  <a:pt x="6399911" y="391134"/>
                </a:lnTo>
                <a:lnTo>
                  <a:pt x="6404991" y="398475"/>
                </a:lnTo>
                <a:lnTo>
                  <a:pt x="6407531" y="408203"/>
                </a:lnTo>
                <a:lnTo>
                  <a:pt x="6407531" y="417487"/>
                </a:lnTo>
                <a:lnTo>
                  <a:pt x="6403721" y="423481"/>
                </a:lnTo>
                <a:lnTo>
                  <a:pt x="6399911" y="425094"/>
                </a:lnTo>
                <a:lnTo>
                  <a:pt x="6396101" y="421855"/>
                </a:lnTo>
                <a:lnTo>
                  <a:pt x="6393561" y="416280"/>
                </a:lnTo>
                <a:lnTo>
                  <a:pt x="6388481" y="411645"/>
                </a:lnTo>
                <a:lnTo>
                  <a:pt x="6384671" y="408165"/>
                </a:lnTo>
                <a:lnTo>
                  <a:pt x="6377051" y="406539"/>
                </a:lnTo>
                <a:lnTo>
                  <a:pt x="6377051" y="433158"/>
                </a:lnTo>
                <a:lnTo>
                  <a:pt x="6377051" y="438873"/>
                </a:lnTo>
                <a:lnTo>
                  <a:pt x="6347841" y="466128"/>
                </a:lnTo>
                <a:lnTo>
                  <a:pt x="6312281" y="471487"/>
                </a:lnTo>
                <a:lnTo>
                  <a:pt x="6300851" y="466521"/>
                </a:lnTo>
                <a:lnTo>
                  <a:pt x="6299581" y="465963"/>
                </a:lnTo>
                <a:lnTo>
                  <a:pt x="6295771" y="463232"/>
                </a:lnTo>
                <a:lnTo>
                  <a:pt x="6290691" y="459651"/>
                </a:lnTo>
                <a:lnTo>
                  <a:pt x="6284341" y="455663"/>
                </a:lnTo>
                <a:lnTo>
                  <a:pt x="6277991" y="451764"/>
                </a:lnTo>
                <a:lnTo>
                  <a:pt x="6264021" y="442950"/>
                </a:lnTo>
                <a:lnTo>
                  <a:pt x="6258941" y="437413"/>
                </a:lnTo>
                <a:lnTo>
                  <a:pt x="6264021" y="436638"/>
                </a:lnTo>
                <a:lnTo>
                  <a:pt x="6277991" y="442074"/>
                </a:lnTo>
                <a:lnTo>
                  <a:pt x="6303391" y="452145"/>
                </a:lnTo>
                <a:lnTo>
                  <a:pt x="6322441" y="455447"/>
                </a:lnTo>
                <a:lnTo>
                  <a:pt x="6338951" y="451980"/>
                </a:lnTo>
                <a:lnTo>
                  <a:pt x="6352921" y="441744"/>
                </a:lnTo>
                <a:lnTo>
                  <a:pt x="6359271" y="435889"/>
                </a:lnTo>
                <a:lnTo>
                  <a:pt x="6365621" y="431520"/>
                </a:lnTo>
                <a:lnTo>
                  <a:pt x="6370701" y="429044"/>
                </a:lnTo>
                <a:lnTo>
                  <a:pt x="6371971" y="428980"/>
                </a:lnTo>
                <a:lnTo>
                  <a:pt x="6373241" y="428917"/>
                </a:lnTo>
                <a:lnTo>
                  <a:pt x="6377051" y="433158"/>
                </a:lnTo>
                <a:lnTo>
                  <a:pt x="6377051" y="406539"/>
                </a:lnTo>
                <a:lnTo>
                  <a:pt x="6373241" y="405726"/>
                </a:lnTo>
                <a:lnTo>
                  <a:pt x="6361811" y="408825"/>
                </a:lnTo>
                <a:lnTo>
                  <a:pt x="6355461" y="417385"/>
                </a:lnTo>
                <a:lnTo>
                  <a:pt x="6349111" y="428586"/>
                </a:lnTo>
                <a:lnTo>
                  <a:pt x="6340221" y="432473"/>
                </a:lnTo>
                <a:lnTo>
                  <a:pt x="6322441" y="430618"/>
                </a:lnTo>
                <a:lnTo>
                  <a:pt x="6291961" y="424637"/>
                </a:lnTo>
                <a:lnTo>
                  <a:pt x="6295771" y="381533"/>
                </a:lnTo>
                <a:lnTo>
                  <a:pt x="6291961" y="381596"/>
                </a:lnTo>
                <a:lnTo>
                  <a:pt x="6288151" y="381660"/>
                </a:lnTo>
                <a:lnTo>
                  <a:pt x="6280531" y="381787"/>
                </a:lnTo>
                <a:lnTo>
                  <a:pt x="6272911" y="381901"/>
                </a:lnTo>
                <a:lnTo>
                  <a:pt x="6265291" y="382028"/>
                </a:lnTo>
                <a:lnTo>
                  <a:pt x="6261481" y="382143"/>
                </a:lnTo>
                <a:lnTo>
                  <a:pt x="6260211" y="382206"/>
                </a:lnTo>
                <a:lnTo>
                  <a:pt x="6258941" y="382282"/>
                </a:lnTo>
                <a:lnTo>
                  <a:pt x="6257671" y="382346"/>
                </a:lnTo>
                <a:lnTo>
                  <a:pt x="6256401" y="382422"/>
                </a:lnTo>
                <a:lnTo>
                  <a:pt x="6255131" y="382485"/>
                </a:lnTo>
                <a:lnTo>
                  <a:pt x="6252591" y="382625"/>
                </a:lnTo>
                <a:lnTo>
                  <a:pt x="6251321" y="382701"/>
                </a:lnTo>
                <a:lnTo>
                  <a:pt x="6250051" y="382765"/>
                </a:lnTo>
                <a:lnTo>
                  <a:pt x="6248781" y="382841"/>
                </a:lnTo>
                <a:lnTo>
                  <a:pt x="6247511" y="382905"/>
                </a:lnTo>
                <a:lnTo>
                  <a:pt x="6246241" y="382968"/>
                </a:lnTo>
                <a:lnTo>
                  <a:pt x="6244971" y="383044"/>
                </a:lnTo>
                <a:lnTo>
                  <a:pt x="6243701" y="383108"/>
                </a:lnTo>
                <a:lnTo>
                  <a:pt x="6234811" y="385953"/>
                </a:lnTo>
                <a:lnTo>
                  <a:pt x="6232271" y="391871"/>
                </a:lnTo>
                <a:lnTo>
                  <a:pt x="6232271" y="398297"/>
                </a:lnTo>
                <a:lnTo>
                  <a:pt x="6227191" y="400481"/>
                </a:lnTo>
                <a:lnTo>
                  <a:pt x="6219571" y="398957"/>
                </a:lnTo>
                <a:lnTo>
                  <a:pt x="6217031" y="398462"/>
                </a:lnTo>
                <a:lnTo>
                  <a:pt x="6186551" y="388772"/>
                </a:lnTo>
                <a:lnTo>
                  <a:pt x="6176391" y="385876"/>
                </a:lnTo>
                <a:lnTo>
                  <a:pt x="6168771" y="383844"/>
                </a:lnTo>
                <a:lnTo>
                  <a:pt x="6149721" y="380720"/>
                </a:lnTo>
                <a:lnTo>
                  <a:pt x="6147181" y="377202"/>
                </a:lnTo>
                <a:lnTo>
                  <a:pt x="6154801" y="373786"/>
                </a:lnTo>
                <a:lnTo>
                  <a:pt x="6172581" y="371830"/>
                </a:lnTo>
                <a:lnTo>
                  <a:pt x="6173851" y="371754"/>
                </a:lnTo>
                <a:lnTo>
                  <a:pt x="6175121" y="371678"/>
                </a:lnTo>
                <a:lnTo>
                  <a:pt x="6176391" y="371589"/>
                </a:lnTo>
                <a:lnTo>
                  <a:pt x="6184011" y="371106"/>
                </a:lnTo>
                <a:lnTo>
                  <a:pt x="6194171" y="369773"/>
                </a:lnTo>
                <a:lnTo>
                  <a:pt x="6203061" y="368020"/>
                </a:lnTo>
                <a:lnTo>
                  <a:pt x="6210681" y="366039"/>
                </a:lnTo>
                <a:lnTo>
                  <a:pt x="6220841" y="362572"/>
                </a:lnTo>
                <a:lnTo>
                  <a:pt x="6228461" y="361340"/>
                </a:lnTo>
                <a:lnTo>
                  <a:pt x="6231001" y="362331"/>
                </a:lnTo>
                <a:lnTo>
                  <a:pt x="6231001" y="365582"/>
                </a:lnTo>
                <a:lnTo>
                  <a:pt x="6233541" y="369290"/>
                </a:lnTo>
                <a:lnTo>
                  <a:pt x="6243701" y="372313"/>
                </a:lnTo>
                <a:lnTo>
                  <a:pt x="6258941" y="374053"/>
                </a:lnTo>
                <a:lnTo>
                  <a:pt x="6275451" y="373938"/>
                </a:lnTo>
                <a:lnTo>
                  <a:pt x="6283071" y="372757"/>
                </a:lnTo>
                <a:lnTo>
                  <a:pt x="6288151" y="369747"/>
                </a:lnTo>
                <a:lnTo>
                  <a:pt x="6290691" y="363296"/>
                </a:lnTo>
                <a:lnTo>
                  <a:pt x="6293231" y="340321"/>
                </a:lnTo>
                <a:lnTo>
                  <a:pt x="6294501" y="331927"/>
                </a:lnTo>
                <a:lnTo>
                  <a:pt x="6297041" y="333197"/>
                </a:lnTo>
                <a:lnTo>
                  <a:pt x="6300851" y="333705"/>
                </a:lnTo>
                <a:lnTo>
                  <a:pt x="6302121" y="333629"/>
                </a:lnTo>
                <a:lnTo>
                  <a:pt x="6303391" y="333540"/>
                </a:lnTo>
                <a:lnTo>
                  <a:pt x="6304661" y="333463"/>
                </a:lnTo>
                <a:lnTo>
                  <a:pt x="6305931" y="333375"/>
                </a:lnTo>
                <a:lnTo>
                  <a:pt x="6313551" y="332308"/>
                </a:lnTo>
                <a:lnTo>
                  <a:pt x="6322441" y="330581"/>
                </a:lnTo>
                <a:lnTo>
                  <a:pt x="6323711" y="330517"/>
                </a:lnTo>
                <a:lnTo>
                  <a:pt x="6324981" y="330441"/>
                </a:lnTo>
                <a:lnTo>
                  <a:pt x="6326251" y="330377"/>
                </a:lnTo>
                <a:lnTo>
                  <a:pt x="6327521" y="330314"/>
                </a:lnTo>
                <a:lnTo>
                  <a:pt x="6328791" y="330238"/>
                </a:lnTo>
                <a:lnTo>
                  <a:pt x="6330061" y="330174"/>
                </a:lnTo>
                <a:lnTo>
                  <a:pt x="6331331" y="330111"/>
                </a:lnTo>
                <a:lnTo>
                  <a:pt x="6332601" y="330034"/>
                </a:lnTo>
                <a:lnTo>
                  <a:pt x="6333871" y="329971"/>
                </a:lnTo>
                <a:lnTo>
                  <a:pt x="6335141" y="329895"/>
                </a:lnTo>
                <a:lnTo>
                  <a:pt x="6336411" y="329831"/>
                </a:lnTo>
                <a:lnTo>
                  <a:pt x="6337681" y="329768"/>
                </a:lnTo>
                <a:lnTo>
                  <a:pt x="6338951" y="329692"/>
                </a:lnTo>
                <a:lnTo>
                  <a:pt x="6340221" y="329628"/>
                </a:lnTo>
                <a:lnTo>
                  <a:pt x="6341491" y="329565"/>
                </a:lnTo>
                <a:lnTo>
                  <a:pt x="6342761" y="329488"/>
                </a:lnTo>
                <a:lnTo>
                  <a:pt x="6344031" y="329425"/>
                </a:lnTo>
                <a:lnTo>
                  <a:pt x="6349111" y="329145"/>
                </a:lnTo>
                <a:lnTo>
                  <a:pt x="6368161" y="336880"/>
                </a:lnTo>
                <a:lnTo>
                  <a:pt x="6383401" y="350621"/>
                </a:lnTo>
                <a:lnTo>
                  <a:pt x="6396101" y="367233"/>
                </a:lnTo>
                <a:lnTo>
                  <a:pt x="6412611" y="352526"/>
                </a:lnTo>
                <a:lnTo>
                  <a:pt x="6425311" y="331304"/>
                </a:lnTo>
                <a:lnTo>
                  <a:pt x="6421501" y="309676"/>
                </a:lnTo>
                <a:lnTo>
                  <a:pt x="6411341" y="300075"/>
                </a:lnTo>
                <a:lnTo>
                  <a:pt x="6403721" y="292874"/>
                </a:lnTo>
                <a:lnTo>
                  <a:pt x="6375781" y="286118"/>
                </a:lnTo>
                <a:lnTo>
                  <a:pt x="6352921" y="277355"/>
                </a:lnTo>
                <a:lnTo>
                  <a:pt x="6356731" y="257746"/>
                </a:lnTo>
                <a:lnTo>
                  <a:pt x="6378321" y="237324"/>
                </a:lnTo>
                <a:lnTo>
                  <a:pt x="6415151" y="226098"/>
                </a:lnTo>
                <a:lnTo>
                  <a:pt x="6416421" y="225996"/>
                </a:lnTo>
                <a:lnTo>
                  <a:pt x="6417691" y="225894"/>
                </a:lnTo>
                <a:lnTo>
                  <a:pt x="6418961" y="225793"/>
                </a:lnTo>
                <a:lnTo>
                  <a:pt x="6445631" y="223608"/>
                </a:lnTo>
                <a:lnTo>
                  <a:pt x="6446901" y="160870"/>
                </a:lnTo>
                <a:lnTo>
                  <a:pt x="6411341" y="167614"/>
                </a:lnTo>
                <a:lnTo>
                  <a:pt x="6424041" y="152146"/>
                </a:lnTo>
                <a:lnTo>
                  <a:pt x="6439281" y="114490"/>
                </a:lnTo>
                <a:lnTo>
                  <a:pt x="6446901" y="63042"/>
                </a:lnTo>
                <a:lnTo>
                  <a:pt x="6445631" y="20332"/>
                </a:lnTo>
                <a:lnTo>
                  <a:pt x="6432931" y="8851"/>
                </a:lnTo>
                <a:lnTo>
                  <a:pt x="6426581" y="10071"/>
                </a:lnTo>
                <a:lnTo>
                  <a:pt x="6425311" y="10172"/>
                </a:lnTo>
                <a:lnTo>
                  <a:pt x="6424041" y="10274"/>
                </a:lnTo>
                <a:lnTo>
                  <a:pt x="6422771" y="10375"/>
                </a:lnTo>
                <a:lnTo>
                  <a:pt x="6421501" y="10477"/>
                </a:lnTo>
                <a:lnTo>
                  <a:pt x="6417691" y="10795"/>
                </a:lnTo>
                <a:lnTo>
                  <a:pt x="6417691" y="113626"/>
                </a:lnTo>
                <a:lnTo>
                  <a:pt x="6411341" y="131914"/>
                </a:lnTo>
                <a:lnTo>
                  <a:pt x="6404991" y="150202"/>
                </a:lnTo>
                <a:lnTo>
                  <a:pt x="6384671" y="193319"/>
                </a:lnTo>
                <a:lnTo>
                  <a:pt x="6363081" y="223139"/>
                </a:lnTo>
                <a:lnTo>
                  <a:pt x="6356731" y="228257"/>
                </a:lnTo>
                <a:lnTo>
                  <a:pt x="6355461" y="228155"/>
                </a:lnTo>
                <a:lnTo>
                  <a:pt x="6354191" y="228041"/>
                </a:lnTo>
                <a:lnTo>
                  <a:pt x="6352921" y="227939"/>
                </a:lnTo>
                <a:lnTo>
                  <a:pt x="6354191" y="222796"/>
                </a:lnTo>
                <a:lnTo>
                  <a:pt x="6359271" y="213474"/>
                </a:lnTo>
                <a:lnTo>
                  <a:pt x="6374511" y="189191"/>
                </a:lnTo>
                <a:lnTo>
                  <a:pt x="6389751" y="159258"/>
                </a:lnTo>
                <a:lnTo>
                  <a:pt x="6402451" y="132270"/>
                </a:lnTo>
                <a:lnTo>
                  <a:pt x="6407531" y="116814"/>
                </a:lnTo>
                <a:lnTo>
                  <a:pt x="6407531" y="111239"/>
                </a:lnTo>
                <a:lnTo>
                  <a:pt x="6410071" y="105194"/>
                </a:lnTo>
                <a:lnTo>
                  <a:pt x="6412611" y="103390"/>
                </a:lnTo>
                <a:lnTo>
                  <a:pt x="6417691" y="113626"/>
                </a:lnTo>
                <a:lnTo>
                  <a:pt x="6417691" y="10795"/>
                </a:lnTo>
                <a:lnTo>
                  <a:pt x="6416421" y="10896"/>
                </a:lnTo>
                <a:lnTo>
                  <a:pt x="6415151" y="10998"/>
                </a:lnTo>
                <a:lnTo>
                  <a:pt x="6413881" y="11099"/>
                </a:lnTo>
                <a:lnTo>
                  <a:pt x="6412611" y="11201"/>
                </a:lnTo>
                <a:lnTo>
                  <a:pt x="6412611" y="52946"/>
                </a:lnTo>
                <a:lnTo>
                  <a:pt x="6410071" y="76454"/>
                </a:lnTo>
                <a:lnTo>
                  <a:pt x="6402451" y="104838"/>
                </a:lnTo>
                <a:lnTo>
                  <a:pt x="6391021" y="132346"/>
                </a:lnTo>
                <a:lnTo>
                  <a:pt x="6377051" y="161112"/>
                </a:lnTo>
                <a:lnTo>
                  <a:pt x="6363081" y="161112"/>
                </a:lnTo>
                <a:lnTo>
                  <a:pt x="6363081" y="183095"/>
                </a:lnTo>
                <a:lnTo>
                  <a:pt x="6363081" y="185534"/>
                </a:lnTo>
                <a:lnTo>
                  <a:pt x="6359271" y="192239"/>
                </a:lnTo>
                <a:lnTo>
                  <a:pt x="6352921" y="196469"/>
                </a:lnTo>
                <a:lnTo>
                  <a:pt x="6349111" y="199009"/>
                </a:lnTo>
                <a:lnTo>
                  <a:pt x="6338951" y="203136"/>
                </a:lnTo>
                <a:lnTo>
                  <a:pt x="6336411" y="202501"/>
                </a:lnTo>
                <a:lnTo>
                  <a:pt x="6335141" y="202196"/>
                </a:lnTo>
                <a:lnTo>
                  <a:pt x="6335141" y="225933"/>
                </a:lnTo>
                <a:lnTo>
                  <a:pt x="6333871" y="234442"/>
                </a:lnTo>
                <a:lnTo>
                  <a:pt x="6316091" y="252374"/>
                </a:lnTo>
                <a:lnTo>
                  <a:pt x="6297041" y="267068"/>
                </a:lnTo>
                <a:lnTo>
                  <a:pt x="6289421" y="268312"/>
                </a:lnTo>
                <a:lnTo>
                  <a:pt x="6288151" y="254393"/>
                </a:lnTo>
                <a:lnTo>
                  <a:pt x="6290691" y="223621"/>
                </a:lnTo>
                <a:lnTo>
                  <a:pt x="6312281" y="223494"/>
                </a:lnTo>
                <a:lnTo>
                  <a:pt x="6319901" y="223456"/>
                </a:lnTo>
                <a:lnTo>
                  <a:pt x="6335141" y="225933"/>
                </a:lnTo>
                <a:lnTo>
                  <a:pt x="6335141" y="202196"/>
                </a:lnTo>
                <a:lnTo>
                  <a:pt x="6333871" y="201879"/>
                </a:lnTo>
                <a:lnTo>
                  <a:pt x="6332601" y="198704"/>
                </a:lnTo>
                <a:lnTo>
                  <a:pt x="6327521" y="196113"/>
                </a:lnTo>
                <a:lnTo>
                  <a:pt x="6317361" y="196113"/>
                </a:lnTo>
                <a:lnTo>
                  <a:pt x="6312281" y="192735"/>
                </a:lnTo>
                <a:lnTo>
                  <a:pt x="6312281" y="188607"/>
                </a:lnTo>
                <a:lnTo>
                  <a:pt x="6313551" y="185051"/>
                </a:lnTo>
                <a:lnTo>
                  <a:pt x="6318631" y="182740"/>
                </a:lnTo>
                <a:lnTo>
                  <a:pt x="6326251" y="181483"/>
                </a:lnTo>
                <a:lnTo>
                  <a:pt x="6330061" y="181356"/>
                </a:lnTo>
                <a:lnTo>
                  <a:pt x="6352921" y="181330"/>
                </a:lnTo>
                <a:lnTo>
                  <a:pt x="6363081" y="183095"/>
                </a:lnTo>
                <a:lnTo>
                  <a:pt x="6363081" y="161112"/>
                </a:lnTo>
                <a:lnTo>
                  <a:pt x="6312281" y="161112"/>
                </a:lnTo>
                <a:lnTo>
                  <a:pt x="6288151" y="161112"/>
                </a:lnTo>
                <a:lnTo>
                  <a:pt x="6281801" y="161112"/>
                </a:lnTo>
                <a:lnTo>
                  <a:pt x="6285611" y="140004"/>
                </a:lnTo>
                <a:lnTo>
                  <a:pt x="6288151" y="104902"/>
                </a:lnTo>
                <a:lnTo>
                  <a:pt x="6288151" y="78587"/>
                </a:lnTo>
                <a:lnTo>
                  <a:pt x="6317361" y="64401"/>
                </a:lnTo>
                <a:lnTo>
                  <a:pt x="6342761" y="53949"/>
                </a:lnTo>
                <a:lnTo>
                  <a:pt x="6371971" y="45034"/>
                </a:lnTo>
                <a:lnTo>
                  <a:pt x="6397371" y="39712"/>
                </a:lnTo>
                <a:lnTo>
                  <a:pt x="6399911" y="39789"/>
                </a:lnTo>
                <a:lnTo>
                  <a:pt x="6403721" y="39890"/>
                </a:lnTo>
                <a:lnTo>
                  <a:pt x="6407531" y="40005"/>
                </a:lnTo>
                <a:lnTo>
                  <a:pt x="6410071" y="40068"/>
                </a:lnTo>
                <a:lnTo>
                  <a:pt x="6412611" y="52946"/>
                </a:lnTo>
                <a:lnTo>
                  <a:pt x="6412611" y="11201"/>
                </a:lnTo>
                <a:lnTo>
                  <a:pt x="6411341" y="11264"/>
                </a:lnTo>
                <a:lnTo>
                  <a:pt x="6410071" y="11328"/>
                </a:lnTo>
                <a:lnTo>
                  <a:pt x="6408801" y="11391"/>
                </a:lnTo>
                <a:lnTo>
                  <a:pt x="6407531" y="11455"/>
                </a:lnTo>
                <a:lnTo>
                  <a:pt x="6406261" y="11531"/>
                </a:lnTo>
                <a:lnTo>
                  <a:pt x="6404991" y="11595"/>
                </a:lnTo>
                <a:lnTo>
                  <a:pt x="6403721" y="11658"/>
                </a:lnTo>
                <a:lnTo>
                  <a:pt x="6402451" y="11722"/>
                </a:lnTo>
                <a:lnTo>
                  <a:pt x="6394831" y="12115"/>
                </a:lnTo>
                <a:lnTo>
                  <a:pt x="6371971" y="12725"/>
                </a:lnTo>
                <a:lnTo>
                  <a:pt x="6368161" y="12852"/>
                </a:lnTo>
                <a:lnTo>
                  <a:pt x="6364351" y="12966"/>
                </a:lnTo>
                <a:lnTo>
                  <a:pt x="6360541" y="13081"/>
                </a:lnTo>
                <a:lnTo>
                  <a:pt x="6356731" y="13208"/>
                </a:lnTo>
                <a:lnTo>
                  <a:pt x="6352921" y="13322"/>
                </a:lnTo>
                <a:lnTo>
                  <a:pt x="6349111" y="13449"/>
                </a:lnTo>
                <a:lnTo>
                  <a:pt x="6346571" y="13525"/>
                </a:lnTo>
                <a:lnTo>
                  <a:pt x="6328791" y="15227"/>
                </a:lnTo>
                <a:lnTo>
                  <a:pt x="6326251" y="15748"/>
                </a:lnTo>
                <a:lnTo>
                  <a:pt x="6326251" y="42557"/>
                </a:lnTo>
                <a:lnTo>
                  <a:pt x="6323711" y="47244"/>
                </a:lnTo>
                <a:lnTo>
                  <a:pt x="6312281" y="53517"/>
                </a:lnTo>
                <a:lnTo>
                  <a:pt x="6300851" y="58597"/>
                </a:lnTo>
                <a:lnTo>
                  <a:pt x="6290691" y="59715"/>
                </a:lnTo>
                <a:lnTo>
                  <a:pt x="6293231" y="55422"/>
                </a:lnTo>
                <a:lnTo>
                  <a:pt x="6304661" y="48793"/>
                </a:lnTo>
                <a:lnTo>
                  <a:pt x="6317361" y="43332"/>
                </a:lnTo>
                <a:lnTo>
                  <a:pt x="6318631" y="43218"/>
                </a:lnTo>
                <a:lnTo>
                  <a:pt x="6319901" y="43103"/>
                </a:lnTo>
                <a:lnTo>
                  <a:pt x="6326251" y="42557"/>
                </a:lnTo>
                <a:lnTo>
                  <a:pt x="6326251" y="15748"/>
                </a:lnTo>
                <a:lnTo>
                  <a:pt x="6314821" y="18110"/>
                </a:lnTo>
                <a:lnTo>
                  <a:pt x="6305931" y="22529"/>
                </a:lnTo>
                <a:lnTo>
                  <a:pt x="6295771" y="27863"/>
                </a:lnTo>
                <a:lnTo>
                  <a:pt x="6290691" y="28422"/>
                </a:lnTo>
                <a:lnTo>
                  <a:pt x="6289421" y="28562"/>
                </a:lnTo>
                <a:lnTo>
                  <a:pt x="6285611" y="24765"/>
                </a:lnTo>
                <a:lnTo>
                  <a:pt x="6286881" y="16548"/>
                </a:lnTo>
                <a:lnTo>
                  <a:pt x="6286881" y="10553"/>
                </a:lnTo>
                <a:lnTo>
                  <a:pt x="6285611" y="10160"/>
                </a:lnTo>
                <a:lnTo>
                  <a:pt x="6281801" y="8991"/>
                </a:lnTo>
                <a:lnTo>
                  <a:pt x="6279261" y="8216"/>
                </a:lnTo>
                <a:lnTo>
                  <a:pt x="6276721" y="8255"/>
                </a:lnTo>
                <a:lnTo>
                  <a:pt x="6276721" y="67767"/>
                </a:lnTo>
                <a:lnTo>
                  <a:pt x="6276721" y="71907"/>
                </a:lnTo>
                <a:lnTo>
                  <a:pt x="6272911" y="77152"/>
                </a:lnTo>
                <a:lnTo>
                  <a:pt x="6269101" y="79298"/>
                </a:lnTo>
                <a:lnTo>
                  <a:pt x="6267831" y="80022"/>
                </a:lnTo>
                <a:lnTo>
                  <a:pt x="6264021" y="82169"/>
                </a:lnTo>
                <a:lnTo>
                  <a:pt x="6256401" y="85394"/>
                </a:lnTo>
                <a:lnTo>
                  <a:pt x="6250051" y="89179"/>
                </a:lnTo>
                <a:lnTo>
                  <a:pt x="6250051" y="108940"/>
                </a:lnTo>
                <a:lnTo>
                  <a:pt x="6255131" y="109486"/>
                </a:lnTo>
                <a:lnTo>
                  <a:pt x="6267831" y="124929"/>
                </a:lnTo>
                <a:lnTo>
                  <a:pt x="6267831" y="129006"/>
                </a:lnTo>
                <a:lnTo>
                  <a:pt x="6262751" y="140004"/>
                </a:lnTo>
                <a:lnTo>
                  <a:pt x="6258941" y="158851"/>
                </a:lnTo>
                <a:lnTo>
                  <a:pt x="6256401" y="184670"/>
                </a:lnTo>
                <a:lnTo>
                  <a:pt x="6257671" y="208788"/>
                </a:lnTo>
                <a:lnTo>
                  <a:pt x="6262751" y="222567"/>
                </a:lnTo>
                <a:lnTo>
                  <a:pt x="6269101" y="229285"/>
                </a:lnTo>
                <a:lnTo>
                  <a:pt x="6269101" y="241122"/>
                </a:lnTo>
                <a:lnTo>
                  <a:pt x="6260211" y="241122"/>
                </a:lnTo>
                <a:lnTo>
                  <a:pt x="6255131" y="242481"/>
                </a:lnTo>
                <a:lnTo>
                  <a:pt x="6251321" y="244157"/>
                </a:lnTo>
                <a:lnTo>
                  <a:pt x="6244971" y="238556"/>
                </a:lnTo>
                <a:lnTo>
                  <a:pt x="6242431" y="222300"/>
                </a:lnTo>
                <a:lnTo>
                  <a:pt x="6243701" y="204304"/>
                </a:lnTo>
                <a:lnTo>
                  <a:pt x="6247511" y="193459"/>
                </a:lnTo>
                <a:lnTo>
                  <a:pt x="6251321" y="191223"/>
                </a:lnTo>
                <a:lnTo>
                  <a:pt x="6251321" y="188188"/>
                </a:lnTo>
                <a:lnTo>
                  <a:pt x="6247511" y="183616"/>
                </a:lnTo>
                <a:lnTo>
                  <a:pt x="6244971" y="170865"/>
                </a:lnTo>
                <a:lnTo>
                  <a:pt x="6246241" y="151790"/>
                </a:lnTo>
                <a:lnTo>
                  <a:pt x="6248781" y="132067"/>
                </a:lnTo>
                <a:lnTo>
                  <a:pt x="6248781" y="108800"/>
                </a:lnTo>
                <a:lnTo>
                  <a:pt x="6248781" y="89941"/>
                </a:lnTo>
                <a:lnTo>
                  <a:pt x="6247511" y="90703"/>
                </a:lnTo>
                <a:lnTo>
                  <a:pt x="6244971" y="92329"/>
                </a:lnTo>
                <a:lnTo>
                  <a:pt x="6242431" y="93967"/>
                </a:lnTo>
                <a:lnTo>
                  <a:pt x="6232271" y="100228"/>
                </a:lnTo>
                <a:lnTo>
                  <a:pt x="6231001" y="100711"/>
                </a:lnTo>
                <a:lnTo>
                  <a:pt x="6231001" y="127241"/>
                </a:lnTo>
                <a:lnTo>
                  <a:pt x="6231001" y="226123"/>
                </a:lnTo>
                <a:lnTo>
                  <a:pt x="6231001" y="275894"/>
                </a:lnTo>
                <a:lnTo>
                  <a:pt x="6228461" y="302387"/>
                </a:lnTo>
                <a:lnTo>
                  <a:pt x="6189091" y="331533"/>
                </a:lnTo>
                <a:lnTo>
                  <a:pt x="6143371" y="340487"/>
                </a:lnTo>
                <a:lnTo>
                  <a:pt x="6142101" y="340563"/>
                </a:lnTo>
                <a:lnTo>
                  <a:pt x="6140831" y="340639"/>
                </a:lnTo>
                <a:lnTo>
                  <a:pt x="6139561" y="340702"/>
                </a:lnTo>
                <a:lnTo>
                  <a:pt x="6138291" y="340779"/>
                </a:lnTo>
                <a:lnTo>
                  <a:pt x="6137021" y="340855"/>
                </a:lnTo>
                <a:lnTo>
                  <a:pt x="6135751" y="340931"/>
                </a:lnTo>
                <a:lnTo>
                  <a:pt x="6131941" y="341160"/>
                </a:lnTo>
                <a:lnTo>
                  <a:pt x="6123051" y="342099"/>
                </a:lnTo>
                <a:lnTo>
                  <a:pt x="6115431" y="343154"/>
                </a:lnTo>
                <a:lnTo>
                  <a:pt x="6111621" y="344233"/>
                </a:lnTo>
                <a:lnTo>
                  <a:pt x="6109081" y="345605"/>
                </a:lnTo>
                <a:lnTo>
                  <a:pt x="6107811" y="341909"/>
                </a:lnTo>
                <a:lnTo>
                  <a:pt x="6115431" y="301345"/>
                </a:lnTo>
                <a:lnTo>
                  <a:pt x="6129401" y="248094"/>
                </a:lnTo>
                <a:lnTo>
                  <a:pt x="6147181" y="226212"/>
                </a:lnTo>
                <a:lnTo>
                  <a:pt x="6148451" y="226098"/>
                </a:lnTo>
                <a:lnTo>
                  <a:pt x="6149721" y="225971"/>
                </a:lnTo>
                <a:lnTo>
                  <a:pt x="6150991" y="225844"/>
                </a:lnTo>
                <a:lnTo>
                  <a:pt x="6152261" y="225717"/>
                </a:lnTo>
                <a:lnTo>
                  <a:pt x="6153531" y="225590"/>
                </a:lnTo>
                <a:lnTo>
                  <a:pt x="6154801" y="225475"/>
                </a:lnTo>
                <a:lnTo>
                  <a:pt x="6178931" y="223100"/>
                </a:lnTo>
                <a:lnTo>
                  <a:pt x="6180201" y="223177"/>
                </a:lnTo>
                <a:lnTo>
                  <a:pt x="6231001" y="226123"/>
                </a:lnTo>
                <a:lnTo>
                  <a:pt x="6231001" y="127241"/>
                </a:lnTo>
                <a:lnTo>
                  <a:pt x="6229731" y="140868"/>
                </a:lnTo>
                <a:lnTo>
                  <a:pt x="6227191" y="144868"/>
                </a:lnTo>
                <a:lnTo>
                  <a:pt x="6227191" y="196723"/>
                </a:lnTo>
                <a:lnTo>
                  <a:pt x="6223381" y="204025"/>
                </a:lnTo>
                <a:lnTo>
                  <a:pt x="6215761" y="209130"/>
                </a:lnTo>
                <a:lnTo>
                  <a:pt x="6203061" y="210959"/>
                </a:lnTo>
                <a:lnTo>
                  <a:pt x="6200521" y="210934"/>
                </a:lnTo>
                <a:lnTo>
                  <a:pt x="6190361" y="210820"/>
                </a:lnTo>
                <a:lnTo>
                  <a:pt x="6190361" y="210527"/>
                </a:lnTo>
                <a:lnTo>
                  <a:pt x="6200521" y="204800"/>
                </a:lnTo>
                <a:lnTo>
                  <a:pt x="6205601" y="200825"/>
                </a:lnTo>
                <a:lnTo>
                  <a:pt x="6204331" y="198386"/>
                </a:lnTo>
                <a:lnTo>
                  <a:pt x="6195441" y="196202"/>
                </a:lnTo>
                <a:lnTo>
                  <a:pt x="6190361" y="195402"/>
                </a:lnTo>
                <a:lnTo>
                  <a:pt x="6175121" y="192989"/>
                </a:lnTo>
                <a:lnTo>
                  <a:pt x="6191631" y="189204"/>
                </a:lnTo>
                <a:lnTo>
                  <a:pt x="6206871" y="186309"/>
                </a:lnTo>
                <a:lnTo>
                  <a:pt x="6208141" y="186232"/>
                </a:lnTo>
                <a:lnTo>
                  <a:pt x="6209411" y="186143"/>
                </a:lnTo>
                <a:lnTo>
                  <a:pt x="6210681" y="186067"/>
                </a:lnTo>
                <a:lnTo>
                  <a:pt x="6211951" y="185991"/>
                </a:lnTo>
                <a:lnTo>
                  <a:pt x="6213221" y="185902"/>
                </a:lnTo>
                <a:lnTo>
                  <a:pt x="6214491" y="185826"/>
                </a:lnTo>
                <a:lnTo>
                  <a:pt x="6215761" y="185750"/>
                </a:lnTo>
                <a:lnTo>
                  <a:pt x="6217031" y="185661"/>
                </a:lnTo>
                <a:lnTo>
                  <a:pt x="6218301" y="185585"/>
                </a:lnTo>
                <a:lnTo>
                  <a:pt x="6223381" y="188315"/>
                </a:lnTo>
                <a:lnTo>
                  <a:pt x="6227191" y="196723"/>
                </a:lnTo>
                <a:lnTo>
                  <a:pt x="6227191" y="144868"/>
                </a:lnTo>
                <a:lnTo>
                  <a:pt x="6220841" y="154851"/>
                </a:lnTo>
                <a:lnTo>
                  <a:pt x="6206871" y="162001"/>
                </a:lnTo>
                <a:lnTo>
                  <a:pt x="6192901" y="162102"/>
                </a:lnTo>
                <a:lnTo>
                  <a:pt x="6185281" y="159677"/>
                </a:lnTo>
                <a:lnTo>
                  <a:pt x="6184011" y="155397"/>
                </a:lnTo>
                <a:lnTo>
                  <a:pt x="6190361" y="149923"/>
                </a:lnTo>
                <a:lnTo>
                  <a:pt x="6200521" y="142405"/>
                </a:lnTo>
                <a:lnTo>
                  <a:pt x="6209411" y="132829"/>
                </a:lnTo>
                <a:lnTo>
                  <a:pt x="6218301" y="124599"/>
                </a:lnTo>
                <a:lnTo>
                  <a:pt x="6223381" y="121094"/>
                </a:lnTo>
                <a:lnTo>
                  <a:pt x="6231001" y="127241"/>
                </a:lnTo>
                <a:lnTo>
                  <a:pt x="6231001" y="100711"/>
                </a:lnTo>
                <a:lnTo>
                  <a:pt x="6222111" y="104089"/>
                </a:lnTo>
                <a:lnTo>
                  <a:pt x="6220841" y="104165"/>
                </a:lnTo>
                <a:lnTo>
                  <a:pt x="6219571" y="104254"/>
                </a:lnTo>
                <a:lnTo>
                  <a:pt x="6218301" y="104343"/>
                </a:lnTo>
                <a:lnTo>
                  <a:pt x="6217031" y="104432"/>
                </a:lnTo>
                <a:lnTo>
                  <a:pt x="6215761" y="104521"/>
                </a:lnTo>
                <a:lnTo>
                  <a:pt x="6218301" y="100507"/>
                </a:lnTo>
                <a:lnTo>
                  <a:pt x="6231001" y="90017"/>
                </a:lnTo>
                <a:lnTo>
                  <a:pt x="6247511" y="78752"/>
                </a:lnTo>
                <a:lnTo>
                  <a:pt x="6262751" y="69761"/>
                </a:lnTo>
                <a:lnTo>
                  <a:pt x="6271641" y="66090"/>
                </a:lnTo>
                <a:lnTo>
                  <a:pt x="6276721" y="67767"/>
                </a:lnTo>
                <a:lnTo>
                  <a:pt x="6276721" y="8255"/>
                </a:lnTo>
                <a:lnTo>
                  <a:pt x="6269101" y="8369"/>
                </a:lnTo>
                <a:lnTo>
                  <a:pt x="6262751" y="8470"/>
                </a:lnTo>
                <a:lnTo>
                  <a:pt x="6258941" y="8585"/>
                </a:lnTo>
                <a:lnTo>
                  <a:pt x="6257671" y="8661"/>
                </a:lnTo>
                <a:lnTo>
                  <a:pt x="6256401" y="8724"/>
                </a:lnTo>
                <a:lnTo>
                  <a:pt x="6255131" y="8801"/>
                </a:lnTo>
                <a:lnTo>
                  <a:pt x="6225921" y="10452"/>
                </a:lnTo>
                <a:lnTo>
                  <a:pt x="6222111" y="43459"/>
                </a:lnTo>
                <a:lnTo>
                  <a:pt x="6215761" y="66814"/>
                </a:lnTo>
                <a:lnTo>
                  <a:pt x="6211951" y="80835"/>
                </a:lnTo>
                <a:lnTo>
                  <a:pt x="6191631" y="103073"/>
                </a:lnTo>
                <a:lnTo>
                  <a:pt x="6190361" y="103162"/>
                </a:lnTo>
                <a:lnTo>
                  <a:pt x="6189091" y="103263"/>
                </a:lnTo>
                <a:lnTo>
                  <a:pt x="6187821" y="103352"/>
                </a:lnTo>
                <a:lnTo>
                  <a:pt x="6186551" y="103441"/>
                </a:lnTo>
                <a:lnTo>
                  <a:pt x="6185281" y="103543"/>
                </a:lnTo>
                <a:lnTo>
                  <a:pt x="6184011" y="103632"/>
                </a:lnTo>
                <a:lnTo>
                  <a:pt x="6182741" y="103733"/>
                </a:lnTo>
                <a:lnTo>
                  <a:pt x="6175121" y="104292"/>
                </a:lnTo>
                <a:lnTo>
                  <a:pt x="6173851" y="104394"/>
                </a:lnTo>
                <a:lnTo>
                  <a:pt x="6172581" y="100761"/>
                </a:lnTo>
                <a:lnTo>
                  <a:pt x="6172581" y="124218"/>
                </a:lnTo>
                <a:lnTo>
                  <a:pt x="6171311" y="132702"/>
                </a:lnTo>
                <a:lnTo>
                  <a:pt x="6162421" y="145275"/>
                </a:lnTo>
                <a:lnTo>
                  <a:pt x="6148451" y="160642"/>
                </a:lnTo>
                <a:lnTo>
                  <a:pt x="6133211" y="175780"/>
                </a:lnTo>
                <a:lnTo>
                  <a:pt x="6129401" y="180327"/>
                </a:lnTo>
                <a:lnTo>
                  <a:pt x="6124321" y="186385"/>
                </a:lnTo>
                <a:lnTo>
                  <a:pt x="6123051" y="193230"/>
                </a:lnTo>
                <a:lnTo>
                  <a:pt x="6128131" y="197053"/>
                </a:lnTo>
                <a:lnTo>
                  <a:pt x="6129401" y="200304"/>
                </a:lnTo>
                <a:lnTo>
                  <a:pt x="6128131" y="208000"/>
                </a:lnTo>
                <a:lnTo>
                  <a:pt x="6123051" y="219379"/>
                </a:lnTo>
                <a:lnTo>
                  <a:pt x="6117971" y="233718"/>
                </a:lnTo>
                <a:lnTo>
                  <a:pt x="6107811" y="252882"/>
                </a:lnTo>
                <a:lnTo>
                  <a:pt x="6105271" y="257670"/>
                </a:lnTo>
                <a:lnTo>
                  <a:pt x="6101461" y="260502"/>
                </a:lnTo>
                <a:lnTo>
                  <a:pt x="6098921" y="262407"/>
                </a:lnTo>
                <a:lnTo>
                  <a:pt x="6098921" y="256540"/>
                </a:lnTo>
                <a:lnTo>
                  <a:pt x="6102731" y="248678"/>
                </a:lnTo>
                <a:lnTo>
                  <a:pt x="6106541" y="244767"/>
                </a:lnTo>
                <a:lnTo>
                  <a:pt x="6107811" y="239445"/>
                </a:lnTo>
                <a:lnTo>
                  <a:pt x="6104001" y="234276"/>
                </a:lnTo>
                <a:lnTo>
                  <a:pt x="6106541" y="225742"/>
                </a:lnTo>
                <a:lnTo>
                  <a:pt x="6114161" y="210032"/>
                </a:lnTo>
                <a:lnTo>
                  <a:pt x="6116701" y="199567"/>
                </a:lnTo>
                <a:lnTo>
                  <a:pt x="6112891" y="189674"/>
                </a:lnTo>
                <a:lnTo>
                  <a:pt x="6114161" y="182841"/>
                </a:lnTo>
                <a:lnTo>
                  <a:pt x="6116701" y="179425"/>
                </a:lnTo>
                <a:lnTo>
                  <a:pt x="6128131" y="155194"/>
                </a:lnTo>
                <a:lnTo>
                  <a:pt x="6133211" y="121920"/>
                </a:lnTo>
                <a:lnTo>
                  <a:pt x="6130671" y="88646"/>
                </a:lnTo>
                <a:lnTo>
                  <a:pt x="6121781" y="64350"/>
                </a:lnTo>
                <a:lnTo>
                  <a:pt x="6116701" y="54165"/>
                </a:lnTo>
                <a:lnTo>
                  <a:pt x="6115431" y="51612"/>
                </a:lnTo>
                <a:lnTo>
                  <a:pt x="6116701" y="43980"/>
                </a:lnTo>
                <a:lnTo>
                  <a:pt x="6124321" y="42811"/>
                </a:lnTo>
                <a:lnTo>
                  <a:pt x="6137021" y="49428"/>
                </a:lnTo>
                <a:lnTo>
                  <a:pt x="6145911" y="61188"/>
                </a:lnTo>
                <a:lnTo>
                  <a:pt x="6149721" y="79184"/>
                </a:lnTo>
                <a:lnTo>
                  <a:pt x="6149721" y="102095"/>
                </a:lnTo>
                <a:lnTo>
                  <a:pt x="6145911" y="128600"/>
                </a:lnTo>
                <a:lnTo>
                  <a:pt x="6142101" y="143598"/>
                </a:lnTo>
                <a:lnTo>
                  <a:pt x="6147181" y="138214"/>
                </a:lnTo>
                <a:lnTo>
                  <a:pt x="6153531" y="130695"/>
                </a:lnTo>
                <a:lnTo>
                  <a:pt x="6162421" y="123990"/>
                </a:lnTo>
                <a:lnTo>
                  <a:pt x="6167501" y="121094"/>
                </a:lnTo>
                <a:lnTo>
                  <a:pt x="6172581" y="124218"/>
                </a:lnTo>
                <a:lnTo>
                  <a:pt x="6172581" y="100761"/>
                </a:lnTo>
                <a:lnTo>
                  <a:pt x="6164961" y="79006"/>
                </a:lnTo>
                <a:lnTo>
                  <a:pt x="6157341" y="49784"/>
                </a:lnTo>
                <a:lnTo>
                  <a:pt x="6149721" y="42506"/>
                </a:lnTo>
                <a:lnTo>
                  <a:pt x="6139561" y="32804"/>
                </a:lnTo>
                <a:lnTo>
                  <a:pt x="6138291" y="32689"/>
                </a:lnTo>
                <a:lnTo>
                  <a:pt x="6137021" y="32575"/>
                </a:lnTo>
                <a:lnTo>
                  <a:pt x="6135751" y="32461"/>
                </a:lnTo>
                <a:lnTo>
                  <a:pt x="6116701" y="30759"/>
                </a:lnTo>
                <a:lnTo>
                  <a:pt x="6115431" y="31623"/>
                </a:lnTo>
                <a:lnTo>
                  <a:pt x="6093841" y="46329"/>
                </a:lnTo>
                <a:lnTo>
                  <a:pt x="6082411" y="61048"/>
                </a:lnTo>
                <a:lnTo>
                  <a:pt x="6090031" y="64173"/>
                </a:lnTo>
                <a:lnTo>
                  <a:pt x="6098921" y="67983"/>
                </a:lnTo>
                <a:lnTo>
                  <a:pt x="6105271" y="73215"/>
                </a:lnTo>
                <a:lnTo>
                  <a:pt x="6107811" y="80657"/>
                </a:lnTo>
                <a:lnTo>
                  <a:pt x="6107811" y="86067"/>
                </a:lnTo>
                <a:lnTo>
                  <a:pt x="6110351" y="91986"/>
                </a:lnTo>
                <a:lnTo>
                  <a:pt x="6112891" y="93827"/>
                </a:lnTo>
                <a:lnTo>
                  <a:pt x="6116701" y="103428"/>
                </a:lnTo>
                <a:lnTo>
                  <a:pt x="6116701" y="121653"/>
                </a:lnTo>
                <a:lnTo>
                  <a:pt x="6115431" y="142163"/>
                </a:lnTo>
                <a:lnTo>
                  <a:pt x="6115431" y="158597"/>
                </a:lnTo>
                <a:lnTo>
                  <a:pt x="6109081" y="159105"/>
                </a:lnTo>
                <a:lnTo>
                  <a:pt x="6107811" y="159219"/>
                </a:lnTo>
                <a:lnTo>
                  <a:pt x="6106541" y="159321"/>
                </a:lnTo>
                <a:lnTo>
                  <a:pt x="6105271" y="159423"/>
                </a:lnTo>
                <a:lnTo>
                  <a:pt x="6104001" y="159524"/>
                </a:lnTo>
                <a:lnTo>
                  <a:pt x="6102731" y="159588"/>
                </a:lnTo>
                <a:lnTo>
                  <a:pt x="6102731" y="180682"/>
                </a:lnTo>
                <a:lnTo>
                  <a:pt x="6102731" y="181724"/>
                </a:lnTo>
                <a:lnTo>
                  <a:pt x="6098921" y="190969"/>
                </a:lnTo>
                <a:lnTo>
                  <a:pt x="6096381" y="195491"/>
                </a:lnTo>
                <a:lnTo>
                  <a:pt x="6093841" y="200025"/>
                </a:lnTo>
                <a:lnTo>
                  <a:pt x="6090031" y="205727"/>
                </a:lnTo>
                <a:lnTo>
                  <a:pt x="6087491" y="204863"/>
                </a:lnTo>
                <a:lnTo>
                  <a:pt x="6087491" y="198526"/>
                </a:lnTo>
                <a:lnTo>
                  <a:pt x="6083681" y="196113"/>
                </a:lnTo>
                <a:lnTo>
                  <a:pt x="6059551" y="196113"/>
                </a:lnTo>
                <a:lnTo>
                  <a:pt x="6058281" y="194170"/>
                </a:lnTo>
                <a:lnTo>
                  <a:pt x="6058281" y="183603"/>
                </a:lnTo>
                <a:lnTo>
                  <a:pt x="6059551" y="174282"/>
                </a:lnTo>
                <a:lnTo>
                  <a:pt x="6062091" y="171119"/>
                </a:lnTo>
                <a:lnTo>
                  <a:pt x="6064631" y="172986"/>
                </a:lnTo>
                <a:lnTo>
                  <a:pt x="6064631" y="178765"/>
                </a:lnTo>
                <a:lnTo>
                  <a:pt x="6062091" y="185166"/>
                </a:lnTo>
                <a:lnTo>
                  <a:pt x="6064631" y="185877"/>
                </a:lnTo>
                <a:lnTo>
                  <a:pt x="6082411" y="183121"/>
                </a:lnTo>
                <a:lnTo>
                  <a:pt x="6093841" y="181317"/>
                </a:lnTo>
                <a:lnTo>
                  <a:pt x="6095111" y="181229"/>
                </a:lnTo>
                <a:lnTo>
                  <a:pt x="6096381" y="181140"/>
                </a:lnTo>
                <a:lnTo>
                  <a:pt x="6097651" y="181038"/>
                </a:lnTo>
                <a:lnTo>
                  <a:pt x="6098921" y="180949"/>
                </a:lnTo>
                <a:lnTo>
                  <a:pt x="6100191" y="180860"/>
                </a:lnTo>
                <a:lnTo>
                  <a:pt x="6101461" y="180771"/>
                </a:lnTo>
                <a:lnTo>
                  <a:pt x="6102731" y="180682"/>
                </a:lnTo>
                <a:lnTo>
                  <a:pt x="6102731" y="159588"/>
                </a:lnTo>
                <a:lnTo>
                  <a:pt x="6077331" y="159613"/>
                </a:lnTo>
                <a:lnTo>
                  <a:pt x="6072251" y="156375"/>
                </a:lnTo>
                <a:lnTo>
                  <a:pt x="6072251" y="153428"/>
                </a:lnTo>
                <a:lnTo>
                  <a:pt x="6064631" y="151625"/>
                </a:lnTo>
                <a:lnTo>
                  <a:pt x="6062091" y="151028"/>
                </a:lnTo>
                <a:lnTo>
                  <a:pt x="6058281" y="151003"/>
                </a:lnTo>
                <a:lnTo>
                  <a:pt x="6050661" y="150939"/>
                </a:lnTo>
                <a:lnTo>
                  <a:pt x="6049391" y="150939"/>
                </a:lnTo>
                <a:lnTo>
                  <a:pt x="6022721" y="143891"/>
                </a:lnTo>
                <a:lnTo>
                  <a:pt x="6012561" y="133946"/>
                </a:lnTo>
                <a:lnTo>
                  <a:pt x="6012561" y="191808"/>
                </a:lnTo>
                <a:lnTo>
                  <a:pt x="6010021" y="194183"/>
                </a:lnTo>
                <a:lnTo>
                  <a:pt x="6002401" y="188645"/>
                </a:lnTo>
                <a:lnTo>
                  <a:pt x="5978271" y="154444"/>
                </a:lnTo>
                <a:lnTo>
                  <a:pt x="5970651" y="117602"/>
                </a:lnTo>
                <a:lnTo>
                  <a:pt x="5978271" y="88138"/>
                </a:lnTo>
                <a:lnTo>
                  <a:pt x="6003671" y="76085"/>
                </a:lnTo>
                <a:lnTo>
                  <a:pt x="6004941" y="76187"/>
                </a:lnTo>
                <a:lnTo>
                  <a:pt x="6006211" y="76276"/>
                </a:lnTo>
                <a:lnTo>
                  <a:pt x="6007481" y="76377"/>
                </a:lnTo>
                <a:lnTo>
                  <a:pt x="6008751" y="76466"/>
                </a:lnTo>
                <a:lnTo>
                  <a:pt x="6010021" y="76568"/>
                </a:lnTo>
                <a:lnTo>
                  <a:pt x="6011291" y="79019"/>
                </a:lnTo>
                <a:lnTo>
                  <a:pt x="6007481" y="85013"/>
                </a:lnTo>
                <a:lnTo>
                  <a:pt x="6006211" y="86398"/>
                </a:lnTo>
                <a:lnTo>
                  <a:pt x="5997321" y="96088"/>
                </a:lnTo>
                <a:lnTo>
                  <a:pt x="5987161" y="110705"/>
                </a:lnTo>
                <a:lnTo>
                  <a:pt x="5983351" y="125476"/>
                </a:lnTo>
                <a:lnTo>
                  <a:pt x="5987161" y="142417"/>
                </a:lnTo>
                <a:lnTo>
                  <a:pt x="5997321" y="163601"/>
                </a:lnTo>
                <a:lnTo>
                  <a:pt x="6007481" y="181610"/>
                </a:lnTo>
                <a:lnTo>
                  <a:pt x="6012561" y="191808"/>
                </a:lnTo>
                <a:lnTo>
                  <a:pt x="6012561" y="133946"/>
                </a:lnTo>
                <a:lnTo>
                  <a:pt x="6006211" y="127723"/>
                </a:lnTo>
                <a:lnTo>
                  <a:pt x="6006211" y="109270"/>
                </a:lnTo>
                <a:lnTo>
                  <a:pt x="6022721" y="95326"/>
                </a:lnTo>
                <a:lnTo>
                  <a:pt x="6034151" y="87020"/>
                </a:lnTo>
                <a:lnTo>
                  <a:pt x="6036691" y="75412"/>
                </a:lnTo>
                <a:lnTo>
                  <a:pt x="6030341" y="63601"/>
                </a:lnTo>
                <a:lnTo>
                  <a:pt x="6016371" y="54698"/>
                </a:lnTo>
                <a:lnTo>
                  <a:pt x="6012561" y="51523"/>
                </a:lnTo>
                <a:lnTo>
                  <a:pt x="6015101" y="48158"/>
                </a:lnTo>
                <a:lnTo>
                  <a:pt x="6022721" y="45491"/>
                </a:lnTo>
                <a:lnTo>
                  <a:pt x="6032881" y="44399"/>
                </a:lnTo>
                <a:lnTo>
                  <a:pt x="6045581" y="45707"/>
                </a:lnTo>
                <a:lnTo>
                  <a:pt x="6053201" y="50139"/>
                </a:lnTo>
                <a:lnTo>
                  <a:pt x="6057011" y="58432"/>
                </a:lnTo>
                <a:lnTo>
                  <a:pt x="6059551" y="71323"/>
                </a:lnTo>
                <a:lnTo>
                  <a:pt x="6062091" y="87833"/>
                </a:lnTo>
                <a:lnTo>
                  <a:pt x="6067171" y="90728"/>
                </a:lnTo>
                <a:lnTo>
                  <a:pt x="6070981" y="81597"/>
                </a:lnTo>
                <a:lnTo>
                  <a:pt x="6072251" y="62014"/>
                </a:lnTo>
                <a:lnTo>
                  <a:pt x="6067171" y="27190"/>
                </a:lnTo>
                <a:lnTo>
                  <a:pt x="6048121" y="10972"/>
                </a:lnTo>
                <a:lnTo>
                  <a:pt x="6012561" y="7162"/>
                </a:lnTo>
                <a:lnTo>
                  <a:pt x="6011291" y="7023"/>
                </a:lnTo>
                <a:lnTo>
                  <a:pt x="6008751" y="6743"/>
                </a:lnTo>
                <a:lnTo>
                  <a:pt x="6008751" y="36309"/>
                </a:lnTo>
                <a:lnTo>
                  <a:pt x="6008751" y="51079"/>
                </a:lnTo>
                <a:lnTo>
                  <a:pt x="5999861" y="51079"/>
                </a:lnTo>
                <a:lnTo>
                  <a:pt x="5994781" y="48336"/>
                </a:lnTo>
                <a:lnTo>
                  <a:pt x="5993511" y="42392"/>
                </a:lnTo>
                <a:lnTo>
                  <a:pt x="5996051" y="36664"/>
                </a:lnTo>
                <a:lnTo>
                  <a:pt x="5999861" y="34569"/>
                </a:lnTo>
                <a:lnTo>
                  <a:pt x="6008751" y="36309"/>
                </a:lnTo>
                <a:lnTo>
                  <a:pt x="6008751" y="6743"/>
                </a:lnTo>
                <a:lnTo>
                  <a:pt x="6006211" y="6794"/>
                </a:lnTo>
                <a:lnTo>
                  <a:pt x="5999861" y="6908"/>
                </a:lnTo>
                <a:lnTo>
                  <a:pt x="5993511" y="7010"/>
                </a:lnTo>
                <a:lnTo>
                  <a:pt x="5987161" y="7124"/>
                </a:lnTo>
                <a:lnTo>
                  <a:pt x="5982081" y="7213"/>
                </a:lnTo>
                <a:lnTo>
                  <a:pt x="5975731" y="7315"/>
                </a:lnTo>
                <a:lnTo>
                  <a:pt x="5975731" y="46088"/>
                </a:lnTo>
                <a:lnTo>
                  <a:pt x="5973191" y="56172"/>
                </a:lnTo>
                <a:lnTo>
                  <a:pt x="5970651" y="57175"/>
                </a:lnTo>
                <a:lnTo>
                  <a:pt x="5965571" y="59182"/>
                </a:lnTo>
                <a:lnTo>
                  <a:pt x="5957951" y="60452"/>
                </a:lnTo>
                <a:lnTo>
                  <a:pt x="5952871" y="57734"/>
                </a:lnTo>
                <a:lnTo>
                  <a:pt x="5950331" y="51168"/>
                </a:lnTo>
                <a:lnTo>
                  <a:pt x="5949061" y="40932"/>
                </a:lnTo>
                <a:lnTo>
                  <a:pt x="5951601" y="30937"/>
                </a:lnTo>
                <a:lnTo>
                  <a:pt x="5954141" y="26581"/>
                </a:lnTo>
                <a:lnTo>
                  <a:pt x="5957951" y="28181"/>
                </a:lnTo>
                <a:lnTo>
                  <a:pt x="5961761" y="36080"/>
                </a:lnTo>
                <a:lnTo>
                  <a:pt x="5963031" y="41579"/>
                </a:lnTo>
                <a:lnTo>
                  <a:pt x="5965571" y="46088"/>
                </a:lnTo>
                <a:lnTo>
                  <a:pt x="5975731" y="46088"/>
                </a:lnTo>
                <a:lnTo>
                  <a:pt x="5975731" y="7315"/>
                </a:lnTo>
                <a:lnTo>
                  <a:pt x="5970651" y="7404"/>
                </a:lnTo>
                <a:lnTo>
                  <a:pt x="5965571" y="7493"/>
                </a:lnTo>
                <a:lnTo>
                  <a:pt x="5961761" y="7569"/>
                </a:lnTo>
                <a:lnTo>
                  <a:pt x="5955411" y="7670"/>
                </a:lnTo>
                <a:lnTo>
                  <a:pt x="5949061" y="7785"/>
                </a:lnTo>
                <a:lnTo>
                  <a:pt x="5924931" y="40398"/>
                </a:lnTo>
                <a:lnTo>
                  <a:pt x="5924931" y="63385"/>
                </a:lnTo>
                <a:lnTo>
                  <a:pt x="5922391" y="68059"/>
                </a:lnTo>
                <a:lnTo>
                  <a:pt x="5914771" y="66065"/>
                </a:lnTo>
                <a:lnTo>
                  <a:pt x="5904611" y="57353"/>
                </a:lnTo>
                <a:lnTo>
                  <a:pt x="5867781" y="33515"/>
                </a:lnTo>
                <a:lnTo>
                  <a:pt x="5848731" y="25958"/>
                </a:lnTo>
                <a:lnTo>
                  <a:pt x="5819521" y="14363"/>
                </a:lnTo>
                <a:lnTo>
                  <a:pt x="5767451" y="2387"/>
                </a:lnTo>
                <a:lnTo>
                  <a:pt x="5766181" y="2311"/>
                </a:lnTo>
                <a:lnTo>
                  <a:pt x="5764911" y="2247"/>
                </a:lnTo>
                <a:lnTo>
                  <a:pt x="5763641" y="2171"/>
                </a:lnTo>
                <a:lnTo>
                  <a:pt x="5762371" y="2108"/>
                </a:lnTo>
                <a:lnTo>
                  <a:pt x="5761101" y="2032"/>
                </a:lnTo>
                <a:lnTo>
                  <a:pt x="5759831" y="1968"/>
                </a:lnTo>
                <a:lnTo>
                  <a:pt x="5758561" y="1892"/>
                </a:lnTo>
                <a:lnTo>
                  <a:pt x="5724271" y="0"/>
                </a:lnTo>
                <a:lnTo>
                  <a:pt x="5698871" y="9690"/>
                </a:lnTo>
                <a:lnTo>
                  <a:pt x="5693791" y="17360"/>
                </a:lnTo>
                <a:lnTo>
                  <a:pt x="5691251" y="17538"/>
                </a:lnTo>
                <a:lnTo>
                  <a:pt x="5687441" y="11049"/>
                </a:lnTo>
                <a:lnTo>
                  <a:pt x="5665851" y="6007"/>
                </a:lnTo>
                <a:lnTo>
                  <a:pt x="5663311" y="5905"/>
                </a:lnTo>
                <a:lnTo>
                  <a:pt x="5662041" y="5842"/>
                </a:lnTo>
                <a:lnTo>
                  <a:pt x="5658231" y="5689"/>
                </a:lnTo>
                <a:lnTo>
                  <a:pt x="5651881" y="5410"/>
                </a:lnTo>
                <a:lnTo>
                  <a:pt x="5651881" y="110261"/>
                </a:lnTo>
                <a:lnTo>
                  <a:pt x="5649341" y="116065"/>
                </a:lnTo>
                <a:lnTo>
                  <a:pt x="5642991" y="122821"/>
                </a:lnTo>
                <a:lnTo>
                  <a:pt x="5626481" y="129590"/>
                </a:lnTo>
                <a:lnTo>
                  <a:pt x="5609971" y="124726"/>
                </a:lnTo>
                <a:lnTo>
                  <a:pt x="5597271" y="111442"/>
                </a:lnTo>
                <a:lnTo>
                  <a:pt x="5596001" y="92989"/>
                </a:lnTo>
                <a:lnTo>
                  <a:pt x="5597271" y="84378"/>
                </a:lnTo>
                <a:lnTo>
                  <a:pt x="5596001" y="83464"/>
                </a:lnTo>
                <a:lnTo>
                  <a:pt x="5593461" y="81622"/>
                </a:lnTo>
                <a:lnTo>
                  <a:pt x="5587111" y="84696"/>
                </a:lnTo>
                <a:lnTo>
                  <a:pt x="5578221" y="93599"/>
                </a:lnTo>
                <a:lnTo>
                  <a:pt x="5565521" y="103860"/>
                </a:lnTo>
                <a:lnTo>
                  <a:pt x="5556631" y="106654"/>
                </a:lnTo>
                <a:lnTo>
                  <a:pt x="5552821" y="103301"/>
                </a:lnTo>
                <a:lnTo>
                  <a:pt x="5552821" y="123469"/>
                </a:lnTo>
                <a:lnTo>
                  <a:pt x="5552821" y="128473"/>
                </a:lnTo>
                <a:lnTo>
                  <a:pt x="5547741" y="133604"/>
                </a:lnTo>
                <a:lnTo>
                  <a:pt x="5545201" y="135305"/>
                </a:lnTo>
                <a:lnTo>
                  <a:pt x="5542661" y="143179"/>
                </a:lnTo>
                <a:lnTo>
                  <a:pt x="5542661" y="159029"/>
                </a:lnTo>
                <a:lnTo>
                  <a:pt x="5540121" y="167005"/>
                </a:lnTo>
                <a:lnTo>
                  <a:pt x="5537581" y="168808"/>
                </a:lnTo>
                <a:lnTo>
                  <a:pt x="5532501" y="170548"/>
                </a:lnTo>
                <a:lnTo>
                  <a:pt x="5528691" y="168313"/>
                </a:lnTo>
                <a:lnTo>
                  <a:pt x="5528691" y="163118"/>
                </a:lnTo>
                <a:lnTo>
                  <a:pt x="5531231" y="155943"/>
                </a:lnTo>
                <a:lnTo>
                  <a:pt x="5536311" y="148323"/>
                </a:lnTo>
                <a:lnTo>
                  <a:pt x="5536311" y="144043"/>
                </a:lnTo>
                <a:lnTo>
                  <a:pt x="5532501" y="141605"/>
                </a:lnTo>
                <a:lnTo>
                  <a:pt x="5528691" y="140690"/>
                </a:lnTo>
                <a:lnTo>
                  <a:pt x="5523611" y="139484"/>
                </a:lnTo>
                <a:lnTo>
                  <a:pt x="5509641" y="132219"/>
                </a:lnTo>
                <a:lnTo>
                  <a:pt x="5503291" y="121907"/>
                </a:lnTo>
                <a:lnTo>
                  <a:pt x="5507101" y="114655"/>
                </a:lnTo>
                <a:lnTo>
                  <a:pt x="5518531" y="116560"/>
                </a:lnTo>
                <a:lnTo>
                  <a:pt x="5523611" y="119583"/>
                </a:lnTo>
                <a:lnTo>
                  <a:pt x="5533771" y="121018"/>
                </a:lnTo>
                <a:lnTo>
                  <a:pt x="5541391" y="119773"/>
                </a:lnTo>
                <a:lnTo>
                  <a:pt x="5543931" y="119875"/>
                </a:lnTo>
                <a:lnTo>
                  <a:pt x="5545201" y="119913"/>
                </a:lnTo>
                <a:lnTo>
                  <a:pt x="5547741" y="120015"/>
                </a:lnTo>
                <a:lnTo>
                  <a:pt x="5549011" y="120065"/>
                </a:lnTo>
                <a:lnTo>
                  <a:pt x="5552821" y="123469"/>
                </a:lnTo>
                <a:lnTo>
                  <a:pt x="5552821" y="103301"/>
                </a:lnTo>
                <a:lnTo>
                  <a:pt x="5551551" y="102171"/>
                </a:lnTo>
                <a:lnTo>
                  <a:pt x="5554091" y="90614"/>
                </a:lnTo>
                <a:lnTo>
                  <a:pt x="5557901" y="79883"/>
                </a:lnTo>
                <a:lnTo>
                  <a:pt x="5560441" y="77089"/>
                </a:lnTo>
                <a:lnTo>
                  <a:pt x="5562981" y="81534"/>
                </a:lnTo>
                <a:lnTo>
                  <a:pt x="5568061" y="84556"/>
                </a:lnTo>
                <a:lnTo>
                  <a:pt x="5574411" y="81686"/>
                </a:lnTo>
                <a:lnTo>
                  <a:pt x="5580761" y="74739"/>
                </a:lnTo>
                <a:lnTo>
                  <a:pt x="5583301" y="65468"/>
                </a:lnTo>
                <a:lnTo>
                  <a:pt x="5583301" y="59626"/>
                </a:lnTo>
                <a:lnTo>
                  <a:pt x="5585841" y="56083"/>
                </a:lnTo>
                <a:lnTo>
                  <a:pt x="5597271" y="56083"/>
                </a:lnTo>
                <a:lnTo>
                  <a:pt x="5604891" y="52705"/>
                </a:lnTo>
                <a:lnTo>
                  <a:pt x="5607431" y="48577"/>
                </a:lnTo>
                <a:lnTo>
                  <a:pt x="5615051" y="41757"/>
                </a:lnTo>
                <a:lnTo>
                  <a:pt x="5618861" y="42087"/>
                </a:lnTo>
                <a:lnTo>
                  <a:pt x="5617591" y="48920"/>
                </a:lnTo>
                <a:lnTo>
                  <a:pt x="5612511" y="61607"/>
                </a:lnTo>
                <a:lnTo>
                  <a:pt x="5608701" y="85877"/>
                </a:lnTo>
                <a:lnTo>
                  <a:pt x="5615051" y="108800"/>
                </a:lnTo>
                <a:lnTo>
                  <a:pt x="5627751" y="122491"/>
                </a:lnTo>
                <a:lnTo>
                  <a:pt x="5641721" y="119024"/>
                </a:lnTo>
                <a:lnTo>
                  <a:pt x="5642991" y="116662"/>
                </a:lnTo>
                <a:lnTo>
                  <a:pt x="5642991" y="113715"/>
                </a:lnTo>
                <a:lnTo>
                  <a:pt x="5639181" y="112458"/>
                </a:lnTo>
                <a:lnTo>
                  <a:pt x="5623941" y="96494"/>
                </a:lnTo>
                <a:lnTo>
                  <a:pt x="5620131" y="70688"/>
                </a:lnTo>
                <a:lnTo>
                  <a:pt x="5626481" y="46672"/>
                </a:lnTo>
                <a:lnTo>
                  <a:pt x="5642991" y="36080"/>
                </a:lnTo>
                <a:lnTo>
                  <a:pt x="5649341" y="36080"/>
                </a:lnTo>
                <a:lnTo>
                  <a:pt x="5649341" y="49542"/>
                </a:lnTo>
                <a:lnTo>
                  <a:pt x="5642991" y="53581"/>
                </a:lnTo>
                <a:lnTo>
                  <a:pt x="5639181" y="61328"/>
                </a:lnTo>
                <a:lnTo>
                  <a:pt x="5637911" y="74345"/>
                </a:lnTo>
                <a:lnTo>
                  <a:pt x="5640451" y="88074"/>
                </a:lnTo>
                <a:lnTo>
                  <a:pt x="5645531" y="97878"/>
                </a:lnTo>
                <a:lnTo>
                  <a:pt x="5650611" y="104495"/>
                </a:lnTo>
                <a:lnTo>
                  <a:pt x="5651881" y="110261"/>
                </a:lnTo>
                <a:lnTo>
                  <a:pt x="5651881" y="5410"/>
                </a:lnTo>
                <a:lnTo>
                  <a:pt x="5649341" y="5308"/>
                </a:lnTo>
                <a:lnTo>
                  <a:pt x="5620131" y="4051"/>
                </a:lnTo>
                <a:lnTo>
                  <a:pt x="5618861" y="4076"/>
                </a:lnTo>
                <a:lnTo>
                  <a:pt x="5615051" y="4191"/>
                </a:lnTo>
                <a:lnTo>
                  <a:pt x="5612511" y="4254"/>
                </a:lnTo>
                <a:lnTo>
                  <a:pt x="5608701" y="4356"/>
                </a:lnTo>
                <a:lnTo>
                  <a:pt x="5604891" y="4457"/>
                </a:lnTo>
                <a:lnTo>
                  <a:pt x="5602351" y="4533"/>
                </a:lnTo>
                <a:lnTo>
                  <a:pt x="5599811" y="4597"/>
                </a:lnTo>
                <a:lnTo>
                  <a:pt x="5597271" y="4660"/>
                </a:lnTo>
                <a:lnTo>
                  <a:pt x="5593461" y="4762"/>
                </a:lnTo>
                <a:lnTo>
                  <a:pt x="5590921" y="4838"/>
                </a:lnTo>
                <a:lnTo>
                  <a:pt x="5587111" y="4940"/>
                </a:lnTo>
                <a:lnTo>
                  <a:pt x="5583301" y="5041"/>
                </a:lnTo>
                <a:lnTo>
                  <a:pt x="5579491" y="5143"/>
                </a:lnTo>
                <a:lnTo>
                  <a:pt x="5575681" y="5245"/>
                </a:lnTo>
                <a:lnTo>
                  <a:pt x="5573141" y="5321"/>
                </a:lnTo>
                <a:lnTo>
                  <a:pt x="5551551" y="8763"/>
                </a:lnTo>
                <a:lnTo>
                  <a:pt x="5543931" y="9969"/>
                </a:lnTo>
                <a:lnTo>
                  <a:pt x="5531231" y="14541"/>
                </a:lnTo>
                <a:lnTo>
                  <a:pt x="5515991" y="18262"/>
                </a:lnTo>
                <a:lnTo>
                  <a:pt x="5503291" y="21259"/>
                </a:lnTo>
                <a:lnTo>
                  <a:pt x="5502021" y="21551"/>
                </a:lnTo>
                <a:lnTo>
                  <a:pt x="5502021" y="79654"/>
                </a:lnTo>
                <a:lnTo>
                  <a:pt x="5476621" y="105562"/>
                </a:lnTo>
                <a:lnTo>
                  <a:pt x="5474081" y="104203"/>
                </a:lnTo>
                <a:lnTo>
                  <a:pt x="5472811" y="98590"/>
                </a:lnTo>
                <a:lnTo>
                  <a:pt x="5472811" y="94462"/>
                </a:lnTo>
                <a:lnTo>
                  <a:pt x="5475351" y="91084"/>
                </a:lnTo>
                <a:lnTo>
                  <a:pt x="5481701" y="91084"/>
                </a:lnTo>
                <a:lnTo>
                  <a:pt x="5488051" y="87363"/>
                </a:lnTo>
                <a:lnTo>
                  <a:pt x="5493131" y="82816"/>
                </a:lnTo>
                <a:lnTo>
                  <a:pt x="5500751" y="77812"/>
                </a:lnTo>
                <a:lnTo>
                  <a:pt x="5502021" y="79654"/>
                </a:lnTo>
                <a:lnTo>
                  <a:pt x="5502021" y="21551"/>
                </a:lnTo>
                <a:lnTo>
                  <a:pt x="5500751" y="21856"/>
                </a:lnTo>
                <a:lnTo>
                  <a:pt x="5488051" y="26022"/>
                </a:lnTo>
                <a:lnTo>
                  <a:pt x="5472811" y="33439"/>
                </a:lnTo>
                <a:lnTo>
                  <a:pt x="5437251" y="50761"/>
                </a:lnTo>
                <a:lnTo>
                  <a:pt x="5425821" y="54457"/>
                </a:lnTo>
                <a:lnTo>
                  <a:pt x="5401691" y="62293"/>
                </a:lnTo>
                <a:lnTo>
                  <a:pt x="5399151" y="62191"/>
                </a:lnTo>
                <a:lnTo>
                  <a:pt x="5396611" y="62090"/>
                </a:lnTo>
                <a:lnTo>
                  <a:pt x="5394071" y="62001"/>
                </a:lnTo>
                <a:lnTo>
                  <a:pt x="5391531" y="61899"/>
                </a:lnTo>
                <a:lnTo>
                  <a:pt x="5388991" y="61798"/>
                </a:lnTo>
                <a:lnTo>
                  <a:pt x="5386451" y="61709"/>
                </a:lnTo>
                <a:lnTo>
                  <a:pt x="5385181" y="61658"/>
                </a:lnTo>
                <a:lnTo>
                  <a:pt x="5382641" y="61556"/>
                </a:lnTo>
                <a:lnTo>
                  <a:pt x="5381371" y="61506"/>
                </a:lnTo>
                <a:lnTo>
                  <a:pt x="5378831" y="61417"/>
                </a:lnTo>
                <a:lnTo>
                  <a:pt x="5376291" y="61315"/>
                </a:lnTo>
                <a:lnTo>
                  <a:pt x="5345811" y="38341"/>
                </a:lnTo>
                <a:lnTo>
                  <a:pt x="5334381" y="40601"/>
                </a:lnTo>
                <a:lnTo>
                  <a:pt x="5328031" y="51308"/>
                </a:lnTo>
                <a:lnTo>
                  <a:pt x="5326761" y="53441"/>
                </a:lnTo>
                <a:lnTo>
                  <a:pt x="5325491" y="74968"/>
                </a:lnTo>
                <a:lnTo>
                  <a:pt x="5328031" y="99085"/>
                </a:lnTo>
                <a:lnTo>
                  <a:pt x="5328031" y="113804"/>
                </a:lnTo>
                <a:lnTo>
                  <a:pt x="5326761" y="127990"/>
                </a:lnTo>
                <a:lnTo>
                  <a:pt x="5322951" y="150545"/>
                </a:lnTo>
                <a:lnTo>
                  <a:pt x="5394071" y="144513"/>
                </a:lnTo>
                <a:lnTo>
                  <a:pt x="5391531" y="152247"/>
                </a:lnTo>
                <a:lnTo>
                  <a:pt x="5388991" y="162775"/>
                </a:lnTo>
                <a:lnTo>
                  <a:pt x="5382641" y="206108"/>
                </a:lnTo>
                <a:lnTo>
                  <a:pt x="5378831" y="221996"/>
                </a:lnTo>
                <a:lnTo>
                  <a:pt x="5375021" y="237540"/>
                </a:lnTo>
                <a:lnTo>
                  <a:pt x="5371211" y="250939"/>
                </a:lnTo>
                <a:lnTo>
                  <a:pt x="5367401" y="260426"/>
                </a:lnTo>
                <a:lnTo>
                  <a:pt x="5362321" y="278993"/>
                </a:lnTo>
                <a:lnTo>
                  <a:pt x="5368671" y="294360"/>
                </a:lnTo>
                <a:lnTo>
                  <a:pt x="5381371" y="302361"/>
                </a:lnTo>
                <a:lnTo>
                  <a:pt x="5397881" y="298831"/>
                </a:lnTo>
                <a:lnTo>
                  <a:pt x="5400421" y="299643"/>
                </a:lnTo>
                <a:lnTo>
                  <a:pt x="5404231" y="304126"/>
                </a:lnTo>
                <a:lnTo>
                  <a:pt x="5408041" y="311518"/>
                </a:lnTo>
                <a:lnTo>
                  <a:pt x="5413121" y="321106"/>
                </a:lnTo>
                <a:lnTo>
                  <a:pt x="5429631" y="346189"/>
                </a:lnTo>
                <a:lnTo>
                  <a:pt x="5452491" y="363080"/>
                </a:lnTo>
                <a:lnTo>
                  <a:pt x="5475351" y="369227"/>
                </a:lnTo>
                <a:lnTo>
                  <a:pt x="5494401" y="362077"/>
                </a:lnTo>
                <a:lnTo>
                  <a:pt x="5498211" y="358063"/>
                </a:lnTo>
                <a:lnTo>
                  <a:pt x="5499481" y="358000"/>
                </a:lnTo>
                <a:lnTo>
                  <a:pt x="5500751" y="357936"/>
                </a:lnTo>
                <a:lnTo>
                  <a:pt x="5505831" y="361632"/>
                </a:lnTo>
                <a:lnTo>
                  <a:pt x="5535041" y="369951"/>
                </a:lnTo>
                <a:lnTo>
                  <a:pt x="5573141" y="364324"/>
                </a:lnTo>
                <a:lnTo>
                  <a:pt x="5609971" y="348284"/>
                </a:lnTo>
                <a:lnTo>
                  <a:pt x="5631561" y="325323"/>
                </a:lnTo>
                <a:lnTo>
                  <a:pt x="5636641" y="304761"/>
                </a:lnTo>
                <a:lnTo>
                  <a:pt x="5635371" y="292430"/>
                </a:lnTo>
                <a:lnTo>
                  <a:pt x="5627751" y="291744"/>
                </a:lnTo>
                <a:lnTo>
                  <a:pt x="5618861" y="306146"/>
                </a:lnTo>
                <a:lnTo>
                  <a:pt x="5604891" y="320751"/>
                </a:lnTo>
                <a:lnTo>
                  <a:pt x="5592191" y="323850"/>
                </a:lnTo>
                <a:lnTo>
                  <a:pt x="5592191" y="340360"/>
                </a:lnTo>
                <a:lnTo>
                  <a:pt x="5590921" y="344220"/>
                </a:lnTo>
                <a:lnTo>
                  <a:pt x="5582031" y="347992"/>
                </a:lnTo>
                <a:lnTo>
                  <a:pt x="5580761" y="348081"/>
                </a:lnTo>
                <a:lnTo>
                  <a:pt x="5579491" y="348183"/>
                </a:lnTo>
                <a:lnTo>
                  <a:pt x="5578221" y="348284"/>
                </a:lnTo>
                <a:lnTo>
                  <a:pt x="5545201" y="350786"/>
                </a:lnTo>
                <a:lnTo>
                  <a:pt x="5510911" y="340779"/>
                </a:lnTo>
                <a:lnTo>
                  <a:pt x="5482971" y="322160"/>
                </a:lnTo>
                <a:lnTo>
                  <a:pt x="5482971" y="354203"/>
                </a:lnTo>
                <a:lnTo>
                  <a:pt x="5434711" y="322173"/>
                </a:lnTo>
                <a:lnTo>
                  <a:pt x="5416931" y="282321"/>
                </a:lnTo>
                <a:lnTo>
                  <a:pt x="5413121" y="279082"/>
                </a:lnTo>
                <a:lnTo>
                  <a:pt x="5411851" y="279171"/>
                </a:lnTo>
                <a:lnTo>
                  <a:pt x="5408041" y="279438"/>
                </a:lnTo>
                <a:lnTo>
                  <a:pt x="5402961" y="283679"/>
                </a:lnTo>
                <a:lnTo>
                  <a:pt x="5396611" y="288696"/>
                </a:lnTo>
                <a:lnTo>
                  <a:pt x="5390261" y="290842"/>
                </a:lnTo>
                <a:lnTo>
                  <a:pt x="5385181" y="290017"/>
                </a:lnTo>
                <a:lnTo>
                  <a:pt x="5380101" y="286118"/>
                </a:lnTo>
                <a:lnTo>
                  <a:pt x="5378831" y="283362"/>
                </a:lnTo>
                <a:lnTo>
                  <a:pt x="5382641" y="278917"/>
                </a:lnTo>
                <a:lnTo>
                  <a:pt x="5399151" y="272529"/>
                </a:lnTo>
                <a:lnTo>
                  <a:pt x="5402961" y="267855"/>
                </a:lnTo>
                <a:lnTo>
                  <a:pt x="5402961" y="256540"/>
                </a:lnTo>
                <a:lnTo>
                  <a:pt x="5404231" y="244665"/>
                </a:lnTo>
                <a:lnTo>
                  <a:pt x="5408041" y="239102"/>
                </a:lnTo>
                <a:lnTo>
                  <a:pt x="5411851" y="240550"/>
                </a:lnTo>
                <a:lnTo>
                  <a:pt x="5415661" y="249669"/>
                </a:lnTo>
                <a:lnTo>
                  <a:pt x="5423281" y="271957"/>
                </a:lnTo>
                <a:lnTo>
                  <a:pt x="5437251" y="296989"/>
                </a:lnTo>
                <a:lnTo>
                  <a:pt x="5452491" y="319620"/>
                </a:lnTo>
                <a:lnTo>
                  <a:pt x="5466461" y="334695"/>
                </a:lnTo>
                <a:lnTo>
                  <a:pt x="5479161" y="346824"/>
                </a:lnTo>
                <a:lnTo>
                  <a:pt x="5482971" y="354203"/>
                </a:lnTo>
                <a:lnTo>
                  <a:pt x="5482971" y="322160"/>
                </a:lnTo>
                <a:lnTo>
                  <a:pt x="5480431" y="320471"/>
                </a:lnTo>
                <a:lnTo>
                  <a:pt x="5455031" y="292404"/>
                </a:lnTo>
                <a:lnTo>
                  <a:pt x="5437251" y="259067"/>
                </a:lnTo>
                <a:lnTo>
                  <a:pt x="5427091" y="222999"/>
                </a:lnTo>
                <a:lnTo>
                  <a:pt x="5425821" y="186702"/>
                </a:lnTo>
                <a:lnTo>
                  <a:pt x="5435981" y="152704"/>
                </a:lnTo>
                <a:lnTo>
                  <a:pt x="5457571" y="123507"/>
                </a:lnTo>
                <a:lnTo>
                  <a:pt x="5465191" y="117690"/>
                </a:lnTo>
                <a:lnTo>
                  <a:pt x="5466461" y="118821"/>
                </a:lnTo>
                <a:lnTo>
                  <a:pt x="5463921" y="128117"/>
                </a:lnTo>
                <a:lnTo>
                  <a:pt x="5453761" y="146786"/>
                </a:lnTo>
                <a:lnTo>
                  <a:pt x="5449951" y="160870"/>
                </a:lnTo>
                <a:lnTo>
                  <a:pt x="5439791" y="198412"/>
                </a:lnTo>
                <a:lnTo>
                  <a:pt x="5446141" y="249161"/>
                </a:lnTo>
                <a:lnTo>
                  <a:pt x="5469001" y="289445"/>
                </a:lnTo>
                <a:lnTo>
                  <a:pt x="5505831" y="309651"/>
                </a:lnTo>
                <a:lnTo>
                  <a:pt x="5514721" y="311772"/>
                </a:lnTo>
                <a:lnTo>
                  <a:pt x="5523611" y="315277"/>
                </a:lnTo>
                <a:lnTo>
                  <a:pt x="5533771" y="319671"/>
                </a:lnTo>
                <a:lnTo>
                  <a:pt x="5541391" y="324446"/>
                </a:lnTo>
                <a:lnTo>
                  <a:pt x="5550281" y="329031"/>
                </a:lnTo>
                <a:lnTo>
                  <a:pt x="5559171" y="332740"/>
                </a:lnTo>
                <a:lnTo>
                  <a:pt x="5568061" y="335229"/>
                </a:lnTo>
                <a:lnTo>
                  <a:pt x="5575681" y="336143"/>
                </a:lnTo>
                <a:lnTo>
                  <a:pt x="5587111" y="337350"/>
                </a:lnTo>
                <a:lnTo>
                  <a:pt x="5592191" y="340360"/>
                </a:lnTo>
                <a:lnTo>
                  <a:pt x="5592191" y="323850"/>
                </a:lnTo>
                <a:lnTo>
                  <a:pt x="5583301" y="326021"/>
                </a:lnTo>
                <a:lnTo>
                  <a:pt x="5561711" y="321818"/>
                </a:lnTo>
                <a:lnTo>
                  <a:pt x="5545201" y="308000"/>
                </a:lnTo>
                <a:lnTo>
                  <a:pt x="5540121" y="301955"/>
                </a:lnTo>
                <a:lnTo>
                  <a:pt x="5536311" y="298399"/>
                </a:lnTo>
                <a:lnTo>
                  <a:pt x="5529961" y="297040"/>
                </a:lnTo>
                <a:lnTo>
                  <a:pt x="5528691" y="297154"/>
                </a:lnTo>
                <a:lnTo>
                  <a:pt x="5527421" y="297256"/>
                </a:lnTo>
                <a:lnTo>
                  <a:pt x="5472811" y="275564"/>
                </a:lnTo>
                <a:lnTo>
                  <a:pt x="5449951" y="233121"/>
                </a:lnTo>
                <a:lnTo>
                  <a:pt x="5453761" y="227253"/>
                </a:lnTo>
                <a:lnTo>
                  <a:pt x="5458841" y="227914"/>
                </a:lnTo>
                <a:lnTo>
                  <a:pt x="5466461" y="235635"/>
                </a:lnTo>
                <a:lnTo>
                  <a:pt x="5476621" y="250990"/>
                </a:lnTo>
                <a:lnTo>
                  <a:pt x="5489321" y="268884"/>
                </a:lnTo>
                <a:lnTo>
                  <a:pt x="5498211" y="278028"/>
                </a:lnTo>
                <a:lnTo>
                  <a:pt x="5504561" y="279488"/>
                </a:lnTo>
                <a:lnTo>
                  <a:pt x="5510911" y="274332"/>
                </a:lnTo>
                <a:lnTo>
                  <a:pt x="5515991" y="268795"/>
                </a:lnTo>
                <a:lnTo>
                  <a:pt x="5521071" y="271183"/>
                </a:lnTo>
                <a:lnTo>
                  <a:pt x="5527421" y="277266"/>
                </a:lnTo>
                <a:lnTo>
                  <a:pt x="5541391" y="282778"/>
                </a:lnTo>
                <a:lnTo>
                  <a:pt x="5554091" y="285330"/>
                </a:lnTo>
                <a:lnTo>
                  <a:pt x="5565521" y="287972"/>
                </a:lnTo>
                <a:lnTo>
                  <a:pt x="5575681" y="290474"/>
                </a:lnTo>
                <a:lnTo>
                  <a:pt x="5584571" y="292595"/>
                </a:lnTo>
                <a:lnTo>
                  <a:pt x="5580761" y="264744"/>
                </a:lnTo>
                <a:lnTo>
                  <a:pt x="5579491" y="247446"/>
                </a:lnTo>
                <a:lnTo>
                  <a:pt x="5580761" y="238594"/>
                </a:lnTo>
                <a:lnTo>
                  <a:pt x="5584571" y="236118"/>
                </a:lnTo>
                <a:lnTo>
                  <a:pt x="5593461" y="232194"/>
                </a:lnTo>
                <a:lnTo>
                  <a:pt x="5602351" y="223113"/>
                </a:lnTo>
                <a:lnTo>
                  <a:pt x="5608701" y="212890"/>
                </a:lnTo>
                <a:lnTo>
                  <a:pt x="5609971" y="205524"/>
                </a:lnTo>
                <a:lnTo>
                  <a:pt x="5608701" y="203098"/>
                </a:lnTo>
                <a:lnTo>
                  <a:pt x="5599811" y="201104"/>
                </a:lnTo>
                <a:lnTo>
                  <a:pt x="5590921" y="201104"/>
                </a:lnTo>
                <a:lnTo>
                  <a:pt x="5583301" y="198869"/>
                </a:lnTo>
                <a:lnTo>
                  <a:pt x="5583301" y="224218"/>
                </a:lnTo>
                <a:lnTo>
                  <a:pt x="5579491" y="228879"/>
                </a:lnTo>
                <a:lnTo>
                  <a:pt x="5571871" y="231406"/>
                </a:lnTo>
                <a:lnTo>
                  <a:pt x="5566791" y="233083"/>
                </a:lnTo>
                <a:lnTo>
                  <a:pt x="5562981" y="237832"/>
                </a:lnTo>
                <a:lnTo>
                  <a:pt x="5562981" y="243611"/>
                </a:lnTo>
                <a:lnTo>
                  <a:pt x="5568061" y="248666"/>
                </a:lnTo>
                <a:lnTo>
                  <a:pt x="5570601" y="250393"/>
                </a:lnTo>
                <a:lnTo>
                  <a:pt x="5571871" y="253707"/>
                </a:lnTo>
                <a:lnTo>
                  <a:pt x="5570601" y="256019"/>
                </a:lnTo>
                <a:lnTo>
                  <a:pt x="5560441" y="251320"/>
                </a:lnTo>
                <a:lnTo>
                  <a:pt x="5557901" y="249135"/>
                </a:lnTo>
                <a:lnTo>
                  <a:pt x="5557901" y="267271"/>
                </a:lnTo>
                <a:lnTo>
                  <a:pt x="5554091" y="270129"/>
                </a:lnTo>
                <a:lnTo>
                  <a:pt x="5543931" y="268478"/>
                </a:lnTo>
                <a:lnTo>
                  <a:pt x="5531231" y="263283"/>
                </a:lnTo>
                <a:lnTo>
                  <a:pt x="5518531" y="255498"/>
                </a:lnTo>
                <a:lnTo>
                  <a:pt x="5507101" y="246621"/>
                </a:lnTo>
                <a:lnTo>
                  <a:pt x="5505831" y="246392"/>
                </a:lnTo>
                <a:lnTo>
                  <a:pt x="5500751" y="260451"/>
                </a:lnTo>
                <a:lnTo>
                  <a:pt x="5498211" y="259956"/>
                </a:lnTo>
                <a:lnTo>
                  <a:pt x="5489321" y="250113"/>
                </a:lnTo>
                <a:lnTo>
                  <a:pt x="5474081" y="220726"/>
                </a:lnTo>
                <a:lnTo>
                  <a:pt x="5466461" y="181013"/>
                </a:lnTo>
                <a:lnTo>
                  <a:pt x="5467731" y="146100"/>
                </a:lnTo>
                <a:lnTo>
                  <a:pt x="5477891" y="131102"/>
                </a:lnTo>
                <a:lnTo>
                  <a:pt x="5480431" y="131102"/>
                </a:lnTo>
                <a:lnTo>
                  <a:pt x="5481701" y="133108"/>
                </a:lnTo>
                <a:lnTo>
                  <a:pt x="5480431" y="135572"/>
                </a:lnTo>
                <a:lnTo>
                  <a:pt x="5477891" y="158165"/>
                </a:lnTo>
                <a:lnTo>
                  <a:pt x="5488051" y="189052"/>
                </a:lnTo>
                <a:lnTo>
                  <a:pt x="5507101" y="220345"/>
                </a:lnTo>
                <a:lnTo>
                  <a:pt x="5531231" y="244144"/>
                </a:lnTo>
                <a:lnTo>
                  <a:pt x="5541391" y="251599"/>
                </a:lnTo>
                <a:lnTo>
                  <a:pt x="5550281" y="258445"/>
                </a:lnTo>
                <a:lnTo>
                  <a:pt x="5555361" y="263931"/>
                </a:lnTo>
                <a:lnTo>
                  <a:pt x="5557901" y="267271"/>
                </a:lnTo>
                <a:lnTo>
                  <a:pt x="5557901" y="249135"/>
                </a:lnTo>
                <a:lnTo>
                  <a:pt x="5519801" y="211493"/>
                </a:lnTo>
                <a:lnTo>
                  <a:pt x="5500751" y="177431"/>
                </a:lnTo>
                <a:lnTo>
                  <a:pt x="5498211" y="160515"/>
                </a:lnTo>
                <a:lnTo>
                  <a:pt x="5498211" y="146773"/>
                </a:lnTo>
                <a:lnTo>
                  <a:pt x="5502021" y="141097"/>
                </a:lnTo>
                <a:lnTo>
                  <a:pt x="5508371" y="143814"/>
                </a:lnTo>
                <a:lnTo>
                  <a:pt x="5513451" y="150507"/>
                </a:lnTo>
                <a:lnTo>
                  <a:pt x="5517261" y="159080"/>
                </a:lnTo>
                <a:lnTo>
                  <a:pt x="5518531" y="167373"/>
                </a:lnTo>
                <a:lnTo>
                  <a:pt x="5521071" y="187109"/>
                </a:lnTo>
                <a:lnTo>
                  <a:pt x="5533771" y="205054"/>
                </a:lnTo>
                <a:lnTo>
                  <a:pt x="5551551" y="217271"/>
                </a:lnTo>
                <a:lnTo>
                  <a:pt x="5570601" y="219824"/>
                </a:lnTo>
                <a:lnTo>
                  <a:pt x="5573141" y="219925"/>
                </a:lnTo>
                <a:lnTo>
                  <a:pt x="5575681" y="220027"/>
                </a:lnTo>
                <a:lnTo>
                  <a:pt x="5578221" y="220129"/>
                </a:lnTo>
                <a:lnTo>
                  <a:pt x="5579491" y="220179"/>
                </a:lnTo>
                <a:lnTo>
                  <a:pt x="5583301" y="224218"/>
                </a:lnTo>
                <a:lnTo>
                  <a:pt x="5583301" y="198869"/>
                </a:lnTo>
                <a:lnTo>
                  <a:pt x="5570601" y="195122"/>
                </a:lnTo>
                <a:lnTo>
                  <a:pt x="5559171" y="179222"/>
                </a:lnTo>
                <a:lnTo>
                  <a:pt x="5556631" y="156502"/>
                </a:lnTo>
                <a:lnTo>
                  <a:pt x="5564251" y="130073"/>
                </a:lnTo>
                <a:lnTo>
                  <a:pt x="5574411" y="113423"/>
                </a:lnTo>
                <a:lnTo>
                  <a:pt x="5580761" y="105498"/>
                </a:lnTo>
                <a:lnTo>
                  <a:pt x="5585841" y="106222"/>
                </a:lnTo>
                <a:lnTo>
                  <a:pt x="5589651" y="115493"/>
                </a:lnTo>
                <a:lnTo>
                  <a:pt x="5598541" y="133096"/>
                </a:lnTo>
                <a:lnTo>
                  <a:pt x="5613781" y="142989"/>
                </a:lnTo>
                <a:lnTo>
                  <a:pt x="5615051" y="143078"/>
                </a:lnTo>
                <a:lnTo>
                  <a:pt x="5631561" y="144195"/>
                </a:lnTo>
                <a:lnTo>
                  <a:pt x="5649341" y="135712"/>
                </a:lnTo>
                <a:lnTo>
                  <a:pt x="5662041" y="124244"/>
                </a:lnTo>
                <a:lnTo>
                  <a:pt x="5668391" y="113944"/>
                </a:lnTo>
                <a:lnTo>
                  <a:pt x="5669661" y="104660"/>
                </a:lnTo>
                <a:lnTo>
                  <a:pt x="5665851" y="96189"/>
                </a:lnTo>
                <a:lnTo>
                  <a:pt x="5658231" y="81470"/>
                </a:lnTo>
                <a:lnTo>
                  <a:pt x="5658231" y="64147"/>
                </a:lnTo>
                <a:lnTo>
                  <a:pt x="5663311" y="48920"/>
                </a:lnTo>
                <a:lnTo>
                  <a:pt x="5674741" y="40449"/>
                </a:lnTo>
                <a:lnTo>
                  <a:pt x="5689981" y="33667"/>
                </a:lnTo>
                <a:lnTo>
                  <a:pt x="5700141" y="26377"/>
                </a:lnTo>
                <a:lnTo>
                  <a:pt x="5706491" y="22669"/>
                </a:lnTo>
                <a:lnTo>
                  <a:pt x="5716651" y="32956"/>
                </a:lnTo>
                <a:lnTo>
                  <a:pt x="5725541" y="34759"/>
                </a:lnTo>
                <a:lnTo>
                  <a:pt x="5733161" y="32219"/>
                </a:lnTo>
                <a:lnTo>
                  <a:pt x="5735701" y="25552"/>
                </a:lnTo>
                <a:lnTo>
                  <a:pt x="5736971" y="19037"/>
                </a:lnTo>
                <a:lnTo>
                  <a:pt x="5745861" y="15709"/>
                </a:lnTo>
                <a:lnTo>
                  <a:pt x="5747131" y="15760"/>
                </a:lnTo>
                <a:lnTo>
                  <a:pt x="5756021" y="16141"/>
                </a:lnTo>
                <a:lnTo>
                  <a:pt x="5766181" y="20967"/>
                </a:lnTo>
                <a:lnTo>
                  <a:pt x="5768721" y="23647"/>
                </a:lnTo>
                <a:lnTo>
                  <a:pt x="5778881" y="26949"/>
                </a:lnTo>
                <a:lnTo>
                  <a:pt x="5790311" y="28308"/>
                </a:lnTo>
                <a:lnTo>
                  <a:pt x="5830951" y="38392"/>
                </a:lnTo>
                <a:lnTo>
                  <a:pt x="5848731" y="50419"/>
                </a:lnTo>
                <a:lnTo>
                  <a:pt x="5848731" y="57429"/>
                </a:lnTo>
                <a:lnTo>
                  <a:pt x="5834761" y="52451"/>
                </a:lnTo>
                <a:lnTo>
                  <a:pt x="5814441" y="44704"/>
                </a:lnTo>
                <a:lnTo>
                  <a:pt x="5786501" y="40347"/>
                </a:lnTo>
                <a:lnTo>
                  <a:pt x="5778881" y="40233"/>
                </a:lnTo>
                <a:lnTo>
                  <a:pt x="5773801" y="40170"/>
                </a:lnTo>
                <a:lnTo>
                  <a:pt x="5766181" y="40055"/>
                </a:lnTo>
                <a:lnTo>
                  <a:pt x="5758561" y="39941"/>
                </a:lnTo>
                <a:lnTo>
                  <a:pt x="5735701" y="43992"/>
                </a:lnTo>
                <a:lnTo>
                  <a:pt x="5720461" y="48945"/>
                </a:lnTo>
                <a:lnTo>
                  <a:pt x="5711571" y="50469"/>
                </a:lnTo>
                <a:lnTo>
                  <a:pt x="5709031" y="48501"/>
                </a:lnTo>
                <a:lnTo>
                  <a:pt x="5707761" y="42964"/>
                </a:lnTo>
                <a:lnTo>
                  <a:pt x="5707761" y="36588"/>
                </a:lnTo>
                <a:lnTo>
                  <a:pt x="5706491" y="36093"/>
                </a:lnTo>
                <a:lnTo>
                  <a:pt x="5700141" y="40652"/>
                </a:lnTo>
                <a:lnTo>
                  <a:pt x="5696331" y="47790"/>
                </a:lnTo>
                <a:lnTo>
                  <a:pt x="5696331" y="56172"/>
                </a:lnTo>
                <a:lnTo>
                  <a:pt x="5702681" y="64871"/>
                </a:lnTo>
                <a:lnTo>
                  <a:pt x="5712841" y="72999"/>
                </a:lnTo>
                <a:lnTo>
                  <a:pt x="5724271" y="78016"/>
                </a:lnTo>
                <a:lnTo>
                  <a:pt x="5725541" y="78054"/>
                </a:lnTo>
                <a:lnTo>
                  <a:pt x="5731891" y="78244"/>
                </a:lnTo>
                <a:lnTo>
                  <a:pt x="5738241" y="73367"/>
                </a:lnTo>
                <a:lnTo>
                  <a:pt x="5743321" y="63093"/>
                </a:lnTo>
                <a:lnTo>
                  <a:pt x="5763641" y="50038"/>
                </a:lnTo>
                <a:lnTo>
                  <a:pt x="5764911" y="50165"/>
                </a:lnTo>
                <a:lnTo>
                  <a:pt x="5766181" y="50279"/>
                </a:lnTo>
                <a:lnTo>
                  <a:pt x="5767451" y="50406"/>
                </a:lnTo>
                <a:lnTo>
                  <a:pt x="5768721" y="50533"/>
                </a:lnTo>
                <a:lnTo>
                  <a:pt x="5804281" y="53962"/>
                </a:lnTo>
                <a:lnTo>
                  <a:pt x="5853811" y="71589"/>
                </a:lnTo>
                <a:lnTo>
                  <a:pt x="5903341" y="99644"/>
                </a:lnTo>
                <a:lnTo>
                  <a:pt x="5945251" y="134835"/>
                </a:lnTo>
                <a:lnTo>
                  <a:pt x="5955411" y="148526"/>
                </a:lnTo>
                <a:lnTo>
                  <a:pt x="5957951" y="154965"/>
                </a:lnTo>
                <a:lnTo>
                  <a:pt x="5951601" y="154228"/>
                </a:lnTo>
                <a:lnTo>
                  <a:pt x="5936361" y="146392"/>
                </a:lnTo>
                <a:lnTo>
                  <a:pt x="5913501" y="137020"/>
                </a:lnTo>
                <a:lnTo>
                  <a:pt x="5896991" y="132549"/>
                </a:lnTo>
                <a:lnTo>
                  <a:pt x="5884291" y="127266"/>
                </a:lnTo>
                <a:lnTo>
                  <a:pt x="5872861" y="115443"/>
                </a:lnTo>
                <a:lnTo>
                  <a:pt x="5865241" y="105168"/>
                </a:lnTo>
                <a:lnTo>
                  <a:pt x="5858891" y="103098"/>
                </a:lnTo>
                <a:lnTo>
                  <a:pt x="5853811" y="101447"/>
                </a:lnTo>
                <a:lnTo>
                  <a:pt x="5842381" y="104317"/>
                </a:lnTo>
                <a:lnTo>
                  <a:pt x="5829681" y="113792"/>
                </a:lnTo>
                <a:lnTo>
                  <a:pt x="5824601" y="118732"/>
                </a:lnTo>
                <a:lnTo>
                  <a:pt x="5819521" y="123672"/>
                </a:lnTo>
                <a:lnTo>
                  <a:pt x="5818251" y="128041"/>
                </a:lnTo>
                <a:lnTo>
                  <a:pt x="5822061" y="133350"/>
                </a:lnTo>
                <a:lnTo>
                  <a:pt x="5824601" y="141960"/>
                </a:lnTo>
                <a:lnTo>
                  <a:pt x="5813171" y="146265"/>
                </a:lnTo>
                <a:lnTo>
                  <a:pt x="5809361" y="147370"/>
                </a:lnTo>
                <a:lnTo>
                  <a:pt x="5794121" y="151815"/>
                </a:lnTo>
                <a:lnTo>
                  <a:pt x="5782691" y="158775"/>
                </a:lnTo>
                <a:lnTo>
                  <a:pt x="5776341" y="162636"/>
                </a:lnTo>
                <a:lnTo>
                  <a:pt x="5776341" y="312572"/>
                </a:lnTo>
                <a:lnTo>
                  <a:pt x="5768721" y="303593"/>
                </a:lnTo>
                <a:lnTo>
                  <a:pt x="5762371" y="295287"/>
                </a:lnTo>
                <a:lnTo>
                  <a:pt x="5759831" y="286562"/>
                </a:lnTo>
                <a:lnTo>
                  <a:pt x="5759831" y="276352"/>
                </a:lnTo>
                <a:lnTo>
                  <a:pt x="5762371" y="269354"/>
                </a:lnTo>
                <a:lnTo>
                  <a:pt x="5763641" y="258559"/>
                </a:lnTo>
                <a:lnTo>
                  <a:pt x="5763641" y="252374"/>
                </a:lnTo>
                <a:lnTo>
                  <a:pt x="5764911" y="245135"/>
                </a:lnTo>
                <a:lnTo>
                  <a:pt x="5767451" y="241312"/>
                </a:lnTo>
                <a:lnTo>
                  <a:pt x="5771261" y="241769"/>
                </a:lnTo>
                <a:lnTo>
                  <a:pt x="5772531" y="247370"/>
                </a:lnTo>
                <a:lnTo>
                  <a:pt x="5773801" y="259194"/>
                </a:lnTo>
                <a:lnTo>
                  <a:pt x="5775071" y="278549"/>
                </a:lnTo>
                <a:lnTo>
                  <a:pt x="5776341" y="312572"/>
                </a:lnTo>
                <a:lnTo>
                  <a:pt x="5776341" y="162636"/>
                </a:lnTo>
                <a:lnTo>
                  <a:pt x="5761101" y="171945"/>
                </a:lnTo>
                <a:lnTo>
                  <a:pt x="5759831" y="172288"/>
                </a:lnTo>
                <a:lnTo>
                  <a:pt x="5747131" y="175755"/>
                </a:lnTo>
                <a:lnTo>
                  <a:pt x="5745861" y="175704"/>
                </a:lnTo>
                <a:lnTo>
                  <a:pt x="5743321" y="175602"/>
                </a:lnTo>
                <a:lnTo>
                  <a:pt x="5734431" y="175272"/>
                </a:lnTo>
                <a:lnTo>
                  <a:pt x="5724271" y="170218"/>
                </a:lnTo>
                <a:lnTo>
                  <a:pt x="5715381" y="168059"/>
                </a:lnTo>
                <a:lnTo>
                  <a:pt x="5707761" y="173647"/>
                </a:lnTo>
                <a:lnTo>
                  <a:pt x="5700141" y="184505"/>
                </a:lnTo>
                <a:lnTo>
                  <a:pt x="5697601" y="198132"/>
                </a:lnTo>
                <a:lnTo>
                  <a:pt x="5698871" y="210096"/>
                </a:lnTo>
                <a:lnTo>
                  <a:pt x="5701411" y="218478"/>
                </a:lnTo>
                <a:lnTo>
                  <a:pt x="5706491" y="224142"/>
                </a:lnTo>
                <a:lnTo>
                  <a:pt x="5715381" y="227926"/>
                </a:lnTo>
                <a:lnTo>
                  <a:pt x="5720461" y="230568"/>
                </a:lnTo>
                <a:lnTo>
                  <a:pt x="5724271" y="235470"/>
                </a:lnTo>
                <a:lnTo>
                  <a:pt x="5725541" y="244119"/>
                </a:lnTo>
                <a:lnTo>
                  <a:pt x="5725541" y="258038"/>
                </a:lnTo>
                <a:lnTo>
                  <a:pt x="5733161" y="290182"/>
                </a:lnTo>
                <a:lnTo>
                  <a:pt x="5752211" y="316801"/>
                </a:lnTo>
                <a:lnTo>
                  <a:pt x="5776341" y="333057"/>
                </a:lnTo>
                <a:lnTo>
                  <a:pt x="5778881" y="333159"/>
                </a:lnTo>
                <a:lnTo>
                  <a:pt x="5803011" y="334149"/>
                </a:lnTo>
                <a:lnTo>
                  <a:pt x="5825871" y="328434"/>
                </a:lnTo>
                <a:lnTo>
                  <a:pt x="5834761" y="324421"/>
                </a:lnTo>
                <a:lnTo>
                  <a:pt x="5839841" y="318020"/>
                </a:lnTo>
                <a:lnTo>
                  <a:pt x="5842381" y="311175"/>
                </a:lnTo>
                <a:lnTo>
                  <a:pt x="5839841" y="310337"/>
                </a:lnTo>
                <a:lnTo>
                  <a:pt x="5827141" y="312940"/>
                </a:lnTo>
                <a:lnTo>
                  <a:pt x="5825871" y="313004"/>
                </a:lnTo>
                <a:lnTo>
                  <a:pt x="5824601" y="313080"/>
                </a:lnTo>
                <a:lnTo>
                  <a:pt x="5815711" y="313575"/>
                </a:lnTo>
                <a:lnTo>
                  <a:pt x="5804281" y="311175"/>
                </a:lnTo>
                <a:lnTo>
                  <a:pt x="5794121" y="306209"/>
                </a:lnTo>
                <a:lnTo>
                  <a:pt x="5786501" y="299123"/>
                </a:lnTo>
                <a:lnTo>
                  <a:pt x="5783961" y="289712"/>
                </a:lnTo>
                <a:lnTo>
                  <a:pt x="5782691" y="277037"/>
                </a:lnTo>
                <a:lnTo>
                  <a:pt x="5783961" y="265899"/>
                </a:lnTo>
                <a:lnTo>
                  <a:pt x="5787771" y="261112"/>
                </a:lnTo>
                <a:lnTo>
                  <a:pt x="5790311" y="261112"/>
                </a:lnTo>
                <a:lnTo>
                  <a:pt x="5792851" y="265658"/>
                </a:lnTo>
                <a:lnTo>
                  <a:pt x="5792851" y="271221"/>
                </a:lnTo>
                <a:lnTo>
                  <a:pt x="5796661" y="279882"/>
                </a:lnTo>
                <a:lnTo>
                  <a:pt x="5804281" y="286512"/>
                </a:lnTo>
                <a:lnTo>
                  <a:pt x="5816981" y="290029"/>
                </a:lnTo>
                <a:lnTo>
                  <a:pt x="5818251" y="289953"/>
                </a:lnTo>
                <a:lnTo>
                  <a:pt x="5819521" y="289890"/>
                </a:lnTo>
                <a:lnTo>
                  <a:pt x="5828411" y="289382"/>
                </a:lnTo>
                <a:lnTo>
                  <a:pt x="5839841" y="283197"/>
                </a:lnTo>
                <a:lnTo>
                  <a:pt x="5847461" y="273126"/>
                </a:lnTo>
                <a:lnTo>
                  <a:pt x="5850001" y="262280"/>
                </a:lnTo>
                <a:lnTo>
                  <a:pt x="5837301" y="240233"/>
                </a:lnTo>
                <a:lnTo>
                  <a:pt x="5844921" y="225132"/>
                </a:lnTo>
                <a:lnTo>
                  <a:pt x="5863971" y="211696"/>
                </a:lnTo>
                <a:lnTo>
                  <a:pt x="5891911" y="203111"/>
                </a:lnTo>
                <a:lnTo>
                  <a:pt x="5905881" y="201726"/>
                </a:lnTo>
                <a:lnTo>
                  <a:pt x="5912231" y="203415"/>
                </a:lnTo>
                <a:lnTo>
                  <a:pt x="5909691" y="208432"/>
                </a:lnTo>
                <a:lnTo>
                  <a:pt x="5907151" y="210883"/>
                </a:lnTo>
                <a:lnTo>
                  <a:pt x="5903341" y="214579"/>
                </a:lnTo>
                <a:lnTo>
                  <a:pt x="5902071" y="215798"/>
                </a:lnTo>
                <a:lnTo>
                  <a:pt x="5902071" y="315341"/>
                </a:lnTo>
                <a:lnTo>
                  <a:pt x="5894451" y="328244"/>
                </a:lnTo>
                <a:lnTo>
                  <a:pt x="5891911" y="331114"/>
                </a:lnTo>
                <a:lnTo>
                  <a:pt x="5890641" y="332536"/>
                </a:lnTo>
                <a:lnTo>
                  <a:pt x="5888101" y="338328"/>
                </a:lnTo>
                <a:lnTo>
                  <a:pt x="5891911" y="343865"/>
                </a:lnTo>
                <a:lnTo>
                  <a:pt x="5889371" y="346138"/>
                </a:lnTo>
                <a:lnTo>
                  <a:pt x="5885561" y="346138"/>
                </a:lnTo>
                <a:lnTo>
                  <a:pt x="5880481" y="345274"/>
                </a:lnTo>
                <a:lnTo>
                  <a:pt x="5877941" y="341833"/>
                </a:lnTo>
                <a:lnTo>
                  <a:pt x="5879211" y="334467"/>
                </a:lnTo>
                <a:lnTo>
                  <a:pt x="5883021" y="321881"/>
                </a:lnTo>
                <a:lnTo>
                  <a:pt x="5891911" y="307911"/>
                </a:lnTo>
                <a:lnTo>
                  <a:pt x="5899531" y="307149"/>
                </a:lnTo>
                <a:lnTo>
                  <a:pt x="5902071" y="315341"/>
                </a:lnTo>
                <a:lnTo>
                  <a:pt x="5902071" y="215798"/>
                </a:lnTo>
                <a:lnTo>
                  <a:pt x="5900801" y="217030"/>
                </a:lnTo>
                <a:lnTo>
                  <a:pt x="5884291" y="235483"/>
                </a:lnTo>
                <a:lnTo>
                  <a:pt x="5877941" y="247891"/>
                </a:lnTo>
                <a:lnTo>
                  <a:pt x="5870321" y="262775"/>
                </a:lnTo>
                <a:lnTo>
                  <a:pt x="5860161" y="294805"/>
                </a:lnTo>
                <a:lnTo>
                  <a:pt x="5855081" y="327469"/>
                </a:lnTo>
                <a:lnTo>
                  <a:pt x="5851271" y="364655"/>
                </a:lnTo>
                <a:lnTo>
                  <a:pt x="5888101" y="368973"/>
                </a:lnTo>
                <a:lnTo>
                  <a:pt x="5908421" y="369062"/>
                </a:lnTo>
                <a:lnTo>
                  <a:pt x="5916041" y="362165"/>
                </a:lnTo>
                <a:lnTo>
                  <a:pt x="5917311" y="345503"/>
                </a:lnTo>
                <a:lnTo>
                  <a:pt x="5919851" y="327329"/>
                </a:lnTo>
                <a:lnTo>
                  <a:pt x="5923661" y="314744"/>
                </a:lnTo>
                <a:lnTo>
                  <a:pt x="5927471" y="304482"/>
                </a:lnTo>
                <a:lnTo>
                  <a:pt x="5930011" y="293255"/>
                </a:lnTo>
                <a:lnTo>
                  <a:pt x="5935091" y="280162"/>
                </a:lnTo>
                <a:lnTo>
                  <a:pt x="5946521" y="262788"/>
                </a:lnTo>
                <a:lnTo>
                  <a:pt x="5959221" y="247611"/>
                </a:lnTo>
                <a:lnTo>
                  <a:pt x="5969381" y="241109"/>
                </a:lnTo>
                <a:lnTo>
                  <a:pt x="5979541" y="248323"/>
                </a:lnTo>
                <a:lnTo>
                  <a:pt x="5996051" y="264731"/>
                </a:lnTo>
                <a:lnTo>
                  <a:pt x="6011291" y="282498"/>
                </a:lnTo>
                <a:lnTo>
                  <a:pt x="6017641" y="293827"/>
                </a:lnTo>
                <a:lnTo>
                  <a:pt x="6021451" y="304609"/>
                </a:lnTo>
                <a:lnTo>
                  <a:pt x="6027801" y="320840"/>
                </a:lnTo>
                <a:lnTo>
                  <a:pt x="6035421" y="338848"/>
                </a:lnTo>
                <a:lnTo>
                  <a:pt x="6036691" y="355015"/>
                </a:lnTo>
                <a:lnTo>
                  <a:pt x="6035421" y="366928"/>
                </a:lnTo>
                <a:lnTo>
                  <a:pt x="6036691" y="368236"/>
                </a:lnTo>
                <a:lnTo>
                  <a:pt x="6037961" y="368325"/>
                </a:lnTo>
                <a:lnTo>
                  <a:pt x="6060821" y="369773"/>
                </a:lnTo>
                <a:lnTo>
                  <a:pt x="6065901" y="369874"/>
                </a:lnTo>
                <a:lnTo>
                  <a:pt x="6073521" y="369011"/>
                </a:lnTo>
                <a:lnTo>
                  <a:pt x="6073521" y="335800"/>
                </a:lnTo>
                <a:lnTo>
                  <a:pt x="6070981" y="300520"/>
                </a:lnTo>
                <a:lnTo>
                  <a:pt x="6064631" y="267423"/>
                </a:lnTo>
                <a:lnTo>
                  <a:pt x="6055741" y="242709"/>
                </a:lnTo>
                <a:lnTo>
                  <a:pt x="6054471" y="238810"/>
                </a:lnTo>
                <a:lnTo>
                  <a:pt x="6054471" y="327418"/>
                </a:lnTo>
                <a:lnTo>
                  <a:pt x="6051931" y="333781"/>
                </a:lnTo>
                <a:lnTo>
                  <a:pt x="6048121" y="332625"/>
                </a:lnTo>
                <a:lnTo>
                  <a:pt x="6043041" y="322681"/>
                </a:lnTo>
                <a:lnTo>
                  <a:pt x="6036691" y="306057"/>
                </a:lnTo>
                <a:lnTo>
                  <a:pt x="6034151" y="299415"/>
                </a:lnTo>
                <a:lnTo>
                  <a:pt x="6008751" y="255270"/>
                </a:lnTo>
                <a:lnTo>
                  <a:pt x="5979541" y="226606"/>
                </a:lnTo>
                <a:lnTo>
                  <a:pt x="5943981" y="205117"/>
                </a:lnTo>
                <a:lnTo>
                  <a:pt x="5943981" y="234111"/>
                </a:lnTo>
                <a:lnTo>
                  <a:pt x="5936361" y="237731"/>
                </a:lnTo>
                <a:lnTo>
                  <a:pt x="5924931" y="239420"/>
                </a:lnTo>
                <a:lnTo>
                  <a:pt x="5924931" y="264528"/>
                </a:lnTo>
                <a:lnTo>
                  <a:pt x="5917311" y="268630"/>
                </a:lnTo>
                <a:lnTo>
                  <a:pt x="5912231" y="270116"/>
                </a:lnTo>
                <a:lnTo>
                  <a:pt x="5907151" y="268084"/>
                </a:lnTo>
                <a:lnTo>
                  <a:pt x="5904611" y="263118"/>
                </a:lnTo>
                <a:lnTo>
                  <a:pt x="5903341" y="255828"/>
                </a:lnTo>
                <a:lnTo>
                  <a:pt x="5903341" y="249351"/>
                </a:lnTo>
                <a:lnTo>
                  <a:pt x="5905881" y="246545"/>
                </a:lnTo>
                <a:lnTo>
                  <a:pt x="5910961" y="247459"/>
                </a:lnTo>
                <a:lnTo>
                  <a:pt x="5917311" y="252120"/>
                </a:lnTo>
                <a:lnTo>
                  <a:pt x="5923661" y="259435"/>
                </a:lnTo>
                <a:lnTo>
                  <a:pt x="5924931" y="264528"/>
                </a:lnTo>
                <a:lnTo>
                  <a:pt x="5924931" y="239420"/>
                </a:lnTo>
                <a:lnTo>
                  <a:pt x="5922391" y="239306"/>
                </a:lnTo>
                <a:lnTo>
                  <a:pt x="5919851" y="239191"/>
                </a:lnTo>
                <a:lnTo>
                  <a:pt x="5917311" y="239077"/>
                </a:lnTo>
                <a:lnTo>
                  <a:pt x="5916041" y="239014"/>
                </a:lnTo>
                <a:lnTo>
                  <a:pt x="5913501" y="238899"/>
                </a:lnTo>
                <a:lnTo>
                  <a:pt x="5907151" y="235902"/>
                </a:lnTo>
                <a:lnTo>
                  <a:pt x="5907151" y="233946"/>
                </a:lnTo>
                <a:lnTo>
                  <a:pt x="5910961" y="229895"/>
                </a:lnTo>
                <a:lnTo>
                  <a:pt x="5914771" y="226910"/>
                </a:lnTo>
                <a:lnTo>
                  <a:pt x="5923661" y="224040"/>
                </a:lnTo>
                <a:lnTo>
                  <a:pt x="5924931" y="224167"/>
                </a:lnTo>
                <a:lnTo>
                  <a:pt x="5933821" y="225044"/>
                </a:lnTo>
                <a:lnTo>
                  <a:pt x="5942711" y="228765"/>
                </a:lnTo>
                <a:lnTo>
                  <a:pt x="5943981" y="234111"/>
                </a:lnTo>
                <a:lnTo>
                  <a:pt x="5943981" y="205117"/>
                </a:lnTo>
                <a:lnTo>
                  <a:pt x="5940171" y="202819"/>
                </a:lnTo>
                <a:lnTo>
                  <a:pt x="5912231" y="192951"/>
                </a:lnTo>
                <a:lnTo>
                  <a:pt x="5898261" y="188023"/>
                </a:lnTo>
                <a:lnTo>
                  <a:pt x="5896991" y="187972"/>
                </a:lnTo>
                <a:lnTo>
                  <a:pt x="5894451" y="187845"/>
                </a:lnTo>
                <a:lnTo>
                  <a:pt x="5891911" y="187731"/>
                </a:lnTo>
                <a:lnTo>
                  <a:pt x="5890641" y="187667"/>
                </a:lnTo>
                <a:lnTo>
                  <a:pt x="5888101" y="187540"/>
                </a:lnTo>
                <a:lnTo>
                  <a:pt x="5885561" y="187426"/>
                </a:lnTo>
                <a:lnTo>
                  <a:pt x="5883021" y="187299"/>
                </a:lnTo>
                <a:lnTo>
                  <a:pt x="5880481" y="187185"/>
                </a:lnTo>
                <a:lnTo>
                  <a:pt x="5877941" y="187058"/>
                </a:lnTo>
                <a:lnTo>
                  <a:pt x="5863971" y="186397"/>
                </a:lnTo>
                <a:lnTo>
                  <a:pt x="5853811" y="188645"/>
                </a:lnTo>
                <a:lnTo>
                  <a:pt x="5844921" y="190360"/>
                </a:lnTo>
                <a:lnTo>
                  <a:pt x="5837301" y="189611"/>
                </a:lnTo>
                <a:lnTo>
                  <a:pt x="5833491" y="189230"/>
                </a:lnTo>
                <a:lnTo>
                  <a:pt x="5827141" y="192036"/>
                </a:lnTo>
                <a:lnTo>
                  <a:pt x="5827141" y="198081"/>
                </a:lnTo>
                <a:lnTo>
                  <a:pt x="5825871" y="203301"/>
                </a:lnTo>
                <a:lnTo>
                  <a:pt x="5819521" y="207797"/>
                </a:lnTo>
                <a:lnTo>
                  <a:pt x="5814441" y="210210"/>
                </a:lnTo>
                <a:lnTo>
                  <a:pt x="5809361" y="209169"/>
                </a:lnTo>
                <a:lnTo>
                  <a:pt x="5809361" y="202780"/>
                </a:lnTo>
                <a:lnTo>
                  <a:pt x="5816981" y="192938"/>
                </a:lnTo>
                <a:lnTo>
                  <a:pt x="5827141" y="182918"/>
                </a:lnTo>
                <a:lnTo>
                  <a:pt x="5838571" y="175933"/>
                </a:lnTo>
                <a:lnTo>
                  <a:pt x="5857621" y="172046"/>
                </a:lnTo>
                <a:lnTo>
                  <a:pt x="5860161" y="172097"/>
                </a:lnTo>
                <a:lnTo>
                  <a:pt x="5865241" y="172224"/>
                </a:lnTo>
                <a:lnTo>
                  <a:pt x="5870321" y="172351"/>
                </a:lnTo>
                <a:lnTo>
                  <a:pt x="5872861" y="172415"/>
                </a:lnTo>
                <a:lnTo>
                  <a:pt x="5877941" y="172542"/>
                </a:lnTo>
                <a:lnTo>
                  <a:pt x="5883021" y="172656"/>
                </a:lnTo>
                <a:lnTo>
                  <a:pt x="5909691" y="177317"/>
                </a:lnTo>
                <a:lnTo>
                  <a:pt x="5931281" y="185559"/>
                </a:lnTo>
                <a:lnTo>
                  <a:pt x="5946521" y="192290"/>
                </a:lnTo>
                <a:lnTo>
                  <a:pt x="5956681" y="195745"/>
                </a:lnTo>
                <a:lnTo>
                  <a:pt x="5960491" y="195618"/>
                </a:lnTo>
                <a:lnTo>
                  <a:pt x="5961761" y="195580"/>
                </a:lnTo>
                <a:lnTo>
                  <a:pt x="5960491" y="191465"/>
                </a:lnTo>
                <a:lnTo>
                  <a:pt x="5924931" y="172224"/>
                </a:lnTo>
                <a:lnTo>
                  <a:pt x="5881751" y="158470"/>
                </a:lnTo>
                <a:lnTo>
                  <a:pt x="5866511" y="155829"/>
                </a:lnTo>
                <a:lnTo>
                  <a:pt x="5858891" y="153047"/>
                </a:lnTo>
                <a:lnTo>
                  <a:pt x="5860161" y="149313"/>
                </a:lnTo>
                <a:lnTo>
                  <a:pt x="5866511" y="143764"/>
                </a:lnTo>
                <a:lnTo>
                  <a:pt x="5870321" y="143662"/>
                </a:lnTo>
                <a:lnTo>
                  <a:pt x="5872861" y="143598"/>
                </a:lnTo>
                <a:lnTo>
                  <a:pt x="5888101" y="143192"/>
                </a:lnTo>
                <a:lnTo>
                  <a:pt x="5922391" y="155841"/>
                </a:lnTo>
                <a:lnTo>
                  <a:pt x="5957951" y="176225"/>
                </a:lnTo>
                <a:lnTo>
                  <a:pt x="5982081" y="198882"/>
                </a:lnTo>
                <a:lnTo>
                  <a:pt x="5992241" y="211886"/>
                </a:lnTo>
                <a:lnTo>
                  <a:pt x="5998591" y="216217"/>
                </a:lnTo>
                <a:lnTo>
                  <a:pt x="6004941" y="221488"/>
                </a:lnTo>
                <a:lnTo>
                  <a:pt x="6016371" y="237375"/>
                </a:lnTo>
                <a:lnTo>
                  <a:pt x="6030341" y="258483"/>
                </a:lnTo>
                <a:lnTo>
                  <a:pt x="6036691" y="265938"/>
                </a:lnTo>
                <a:lnTo>
                  <a:pt x="6040501" y="278472"/>
                </a:lnTo>
                <a:lnTo>
                  <a:pt x="6051931" y="314820"/>
                </a:lnTo>
                <a:lnTo>
                  <a:pt x="6054471" y="327418"/>
                </a:lnTo>
                <a:lnTo>
                  <a:pt x="6054471" y="238810"/>
                </a:lnTo>
                <a:lnTo>
                  <a:pt x="6050661" y="227126"/>
                </a:lnTo>
                <a:lnTo>
                  <a:pt x="6053201" y="216001"/>
                </a:lnTo>
                <a:lnTo>
                  <a:pt x="6060821" y="212864"/>
                </a:lnTo>
                <a:lnTo>
                  <a:pt x="6070981" y="221310"/>
                </a:lnTo>
                <a:lnTo>
                  <a:pt x="6072251" y="224167"/>
                </a:lnTo>
                <a:lnTo>
                  <a:pt x="6077331" y="225209"/>
                </a:lnTo>
                <a:lnTo>
                  <a:pt x="6082411" y="223608"/>
                </a:lnTo>
                <a:lnTo>
                  <a:pt x="6084951" y="223520"/>
                </a:lnTo>
                <a:lnTo>
                  <a:pt x="6087491" y="223443"/>
                </a:lnTo>
                <a:lnTo>
                  <a:pt x="6090031" y="223354"/>
                </a:lnTo>
                <a:lnTo>
                  <a:pt x="6095111" y="226428"/>
                </a:lnTo>
                <a:lnTo>
                  <a:pt x="6096381" y="231140"/>
                </a:lnTo>
                <a:lnTo>
                  <a:pt x="6093841" y="235775"/>
                </a:lnTo>
                <a:lnTo>
                  <a:pt x="6091301" y="239890"/>
                </a:lnTo>
                <a:lnTo>
                  <a:pt x="6088761" y="248462"/>
                </a:lnTo>
                <a:lnTo>
                  <a:pt x="6086221" y="260248"/>
                </a:lnTo>
                <a:lnTo>
                  <a:pt x="6084951" y="273977"/>
                </a:lnTo>
                <a:lnTo>
                  <a:pt x="6084951" y="297967"/>
                </a:lnTo>
                <a:lnTo>
                  <a:pt x="6087491" y="292112"/>
                </a:lnTo>
                <a:lnTo>
                  <a:pt x="6093841" y="273227"/>
                </a:lnTo>
                <a:lnTo>
                  <a:pt x="6098921" y="269925"/>
                </a:lnTo>
                <a:lnTo>
                  <a:pt x="6101461" y="280708"/>
                </a:lnTo>
                <a:lnTo>
                  <a:pt x="6091301" y="345414"/>
                </a:lnTo>
                <a:lnTo>
                  <a:pt x="6095111" y="366077"/>
                </a:lnTo>
                <a:lnTo>
                  <a:pt x="6140831" y="362877"/>
                </a:lnTo>
                <a:lnTo>
                  <a:pt x="6203061" y="343992"/>
                </a:lnTo>
                <a:lnTo>
                  <a:pt x="6237351" y="330212"/>
                </a:lnTo>
                <a:lnTo>
                  <a:pt x="6261481" y="320649"/>
                </a:lnTo>
                <a:lnTo>
                  <a:pt x="6280531" y="314985"/>
                </a:lnTo>
                <a:lnTo>
                  <a:pt x="6294501" y="308940"/>
                </a:lnTo>
                <a:lnTo>
                  <a:pt x="6303391" y="298246"/>
                </a:lnTo>
                <a:lnTo>
                  <a:pt x="6314821" y="286613"/>
                </a:lnTo>
                <a:lnTo>
                  <a:pt x="6328791" y="281127"/>
                </a:lnTo>
                <a:lnTo>
                  <a:pt x="6336411" y="283667"/>
                </a:lnTo>
                <a:lnTo>
                  <a:pt x="6330061" y="296087"/>
                </a:lnTo>
                <a:lnTo>
                  <a:pt x="6324981" y="302679"/>
                </a:lnTo>
                <a:lnTo>
                  <a:pt x="6326251" y="305600"/>
                </a:lnTo>
                <a:lnTo>
                  <a:pt x="6327521" y="305485"/>
                </a:lnTo>
                <a:lnTo>
                  <a:pt x="6328791" y="305371"/>
                </a:lnTo>
                <a:lnTo>
                  <a:pt x="6330061" y="305257"/>
                </a:lnTo>
                <a:lnTo>
                  <a:pt x="6331331" y="305155"/>
                </a:lnTo>
                <a:lnTo>
                  <a:pt x="6332601" y="305041"/>
                </a:lnTo>
                <a:lnTo>
                  <a:pt x="6333871" y="304927"/>
                </a:lnTo>
                <a:lnTo>
                  <a:pt x="6346571" y="300799"/>
                </a:lnTo>
                <a:lnTo>
                  <a:pt x="6347841" y="300710"/>
                </a:lnTo>
                <a:lnTo>
                  <a:pt x="6349111" y="300634"/>
                </a:lnTo>
                <a:lnTo>
                  <a:pt x="6373241" y="299034"/>
                </a:lnTo>
                <a:lnTo>
                  <a:pt x="6397371" y="307581"/>
                </a:lnTo>
                <a:lnTo>
                  <a:pt x="6411341" y="321805"/>
                </a:lnTo>
                <a:lnTo>
                  <a:pt x="6408801" y="337096"/>
                </a:lnTo>
                <a:lnTo>
                  <a:pt x="6404991" y="341363"/>
                </a:lnTo>
                <a:lnTo>
                  <a:pt x="6402451" y="340652"/>
                </a:lnTo>
                <a:lnTo>
                  <a:pt x="6399911" y="334276"/>
                </a:lnTo>
                <a:lnTo>
                  <a:pt x="6384671" y="320255"/>
                </a:lnTo>
                <a:lnTo>
                  <a:pt x="6356731" y="314452"/>
                </a:lnTo>
                <a:lnTo>
                  <a:pt x="6355461" y="314553"/>
                </a:lnTo>
                <a:lnTo>
                  <a:pt x="6354191" y="314655"/>
                </a:lnTo>
                <a:lnTo>
                  <a:pt x="6352921" y="314756"/>
                </a:lnTo>
                <a:lnTo>
                  <a:pt x="6351651" y="314845"/>
                </a:lnTo>
                <a:lnTo>
                  <a:pt x="6322441" y="317144"/>
                </a:lnTo>
                <a:lnTo>
                  <a:pt x="6285611" y="328599"/>
                </a:lnTo>
                <a:lnTo>
                  <a:pt x="6257671" y="339686"/>
                </a:lnTo>
                <a:lnTo>
                  <a:pt x="6225921" y="350291"/>
                </a:lnTo>
                <a:lnTo>
                  <a:pt x="6196711" y="358990"/>
                </a:lnTo>
                <a:lnTo>
                  <a:pt x="6162421" y="366204"/>
                </a:lnTo>
                <a:lnTo>
                  <a:pt x="6153531" y="368808"/>
                </a:lnTo>
                <a:lnTo>
                  <a:pt x="6147181" y="371284"/>
                </a:lnTo>
                <a:lnTo>
                  <a:pt x="6145911" y="371792"/>
                </a:lnTo>
                <a:lnTo>
                  <a:pt x="6139561" y="374815"/>
                </a:lnTo>
                <a:lnTo>
                  <a:pt x="6133211" y="377507"/>
                </a:lnTo>
                <a:lnTo>
                  <a:pt x="6125591" y="379590"/>
                </a:lnTo>
                <a:lnTo>
                  <a:pt x="6116701" y="380834"/>
                </a:lnTo>
                <a:lnTo>
                  <a:pt x="6092571" y="380733"/>
                </a:lnTo>
                <a:lnTo>
                  <a:pt x="6087491" y="380619"/>
                </a:lnTo>
                <a:lnTo>
                  <a:pt x="6083681" y="381292"/>
                </a:lnTo>
                <a:lnTo>
                  <a:pt x="6078601" y="382193"/>
                </a:lnTo>
                <a:lnTo>
                  <a:pt x="6074791" y="387299"/>
                </a:lnTo>
                <a:lnTo>
                  <a:pt x="6074791" y="397395"/>
                </a:lnTo>
                <a:lnTo>
                  <a:pt x="6076061" y="406450"/>
                </a:lnTo>
                <a:lnTo>
                  <a:pt x="6078601" y="411721"/>
                </a:lnTo>
                <a:lnTo>
                  <a:pt x="6084951" y="414680"/>
                </a:lnTo>
                <a:lnTo>
                  <a:pt x="6097651" y="416826"/>
                </a:lnTo>
                <a:lnTo>
                  <a:pt x="6138291" y="426300"/>
                </a:lnTo>
                <a:lnTo>
                  <a:pt x="6173851" y="441134"/>
                </a:lnTo>
                <a:lnTo>
                  <a:pt x="6197981" y="458533"/>
                </a:lnTo>
                <a:lnTo>
                  <a:pt x="6208141" y="475729"/>
                </a:lnTo>
                <a:lnTo>
                  <a:pt x="6190361" y="497916"/>
                </a:lnTo>
                <a:lnTo>
                  <a:pt x="6150991" y="518718"/>
                </a:lnTo>
                <a:lnTo>
                  <a:pt x="6106541" y="530974"/>
                </a:lnTo>
                <a:lnTo>
                  <a:pt x="6087491" y="528828"/>
                </a:lnTo>
                <a:lnTo>
                  <a:pt x="6083681" y="528396"/>
                </a:lnTo>
                <a:lnTo>
                  <a:pt x="6083681" y="576313"/>
                </a:lnTo>
                <a:lnTo>
                  <a:pt x="6083681" y="576834"/>
                </a:lnTo>
                <a:lnTo>
                  <a:pt x="6073521" y="571576"/>
                </a:lnTo>
                <a:lnTo>
                  <a:pt x="6065901" y="564515"/>
                </a:lnTo>
                <a:lnTo>
                  <a:pt x="6063361" y="554812"/>
                </a:lnTo>
                <a:lnTo>
                  <a:pt x="6064631" y="544639"/>
                </a:lnTo>
                <a:lnTo>
                  <a:pt x="6069711" y="536181"/>
                </a:lnTo>
                <a:lnTo>
                  <a:pt x="6076061" y="533107"/>
                </a:lnTo>
                <a:lnTo>
                  <a:pt x="6077331" y="537883"/>
                </a:lnTo>
                <a:lnTo>
                  <a:pt x="6078601" y="549135"/>
                </a:lnTo>
                <a:lnTo>
                  <a:pt x="6081141" y="565505"/>
                </a:lnTo>
                <a:lnTo>
                  <a:pt x="6083681" y="576313"/>
                </a:lnTo>
                <a:lnTo>
                  <a:pt x="6083681" y="528396"/>
                </a:lnTo>
                <a:lnTo>
                  <a:pt x="6076061" y="527545"/>
                </a:lnTo>
                <a:lnTo>
                  <a:pt x="6069711" y="523430"/>
                </a:lnTo>
                <a:lnTo>
                  <a:pt x="6063361" y="521335"/>
                </a:lnTo>
                <a:lnTo>
                  <a:pt x="6059551" y="520077"/>
                </a:lnTo>
                <a:lnTo>
                  <a:pt x="6057011" y="519417"/>
                </a:lnTo>
                <a:lnTo>
                  <a:pt x="6057011" y="560933"/>
                </a:lnTo>
                <a:lnTo>
                  <a:pt x="6057011" y="565759"/>
                </a:lnTo>
                <a:lnTo>
                  <a:pt x="6049391" y="563968"/>
                </a:lnTo>
                <a:lnTo>
                  <a:pt x="6032881" y="556120"/>
                </a:lnTo>
                <a:lnTo>
                  <a:pt x="6007481" y="535508"/>
                </a:lnTo>
                <a:lnTo>
                  <a:pt x="5996051" y="508952"/>
                </a:lnTo>
                <a:lnTo>
                  <a:pt x="5996051" y="483235"/>
                </a:lnTo>
                <a:lnTo>
                  <a:pt x="6012561" y="465162"/>
                </a:lnTo>
                <a:lnTo>
                  <a:pt x="6026531" y="460362"/>
                </a:lnTo>
                <a:lnTo>
                  <a:pt x="6027801" y="460463"/>
                </a:lnTo>
                <a:lnTo>
                  <a:pt x="6037961" y="461187"/>
                </a:lnTo>
                <a:lnTo>
                  <a:pt x="6045581" y="467144"/>
                </a:lnTo>
                <a:lnTo>
                  <a:pt x="6046851" y="477748"/>
                </a:lnTo>
                <a:lnTo>
                  <a:pt x="6045581" y="486384"/>
                </a:lnTo>
                <a:lnTo>
                  <a:pt x="6043041" y="488365"/>
                </a:lnTo>
                <a:lnTo>
                  <a:pt x="6040501" y="488111"/>
                </a:lnTo>
                <a:lnTo>
                  <a:pt x="6031611" y="487222"/>
                </a:lnTo>
                <a:lnTo>
                  <a:pt x="6027801" y="488937"/>
                </a:lnTo>
                <a:lnTo>
                  <a:pt x="6018911" y="492950"/>
                </a:lnTo>
                <a:lnTo>
                  <a:pt x="6021451" y="509346"/>
                </a:lnTo>
                <a:lnTo>
                  <a:pt x="6027801" y="527240"/>
                </a:lnTo>
                <a:lnTo>
                  <a:pt x="6026531" y="537464"/>
                </a:lnTo>
                <a:lnTo>
                  <a:pt x="6022721" y="538810"/>
                </a:lnTo>
                <a:lnTo>
                  <a:pt x="6022721" y="540410"/>
                </a:lnTo>
                <a:lnTo>
                  <a:pt x="6030341" y="545096"/>
                </a:lnTo>
                <a:lnTo>
                  <a:pt x="6032881" y="544385"/>
                </a:lnTo>
                <a:lnTo>
                  <a:pt x="6032881" y="541477"/>
                </a:lnTo>
                <a:lnTo>
                  <a:pt x="6035421" y="536511"/>
                </a:lnTo>
                <a:lnTo>
                  <a:pt x="6040501" y="536613"/>
                </a:lnTo>
                <a:lnTo>
                  <a:pt x="6046851" y="541007"/>
                </a:lnTo>
                <a:lnTo>
                  <a:pt x="6051931" y="548919"/>
                </a:lnTo>
                <a:lnTo>
                  <a:pt x="6057011" y="560933"/>
                </a:lnTo>
                <a:lnTo>
                  <a:pt x="6057011" y="519417"/>
                </a:lnTo>
                <a:lnTo>
                  <a:pt x="6049391" y="517436"/>
                </a:lnTo>
                <a:lnTo>
                  <a:pt x="6040501" y="515467"/>
                </a:lnTo>
                <a:lnTo>
                  <a:pt x="6057011" y="502958"/>
                </a:lnTo>
                <a:lnTo>
                  <a:pt x="6068441" y="486219"/>
                </a:lnTo>
                <a:lnTo>
                  <a:pt x="6070981" y="466483"/>
                </a:lnTo>
                <a:lnTo>
                  <a:pt x="6064631" y="449402"/>
                </a:lnTo>
                <a:lnTo>
                  <a:pt x="6049391" y="440601"/>
                </a:lnTo>
                <a:lnTo>
                  <a:pt x="6046851" y="440334"/>
                </a:lnTo>
                <a:lnTo>
                  <a:pt x="6030341" y="438619"/>
                </a:lnTo>
                <a:lnTo>
                  <a:pt x="6017641" y="439750"/>
                </a:lnTo>
                <a:lnTo>
                  <a:pt x="6006211" y="444766"/>
                </a:lnTo>
                <a:lnTo>
                  <a:pt x="5996051" y="454482"/>
                </a:lnTo>
                <a:lnTo>
                  <a:pt x="5978271" y="491782"/>
                </a:lnTo>
                <a:lnTo>
                  <a:pt x="5987161" y="533590"/>
                </a:lnTo>
                <a:lnTo>
                  <a:pt x="6016371" y="568261"/>
                </a:lnTo>
                <a:lnTo>
                  <a:pt x="6060821" y="584073"/>
                </a:lnTo>
                <a:lnTo>
                  <a:pt x="6062091" y="584136"/>
                </a:lnTo>
                <a:lnTo>
                  <a:pt x="6063361" y="584200"/>
                </a:lnTo>
                <a:lnTo>
                  <a:pt x="6064631" y="584263"/>
                </a:lnTo>
                <a:lnTo>
                  <a:pt x="6065901" y="584327"/>
                </a:lnTo>
                <a:lnTo>
                  <a:pt x="6067171" y="584403"/>
                </a:lnTo>
                <a:lnTo>
                  <a:pt x="6068441" y="584466"/>
                </a:lnTo>
                <a:lnTo>
                  <a:pt x="6069711" y="584530"/>
                </a:lnTo>
                <a:lnTo>
                  <a:pt x="6070981" y="584593"/>
                </a:lnTo>
                <a:lnTo>
                  <a:pt x="6072251" y="584669"/>
                </a:lnTo>
                <a:lnTo>
                  <a:pt x="6073521" y="584733"/>
                </a:lnTo>
                <a:lnTo>
                  <a:pt x="6079871" y="587451"/>
                </a:lnTo>
                <a:lnTo>
                  <a:pt x="6079871" y="591883"/>
                </a:lnTo>
                <a:lnTo>
                  <a:pt x="6081141" y="596341"/>
                </a:lnTo>
                <a:lnTo>
                  <a:pt x="6084951" y="598119"/>
                </a:lnTo>
                <a:lnTo>
                  <a:pt x="6087491" y="598004"/>
                </a:lnTo>
                <a:lnTo>
                  <a:pt x="6090031" y="597890"/>
                </a:lnTo>
                <a:lnTo>
                  <a:pt x="6092571" y="597776"/>
                </a:lnTo>
                <a:lnTo>
                  <a:pt x="6095111" y="597662"/>
                </a:lnTo>
                <a:lnTo>
                  <a:pt x="6097651" y="597547"/>
                </a:lnTo>
                <a:lnTo>
                  <a:pt x="6098921" y="597496"/>
                </a:lnTo>
                <a:lnTo>
                  <a:pt x="6157341" y="588695"/>
                </a:lnTo>
                <a:lnTo>
                  <a:pt x="6213221" y="564654"/>
                </a:lnTo>
                <a:lnTo>
                  <a:pt x="6236081" y="546785"/>
                </a:lnTo>
                <a:lnTo>
                  <a:pt x="6246241" y="539292"/>
                </a:lnTo>
                <a:lnTo>
                  <a:pt x="6251321" y="543179"/>
                </a:lnTo>
                <a:lnTo>
                  <a:pt x="6248781" y="556869"/>
                </a:lnTo>
                <a:lnTo>
                  <a:pt x="6243701" y="571449"/>
                </a:lnTo>
                <a:lnTo>
                  <a:pt x="6241161" y="578739"/>
                </a:lnTo>
                <a:lnTo>
                  <a:pt x="6232271" y="593280"/>
                </a:lnTo>
                <a:lnTo>
                  <a:pt x="6232271" y="676160"/>
                </a:lnTo>
                <a:lnTo>
                  <a:pt x="6229731" y="680173"/>
                </a:lnTo>
                <a:lnTo>
                  <a:pt x="6218301" y="686142"/>
                </a:lnTo>
                <a:lnTo>
                  <a:pt x="6200521" y="689673"/>
                </a:lnTo>
                <a:lnTo>
                  <a:pt x="6197981" y="689635"/>
                </a:lnTo>
                <a:lnTo>
                  <a:pt x="6192901" y="689546"/>
                </a:lnTo>
                <a:lnTo>
                  <a:pt x="6186551" y="689432"/>
                </a:lnTo>
                <a:lnTo>
                  <a:pt x="6180201" y="689317"/>
                </a:lnTo>
                <a:lnTo>
                  <a:pt x="6161151" y="685584"/>
                </a:lnTo>
                <a:lnTo>
                  <a:pt x="6148451" y="678980"/>
                </a:lnTo>
                <a:lnTo>
                  <a:pt x="6143371" y="672084"/>
                </a:lnTo>
                <a:lnTo>
                  <a:pt x="6144641" y="668350"/>
                </a:lnTo>
                <a:lnTo>
                  <a:pt x="6147181" y="668235"/>
                </a:lnTo>
                <a:lnTo>
                  <a:pt x="6149721" y="668121"/>
                </a:lnTo>
                <a:lnTo>
                  <a:pt x="6152261" y="668007"/>
                </a:lnTo>
                <a:lnTo>
                  <a:pt x="6164961" y="671283"/>
                </a:lnTo>
                <a:lnTo>
                  <a:pt x="6175121" y="673455"/>
                </a:lnTo>
                <a:lnTo>
                  <a:pt x="6185281" y="674890"/>
                </a:lnTo>
                <a:lnTo>
                  <a:pt x="6213221" y="674827"/>
                </a:lnTo>
                <a:lnTo>
                  <a:pt x="6215761" y="674712"/>
                </a:lnTo>
                <a:lnTo>
                  <a:pt x="6218301" y="674611"/>
                </a:lnTo>
                <a:lnTo>
                  <a:pt x="6220841" y="674509"/>
                </a:lnTo>
                <a:lnTo>
                  <a:pt x="6223381" y="674408"/>
                </a:lnTo>
                <a:lnTo>
                  <a:pt x="6224651" y="674344"/>
                </a:lnTo>
                <a:lnTo>
                  <a:pt x="6232271" y="676160"/>
                </a:lnTo>
                <a:lnTo>
                  <a:pt x="6232271" y="593280"/>
                </a:lnTo>
                <a:lnTo>
                  <a:pt x="6225921" y="603669"/>
                </a:lnTo>
                <a:lnTo>
                  <a:pt x="6214491" y="610006"/>
                </a:lnTo>
                <a:lnTo>
                  <a:pt x="6205601" y="603872"/>
                </a:lnTo>
                <a:lnTo>
                  <a:pt x="6195441" y="591388"/>
                </a:lnTo>
                <a:lnTo>
                  <a:pt x="6184011" y="600443"/>
                </a:lnTo>
                <a:lnTo>
                  <a:pt x="6178931" y="604469"/>
                </a:lnTo>
                <a:lnTo>
                  <a:pt x="6166231" y="617372"/>
                </a:lnTo>
                <a:lnTo>
                  <a:pt x="6163691" y="631545"/>
                </a:lnTo>
                <a:lnTo>
                  <a:pt x="6175121" y="648487"/>
                </a:lnTo>
                <a:lnTo>
                  <a:pt x="6184011" y="658215"/>
                </a:lnTo>
                <a:lnTo>
                  <a:pt x="6182741" y="663448"/>
                </a:lnTo>
                <a:lnTo>
                  <a:pt x="6143371" y="647395"/>
                </a:lnTo>
                <a:lnTo>
                  <a:pt x="6138291" y="633691"/>
                </a:lnTo>
                <a:lnTo>
                  <a:pt x="6135751" y="624865"/>
                </a:lnTo>
                <a:lnTo>
                  <a:pt x="6131941" y="618680"/>
                </a:lnTo>
                <a:lnTo>
                  <a:pt x="6128131" y="618680"/>
                </a:lnTo>
                <a:lnTo>
                  <a:pt x="6120511" y="628459"/>
                </a:lnTo>
                <a:lnTo>
                  <a:pt x="6117971" y="651078"/>
                </a:lnTo>
                <a:lnTo>
                  <a:pt x="6120511" y="676503"/>
                </a:lnTo>
                <a:lnTo>
                  <a:pt x="6128131" y="694664"/>
                </a:lnTo>
                <a:lnTo>
                  <a:pt x="6150991" y="712787"/>
                </a:lnTo>
                <a:lnTo>
                  <a:pt x="6176391" y="724763"/>
                </a:lnTo>
                <a:lnTo>
                  <a:pt x="6197981" y="728878"/>
                </a:lnTo>
                <a:lnTo>
                  <a:pt x="6213221" y="723341"/>
                </a:lnTo>
                <a:lnTo>
                  <a:pt x="6219571" y="717715"/>
                </a:lnTo>
                <a:lnTo>
                  <a:pt x="6223381" y="716711"/>
                </a:lnTo>
                <a:lnTo>
                  <a:pt x="6227191" y="720229"/>
                </a:lnTo>
                <a:lnTo>
                  <a:pt x="6228461" y="728167"/>
                </a:lnTo>
                <a:lnTo>
                  <a:pt x="6234811" y="741299"/>
                </a:lnTo>
                <a:lnTo>
                  <a:pt x="6252591" y="747026"/>
                </a:lnTo>
                <a:lnTo>
                  <a:pt x="6274181" y="744728"/>
                </a:lnTo>
                <a:lnTo>
                  <a:pt x="6293231" y="733831"/>
                </a:lnTo>
                <a:lnTo>
                  <a:pt x="6299581" y="726274"/>
                </a:lnTo>
                <a:lnTo>
                  <a:pt x="6300851" y="721906"/>
                </a:lnTo>
                <a:lnTo>
                  <a:pt x="6294501" y="718464"/>
                </a:lnTo>
                <a:lnTo>
                  <a:pt x="6280531" y="713727"/>
                </a:lnTo>
                <a:lnTo>
                  <a:pt x="6275451" y="709320"/>
                </a:lnTo>
                <a:lnTo>
                  <a:pt x="6275451" y="700709"/>
                </a:lnTo>
                <a:lnTo>
                  <a:pt x="6280531" y="687971"/>
                </a:lnTo>
                <a:lnTo>
                  <a:pt x="6290691" y="671195"/>
                </a:lnTo>
                <a:lnTo>
                  <a:pt x="6299581" y="656145"/>
                </a:lnTo>
                <a:lnTo>
                  <a:pt x="6304661" y="642315"/>
                </a:lnTo>
                <a:lnTo>
                  <a:pt x="6308471" y="629920"/>
                </a:lnTo>
                <a:lnTo>
                  <a:pt x="6308471" y="619226"/>
                </a:lnTo>
                <a:lnTo>
                  <a:pt x="6307201" y="611809"/>
                </a:lnTo>
                <a:lnTo>
                  <a:pt x="6308471" y="610603"/>
                </a:lnTo>
                <a:lnTo>
                  <a:pt x="6316091" y="613625"/>
                </a:lnTo>
                <a:lnTo>
                  <a:pt x="6331331" y="619188"/>
                </a:lnTo>
                <a:lnTo>
                  <a:pt x="6332601" y="619264"/>
                </a:lnTo>
                <a:lnTo>
                  <a:pt x="6333871" y="619340"/>
                </a:lnTo>
                <a:lnTo>
                  <a:pt x="6335141" y="619404"/>
                </a:lnTo>
                <a:lnTo>
                  <a:pt x="6336411" y="619480"/>
                </a:lnTo>
                <a:lnTo>
                  <a:pt x="6337681" y="619556"/>
                </a:lnTo>
                <a:lnTo>
                  <a:pt x="6338951" y="619633"/>
                </a:lnTo>
                <a:lnTo>
                  <a:pt x="6340221" y="619696"/>
                </a:lnTo>
                <a:lnTo>
                  <a:pt x="6341491" y="619772"/>
                </a:lnTo>
                <a:lnTo>
                  <a:pt x="6347841" y="614870"/>
                </a:lnTo>
                <a:lnTo>
                  <a:pt x="6352921" y="603948"/>
                </a:lnTo>
                <a:lnTo>
                  <a:pt x="6356731" y="589711"/>
                </a:lnTo>
                <a:lnTo>
                  <a:pt x="6355461" y="579462"/>
                </a:lnTo>
                <a:lnTo>
                  <a:pt x="6351651" y="573252"/>
                </a:lnTo>
                <a:lnTo>
                  <a:pt x="6344031" y="571169"/>
                </a:lnTo>
                <a:lnTo>
                  <a:pt x="6337681" y="569506"/>
                </a:lnTo>
                <a:lnTo>
                  <a:pt x="6337681" y="588733"/>
                </a:lnTo>
                <a:lnTo>
                  <a:pt x="6336411" y="590448"/>
                </a:lnTo>
                <a:lnTo>
                  <a:pt x="6328791" y="593051"/>
                </a:lnTo>
                <a:lnTo>
                  <a:pt x="6318631" y="595020"/>
                </a:lnTo>
                <a:lnTo>
                  <a:pt x="6311011" y="590435"/>
                </a:lnTo>
                <a:lnTo>
                  <a:pt x="6307201" y="581875"/>
                </a:lnTo>
                <a:lnTo>
                  <a:pt x="6304661" y="576160"/>
                </a:lnTo>
                <a:lnTo>
                  <a:pt x="6295771" y="548995"/>
                </a:lnTo>
                <a:lnTo>
                  <a:pt x="6289421" y="531952"/>
                </a:lnTo>
                <a:lnTo>
                  <a:pt x="6283071" y="516699"/>
                </a:lnTo>
                <a:lnTo>
                  <a:pt x="6276721" y="504913"/>
                </a:lnTo>
                <a:lnTo>
                  <a:pt x="6272911" y="498233"/>
                </a:lnTo>
                <a:lnTo>
                  <a:pt x="6265291" y="493572"/>
                </a:lnTo>
                <a:lnTo>
                  <a:pt x="6262751" y="496658"/>
                </a:lnTo>
                <a:lnTo>
                  <a:pt x="6265291" y="506590"/>
                </a:lnTo>
                <a:lnTo>
                  <a:pt x="6272911" y="522478"/>
                </a:lnTo>
                <a:lnTo>
                  <a:pt x="6281801" y="549376"/>
                </a:lnTo>
                <a:lnTo>
                  <a:pt x="6283071" y="578281"/>
                </a:lnTo>
                <a:lnTo>
                  <a:pt x="6276721" y="605104"/>
                </a:lnTo>
                <a:lnTo>
                  <a:pt x="6275451" y="606971"/>
                </a:lnTo>
                <a:lnTo>
                  <a:pt x="6262751" y="625716"/>
                </a:lnTo>
                <a:lnTo>
                  <a:pt x="6250051" y="634860"/>
                </a:lnTo>
                <a:lnTo>
                  <a:pt x="6243701" y="636079"/>
                </a:lnTo>
                <a:lnTo>
                  <a:pt x="6243701" y="630135"/>
                </a:lnTo>
                <a:lnTo>
                  <a:pt x="6251321" y="617778"/>
                </a:lnTo>
                <a:lnTo>
                  <a:pt x="6264021" y="584720"/>
                </a:lnTo>
                <a:lnTo>
                  <a:pt x="6262751" y="544931"/>
                </a:lnTo>
                <a:lnTo>
                  <a:pt x="6251321" y="513791"/>
                </a:lnTo>
                <a:lnTo>
                  <a:pt x="6247511" y="503415"/>
                </a:lnTo>
                <a:lnTo>
                  <a:pt x="6232271" y="479259"/>
                </a:lnTo>
                <a:lnTo>
                  <a:pt x="6232271" y="519049"/>
                </a:lnTo>
                <a:lnTo>
                  <a:pt x="6231001" y="524052"/>
                </a:lnTo>
                <a:lnTo>
                  <a:pt x="6229731" y="524154"/>
                </a:lnTo>
                <a:lnTo>
                  <a:pt x="6228461" y="524256"/>
                </a:lnTo>
                <a:lnTo>
                  <a:pt x="6227191" y="524357"/>
                </a:lnTo>
                <a:lnTo>
                  <a:pt x="6225921" y="524459"/>
                </a:lnTo>
                <a:lnTo>
                  <a:pt x="6220841" y="522732"/>
                </a:lnTo>
                <a:lnTo>
                  <a:pt x="6219571" y="524090"/>
                </a:lnTo>
                <a:lnTo>
                  <a:pt x="6220841" y="528040"/>
                </a:lnTo>
                <a:lnTo>
                  <a:pt x="6218301" y="534504"/>
                </a:lnTo>
                <a:lnTo>
                  <a:pt x="6206871" y="541731"/>
                </a:lnTo>
                <a:lnTo>
                  <a:pt x="6191631" y="549503"/>
                </a:lnTo>
                <a:lnTo>
                  <a:pt x="6175121" y="557593"/>
                </a:lnTo>
                <a:lnTo>
                  <a:pt x="6168771" y="560920"/>
                </a:lnTo>
                <a:lnTo>
                  <a:pt x="6164961" y="560844"/>
                </a:lnTo>
                <a:lnTo>
                  <a:pt x="6163691" y="557390"/>
                </a:lnTo>
                <a:lnTo>
                  <a:pt x="6159881" y="553770"/>
                </a:lnTo>
                <a:lnTo>
                  <a:pt x="6152261" y="555053"/>
                </a:lnTo>
                <a:lnTo>
                  <a:pt x="6145911" y="559854"/>
                </a:lnTo>
                <a:lnTo>
                  <a:pt x="6143371" y="566762"/>
                </a:lnTo>
                <a:lnTo>
                  <a:pt x="6143371" y="573900"/>
                </a:lnTo>
                <a:lnTo>
                  <a:pt x="6139561" y="576186"/>
                </a:lnTo>
                <a:lnTo>
                  <a:pt x="6119241" y="576186"/>
                </a:lnTo>
                <a:lnTo>
                  <a:pt x="6112891" y="573938"/>
                </a:lnTo>
                <a:lnTo>
                  <a:pt x="6112891" y="568426"/>
                </a:lnTo>
                <a:lnTo>
                  <a:pt x="6107811" y="566178"/>
                </a:lnTo>
                <a:lnTo>
                  <a:pt x="6100191" y="566178"/>
                </a:lnTo>
                <a:lnTo>
                  <a:pt x="6091301" y="564616"/>
                </a:lnTo>
                <a:lnTo>
                  <a:pt x="6087491" y="561174"/>
                </a:lnTo>
                <a:lnTo>
                  <a:pt x="6088761" y="557745"/>
                </a:lnTo>
                <a:lnTo>
                  <a:pt x="6092571" y="556183"/>
                </a:lnTo>
                <a:lnTo>
                  <a:pt x="6098921" y="554850"/>
                </a:lnTo>
                <a:lnTo>
                  <a:pt x="6106541" y="552818"/>
                </a:lnTo>
                <a:lnTo>
                  <a:pt x="6109081" y="552907"/>
                </a:lnTo>
                <a:lnTo>
                  <a:pt x="6110351" y="552945"/>
                </a:lnTo>
                <a:lnTo>
                  <a:pt x="6112891" y="558139"/>
                </a:lnTo>
                <a:lnTo>
                  <a:pt x="6114161" y="564172"/>
                </a:lnTo>
                <a:lnTo>
                  <a:pt x="6117971" y="565873"/>
                </a:lnTo>
                <a:lnTo>
                  <a:pt x="6123051" y="563346"/>
                </a:lnTo>
                <a:lnTo>
                  <a:pt x="6128131" y="556704"/>
                </a:lnTo>
                <a:lnTo>
                  <a:pt x="6139561" y="547611"/>
                </a:lnTo>
                <a:lnTo>
                  <a:pt x="6157341" y="541553"/>
                </a:lnTo>
                <a:lnTo>
                  <a:pt x="6180201" y="533857"/>
                </a:lnTo>
                <a:lnTo>
                  <a:pt x="6201791" y="519912"/>
                </a:lnTo>
                <a:lnTo>
                  <a:pt x="6208141" y="513867"/>
                </a:lnTo>
                <a:lnTo>
                  <a:pt x="6214491" y="509727"/>
                </a:lnTo>
                <a:lnTo>
                  <a:pt x="6220841" y="507657"/>
                </a:lnTo>
                <a:lnTo>
                  <a:pt x="6222111" y="507720"/>
                </a:lnTo>
                <a:lnTo>
                  <a:pt x="6223381" y="507784"/>
                </a:lnTo>
                <a:lnTo>
                  <a:pt x="6224651" y="507847"/>
                </a:lnTo>
                <a:lnTo>
                  <a:pt x="6231001" y="512597"/>
                </a:lnTo>
                <a:lnTo>
                  <a:pt x="6232271" y="519049"/>
                </a:lnTo>
                <a:lnTo>
                  <a:pt x="6232271" y="479259"/>
                </a:lnTo>
                <a:lnTo>
                  <a:pt x="6223381" y="465175"/>
                </a:lnTo>
                <a:lnTo>
                  <a:pt x="6208141" y="451358"/>
                </a:lnTo>
                <a:lnTo>
                  <a:pt x="6190361" y="435229"/>
                </a:lnTo>
                <a:lnTo>
                  <a:pt x="6153531" y="418566"/>
                </a:lnTo>
                <a:lnTo>
                  <a:pt x="6137021" y="414439"/>
                </a:lnTo>
                <a:lnTo>
                  <a:pt x="6128131" y="410641"/>
                </a:lnTo>
                <a:lnTo>
                  <a:pt x="6116701" y="407060"/>
                </a:lnTo>
                <a:lnTo>
                  <a:pt x="6100191" y="403529"/>
                </a:lnTo>
                <a:lnTo>
                  <a:pt x="6088761" y="401637"/>
                </a:lnTo>
                <a:lnTo>
                  <a:pt x="6083681" y="398843"/>
                </a:lnTo>
                <a:lnTo>
                  <a:pt x="6087491" y="396621"/>
                </a:lnTo>
                <a:lnTo>
                  <a:pt x="6090031" y="396709"/>
                </a:lnTo>
                <a:lnTo>
                  <a:pt x="6092571" y="396798"/>
                </a:lnTo>
                <a:lnTo>
                  <a:pt x="6095111" y="396887"/>
                </a:lnTo>
                <a:lnTo>
                  <a:pt x="6097651" y="396976"/>
                </a:lnTo>
                <a:lnTo>
                  <a:pt x="6100191" y="397078"/>
                </a:lnTo>
                <a:lnTo>
                  <a:pt x="6115431" y="397611"/>
                </a:lnTo>
                <a:lnTo>
                  <a:pt x="6162421" y="410629"/>
                </a:lnTo>
                <a:lnTo>
                  <a:pt x="6204331" y="427964"/>
                </a:lnTo>
                <a:lnTo>
                  <a:pt x="6219571" y="441921"/>
                </a:lnTo>
                <a:lnTo>
                  <a:pt x="6218301" y="444525"/>
                </a:lnTo>
                <a:lnTo>
                  <a:pt x="6222111" y="445363"/>
                </a:lnTo>
                <a:lnTo>
                  <a:pt x="6228461" y="443814"/>
                </a:lnTo>
                <a:lnTo>
                  <a:pt x="6231001" y="443699"/>
                </a:lnTo>
                <a:lnTo>
                  <a:pt x="6233541" y="443572"/>
                </a:lnTo>
                <a:lnTo>
                  <a:pt x="6236081" y="443458"/>
                </a:lnTo>
                <a:lnTo>
                  <a:pt x="6238621" y="443344"/>
                </a:lnTo>
                <a:lnTo>
                  <a:pt x="6247511" y="445706"/>
                </a:lnTo>
                <a:lnTo>
                  <a:pt x="6252591" y="449795"/>
                </a:lnTo>
                <a:lnTo>
                  <a:pt x="6251321" y="454494"/>
                </a:lnTo>
                <a:lnTo>
                  <a:pt x="6248781" y="456628"/>
                </a:lnTo>
                <a:lnTo>
                  <a:pt x="6244971" y="455129"/>
                </a:lnTo>
                <a:lnTo>
                  <a:pt x="6242431" y="451167"/>
                </a:lnTo>
                <a:lnTo>
                  <a:pt x="6238621" y="447052"/>
                </a:lnTo>
                <a:lnTo>
                  <a:pt x="6234811" y="447827"/>
                </a:lnTo>
                <a:lnTo>
                  <a:pt x="6233541" y="451485"/>
                </a:lnTo>
                <a:lnTo>
                  <a:pt x="6238621" y="456031"/>
                </a:lnTo>
                <a:lnTo>
                  <a:pt x="6265291" y="473252"/>
                </a:lnTo>
                <a:lnTo>
                  <a:pt x="6283071" y="488594"/>
                </a:lnTo>
                <a:lnTo>
                  <a:pt x="6294501" y="505193"/>
                </a:lnTo>
                <a:lnTo>
                  <a:pt x="6307201" y="539877"/>
                </a:lnTo>
                <a:lnTo>
                  <a:pt x="6311011" y="553135"/>
                </a:lnTo>
                <a:lnTo>
                  <a:pt x="6316091" y="564438"/>
                </a:lnTo>
                <a:lnTo>
                  <a:pt x="6318631" y="572287"/>
                </a:lnTo>
                <a:lnTo>
                  <a:pt x="6322441" y="579780"/>
                </a:lnTo>
                <a:lnTo>
                  <a:pt x="6328791" y="586651"/>
                </a:lnTo>
                <a:lnTo>
                  <a:pt x="6337681" y="588733"/>
                </a:lnTo>
                <a:lnTo>
                  <a:pt x="6337681" y="569506"/>
                </a:lnTo>
                <a:lnTo>
                  <a:pt x="6331331" y="564845"/>
                </a:lnTo>
                <a:lnTo>
                  <a:pt x="6327521" y="557733"/>
                </a:lnTo>
                <a:lnTo>
                  <a:pt x="6324981" y="548665"/>
                </a:lnTo>
                <a:lnTo>
                  <a:pt x="6323711" y="540562"/>
                </a:lnTo>
                <a:lnTo>
                  <a:pt x="6319901" y="530377"/>
                </a:lnTo>
                <a:lnTo>
                  <a:pt x="6314821" y="518388"/>
                </a:lnTo>
                <a:lnTo>
                  <a:pt x="6307201" y="504913"/>
                </a:lnTo>
                <a:lnTo>
                  <a:pt x="6300851" y="488238"/>
                </a:lnTo>
                <a:lnTo>
                  <a:pt x="6354191" y="540308"/>
                </a:lnTo>
                <a:lnTo>
                  <a:pt x="6387211" y="593420"/>
                </a:lnTo>
                <a:lnTo>
                  <a:pt x="6406261" y="642454"/>
                </a:lnTo>
                <a:lnTo>
                  <a:pt x="6407531" y="681723"/>
                </a:lnTo>
                <a:lnTo>
                  <a:pt x="6402451" y="689660"/>
                </a:lnTo>
                <a:lnTo>
                  <a:pt x="6392291" y="705535"/>
                </a:lnTo>
                <a:lnTo>
                  <a:pt x="6382131" y="711873"/>
                </a:lnTo>
                <a:lnTo>
                  <a:pt x="6378321" y="717588"/>
                </a:lnTo>
                <a:lnTo>
                  <a:pt x="6379591" y="723900"/>
                </a:lnTo>
                <a:lnTo>
                  <a:pt x="6385941" y="732053"/>
                </a:lnTo>
                <a:lnTo>
                  <a:pt x="6394831" y="738187"/>
                </a:lnTo>
                <a:lnTo>
                  <a:pt x="6406261" y="740892"/>
                </a:lnTo>
                <a:lnTo>
                  <a:pt x="6407531" y="740778"/>
                </a:lnTo>
                <a:lnTo>
                  <a:pt x="6408801" y="740676"/>
                </a:lnTo>
                <a:lnTo>
                  <a:pt x="6410071" y="740575"/>
                </a:lnTo>
                <a:lnTo>
                  <a:pt x="6411341" y="740473"/>
                </a:lnTo>
                <a:lnTo>
                  <a:pt x="6412611" y="740371"/>
                </a:lnTo>
                <a:lnTo>
                  <a:pt x="6413881" y="740270"/>
                </a:lnTo>
                <a:lnTo>
                  <a:pt x="6415151" y="740156"/>
                </a:lnTo>
                <a:lnTo>
                  <a:pt x="6416421" y="740054"/>
                </a:lnTo>
                <a:lnTo>
                  <a:pt x="6417691" y="739952"/>
                </a:lnTo>
                <a:lnTo>
                  <a:pt x="6426581" y="735203"/>
                </a:lnTo>
                <a:lnTo>
                  <a:pt x="6431661" y="730529"/>
                </a:lnTo>
                <a:lnTo>
                  <a:pt x="6432931" y="730529"/>
                </a:lnTo>
                <a:lnTo>
                  <a:pt x="6432931" y="741311"/>
                </a:lnTo>
                <a:lnTo>
                  <a:pt x="6449441" y="743610"/>
                </a:lnTo>
                <a:lnTo>
                  <a:pt x="6454521" y="738276"/>
                </a:lnTo>
                <a:lnTo>
                  <a:pt x="6455791" y="717092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bg 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11781" y="843967"/>
            <a:ext cx="154354" cy="89500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1357699" y="626680"/>
            <a:ext cx="6408420" cy="8856345"/>
          </a:xfrm>
          <a:custGeom>
            <a:avLst/>
            <a:gdLst/>
            <a:ahLst/>
            <a:cxnLst/>
            <a:rect l="l" t="t" r="r" b="b"/>
            <a:pathLst>
              <a:path w="6408419" h="8856345">
                <a:moveTo>
                  <a:pt x="4567860" y="2387"/>
                </a:moveTo>
                <a:lnTo>
                  <a:pt x="4560849" y="4000"/>
                </a:lnTo>
                <a:lnTo>
                  <a:pt x="4551908" y="6438"/>
                </a:lnTo>
                <a:lnTo>
                  <a:pt x="4029570" y="5016"/>
                </a:lnTo>
                <a:lnTo>
                  <a:pt x="2888869" y="2171"/>
                </a:lnTo>
                <a:lnTo>
                  <a:pt x="1769211" y="0"/>
                </a:lnTo>
                <a:lnTo>
                  <a:pt x="1310043" y="571"/>
                </a:lnTo>
                <a:lnTo>
                  <a:pt x="1298829" y="393"/>
                </a:lnTo>
                <a:lnTo>
                  <a:pt x="1279461" y="304"/>
                </a:lnTo>
                <a:lnTo>
                  <a:pt x="1252512" y="292"/>
                </a:lnTo>
                <a:lnTo>
                  <a:pt x="1178179" y="457"/>
                </a:lnTo>
                <a:lnTo>
                  <a:pt x="621055" y="2844"/>
                </a:lnTo>
                <a:lnTo>
                  <a:pt x="475335" y="3365"/>
                </a:lnTo>
                <a:lnTo>
                  <a:pt x="331673" y="3733"/>
                </a:lnTo>
                <a:lnTo>
                  <a:pt x="262051" y="3835"/>
                </a:lnTo>
                <a:lnTo>
                  <a:pt x="194678" y="3886"/>
                </a:lnTo>
                <a:lnTo>
                  <a:pt x="130136" y="3860"/>
                </a:lnTo>
                <a:lnTo>
                  <a:pt x="68986" y="3771"/>
                </a:lnTo>
                <a:lnTo>
                  <a:pt x="0" y="3530"/>
                </a:lnTo>
                <a:lnTo>
                  <a:pt x="0" y="20561"/>
                </a:lnTo>
                <a:lnTo>
                  <a:pt x="912355" y="17500"/>
                </a:lnTo>
                <a:lnTo>
                  <a:pt x="1501178" y="15976"/>
                </a:lnTo>
                <a:lnTo>
                  <a:pt x="1953260" y="15138"/>
                </a:lnTo>
                <a:lnTo>
                  <a:pt x="2317127" y="14770"/>
                </a:lnTo>
                <a:lnTo>
                  <a:pt x="2589631" y="14744"/>
                </a:lnTo>
                <a:lnTo>
                  <a:pt x="2778404" y="14922"/>
                </a:lnTo>
                <a:lnTo>
                  <a:pt x="2950400" y="15290"/>
                </a:lnTo>
                <a:lnTo>
                  <a:pt x="3054248" y="15646"/>
                </a:lnTo>
                <a:lnTo>
                  <a:pt x="3148368" y="16103"/>
                </a:lnTo>
                <a:lnTo>
                  <a:pt x="3231870" y="16649"/>
                </a:lnTo>
                <a:lnTo>
                  <a:pt x="3303854" y="17322"/>
                </a:lnTo>
                <a:lnTo>
                  <a:pt x="3363391" y="18097"/>
                </a:lnTo>
                <a:lnTo>
                  <a:pt x="3409607" y="18999"/>
                </a:lnTo>
                <a:lnTo>
                  <a:pt x="3451936" y="20599"/>
                </a:lnTo>
                <a:lnTo>
                  <a:pt x="3462375" y="24320"/>
                </a:lnTo>
                <a:lnTo>
                  <a:pt x="3466300" y="24688"/>
                </a:lnTo>
                <a:lnTo>
                  <a:pt x="3529660" y="20218"/>
                </a:lnTo>
                <a:lnTo>
                  <a:pt x="3570376" y="20002"/>
                </a:lnTo>
                <a:lnTo>
                  <a:pt x="3619411" y="20015"/>
                </a:lnTo>
                <a:lnTo>
                  <a:pt x="3675583" y="20205"/>
                </a:lnTo>
                <a:lnTo>
                  <a:pt x="3737699" y="20548"/>
                </a:lnTo>
                <a:lnTo>
                  <a:pt x="4021442" y="22466"/>
                </a:lnTo>
                <a:lnTo>
                  <a:pt x="4095204" y="22872"/>
                </a:lnTo>
                <a:lnTo>
                  <a:pt x="4167695" y="23177"/>
                </a:lnTo>
                <a:lnTo>
                  <a:pt x="4237710" y="23317"/>
                </a:lnTo>
                <a:lnTo>
                  <a:pt x="4304055" y="23253"/>
                </a:lnTo>
                <a:lnTo>
                  <a:pt x="4365536" y="22948"/>
                </a:lnTo>
                <a:lnTo>
                  <a:pt x="4420933" y="22364"/>
                </a:lnTo>
                <a:lnTo>
                  <a:pt x="4469054" y="21450"/>
                </a:lnTo>
                <a:lnTo>
                  <a:pt x="4508703" y="20180"/>
                </a:lnTo>
                <a:lnTo>
                  <a:pt x="4557776" y="16332"/>
                </a:lnTo>
                <a:lnTo>
                  <a:pt x="4565891" y="8191"/>
                </a:lnTo>
                <a:lnTo>
                  <a:pt x="4567110" y="3314"/>
                </a:lnTo>
                <a:lnTo>
                  <a:pt x="4567860" y="2387"/>
                </a:lnTo>
                <a:close/>
              </a:path>
              <a:path w="6408419" h="8856345">
                <a:moveTo>
                  <a:pt x="6016447" y="8532470"/>
                </a:moveTo>
                <a:lnTo>
                  <a:pt x="6008827" y="8516264"/>
                </a:lnTo>
                <a:lnTo>
                  <a:pt x="5997397" y="8510206"/>
                </a:lnTo>
                <a:lnTo>
                  <a:pt x="5997397" y="8535302"/>
                </a:lnTo>
                <a:lnTo>
                  <a:pt x="5996127" y="8541245"/>
                </a:lnTo>
                <a:lnTo>
                  <a:pt x="5991047" y="8546909"/>
                </a:lnTo>
                <a:lnTo>
                  <a:pt x="5985967" y="8551139"/>
                </a:lnTo>
                <a:lnTo>
                  <a:pt x="5979617" y="8552802"/>
                </a:lnTo>
                <a:lnTo>
                  <a:pt x="5974537" y="8550948"/>
                </a:lnTo>
                <a:lnTo>
                  <a:pt x="5975807" y="8545716"/>
                </a:lnTo>
                <a:lnTo>
                  <a:pt x="5979617" y="8537600"/>
                </a:lnTo>
                <a:lnTo>
                  <a:pt x="5979617" y="8518588"/>
                </a:lnTo>
                <a:lnTo>
                  <a:pt x="5985967" y="8519655"/>
                </a:lnTo>
                <a:lnTo>
                  <a:pt x="5993587" y="8526501"/>
                </a:lnTo>
                <a:lnTo>
                  <a:pt x="5997397" y="8535302"/>
                </a:lnTo>
                <a:lnTo>
                  <a:pt x="5997397" y="8510206"/>
                </a:lnTo>
                <a:lnTo>
                  <a:pt x="5988507" y="8505495"/>
                </a:lnTo>
                <a:lnTo>
                  <a:pt x="5974537" y="8503933"/>
                </a:lnTo>
                <a:lnTo>
                  <a:pt x="5970727" y="8503501"/>
                </a:lnTo>
                <a:lnTo>
                  <a:pt x="5932627" y="8503793"/>
                </a:lnTo>
                <a:lnTo>
                  <a:pt x="5905957" y="8530425"/>
                </a:lnTo>
                <a:lnTo>
                  <a:pt x="5905957" y="8539315"/>
                </a:lnTo>
                <a:lnTo>
                  <a:pt x="5902147" y="8542579"/>
                </a:lnTo>
                <a:lnTo>
                  <a:pt x="5894527" y="8540178"/>
                </a:lnTo>
                <a:lnTo>
                  <a:pt x="5891987" y="8538146"/>
                </a:lnTo>
                <a:lnTo>
                  <a:pt x="5886907" y="8534082"/>
                </a:lnTo>
                <a:lnTo>
                  <a:pt x="5884367" y="8532050"/>
                </a:lnTo>
                <a:lnTo>
                  <a:pt x="5875477" y="8526221"/>
                </a:lnTo>
                <a:lnTo>
                  <a:pt x="5871667" y="8527821"/>
                </a:lnTo>
                <a:lnTo>
                  <a:pt x="5870397" y="8528355"/>
                </a:lnTo>
                <a:lnTo>
                  <a:pt x="5867857" y="8538210"/>
                </a:lnTo>
                <a:lnTo>
                  <a:pt x="5869127" y="8555520"/>
                </a:lnTo>
                <a:lnTo>
                  <a:pt x="5871667" y="8570252"/>
                </a:lnTo>
                <a:lnTo>
                  <a:pt x="5870397" y="8572805"/>
                </a:lnTo>
                <a:lnTo>
                  <a:pt x="5855157" y="8572805"/>
                </a:lnTo>
                <a:lnTo>
                  <a:pt x="5851347" y="8572805"/>
                </a:lnTo>
                <a:lnTo>
                  <a:pt x="5850077" y="8565426"/>
                </a:lnTo>
                <a:lnTo>
                  <a:pt x="5857697" y="8560041"/>
                </a:lnTo>
                <a:lnTo>
                  <a:pt x="5861507" y="8555571"/>
                </a:lnTo>
                <a:lnTo>
                  <a:pt x="5858967" y="8551774"/>
                </a:lnTo>
                <a:lnTo>
                  <a:pt x="5851347" y="8549742"/>
                </a:lnTo>
                <a:lnTo>
                  <a:pt x="5850077" y="8549843"/>
                </a:lnTo>
                <a:lnTo>
                  <a:pt x="5848807" y="8549945"/>
                </a:lnTo>
                <a:lnTo>
                  <a:pt x="5847537" y="8550046"/>
                </a:lnTo>
                <a:lnTo>
                  <a:pt x="5846267" y="8550161"/>
                </a:lnTo>
                <a:lnTo>
                  <a:pt x="5844997" y="8550262"/>
                </a:lnTo>
                <a:lnTo>
                  <a:pt x="5843727" y="8550364"/>
                </a:lnTo>
                <a:lnTo>
                  <a:pt x="5841187" y="8550567"/>
                </a:lnTo>
                <a:lnTo>
                  <a:pt x="5831027" y="8560041"/>
                </a:lnTo>
                <a:lnTo>
                  <a:pt x="5828487" y="8576043"/>
                </a:lnTo>
                <a:lnTo>
                  <a:pt x="5833567" y="8591131"/>
                </a:lnTo>
                <a:lnTo>
                  <a:pt x="5844997" y="8597811"/>
                </a:lnTo>
                <a:lnTo>
                  <a:pt x="5853887" y="8597811"/>
                </a:lnTo>
                <a:lnTo>
                  <a:pt x="5855157" y="8610536"/>
                </a:lnTo>
                <a:lnTo>
                  <a:pt x="5848807" y="8615032"/>
                </a:lnTo>
                <a:lnTo>
                  <a:pt x="5843727" y="8622144"/>
                </a:lnTo>
                <a:lnTo>
                  <a:pt x="5846267" y="8629701"/>
                </a:lnTo>
                <a:lnTo>
                  <a:pt x="5855157" y="8635390"/>
                </a:lnTo>
                <a:lnTo>
                  <a:pt x="5869127" y="8636876"/>
                </a:lnTo>
                <a:lnTo>
                  <a:pt x="5871667" y="8636978"/>
                </a:lnTo>
                <a:lnTo>
                  <a:pt x="5874207" y="8637067"/>
                </a:lnTo>
                <a:lnTo>
                  <a:pt x="5876747" y="8637168"/>
                </a:lnTo>
                <a:lnTo>
                  <a:pt x="5880557" y="8637308"/>
                </a:lnTo>
                <a:lnTo>
                  <a:pt x="5886907" y="8641004"/>
                </a:lnTo>
                <a:lnTo>
                  <a:pt x="5885637" y="8647100"/>
                </a:lnTo>
                <a:lnTo>
                  <a:pt x="5876747" y="8654720"/>
                </a:lnTo>
                <a:lnTo>
                  <a:pt x="5874207" y="8654631"/>
                </a:lnTo>
                <a:lnTo>
                  <a:pt x="5870397" y="8654504"/>
                </a:lnTo>
                <a:lnTo>
                  <a:pt x="5866587" y="8654377"/>
                </a:lnTo>
                <a:lnTo>
                  <a:pt x="5858967" y="8654123"/>
                </a:lnTo>
                <a:lnTo>
                  <a:pt x="5855157" y="8653996"/>
                </a:lnTo>
                <a:lnTo>
                  <a:pt x="5852617" y="8653907"/>
                </a:lnTo>
                <a:lnTo>
                  <a:pt x="5847537" y="8649170"/>
                </a:lnTo>
                <a:lnTo>
                  <a:pt x="5847537" y="8735441"/>
                </a:lnTo>
                <a:lnTo>
                  <a:pt x="5847537" y="8745322"/>
                </a:lnTo>
                <a:lnTo>
                  <a:pt x="5843727" y="8756739"/>
                </a:lnTo>
                <a:lnTo>
                  <a:pt x="5834837" y="8768994"/>
                </a:lnTo>
                <a:lnTo>
                  <a:pt x="5822137" y="8776170"/>
                </a:lnTo>
                <a:lnTo>
                  <a:pt x="5805627" y="8777910"/>
                </a:lnTo>
                <a:lnTo>
                  <a:pt x="5789117" y="8774392"/>
                </a:lnTo>
                <a:lnTo>
                  <a:pt x="5773877" y="8765769"/>
                </a:lnTo>
                <a:lnTo>
                  <a:pt x="5764987" y="8755736"/>
                </a:lnTo>
                <a:lnTo>
                  <a:pt x="5764987" y="8750148"/>
                </a:lnTo>
                <a:lnTo>
                  <a:pt x="5771337" y="8750236"/>
                </a:lnTo>
                <a:lnTo>
                  <a:pt x="5782767" y="8757260"/>
                </a:lnTo>
                <a:lnTo>
                  <a:pt x="5795467" y="8764257"/>
                </a:lnTo>
                <a:lnTo>
                  <a:pt x="5805627" y="8766670"/>
                </a:lnTo>
                <a:lnTo>
                  <a:pt x="5808167" y="8766594"/>
                </a:lnTo>
                <a:lnTo>
                  <a:pt x="5809437" y="8766543"/>
                </a:lnTo>
                <a:lnTo>
                  <a:pt x="5811977" y="8766454"/>
                </a:lnTo>
                <a:lnTo>
                  <a:pt x="5813247" y="8766416"/>
                </a:lnTo>
                <a:lnTo>
                  <a:pt x="5815787" y="8766327"/>
                </a:lnTo>
                <a:lnTo>
                  <a:pt x="5824677" y="8765007"/>
                </a:lnTo>
                <a:lnTo>
                  <a:pt x="5808167" y="8757196"/>
                </a:lnTo>
                <a:lnTo>
                  <a:pt x="5785307" y="8743518"/>
                </a:lnTo>
                <a:lnTo>
                  <a:pt x="5778957" y="8732647"/>
                </a:lnTo>
                <a:lnTo>
                  <a:pt x="5781497" y="8728278"/>
                </a:lnTo>
                <a:lnTo>
                  <a:pt x="5790387" y="8734095"/>
                </a:lnTo>
                <a:lnTo>
                  <a:pt x="5801817" y="8741727"/>
                </a:lnTo>
                <a:lnTo>
                  <a:pt x="5813247" y="8739886"/>
                </a:lnTo>
                <a:lnTo>
                  <a:pt x="5823407" y="8730374"/>
                </a:lnTo>
                <a:lnTo>
                  <a:pt x="5827217" y="8714981"/>
                </a:lnTo>
                <a:lnTo>
                  <a:pt x="5827217" y="8708301"/>
                </a:lnTo>
                <a:lnTo>
                  <a:pt x="5829757" y="8702827"/>
                </a:lnTo>
                <a:lnTo>
                  <a:pt x="5836107" y="8702827"/>
                </a:lnTo>
                <a:lnTo>
                  <a:pt x="5837377" y="8706777"/>
                </a:lnTo>
                <a:lnTo>
                  <a:pt x="5837377" y="8711590"/>
                </a:lnTo>
                <a:lnTo>
                  <a:pt x="5836107" y="8716404"/>
                </a:lnTo>
                <a:lnTo>
                  <a:pt x="5838647" y="8723719"/>
                </a:lnTo>
                <a:lnTo>
                  <a:pt x="5843727" y="8727846"/>
                </a:lnTo>
                <a:lnTo>
                  <a:pt x="5847537" y="8735441"/>
                </a:lnTo>
                <a:lnTo>
                  <a:pt x="5847537" y="8649170"/>
                </a:lnTo>
                <a:lnTo>
                  <a:pt x="5837377" y="8639670"/>
                </a:lnTo>
                <a:lnTo>
                  <a:pt x="5828487" y="8631377"/>
                </a:lnTo>
                <a:lnTo>
                  <a:pt x="5817057" y="8606345"/>
                </a:lnTo>
                <a:lnTo>
                  <a:pt x="5817057" y="8652345"/>
                </a:lnTo>
                <a:lnTo>
                  <a:pt x="5809437" y="8649322"/>
                </a:lnTo>
                <a:lnTo>
                  <a:pt x="5804357" y="8647303"/>
                </a:lnTo>
                <a:lnTo>
                  <a:pt x="5798007" y="8641524"/>
                </a:lnTo>
                <a:lnTo>
                  <a:pt x="5798007" y="8658898"/>
                </a:lnTo>
                <a:lnTo>
                  <a:pt x="5796737" y="8661971"/>
                </a:lnTo>
                <a:lnTo>
                  <a:pt x="5789117" y="8656942"/>
                </a:lnTo>
                <a:lnTo>
                  <a:pt x="5776417" y="8648421"/>
                </a:lnTo>
                <a:lnTo>
                  <a:pt x="5761177" y="8640445"/>
                </a:lnTo>
                <a:lnTo>
                  <a:pt x="5748477" y="8633155"/>
                </a:lnTo>
                <a:lnTo>
                  <a:pt x="5744667" y="8626704"/>
                </a:lnTo>
                <a:lnTo>
                  <a:pt x="5744667" y="8623554"/>
                </a:lnTo>
                <a:lnTo>
                  <a:pt x="5739587" y="8617902"/>
                </a:lnTo>
                <a:lnTo>
                  <a:pt x="5731967" y="8614131"/>
                </a:lnTo>
                <a:lnTo>
                  <a:pt x="5726887" y="8609089"/>
                </a:lnTo>
                <a:lnTo>
                  <a:pt x="5726887" y="8636571"/>
                </a:lnTo>
                <a:lnTo>
                  <a:pt x="5725617" y="8640864"/>
                </a:lnTo>
                <a:lnTo>
                  <a:pt x="5717997" y="8642820"/>
                </a:lnTo>
                <a:lnTo>
                  <a:pt x="5710377" y="8640864"/>
                </a:lnTo>
                <a:lnTo>
                  <a:pt x="5709107" y="8636571"/>
                </a:lnTo>
                <a:lnTo>
                  <a:pt x="5711647" y="8632279"/>
                </a:lnTo>
                <a:lnTo>
                  <a:pt x="5717997" y="8630323"/>
                </a:lnTo>
                <a:lnTo>
                  <a:pt x="5723077" y="8632279"/>
                </a:lnTo>
                <a:lnTo>
                  <a:pt x="5726887" y="8636571"/>
                </a:lnTo>
                <a:lnTo>
                  <a:pt x="5726887" y="8609089"/>
                </a:lnTo>
                <a:lnTo>
                  <a:pt x="5723077" y="8605304"/>
                </a:lnTo>
                <a:lnTo>
                  <a:pt x="5717997" y="8592248"/>
                </a:lnTo>
                <a:lnTo>
                  <a:pt x="5716727" y="8579218"/>
                </a:lnTo>
                <a:lnTo>
                  <a:pt x="5723077" y="8570455"/>
                </a:lnTo>
                <a:lnTo>
                  <a:pt x="5731967" y="8568703"/>
                </a:lnTo>
                <a:lnTo>
                  <a:pt x="5742127" y="8572208"/>
                </a:lnTo>
                <a:lnTo>
                  <a:pt x="5753557" y="8579993"/>
                </a:lnTo>
                <a:lnTo>
                  <a:pt x="5762447" y="8591093"/>
                </a:lnTo>
                <a:lnTo>
                  <a:pt x="5770067" y="8606485"/>
                </a:lnTo>
                <a:lnTo>
                  <a:pt x="5771337" y="8613165"/>
                </a:lnTo>
                <a:lnTo>
                  <a:pt x="5766257" y="8610956"/>
                </a:lnTo>
                <a:lnTo>
                  <a:pt x="5754827" y="8599716"/>
                </a:lnTo>
                <a:lnTo>
                  <a:pt x="5745937" y="8591525"/>
                </a:lnTo>
                <a:lnTo>
                  <a:pt x="5739587" y="8586889"/>
                </a:lnTo>
                <a:lnTo>
                  <a:pt x="5735777" y="8585670"/>
                </a:lnTo>
                <a:lnTo>
                  <a:pt x="5733237" y="8587765"/>
                </a:lnTo>
                <a:lnTo>
                  <a:pt x="5731967" y="8591613"/>
                </a:lnTo>
                <a:lnTo>
                  <a:pt x="5737047" y="8598268"/>
                </a:lnTo>
                <a:lnTo>
                  <a:pt x="5743397" y="8602548"/>
                </a:lnTo>
                <a:lnTo>
                  <a:pt x="5752287" y="8609343"/>
                </a:lnTo>
                <a:lnTo>
                  <a:pt x="5758637" y="8615832"/>
                </a:lnTo>
                <a:lnTo>
                  <a:pt x="5781497" y="8638896"/>
                </a:lnTo>
                <a:lnTo>
                  <a:pt x="5791657" y="8650338"/>
                </a:lnTo>
                <a:lnTo>
                  <a:pt x="5798007" y="8658898"/>
                </a:lnTo>
                <a:lnTo>
                  <a:pt x="5798007" y="8641524"/>
                </a:lnTo>
                <a:lnTo>
                  <a:pt x="5786577" y="8631110"/>
                </a:lnTo>
                <a:lnTo>
                  <a:pt x="5778957" y="8615807"/>
                </a:lnTo>
                <a:lnTo>
                  <a:pt x="5781497" y="8611591"/>
                </a:lnTo>
                <a:lnTo>
                  <a:pt x="5780227" y="8606803"/>
                </a:lnTo>
                <a:lnTo>
                  <a:pt x="5778957" y="8606003"/>
                </a:lnTo>
                <a:lnTo>
                  <a:pt x="5771337" y="8601189"/>
                </a:lnTo>
                <a:lnTo>
                  <a:pt x="5771337" y="8592820"/>
                </a:lnTo>
                <a:lnTo>
                  <a:pt x="5777687" y="8592820"/>
                </a:lnTo>
                <a:lnTo>
                  <a:pt x="5784037" y="8594979"/>
                </a:lnTo>
                <a:lnTo>
                  <a:pt x="5790387" y="8600389"/>
                </a:lnTo>
                <a:lnTo>
                  <a:pt x="5795467" y="8607374"/>
                </a:lnTo>
                <a:lnTo>
                  <a:pt x="5798007" y="8614283"/>
                </a:lnTo>
                <a:lnTo>
                  <a:pt x="5798007" y="8618233"/>
                </a:lnTo>
                <a:lnTo>
                  <a:pt x="5801817" y="8627186"/>
                </a:lnTo>
                <a:lnTo>
                  <a:pt x="5808167" y="8634184"/>
                </a:lnTo>
                <a:lnTo>
                  <a:pt x="5817057" y="8652345"/>
                </a:lnTo>
                <a:lnTo>
                  <a:pt x="5817057" y="8606345"/>
                </a:lnTo>
                <a:lnTo>
                  <a:pt x="5813247" y="8598002"/>
                </a:lnTo>
                <a:lnTo>
                  <a:pt x="5813247" y="8564728"/>
                </a:lnTo>
                <a:lnTo>
                  <a:pt x="5817057" y="8556130"/>
                </a:lnTo>
                <a:lnTo>
                  <a:pt x="5818327" y="8548687"/>
                </a:lnTo>
                <a:lnTo>
                  <a:pt x="5819597" y="8543201"/>
                </a:lnTo>
                <a:lnTo>
                  <a:pt x="5818327" y="8540458"/>
                </a:lnTo>
                <a:lnTo>
                  <a:pt x="5813247" y="8538159"/>
                </a:lnTo>
                <a:lnTo>
                  <a:pt x="5811977" y="8537575"/>
                </a:lnTo>
                <a:lnTo>
                  <a:pt x="5803087" y="8538947"/>
                </a:lnTo>
                <a:lnTo>
                  <a:pt x="5792927" y="8544141"/>
                </a:lnTo>
                <a:lnTo>
                  <a:pt x="5792927" y="8575307"/>
                </a:lnTo>
                <a:lnTo>
                  <a:pt x="5791657" y="8584641"/>
                </a:lnTo>
                <a:lnTo>
                  <a:pt x="5787847" y="8587753"/>
                </a:lnTo>
                <a:lnTo>
                  <a:pt x="5784037" y="8584641"/>
                </a:lnTo>
                <a:lnTo>
                  <a:pt x="5782767" y="8575307"/>
                </a:lnTo>
                <a:lnTo>
                  <a:pt x="5784037" y="8565985"/>
                </a:lnTo>
                <a:lnTo>
                  <a:pt x="5787847" y="8562873"/>
                </a:lnTo>
                <a:lnTo>
                  <a:pt x="5791657" y="8565985"/>
                </a:lnTo>
                <a:lnTo>
                  <a:pt x="5792927" y="8575307"/>
                </a:lnTo>
                <a:lnTo>
                  <a:pt x="5792927" y="8544141"/>
                </a:lnTo>
                <a:lnTo>
                  <a:pt x="5782767" y="8552726"/>
                </a:lnTo>
                <a:lnTo>
                  <a:pt x="5768797" y="8567649"/>
                </a:lnTo>
                <a:lnTo>
                  <a:pt x="5758637" y="8559305"/>
                </a:lnTo>
                <a:lnTo>
                  <a:pt x="5747207" y="8549462"/>
                </a:lnTo>
                <a:lnTo>
                  <a:pt x="5743397" y="8541245"/>
                </a:lnTo>
                <a:lnTo>
                  <a:pt x="5752287" y="8537804"/>
                </a:lnTo>
                <a:lnTo>
                  <a:pt x="5759907" y="8535225"/>
                </a:lnTo>
                <a:lnTo>
                  <a:pt x="5764987" y="8528964"/>
                </a:lnTo>
                <a:lnTo>
                  <a:pt x="5764987" y="8521217"/>
                </a:lnTo>
                <a:lnTo>
                  <a:pt x="5759907" y="8514182"/>
                </a:lnTo>
                <a:lnTo>
                  <a:pt x="5744667" y="8509406"/>
                </a:lnTo>
                <a:lnTo>
                  <a:pt x="5743397" y="8510105"/>
                </a:lnTo>
                <a:lnTo>
                  <a:pt x="5734507" y="8514994"/>
                </a:lnTo>
                <a:lnTo>
                  <a:pt x="5728157" y="8527923"/>
                </a:lnTo>
                <a:lnTo>
                  <a:pt x="5731967" y="8545131"/>
                </a:lnTo>
                <a:lnTo>
                  <a:pt x="5734507" y="8555101"/>
                </a:lnTo>
                <a:lnTo>
                  <a:pt x="5731967" y="8560549"/>
                </a:lnTo>
                <a:lnTo>
                  <a:pt x="5730697" y="8560600"/>
                </a:lnTo>
                <a:lnTo>
                  <a:pt x="5728157" y="8560702"/>
                </a:lnTo>
                <a:lnTo>
                  <a:pt x="5726887" y="8560752"/>
                </a:lnTo>
                <a:lnTo>
                  <a:pt x="5717997" y="8555025"/>
                </a:lnTo>
                <a:lnTo>
                  <a:pt x="5716727" y="8553539"/>
                </a:lnTo>
                <a:lnTo>
                  <a:pt x="5711647" y="8547621"/>
                </a:lnTo>
                <a:lnTo>
                  <a:pt x="5707837" y="8540420"/>
                </a:lnTo>
                <a:lnTo>
                  <a:pt x="5709107" y="8534959"/>
                </a:lnTo>
                <a:lnTo>
                  <a:pt x="5712917" y="8532800"/>
                </a:lnTo>
                <a:lnTo>
                  <a:pt x="5717997" y="8531238"/>
                </a:lnTo>
                <a:lnTo>
                  <a:pt x="5716727" y="8527428"/>
                </a:lnTo>
                <a:lnTo>
                  <a:pt x="5707837" y="8522678"/>
                </a:lnTo>
                <a:lnTo>
                  <a:pt x="5695137" y="8518322"/>
                </a:lnTo>
                <a:lnTo>
                  <a:pt x="5682437" y="8515198"/>
                </a:lnTo>
                <a:lnTo>
                  <a:pt x="5672277" y="8510435"/>
                </a:lnTo>
                <a:lnTo>
                  <a:pt x="5672277" y="8505012"/>
                </a:lnTo>
                <a:lnTo>
                  <a:pt x="5671007" y="8503907"/>
                </a:lnTo>
                <a:lnTo>
                  <a:pt x="5669737" y="8502790"/>
                </a:lnTo>
                <a:lnTo>
                  <a:pt x="5664657" y="8502790"/>
                </a:lnTo>
                <a:lnTo>
                  <a:pt x="5659577" y="8507108"/>
                </a:lnTo>
                <a:lnTo>
                  <a:pt x="5658307" y="8517242"/>
                </a:lnTo>
                <a:lnTo>
                  <a:pt x="5659577" y="8528964"/>
                </a:lnTo>
                <a:lnTo>
                  <a:pt x="5665927" y="8538070"/>
                </a:lnTo>
                <a:lnTo>
                  <a:pt x="5671007" y="8549830"/>
                </a:lnTo>
                <a:lnTo>
                  <a:pt x="5669737" y="8561438"/>
                </a:lnTo>
                <a:lnTo>
                  <a:pt x="5669737" y="8567280"/>
                </a:lnTo>
                <a:lnTo>
                  <a:pt x="5682437" y="8561680"/>
                </a:lnTo>
                <a:lnTo>
                  <a:pt x="5692597" y="8559648"/>
                </a:lnTo>
                <a:lnTo>
                  <a:pt x="5700217" y="8564880"/>
                </a:lnTo>
                <a:lnTo>
                  <a:pt x="5705297" y="8575535"/>
                </a:lnTo>
                <a:lnTo>
                  <a:pt x="5705297" y="8604529"/>
                </a:lnTo>
                <a:lnTo>
                  <a:pt x="5710377" y="8612873"/>
                </a:lnTo>
                <a:lnTo>
                  <a:pt x="5711647" y="8618372"/>
                </a:lnTo>
                <a:lnTo>
                  <a:pt x="5709107" y="8621497"/>
                </a:lnTo>
                <a:lnTo>
                  <a:pt x="5706567" y="8624608"/>
                </a:lnTo>
                <a:lnTo>
                  <a:pt x="5693867" y="8639302"/>
                </a:lnTo>
                <a:lnTo>
                  <a:pt x="5687517" y="8654517"/>
                </a:lnTo>
                <a:lnTo>
                  <a:pt x="5690057" y="8664384"/>
                </a:lnTo>
                <a:lnTo>
                  <a:pt x="5702757" y="8663051"/>
                </a:lnTo>
                <a:lnTo>
                  <a:pt x="5740857" y="8659698"/>
                </a:lnTo>
                <a:lnTo>
                  <a:pt x="5782767" y="8676322"/>
                </a:lnTo>
                <a:lnTo>
                  <a:pt x="5809437" y="8702370"/>
                </a:lnTo>
                <a:lnTo>
                  <a:pt x="5805627" y="8727288"/>
                </a:lnTo>
                <a:lnTo>
                  <a:pt x="5799277" y="8729193"/>
                </a:lnTo>
                <a:lnTo>
                  <a:pt x="5792927" y="8725344"/>
                </a:lnTo>
                <a:lnTo>
                  <a:pt x="5787847" y="8717153"/>
                </a:lnTo>
                <a:lnTo>
                  <a:pt x="5785307" y="8706091"/>
                </a:lnTo>
                <a:lnTo>
                  <a:pt x="5782767" y="8697557"/>
                </a:lnTo>
                <a:lnTo>
                  <a:pt x="5778957" y="8695753"/>
                </a:lnTo>
                <a:lnTo>
                  <a:pt x="5775147" y="8693950"/>
                </a:lnTo>
                <a:lnTo>
                  <a:pt x="5766257" y="8695512"/>
                </a:lnTo>
                <a:lnTo>
                  <a:pt x="5764987" y="8696515"/>
                </a:lnTo>
                <a:lnTo>
                  <a:pt x="5757367" y="8702484"/>
                </a:lnTo>
                <a:lnTo>
                  <a:pt x="5752287" y="8708161"/>
                </a:lnTo>
                <a:lnTo>
                  <a:pt x="5751017" y="8709571"/>
                </a:lnTo>
                <a:lnTo>
                  <a:pt x="5748477" y="8716518"/>
                </a:lnTo>
                <a:lnTo>
                  <a:pt x="5752287" y="8730615"/>
                </a:lnTo>
                <a:lnTo>
                  <a:pt x="5752287" y="8732964"/>
                </a:lnTo>
                <a:lnTo>
                  <a:pt x="5744667" y="8728786"/>
                </a:lnTo>
                <a:lnTo>
                  <a:pt x="5742127" y="8724392"/>
                </a:lnTo>
                <a:lnTo>
                  <a:pt x="5742127" y="8717420"/>
                </a:lnTo>
                <a:lnTo>
                  <a:pt x="5737047" y="8709292"/>
                </a:lnTo>
                <a:lnTo>
                  <a:pt x="5730697" y="8702827"/>
                </a:lnTo>
                <a:lnTo>
                  <a:pt x="5721807" y="8696223"/>
                </a:lnTo>
                <a:lnTo>
                  <a:pt x="5717997" y="8698281"/>
                </a:lnTo>
                <a:lnTo>
                  <a:pt x="5719267" y="8709571"/>
                </a:lnTo>
                <a:lnTo>
                  <a:pt x="5725617" y="8730628"/>
                </a:lnTo>
                <a:lnTo>
                  <a:pt x="5730697" y="8745791"/>
                </a:lnTo>
                <a:lnTo>
                  <a:pt x="5730697" y="8754478"/>
                </a:lnTo>
                <a:lnTo>
                  <a:pt x="5726887" y="8757552"/>
                </a:lnTo>
                <a:lnTo>
                  <a:pt x="5720537" y="8755913"/>
                </a:lnTo>
                <a:lnTo>
                  <a:pt x="5714187" y="8749551"/>
                </a:lnTo>
                <a:lnTo>
                  <a:pt x="5714187" y="8740788"/>
                </a:lnTo>
                <a:lnTo>
                  <a:pt x="5715457" y="8732101"/>
                </a:lnTo>
                <a:lnTo>
                  <a:pt x="5714187" y="8730577"/>
                </a:lnTo>
                <a:lnTo>
                  <a:pt x="5710377" y="8726005"/>
                </a:lnTo>
                <a:lnTo>
                  <a:pt x="5705297" y="8721382"/>
                </a:lnTo>
                <a:lnTo>
                  <a:pt x="5702757" y="8713775"/>
                </a:lnTo>
                <a:lnTo>
                  <a:pt x="5705297" y="8704161"/>
                </a:lnTo>
                <a:lnTo>
                  <a:pt x="5710377" y="8693544"/>
                </a:lnTo>
                <a:lnTo>
                  <a:pt x="5719267" y="8682025"/>
                </a:lnTo>
                <a:lnTo>
                  <a:pt x="5735777" y="8697849"/>
                </a:lnTo>
                <a:lnTo>
                  <a:pt x="5743397" y="8705317"/>
                </a:lnTo>
                <a:lnTo>
                  <a:pt x="5747207" y="8705393"/>
                </a:lnTo>
                <a:lnTo>
                  <a:pt x="5747207" y="8699043"/>
                </a:lnTo>
                <a:lnTo>
                  <a:pt x="5739587" y="8683638"/>
                </a:lnTo>
                <a:lnTo>
                  <a:pt x="5723077" y="8674202"/>
                </a:lnTo>
                <a:lnTo>
                  <a:pt x="5720537" y="8674087"/>
                </a:lnTo>
                <a:lnTo>
                  <a:pt x="5717997" y="8673986"/>
                </a:lnTo>
                <a:lnTo>
                  <a:pt x="5715457" y="8673871"/>
                </a:lnTo>
                <a:lnTo>
                  <a:pt x="5712917" y="8673770"/>
                </a:lnTo>
                <a:lnTo>
                  <a:pt x="5710377" y="8673655"/>
                </a:lnTo>
                <a:lnTo>
                  <a:pt x="5707837" y="8673541"/>
                </a:lnTo>
                <a:lnTo>
                  <a:pt x="5705297" y="8673440"/>
                </a:lnTo>
                <a:lnTo>
                  <a:pt x="5702757" y="8676983"/>
                </a:lnTo>
                <a:lnTo>
                  <a:pt x="5697677" y="8684069"/>
                </a:lnTo>
                <a:lnTo>
                  <a:pt x="5696407" y="8690254"/>
                </a:lnTo>
                <a:lnTo>
                  <a:pt x="5696407" y="8698547"/>
                </a:lnTo>
                <a:lnTo>
                  <a:pt x="5695137" y="8706434"/>
                </a:lnTo>
                <a:lnTo>
                  <a:pt x="5687517" y="8711565"/>
                </a:lnTo>
                <a:lnTo>
                  <a:pt x="5683707" y="8712568"/>
                </a:lnTo>
                <a:lnTo>
                  <a:pt x="5678627" y="8713889"/>
                </a:lnTo>
                <a:lnTo>
                  <a:pt x="5668467" y="8718613"/>
                </a:lnTo>
                <a:lnTo>
                  <a:pt x="5663387" y="8724938"/>
                </a:lnTo>
                <a:lnTo>
                  <a:pt x="5663387" y="8730463"/>
                </a:lnTo>
                <a:lnTo>
                  <a:pt x="5669737" y="8732837"/>
                </a:lnTo>
                <a:lnTo>
                  <a:pt x="5679897" y="8735936"/>
                </a:lnTo>
                <a:lnTo>
                  <a:pt x="5683707" y="8743493"/>
                </a:lnTo>
                <a:lnTo>
                  <a:pt x="5679897" y="8752802"/>
                </a:lnTo>
                <a:lnTo>
                  <a:pt x="5669737" y="8761197"/>
                </a:lnTo>
                <a:lnTo>
                  <a:pt x="5667197" y="8764295"/>
                </a:lnTo>
                <a:lnTo>
                  <a:pt x="5650687" y="8784425"/>
                </a:lnTo>
                <a:lnTo>
                  <a:pt x="5648147" y="8817165"/>
                </a:lnTo>
                <a:lnTo>
                  <a:pt x="5659577" y="8845575"/>
                </a:lnTo>
                <a:lnTo>
                  <a:pt x="5683707" y="8855824"/>
                </a:lnTo>
                <a:lnTo>
                  <a:pt x="5700217" y="8850617"/>
                </a:lnTo>
                <a:lnTo>
                  <a:pt x="5712917" y="8840686"/>
                </a:lnTo>
                <a:lnTo>
                  <a:pt x="5719267" y="8828253"/>
                </a:lnTo>
                <a:lnTo>
                  <a:pt x="5719267" y="8815578"/>
                </a:lnTo>
                <a:lnTo>
                  <a:pt x="5712917" y="8807171"/>
                </a:lnTo>
                <a:lnTo>
                  <a:pt x="5707837" y="8804084"/>
                </a:lnTo>
                <a:lnTo>
                  <a:pt x="5707837" y="8828608"/>
                </a:lnTo>
                <a:lnTo>
                  <a:pt x="5702757" y="8835047"/>
                </a:lnTo>
                <a:lnTo>
                  <a:pt x="5690057" y="8837409"/>
                </a:lnTo>
                <a:lnTo>
                  <a:pt x="5676087" y="8835580"/>
                </a:lnTo>
                <a:lnTo>
                  <a:pt x="5668467" y="8829421"/>
                </a:lnTo>
                <a:lnTo>
                  <a:pt x="5673547" y="8824798"/>
                </a:lnTo>
                <a:lnTo>
                  <a:pt x="5687517" y="8823668"/>
                </a:lnTo>
                <a:lnTo>
                  <a:pt x="5701487" y="8825205"/>
                </a:lnTo>
                <a:lnTo>
                  <a:pt x="5707837" y="8828608"/>
                </a:lnTo>
                <a:lnTo>
                  <a:pt x="5707837" y="8804084"/>
                </a:lnTo>
                <a:lnTo>
                  <a:pt x="5706567" y="8803322"/>
                </a:lnTo>
                <a:lnTo>
                  <a:pt x="5700217" y="8804288"/>
                </a:lnTo>
                <a:lnTo>
                  <a:pt x="5696407" y="8810346"/>
                </a:lnTo>
                <a:lnTo>
                  <a:pt x="5691327" y="8816035"/>
                </a:lnTo>
                <a:lnTo>
                  <a:pt x="5684977" y="8817445"/>
                </a:lnTo>
                <a:lnTo>
                  <a:pt x="5678627" y="8814638"/>
                </a:lnTo>
                <a:lnTo>
                  <a:pt x="5669737" y="8807691"/>
                </a:lnTo>
                <a:lnTo>
                  <a:pt x="5668467" y="8800262"/>
                </a:lnTo>
                <a:lnTo>
                  <a:pt x="5667197" y="8792832"/>
                </a:lnTo>
                <a:lnTo>
                  <a:pt x="5682437" y="8783409"/>
                </a:lnTo>
                <a:lnTo>
                  <a:pt x="5683707" y="8783333"/>
                </a:lnTo>
                <a:lnTo>
                  <a:pt x="5684977" y="8783244"/>
                </a:lnTo>
                <a:lnTo>
                  <a:pt x="5706567" y="8781859"/>
                </a:lnTo>
                <a:lnTo>
                  <a:pt x="5731967" y="8790610"/>
                </a:lnTo>
                <a:lnTo>
                  <a:pt x="5758637" y="8801100"/>
                </a:lnTo>
                <a:lnTo>
                  <a:pt x="5766257" y="8801214"/>
                </a:lnTo>
                <a:lnTo>
                  <a:pt x="5773877" y="8801329"/>
                </a:lnTo>
                <a:lnTo>
                  <a:pt x="5781497" y="8801443"/>
                </a:lnTo>
                <a:lnTo>
                  <a:pt x="5787847" y="8801544"/>
                </a:lnTo>
                <a:lnTo>
                  <a:pt x="5818327" y="8792426"/>
                </a:lnTo>
                <a:lnTo>
                  <a:pt x="5846267" y="8774239"/>
                </a:lnTo>
                <a:lnTo>
                  <a:pt x="5860237" y="8762517"/>
                </a:lnTo>
                <a:lnTo>
                  <a:pt x="5871667" y="8757107"/>
                </a:lnTo>
                <a:lnTo>
                  <a:pt x="5888177" y="8755532"/>
                </a:lnTo>
                <a:lnTo>
                  <a:pt x="5902147" y="8755418"/>
                </a:lnTo>
                <a:lnTo>
                  <a:pt x="5912307" y="8755342"/>
                </a:lnTo>
                <a:lnTo>
                  <a:pt x="5911037" y="8732634"/>
                </a:lnTo>
                <a:lnTo>
                  <a:pt x="5912307" y="8718232"/>
                </a:lnTo>
                <a:lnTo>
                  <a:pt x="5918657" y="8706434"/>
                </a:lnTo>
                <a:lnTo>
                  <a:pt x="5931357" y="8691524"/>
                </a:lnTo>
                <a:lnTo>
                  <a:pt x="5951677" y="8665781"/>
                </a:lnTo>
                <a:lnTo>
                  <a:pt x="5958027" y="8637867"/>
                </a:lnTo>
                <a:lnTo>
                  <a:pt x="5952947" y="8602777"/>
                </a:lnTo>
                <a:lnTo>
                  <a:pt x="5935167" y="8555533"/>
                </a:lnTo>
                <a:lnTo>
                  <a:pt x="5935167" y="8656993"/>
                </a:lnTo>
                <a:lnTo>
                  <a:pt x="5931357" y="8674075"/>
                </a:lnTo>
                <a:lnTo>
                  <a:pt x="5921197" y="8684565"/>
                </a:lnTo>
                <a:lnTo>
                  <a:pt x="5911037" y="8685238"/>
                </a:lnTo>
                <a:lnTo>
                  <a:pt x="5904687" y="8685644"/>
                </a:lnTo>
                <a:lnTo>
                  <a:pt x="5898337" y="8684006"/>
                </a:lnTo>
                <a:lnTo>
                  <a:pt x="5898337" y="8735276"/>
                </a:lnTo>
                <a:lnTo>
                  <a:pt x="5895797" y="8740457"/>
                </a:lnTo>
                <a:lnTo>
                  <a:pt x="5889447" y="8741956"/>
                </a:lnTo>
                <a:lnTo>
                  <a:pt x="5884367" y="8739238"/>
                </a:lnTo>
                <a:lnTo>
                  <a:pt x="5881827" y="8735289"/>
                </a:lnTo>
                <a:lnTo>
                  <a:pt x="5883097" y="8731390"/>
                </a:lnTo>
                <a:lnTo>
                  <a:pt x="5889447" y="8728786"/>
                </a:lnTo>
                <a:lnTo>
                  <a:pt x="5895797" y="8730145"/>
                </a:lnTo>
                <a:lnTo>
                  <a:pt x="5898337" y="8735276"/>
                </a:lnTo>
                <a:lnTo>
                  <a:pt x="5898337" y="8684006"/>
                </a:lnTo>
                <a:lnTo>
                  <a:pt x="5888177" y="8685479"/>
                </a:lnTo>
                <a:lnTo>
                  <a:pt x="5881827" y="8689391"/>
                </a:lnTo>
                <a:lnTo>
                  <a:pt x="5874207" y="8694102"/>
                </a:lnTo>
                <a:lnTo>
                  <a:pt x="5871667" y="8693709"/>
                </a:lnTo>
                <a:lnTo>
                  <a:pt x="5861507" y="8681809"/>
                </a:lnTo>
                <a:lnTo>
                  <a:pt x="5858967" y="8678913"/>
                </a:lnTo>
                <a:lnTo>
                  <a:pt x="5860237" y="8680082"/>
                </a:lnTo>
                <a:lnTo>
                  <a:pt x="5866587" y="8679053"/>
                </a:lnTo>
                <a:lnTo>
                  <a:pt x="5876747" y="8671827"/>
                </a:lnTo>
                <a:lnTo>
                  <a:pt x="5888177" y="8660486"/>
                </a:lnTo>
                <a:lnTo>
                  <a:pt x="5902147" y="8647112"/>
                </a:lnTo>
                <a:lnTo>
                  <a:pt x="5922467" y="8667826"/>
                </a:lnTo>
                <a:lnTo>
                  <a:pt x="5922467" y="8656434"/>
                </a:lnTo>
                <a:lnTo>
                  <a:pt x="5898337" y="8614473"/>
                </a:lnTo>
                <a:lnTo>
                  <a:pt x="5893257" y="8611260"/>
                </a:lnTo>
                <a:lnTo>
                  <a:pt x="5891987" y="8607146"/>
                </a:lnTo>
                <a:lnTo>
                  <a:pt x="5893257" y="8605329"/>
                </a:lnTo>
                <a:lnTo>
                  <a:pt x="5900877" y="8605279"/>
                </a:lnTo>
                <a:lnTo>
                  <a:pt x="5912307" y="8612264"/>
                </a:lnTo>
                <a:lnTo>
                  <a:pt x="5922467" y="8623490"/>
                </a:lnTo>
                <a:lnTo>
                  <a:pt x="5931357" y="8636178"/>
                </a:lnTo>
                <a:lnTo>
                  <a:pt x="5935167" y="8656993"/>
                </a:lnTo>
                <a:lnTo>
                  <a:pt x="5935167" y="8555533"/>
                </a:lnTo>
                <a:lnTo>
                  <a:pt x="5932627" y="8538578"/>
                </a:lnTo>
                <a:lnTo>
                  <a:pt x="5937707" y="8525065"/>
                </a:lnTo>
                <a:lnTo>
                  <a:pt x="5947867" y="8518233"/>
                </a:lnTo>
                <a:lnTo>
                  <a:pt x="5961837" y="8521294"/>
                </a:lnTo>
                <a:lnTo>
                  <a:pt x="5968187" y="8527110"/>
                </a:lnTo>
                <a:lnTo>
                  <a:pt x="5970727" y="8533841"/>
                </a:lnTo>
                <a:lnTo>
                  <a:pt x="5968187" y="8541080"/>
                </a:lnTo>
                <a:lnTo>
                  <a:pt x="5960567" y="8548433"/>
                </a:lnTo>
                <a:lnTo>
                  <a:pt x="5951677" y="8556511"/>
                </a:lnTo>
                <a:lnTo>
                  <a:pt x="5961837" y="8562518"/>
                </a:lnTo>
                <a:lnTo>
                  <a:pt x="5974537" y="8565909"/>
                </a:lnTo>
                <a:lnTo>
                  <a:pt x="5975807" y="8565820"/>
                </a:lnTo>
                <a:lnTo>
                  <a:pt x="5988507" y="8564982"/>
                </a:lnTo>
                <a:lnTo>
                  <a:pt x="5999937" y="8560283"/>
                </a:lnTo>
                <a:lnTo>
                  <a:pt x="6010097" y="8552307"/>
                </a:lnTo>
                <a:lnTo>
                  <a:pt x="6016447" y="8532470"/>
                </a:lnTo>
                <a:close/>
              </a:path>
              <a:path w="6408419" h="8856345">
                <a:moveTo>
                  <a:pt x="6373457" y="8441411"/>
                </a:moveTo>
                <a:lnTo>
                  <a:pt x="6337744" y="8419744"/>
                </a:lnTo>
                <a:lnTo>
                  <a:pt x="6321717" y="8418157"/>
                </a:lnTo>
                <a:lnTo>
                  <a:pt x="6307556" y="8421764"/>
                </a:lnTo>
                <a:lnTo>
                  <a:pt x="6295225" y="8430590"/>
                </a:lnTo>
                <a:lnTo>
                  <a:pt x="6287351" y="8440293"/>
                </a:lnTo>
                <a:lnTo>
                  <a:pt x="6285649" y="8446097"/>
                </a:lnTo>
                <a:lnTo>
                  <a:pt x="6289611" y="8446541"/>
                </a:lnTo>
                <a:lnTo>
                  <a:pt x="6309004" y="8432825"/>
                </a:lnTo>
                <a:lnTo>
                  <a:pt x="6319863" y="8429663"/>
                </a:lnTo>
                <a:lnTo>
                  <a:pt x="6332156" y="8430514"/>
                </a:lnTo>
                <a:lnTo>
                  <a:pt x="6346774" y="8435289"/>
                </a:lnTo>
                <a:lnTo>
                  <a:pt x="6356642" y="8439417"/>
                </a:lnTo>
                <a:lnTo>
                  <a:pt x="6366688" y="8442782"/>
                </a:lnTo>
                <a:lnTo>
                  <a:pt x="6369113" y="8442782"/>
                </a:lnTo>
                <a:lnTo>
                  <a:pt x="6373457" y="8441411"/>
                </a:lnTo>
                <a:close/>
              </a:path>
              <a:path w="6408419" h="8856345">
                <a:moveTo>
                  <a:pt x="6407988" y="8455647"/>
                </a:moveTo>
                <a:lnTo>
                  <a:pt x="6404178" y="8400974"/>
                </a:lnTo>
                <a:lnTo>
                  <a:pt x="6394018" y="8341423"/>
                </a:lnTo>
                <a:lnTo>
                  <a:pt x="6380048" y="8289734"/>
                </a:lnTo>
                <a:lnTo>
                  <a:pt x="6359728" y="8251825"/>
                </a:lnTo>
                <a:lnTo>
                  <a:pt x="6358458" y="8245259"/>
                </a:lnTo>
                <a:lnTo>
                  <a:pt x="6355918" y="8237855"/>
                </a:lnTo>
                <a:lnTo>
                  <a:pt x="6352108" y="8228495"/>
                </a:lnTo>
                <a:lnTo>
                  <a:pt x="6348298" y="8216239"/>
                </a:lnTo>
                <a:lnTo>
                  <a:pt x="6349568" y="8200504"/>
                </a:lnTo>
                <a:lnTo>
                  <a:pt x="6354648" y="8185099"/>
                </a:lnTo>
                <a:lnTo>
                  <a:pt x="6363538" y="8173860"/>
                </a:lnTo>
                <a:lnTo>
                  <a:pt x="6369888" y="8165465"/>
                </a:lnTo>
                <a:lnTo>
                  <a:pt x="6372428" y="8156892"/>
                </a:lnTo>
                <a:lnTo>
                  <a:pt x="6369888" y="8149056"/>
                </a:lnTo>
                <a:lnTo>
                  <a:pt x="6363538" y="8142922"/>
                </a:lnTo>
                <a:lnTo>
                  <a:pt x="6350838" y="8139087"/>
                </a:lnTo>
                <a:lnTo>
                  <a:pt x="6349568" y="8138985"/>
                </a:lnTo>
                <a:lnTo>
                  <a:pt x="6348298" y="8138871"/>
                </a:lnTo>
                <a:lnTo>
                  <a:pt x="6347028" y="8138769"/>
                </a:lnTo>
                <a:lnTo>
                  <a:pt x="6336868" y="8137931"/>
                </a:lnTo>
                <a:lnTo>
                  <a:pt x="6333058" y="8138338"/>
                </a:lnTo>
                <a:lnTo>
                  <a:pt x="6330518" y="8138617"/>
                </a:lnTo>
                <a:lnTo>
                  <a:pt x="6330518" y="8171815"/>
                </a:lnTo>
                <a:lnTo>
                  <a:pt x="6330518" y="8176222"/>
                </a:lnTo>
                <a:lnTo>
                  <a:pt x="6327978" y="8180184"/>
                </a:lnTo>
                <a:lnTo>
                  <a:pt x="6324168" y="8189887"/>
                </a:lnTo>
                <a:lnTo>
                  <a:pt x="6321628" y="8221751"/>
                </a:lnTo>
                <a:lnTo>
                  <a:pt x="6320358" y="8226742"/>
                </a:lnTo>
                <a:lnTo>
                  <a:pt x="6317818" y="8216836"/>
                </a:lnTo>
                <a:lnTo>
                  <a:pt x="6316548" y="8199437"/>
                </a:lnTo>
                <a:lnTo>
                  <a:pt x="6319088" y="8181988"/>
                </a:lnTo>
                <a:lnTo>
                  <a:pt x="6321628" y="8171942"/>
                </a:lnTo>
                <a:lnTo>
                  <a:pt x="6326708" y="8169542"/>
                </a:lnTo>
                <a:lnTo>
                  <a:pt x="6330518" y="8171815"/>
                </a:lnTo>
                <a:lnTo>
                  <a:pt x="6330518" y="8138617"/>
                </a:lnTo>
                <a:lnTo>
                  <a:pt x="6322898" y="8139430"/>
                </a:lnTo>
                <a:lnTo>
                  <a:pt x="6316548" y="8142364"/>
                </a:lnTo>
                <a:lnTo>
                  <a:pt x="6314008" y="8143532"/>
                </a:lnTo>
                <a:lnTo>
                  <a:pt x="6310198" y="8147647"/>
                </a:lnTo>
                <a:lnTo>
                  <a:pt x="6308928" y="8147698"/>
                </a:lnTo>
                <a:lnTo>
                  <a:pt x="6306388" y="8147786"/>
                </a:lnTo>
                <a:lnTo>
                  <a:pt x="6302578" y="8144967"/>
                </a:lnTo>
                <a:lnTo>
                  <a:pt x="6302578" y="8299983"/>
                </a:lnTo>
                <a:lnTo>
                  <a:pt x="6302578" y="8304911"/>
                </a:lnTo>
                <a:lnTo>
                  <a:pt x="6301308" y="8304720"/>
                </a:lnTo>
                <a:lnTo>
                  <a:pt x="6300038" y="8304517"/>
                </a:lnTo>
                <a:lnTo>
                  <a:pt x="6297498" y="8304123"/>
                </a:lnTo>
                <a:lnTo>
                  <a:pt x="6297498" y="8322373"/>
                </a:lnTo>
                <a:lnTo>
                  <a:pt x="6293688" y="8330578"/>
                </a:lnTo>
                <a:lnTo>
                  <a:pt x="6287338" y="8340572"/>
                </a:lnTo>
                <a:lnTo>
                  <a:pt x="6286068" y="8353006"/>
                </a:lnTo>
                <a:lnTo>
                  <a:pt x="6287338" y="8359495"/>
                </a:lnTo>
                <a:lnTo>
                  <a:pt x="6284798" y="8362404"/>
                </a:lnTo>
                <a:lnTo>
                  <a:pt x="6279718" y="8361553"/>
                </a:lnTo>
                <a:lnTo>
                  <a:pt x="6273368" y="8356765"/>
                </a:lnTo>
                <a:lnTo>
                  <a:pt x="6268288" y="8342477"/>
                </a:lnTo>
                <a:lnTo>
                  <a:pt x="6270828" y="8326463"/>
                </a:lnTo>
                <a:lnTo>
                  <a:pt x="6280988" y="8315249"/>
                </a:lnTo>
                <a:lnTo>
                  <a:pt x="6292418" y="8315325"/>
                </a:lnTo>
                <a:lnTo>
                  <a:pt x="6297498" y="8322373"/>
                </a:lnTo>
                <a:lnTo>
                  <a:pt x="6297498" y="8304123"/>
                </a:lnTo>
                <a:lnTo>
                  <a:pt x="6289878" y="8302930"/>
                </a:lnTo>
                <a:lnTo>
                  <a:pt x="6284798" y="8297100"/>
                </a:lnTo>
                <a:lnTo>
                  <a:pt x="6268288" y="8291677"/>
                </a:lnTo>
                <a:lnTo>
                  <a:pt x="6267018" y="8291258"/>
                </a:lnTo>
                <a:lnTo>
                  <a:pt x="6267018" y="8316785"/>
                </a:lnTo>
                <a:lnTo>
                  <a:pt x="6261938" y="8319960"/>
                </a:lnTo>
                <a:lnTo>
                  <a:pt x="6261938" y="8350123"/>
                </a:lnTo>
                <a:lnTo>
                  <a:pt x="6259398" y="8350720"/>
                </a:lnTo>
                <a:lnTo>
                  <a:pt x="6244158" y="8348205"/>
                </a:lnTo>
                <a:lnTo>
                  <a:pt x="6233998" y="8346491"/>
                </a:lnTo>
                <a:lnTo>
                  <a:pt x="6226378" y="8342884"/>
                </a:lnTo>
                <a:lnTo>
                  <a:pt x="6226378" y="8340179"/>
                </a:lnTo>
                <a:lnTo>
                  <a:pt x="6231458" y="8337131"/>
                </a:lnTo>
                <a:lnTo>
                  <a:pt x="6236538" y="8337042"/>
                </a:lnTo>
                <a:lnTo>
                  <a:pt x="6239078" y="8336991"/>
                </a:lnTo>
                <a:lnTo>
                  <a:pt x="6249238" y="8339645"/>
                </a:lnTo>
                <a:lnTo>
                  <a:pt x="6256858" y="8344941"/>
                </a:lnTo>
                <a:lnTo>
                  <a:pt x="6261938" y="8350123"/>
                </a:lnTo>
                <a:lnTo>
                  <a:pt x="6261938" y="8319960"/>
                </a:lnTo>
                <a:lnTo>
                  <a:pt x="6255588" y="8323935"/>
                </a:lnTo>
                <a:lnTo>
                  <a:pt x="6233998" y="8329181"/>
                </a:lnTo>
                <a:lnTo>
                  <a:pt x="6226378" y="8331073"/>
                </a:lnTo>
                <a:lnTo>
                  <a:pt x="6213678" y="8334222"/>
                </a:lnTo>
                <a:lnTo>
                  <a:pt x="6199708" y="8343532"/>
                </a:lnTo>
                <a:lnTo>
                  <a:pt x="6190818" y="8356892"/>
                </a:lnTo>
                <a:lnTo>
                  <a:pt x="6188278" y="8374062"/>
                </a:lnTo>
                <a:lnTo>
                  <a:pt x="6185738" y="8386508"/>
                </a:lnTo>
                <a:lnTo>
                  <a:pt x="6181928" y="8391804"/>
                </a:lnTo>
                <a:lnTo>
                  <a:pt x="6176848" y="8389379"/>
                </a:lnTo>
                <a:lnTo>
                  <a:pt x="6174308" y="8378634"/>
                </a:lnTo>
                <a:lnTo>
                  <a:pt x="6171768" y="8371700"/>
                </a:lnTo>
                <a:lnTo>
                  <a:pt x="6167958" y="8368258"/>
                </a:lnTo>
                <a:lnTo>
                  <a:pt x="6164148" y="8368525"/>
                </a:lnTo>
                <a:lnTo>
                  <a:pt x="6160338" y="8372767"/>
                </a:lnTo>
                <a:lnTo>
                  <a:pt x="6159068" y="8375523"/>
                </a:lnTo>
                <a:lnTo>
                  <a:pt x="6153988" y="8377771"/>
                </a:lnTo>
                <a:lnTo>
                  <a:pt x="6151448" y="8377771"/>
                </a:lnTo>
                <a:lnTo>
                  <a:pt x="6155258" y="8368970"/>
                </a:lnTo>
                <a:lnTo>
                  <a:pt x="6197168" y="8327707"/>
                </a:lnTo>
                <a:lnTo>
                  <a:pt x="6232728" y="8309800"/>
                </a:lnTo>
                <a:lnTo>
                  <a:pt x="6250508" y="8307756"/>
                </a:lnTo>
                <a:lnTo>
                  <a:pt x="6265748" y="8310473"/>
                </a:lnTo>
                <a:lnTo>
                  <a:pt x="6267018" y="8316785"/>
                </a:lnTo>
                <a:lnTo>
                  <a:pt x="6267018" y="8291258"/>
                </a:lnTo>
                <a:lnTo>
                  <a:pt x="6226378" y="8295526"/>
                </a:lnTo>
                <a:lnTo>
                  <a:pt x="6192088" y="8313204"/>
                </a:lnTo>
                <a:lnTo>
                  <a:pt x="6162878" y="8339315"/>
                </a:lnTo>
                <a:lnTo>
                  <a:pt x="6150178" y="8355304"/>
                </a:lnTo>
                <a:lnTo>
                  <a:pt x="6138748" y="8366646"/>
                </a:lnTo>
                <a:lnTo>
                  <a:pt x="6131128" y="8371954"/>
                </a:lnTo>
                <a:lnTo>
                  <a:pt x="6127318" y="8369922"/>
                </a:lnTo>
                <a:lnTo>
                  <a:pt x="6131128" y="8361007"/>
                </a:lnTo>
                <a:lnTo>
                  <a:pt x="6138748" y="8346630"/>
                </a:lnTo>
                <a:lnTo>
                  <a:pt x="6146368" y="8332737"/>
                </a:lnTo>
                <a:lnTo>
                  <a:pt x="6152718" y="8325307"/>
                </a:lnTo>
                <a:lnTo>
                  <a:pt x="6160338" y="8320595"/>
                </a:lnTo>
                <a:lnTo>
                  <a:pt x="6159068" y="8312759"/>
                </a:lnTo>
                <a:lnTo>
                  <a:pt x="6150178" y="8312759"/>
                </a:lnTo>
                <a:lnTo>
                  <a:pt x="6147638" y="8307641"/>
                </a:lnTo>
                <a:lnTo>
                  <a:pt x="6194628" y="8278165"/>
                </a:lnTo>
                <a:lnTo>
                  <a:pt x="6220028" y="8277238"/>
                </a:lnTo>
                <a:lnTo>
                  <a:pt x="6225108" y="8276095"/>
                </a:lnTo>
                <a:lnTo>
                  <a:pt x="6220028" y="8272348"/>
                </a:lnTo>
                <a:lnTo>
                  <a:pt x="6217488" y="8269198"/>
                </a:lnTo>
                <a:lnTo>
                  <a:pt x="6230188" y="8270494"/>
                </a:lnTo>
                <a:lnTo>
                  <a:pt x="6251778" y="8275968"/>
                </a:lnTo>
                <a:lnTo>
                  <a:pt x="6277178" y="8285327"/>
                </a:lnTo>
                <a:lnTo>
                  <a:pt x="6287338" y="8290153"/>
                </a:lnTo>
                <a:lnTo>
                  <a:pt x="6294958" y="8294535"/>
                </a:lnTo>
                <a:lnTo>
                  <a:pt x="6301308" y="8297964"/>
                </a:lnTo>
                <a:lnTo>
                  <a:pt x="6302578" y="8299983"/>
                </a:lnTo>
                <a:lnTo>
                  <a:pt x="6302578" y="8144967"/>
                </a:lnTo>
                <a:lnTo>
                  <a:pt x="6275908" y="8137004"/>
                </a:lnTo>
                <a:lnTo>
                  <a:pt x="6272098" y="8137068"/>
                </a:lnTo>
                <a:lnTo>
                  <a:pt x="6264478" y="8137195"/>
                </a:lnTo>
                <a:lnTo>
                  <a:pt x="6261938" y="8146402"/>
                </a:lnTo>
                <a:lnTo>
                  <a:pt x="6261938" y="8166341"/>
                </a:lnTo>
                <a:lnTo>
                  <a:pt x="6264478" y="8186991"/>
                </a:lnTo>
                <a:lnTo>
                  <a:pt x="6269558" y="8198383"/>
                </a:lnTo>
                <a:lnTo>
                  <a:pt x="6272098" y="8202155"/>
                </a:lnTo>
                <a:lnTo>
                  <a:pt x="6268288" y="8204873"/>
                </a:lnTo>
                <a:lnTo>
                  <a:pt x="6261938" y="8205673"/>
                </a:lnTo>
                <a:lnTo>
                  <a:pt x="6254318" y="8203654"/>
                </a:lnTo>
                <a:lnTo>
                  <a:pt x="6231458" y="8197329"/>
                </a:lnTo>
                <a:lnTo>
                  <a:pt x="6194628" y="8190268"/>
                </a:lnTo>
                <a:lnTo>
                  <a:pt x="6183198" y="8187639"/>
                </a:lnTo>
                <a:lnTo>
                  <a:pt x="6183198" y="8210055"/>
                </a:lnTo>
                <a:lnTo>
                  <a:pt x="6183198" y="8212874"/>
                </a:lnTo>
                <a:lnTo>
                  <a:pt x="6179388" y="8217687"/>
                </a:lnTo>
                <a:lnTo>
                  <a:pt x="6170498" y="8222526"/>
                </a:lnTo>
                <a:lnTo>
                  <a:pt x="6159068" y="8226260"/>
                </a:lnTo>
                <a:lnTo>
                  <a:pt x="6147638" y="8227746"/>
                </a:lnTo>
                <a:lnTo>
                  <a:pt x="6133668" y="8230933"/>
                </a:lnTo>
                <a:lnTo>
                  <a:pt x="6115888" y="8239646"/>
                </a:lnTo>
                <a:lnTo>
                  <a:pt x="6095568" y="8252600"/>
                </a:lnTo>
                <a:lnTo>
                  <a:pt x="6075248" y="8268513"/>
                </a:lnTo>
                <a:lnTo>
                  <a:pt x="6062548" y="8279574"/>
                </a:lnTo>
                <a:lnTo>
                  <a:pt x="6056198" y="8284134"/>
                </a:lnTo>
                <a:lnTo>
                  <a:pt x="6053658" y="8282876"/>
                </a:lnTo>
                <a:lnTo>
                  <a:pt x="6052388" y="8276450"/>
                </a:lnTo>
                <a:lnTo>
                  <a:pt x="6054928" y="8266036"/>
                </a:lnTo>
                <a:lnTo>
                  <a:pt x="6062548" y="8256486"/>
                </a:lnTo>
                <a:lnTo>
                  <a:pt x="6077788" y="8246059"/>
                </a:lnTo>
                <a:lnTo>
                  <a:pt x="6101918" y="8232978"/>
                </a:lnTo>
                <a:lnTo>
                  <a:pt x="6118428" y="8224291"/>
                </a:lnTo>
                <a:lnTo>
                  <a:pt x="6127318" y="8218640"/>
                </a:lnTo>
                <a:lnTo>
                  <a:pt x="6128588" y="8214563"/>
                </a:lnTo>
                <a:lnTo>
                  <a:pt x="6124778" y="8210639"/>
                </a:lnTo>
                <a:lnTo>
                  <a:pt x="6119698" y="8206613"/>
                </a:lnTo>
                <a:lnTo>
                  <a:pt x="6117158" y="8200974"/>
                </a:lnTo>
                <a:lnTo>
                  <a:pt x="6119698" y="8195653"/>
                </a:lnTo>
                <a:lnTo>
                  <a:pt x="6123508" y="8190751"/>
                </a:lnTo>
                <a:lnTo>
                  <a:pt x="6127318" y="8190357"/>
                </a:lnTo>
                <a:lnTo>
                  <a:pt x="6131128" y="8193900"/>
                </a:lnTo>
                <a:lnTo>
                  <a:pt x="6132398" y="8200834"/>
                </a:lnTo>
                <a:lnTo>
                  <a:pt x="6132398" y="8204962"/>
                </a:lnTo>
                <a:lnTo>
                  <a:pt x="6134938" y="8206930"/>
                </a:lnTo>
                <a:lnTo>
                  <a:pt x="6140018" y="8203501"/>
                </a:lnTo>
                <a:lnTo>
                  <a:pt x="6146368" y="8205762"/>
                </a:lnTo>
                <a:lnTo>
                  <a:pt x="6151448" y="8210245"/>
                </a:lnTo>
                <a:lnTo>
                  <a:pt x="6159068" y="8215262"/>
                </a:lnTo>
                <a:lnTo>
                  <a:pt x="6164148" y="8213801"/>
                </a:lnTo>
                <a:lnTo>
                  <a:pt x="6169228" y="8209940"/>
                </a:lnTo>
                <a:lnTo>
                  <a:pt x="6176848" y="8207743"/>
                </a:lnTo>
                <a:lnTo>
                  <a:pt x="6179388" y="8207743"/>
                </a:lnTo>
                <a:lnTo>
                  <a:pt x="6183198" y="8210055"/>
                </a:lnTo>
                <a:lnTo>
                  <a:pt x="6183198" y="8187639"/>
                </a:lnTo>
                <a:lnTo>
                  <a:pt x="6161608" y="8182673"/>
                </a:lnTo>
                <a:lnTo>
                  <a:pt x="6143828" y="8174723"/>
                </a:lnTo>
                <a:lnTo>
                  <a:pt x="6134938" y="8167408"/>
                </a:lnTo>
                <a:lnTo>
                  <a:pt x="6122238" y="8172374"/>
                </a:lnTo>
                <a:lnTo>
                  <a:pt x="6117158" y="8178914"/>
                </a:lnTo>
                <a:lnTo>
                  <a:pt x="6112078" y="8185455"/>
                </a:lnTo>
                <a:lnTo>
                  <a:pt x="6109538" y="8202511"/>
                </a:lnTo>
                <a:lnTo>
                  <a:pt x="6108268" y="8208569"/>
                </a:lnTo>
                <a:lnTo>
                  <a:pt x="6105728" y="8213166"/>
                </a:lnTo>
                <a:lnTo>
                  <a:pt x="6098108" y="8217205"/>
                </a:lnTo>
                <a:lnTo>
                  <a:pt x="6086678" y="8221637"/>
                </a:lnTo>
                <a:lnTo>
                  <a:pt x="6061278" y="8234997"/>
                </a:lnTo>
                <a:lnTo>
                  <a:pt x="6052388" y="8245462"/>
                </a:lnTo>
                <a:lnTo>
                  <a:pt x="6048578" y="8249945"/>
                </a:lnTo>
                <a:lnTo>
                  <a:pt x="6044768" y="8254441"/>
                </a:lnTo>
                <a:lnTo>
                  <a:pt x="6038418" y="8276488"/>
                </a:lnTo>
                <a:lnTo>
                  <a:pt x="6043498" y="8297723"/>
                </a:lnTo>
                <a:lnTo>
                  <a:pt x="6048578" y="8305457"/>
                </a:lnTo>
                <a:lnTo>
                  <a:pt x="6048578" y="8308822"/>
                </a:lnTo>
                <a:lnTo>
                  <a:pt x="6043498" y="8313648"/>
                </a:lnTo>
                <a:lnTo>
                  <a:pt x="6034608" y="8346668"/>
                </a:lnTo>
                <a:lnTo>
                  <a:pt x="6044768" y="8389633"/>
                </a:lnTo>
                <a:lnTo>
                  <a:pt x="6070168" y="8426907"/>
                </a:lnTo>
                <a:lnTo>
                  <a:pt x="6101918" y="8442808"/>
                </a:lnTo>
                <a:lnTo>
                  <a:pt x="6110808" y="8441169"/>
                </a:lnTo>
                <a:lnTo>
                  <a:pt x="6112078" y="8436940"/>
                </a:lnTo>
                <a:lnTo>
                  <a:pt x="6106998" y="8431200"/>
                </a:lnTo>
                <a:lnTo>
                  <a:pt x="6095568" y="8424977"/>
                </a:lnTo>
                <a:lnTo>
                  <a:pt x="6082868" y="8415287"/>
                </a:lnTo>
                <a:lnTo>
                  <a:pt x="6077788" y="8400339"/>
                </a:lnTo>
                <a:lnTo>
                  <a:pt x="6077788" y="8382089"/>
                </a:lnTo>
                <a:lnTo>
                  <a:pt x="6086678" y="8362467"/>
                </a:lnTo>
                <a:lnTo>
                  <a:pt x="6091758" y="8350834"/>
                </a:lnTo>
                <a:lnTo>
                  <a:pt x="6090488" y="8344548"/>
                </a:lnTo>
                <a:lnTo>
                  <a:pt x="6085408" y="8344789"/>
                </a:lnTo>
                <a:lnTo>
                  <a:pt x="6077788" y="8351596"/>
                </a:lnTo>
                <a:lnTo>
                  <a:pt x="6076518" y="8352726"/>
                </a:lnTo>
                <a:lnTo>
                  <a:pt x="6071438" y="8359788"/>
                </a:lnTo>
                <a:lnTo>
                  <a:pt x="6070168" y="8363382"/>
                </a:lnTo>
                <a:lnTo>
                  <a:pt x="6068898" y="8366976"/>
                </a:lnTo>
                <a:lnTo>
                  <a:pt x="6068898" y="8375485"/>
                </a:lnTo>
                <a:lnTo>
                  <a:pt x="6070168" y="8386483"/>
                </a:lnTo>
                <a:lnTo>
                  <a:pt x="6070168" y="8400021"/>
                </a:lnTo>
                <a:lnTo>
                  <a:pt x="6068898" y="8406689"/>
                </a:lnTo>
                <a:lnTo>
                  <a:pt x="6067628" y="8406574"/>
                </a:lnTo>
                <a:lnTo>
                  <a:pt x="6065088" y="8406333"/>
                </a:lnTo>
                <a:lnTo>
                  <a:pt x="6060008" y="8398777"/>
                </a:lnTo>
                <a:lnTo>
                  <a:pt x="6054928" y="8380463"/>
                </a:lnTo>
                <a:lnTo>
                  <a:pt x="6053658" y="8352815"/>
                </a:lnTo>
                <a:lnTo>
                  <a:pt x="6056198" y="8327022"/>
                </a:lnTo>
                <a:lnTo>
                  <a:pt x="6061278" y="8314296"/>
                </a:lnTo>
                <a:lnTo>
                  <a:pt x="6065088" y="8312874"/>
                </a:lnTo>
                <a:lnTo>
                  <a:pt x="6067628" y="8308607"/>
                </a:lnTo>
                <a:lnTo>
                  <a:pt x="6067628" y="8304809"/>
                </a:lnTo>
                <a:lnTo>
                  <a:pt x="6077788" y="8288185"/>
                </a:lnTo>
                <a:lnTo>
                  <a:pt x="6103188" y="8267852"/>
                </a:lnTo>
                <a:lnTo>
                  <a:pt x="6133668" y="8249691"/>
                </a:lnTo>
                <a:lnTo>
                  <a:pt x="6162878" y="8239595"/>
                </a:lnTo>
                <a:lnTo>
                  <a:pt x="6169228" y="8238426"/>
                </a:lnTo>
                <a:lnTo>
                  <a:pt x="6178118" y="8236674"/>
                </a:lnTo>
                <a:lnTo>
                  <a:pt x="6180658" y="8235696"/>
                </a:lnTo>
                <a:lnTo>
                  <a:pt x="6190818" y="8235810"/>
                </a:lnTo>
                <a:lnTo>
                  <a:pt x="6200978" y="8235924"/>
                </a:lnTo>
                <a:lnTo>
                  <a:pt x="6269558" y="8258264"/>
                </a:lnTo>
                <a:lnTo>
                  <a:pt x="6292418" y="8276349"/>
                </a:lnTo>
                <a:lnTo>
                  <a:pt x="6291148" y="8276260"/>
                </a:lnTo>
                <a:lnTo>
                  <a:pt x="6289878" y="8276171"/>
                </a:lnTo>
                <a:lnTo>
                  <a:pt x="6288608" y="8276095"/>
                </a:lnTo>
                <a:lnTo>
                  <a:pt x="6287338" y="8276006"/>
                </a:lnTo>
                <a:lnTo>
                  <a:pt x="6277178" y="8272246"/>
                </a:lnTo>
                <a:lnTo>
                  <a:pt x="6259398" y="8265020"/>
                </a:lnTo>
                <a:lnTo>
                  <a:pt x="6217488" y="8253717"/>
                </a:lnTo>
                <a:lnTo>
                  <a:pt x="6209868" y="8251672"/>
                </a:lnTo>
                <a:lnTo>
                  <a:pt x="6208598" y="8251711"/>
                </a:lnTo>
                <a:lnTo>
                  <a:pt x="6179388" y="8252790"/>
                </a:lnTo>
                <a:lnTo>
                  <a:pt x="6176848" y="8252879"/>
                </a:lnTo>
                <a:lnTo>
                  <a:pt x="6174308" y="8252981"/>
                </a:lnTo>
                <a:lnTo>
                  <a:pt x="6171768" y="8253069"/>
                </a:lnTo>
                <a:lnTo>
                  <a:pt x="6170498" y="8253120"/>
                </a:lnTo>
                <a:lnTo>
                  <a:pt x="6124778" y="8268055"/>
                </a:lnTo>
                <a:lnTo>
                  <a:pt x="6095568" y="8327568"/>
                </a:lnTo>
                <a:lnTo>
                  <a:pt x="6100648" y="8338667"/>
                </a:lnTo>
                <a:lnTo>
                  <a:pt x="6104458" y="8340877"/>
                </a:lnTo>
                <a:lnTo>
                  <a:pt x="6108268" y="8334972"/>
                </a:lnTo>
                <a:lnTo>
                  <a:pt x="6108268" y="8321751"/>
                </a:lnTo>
                <a:lnTo>
                  <a:pt x="6110808" y="8306321"/>
                </a:lnTo>
                <a:lnTo>
                  <a:pt x="6119698" y="8291030"/>
                </a:lnTo>
                <a:lnTo>
                  <a:pt x="6134938" y="8276831"/>
                </a:lnTo>
                <a:lnTo>
                  <a:pt x="6155258" y="8264665"/>
                </a:lnTo>
                <a:lnTo>
                  <a:pt x="6170498" y="8259864"/>
                </a:lnTo>
                <a:lnTo>
                  <a:pt x="6179388" y="8261147"/>
                </a:lnTo>
                <a:lnTo>
                  <a:pt x="6179388" y="8266976"/>
                </a:lnTo>
                <a:lnTo>
                  <a:pt x="6169228" y="8275841"/>
                </a:lnTo>
                <a:lnTo>
                  <a:pt x="6150178" y="8289087"/>
                </a:lnTo>
                <a:lnTo>
                  <a:pt x="6147638" y="8291157"/>
                </a:lnTo>
                <a:lnTo>
                  <a:pt x="6137478" y="8299412"/>
                </a:lnTo>
                <a:lnTo>
                  <a:pt x="6136208" y="8301469"/>
                </a:lnTo>
                <a:lnTo>
                  <a:pt x="6132398" y="8307667"/>
                </a:lnTo>
                <a:lnTo>
                  <a:pt x="6133668" y="8314715"/>
                </a:lnTo>
                <a:lnTo>
                  <a:pt x="6136208" y="8322551"/>
                </a:lnTo>
                <a:lnTo>
                  <a:pt x="6133668" y="8329079"/>
                </a:lnTo>
                <a:lnTo>
                  <a:pt x="6128588" y="8338223"/>
                </a:lnTo>
                <a:lnTo>
                  <a:pt x="6127318" y="8342135"/>
                </a:lnTo>
                <a:lnTo>
                  <a:pt x="6123508" y="8353895"/>
                </a:lnTo>
                <a:lnTo>
                  <a:pt x="6120968" y="8360905"/>
                </a:lnTo>
                <a:lnTo>
                  <a:pt x="6119698" y="8367865"/>
                </a:lnTo>
                <a:lnTo>
                  <a:pt x="6117158" y="8373973"/>
                </a:lnTo>
                <a:lnTo>
                  <a:pt x="6115888" y="8378431"/>
                </a:lnTo>
                <a:lnTo>
                  <a:pt x="6118428" y="8384857"/>
                </a:lnTo>
                <a:lnTo>
                  <a:pt x="6128588" y="8389340"/>
                </a:lnTo>
                <a:lnTo>
                  <a:pt x="6140018" y="8390585"/>
                </a:lnTo>
                <a:lnTo>
                  <a:pt x="6150178" y="8387258"/>
                </a:lnTo>
                <a:lnTo>
                  <a:pt x="6156528" y="8383346"/>
                </a:lnTo>
                <a:lnTo>
                  <a:pt x="6159068" y="8383460"/>
                </a:lnTo>
                <a:lnTo>
                  <a:pt x="6181928" y="8407451"/>
                </a:lnTo>
                <a:lnTo>
                  <a:pt x="6192088" y="8411096"/>
                </a:lnTo>
                <a:lnTo>
                  <a:pt x="6200978" y="8407451"/>
                </a:lnTo>
                <a:lnTo>
                  <a:pt x="6204788" y="8396541"/>
                </a:lnTo>
                <a:lnTo>
                  <a:pt x="6220028" y="8370773"/>
                </a:lnTo>
                <a:lnTo>
                  <a:pt x="6250508" y="8367408"/>
                </a:lnTo>
                <a:lnTo>
                  <a:pt x="6282258" y="8377479"/>
                </a:lnTo>
                <a:lnTo>
                  <a:pt x="6300038" y="8391969"/>
                </a:lnTo>
                <a:lnTo>
                  <a:pt x="6288608" y="8401875"/>
                </a:lnTo>
                <a:lnTo>
                  <a:pt x="6277178" y="8408492"/>
                </a:lnTo>
                <a:lnTo>
                  <a:pt x="6272098" y="8411438"/>
                </a:lnTo>
                <a:lnTo>
                  <a:pt x="6263208" y="8429790"/>
                </a:lnTo>
                <a:lnTo>
                  <a:pt x="6265748" y="8450567"/>
                </a:lnTo>
                <a:lnTo>
                  <a:pt x="6277178" y="8467458"/>
                </a:lnTo>
                <a:lnTo>
                  <a:pt x="6289878" y="8474748"/>
                </a:lnTo>
                <a:lnTo>
                  <a:pt x="6298768" y="8477237"/>
                </a:lnTo>
                <a:lnTo>
                  <a:pt x="6307658" y="8474913"/>
                </a:lnTo>
                <a:lnTo>
                  <a:pt x="6315278" y="8467788"/>
                </a:lnTo>
                <a:lnTo>
                  <a:pt x="6329248" y="8461477"/>
                </a:lnTo>
                <a:lnTo>
                  <a:pt x="6347028" y="8463851"/>
                </a:lnTo>
                <a:lnTo>
                  <a:pt x="6360998" y="8472805"/>
                </a:lnTo>
                <a:lnTo>
                  <a:pt x="6367348" y="8486242"/>
                </a:lnTo>
                <a:lnTo>
                  <a:pt x="6367348" y="8489848"/>
                </a:lnTo>
                <a:lnTo>
                  <a:pt x="6369888" y="8492795"/>
                </a:lnTo>
                <a:lnTo>
                  <a:pt x="6372428" y="8492795"/>
                </a:lnTo>
                <a:lnTo>
                  <a:pt x="6378778" y="8487410"/>
                </a:lnTo>
                <a:lnTo>
                  <a:pt x="6344488" y="8449373"/>
                </a:lnTo>
                <a:lnTo>
                  <a:pt x="6326708" y="8444763"/>
                </a:lnTo>
                <a:lnTo>
                  <a:pt x="6320358" y="8447189"/>
                </a:lnTo>
                <a:lnTo>
                  <a:pt x="6311468" y="8453145"/>
                </a:lnTo>
                <a:lnTo>
                  <a:pt x="6300038" y="8459521"/>
                </a:lnTo>
                <a:lnTo>
                  <a:pt x="6298768" y="8459610"/>
                </a:lnTo>
                <a:lnTo>
                  <a:pt x="6297498" y="8459711"/>
                </a:lnTo>
                <a:lnTo>
                  <a:pt x="6291148" y="8460181"/>
                </a:lnTo>
                <a:lnTo>
                  <a:pt x="6283528" y="8455076"/>
                </a:lnTo>
                <a:lnTo>
                  <a:pt x="6277178" y="8444116"/>
                </a:lnTo>
                <a:lnTo>
                  <a:pt x="6277178" y="8431936"/>
                </a:lnTo>
                <a:lnTo>
                  <a:pt x="6283528" y="8420163"/>
                </a:lnTo>
                <a:lnTo>
                  <a:pt x="6294958" y="8411286"/>
                </a:lnTo>
                <a:lnTo>
                  <a:pt x="6307658" y="8407781"/>
                </a:lnTo>
                <a:lnTo>
                  <a:pt x="6317818" y="8406536"/>
                </a:lnTo>
                <a:lnTo>
                  <a:pt x="6324168" y="8403336"/>
                </a:lnTo>
                <a:lnTo>
                  <a:pt x="6325438" y="8399005"/>
                </a:lnTo>
                <a:lnTo>
                  <a:pt x="6321628" y="8394344"/>
                </a:lnTo>
                <a:lnTo>
                  <a:pt x="6312738" y="8386839"/>
                </a:lnTo>
                <a:lnTo>
                  <a:pt x="6305118" y="8376272"/>
                </a:lnTo>
                <a:lnTo>
                  <a:pt x="6301308" y="8366849"/>
                </a:lnTo>
                <a:lnTo>
                  <a:pt x="6302578" y="8362772"/>
                </a:lnTo>
                <a:lnTo>
                  <a:pt x="6305118" y="8362772"/>
                </a:lnTo>
                <a:lnTo>
                  <a:pt x="6307658" y="8358276"/>
                </a:lnTo>
                <a:lnTo>
                  <a:pt x="6307658" y="8352777"/>
                </a:lnTo>
                <a:lnTo>
                  <a:pt x="6308928" y="8345284"/>
                </a:lnTo>
                <a:lnTo>
                  <a:pt x="6312738" y="8342846"/>
                </a:lnTo>
                <a:lnTo>
                  <a:pt x="6316548" y="8344611"/>
                </a:lnTo>
                <a:lnTo>
                  <a:pt x="6317818" y="8349742"/>
                </a:lnTo>
                <a:lnTo>
                  <a:pt x="6317818" y="8353577"/>
                </a:lnTo>
                <a:lnTo>
                  <a:pt x="6321628" y="8358098"/>
                </a:lnTo>
                <a:lnTo>
                  <a:pt x="6330518" y="8361743"/>
                </a:lnTo>
                <a:lnTo>
                  <a:pt x="6333058" y="8366544"/>
                </a:lnTo>
                <a:lnTo>
                  <a:pt x="6330518" y="8378050"/>
                </a:lnTo>
                <a:lnTo>
                  <a:pt x="6331788" y="8381949"/>
                </a:lnTo>
                <a:lnTo>
                  <a:pt x="6371158" y="8428990"/>
                </a:lnTo>
                <a:lnTo>
                  <a:pt x="6374968" y="8442719"/>
                </a:lnTo>
                <a:lnTo>
                  <a:pt x="6373698" y="8447176"/>
                </a:lnTo>
                <a:lnTo>
                  <a:pt x="6376238" y="8455203"/>
                </a:lnTo>
                <a:lnTo>
                  <a:pt x="6383858" y="8465909"/>
                </a:lnTo>
                <a:lnTo>
                  <a:pt x="6387668" y="8474799"/>
                </a:lnTo>
                <a:lnTo>
                  <a:pt x="6387668" y="8480298"/>
                </a:lnTo>
                <a:lnTo>
                  <a:pt x="6388938" y="8492223"/>
                </a:lnTo>
                <a:lnTo>
                  <a:pt x="6392748" y="8498840"/>
                </a:lnTo>
                <a:lnTo>
                  <a:pt x="6394018" y="8498954"/>
                </a:lnTo>
                <a:lnTo>
                  <a:pt x="6397828" y="8499272"/>
                </a:lnTo>
                <a:lnTo>
                  <a:pt x="6402908" y="8492680"/>
                </a:lnTo>
                <a:lnTo>
                  <a:pt x="6407988" y="8455647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7668" y="55983"/>
            <a:ext cx="17211040" cy="2072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750" b="0" i="0">
                <a:solidFill>
                  <a:srgbClr val="0C0E58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99570" y="3302730"/>
            <a:ext cx="8992869" cy="5549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1" i="0">
                <a:solidFill>
                  <a:srgbClr val="FFFDFB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Relationship Id="rId4" Type="http://schemas.openxmlformats.org/officeDocument/2006/relationships/image" Target="../media/image41.jpg"/><Relationship Id="rId5" Type="http://schemas.openxmlformats.org/officeDocument/2006/relationships/image" Target="../media/image42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40.jpg"/><Relationship Id="rId6" Type="http://schemas.openxmlformats.org/officeDocument/2006/relationships/image" Target="../media/image41.jpg"/><Relationship Id="rId7" Type="http://schemas.openxmlformats.org/officeDocument/2006/relationships/image" Target="../media/image42.png"/><Relationship Id="rId8" Type="http://schemas.openxmlformats.org/officeDocument/2006/relationships/image" Target="../media/image43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42.png"/><Relationship Id="rId6" Type="http://schemas.openxmlformats.org/officeDocument/2006/relationships/image" Target="../media/image44.jpg"/><Relationship Id="rId7" Type="http://schemas.openxmlformats.org/officeDocument/2006/relationships/image" Target="../media/image45.jpg"/><Relationship Id="rId8" Type="http://schemas.openxmlformats.org/officeDocument/2006/relationships/image" Target="../media/image46.jpg"/><Relationship Id="rId9" Type="http://schemas.openxmlformats.org/officeDocument/2006/relationships/image" Target="../media/image47.png"/><Relationship Id="rId10" Type="http://schemas.openxmlformats.org/officeDocument/2006/relationships/image" Target="../media/image48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9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jpg"/><Relationship Id="rId3" Type="http://schemas.openxmlformats.org/officeDocument/2006/relationships/image" Target="../media/image56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8" Type="http://schemas.openxmlformats.org/officeDocument/2006/relationships/image" Target="../media/image62.png"/><Relationship Id="rId9" Type="http://schemas.openxmlformats.org/officeDocument/2006/relationships/image" Target="../media/image63.png"/><Relationship Id="rId10" Type="http://schemas.openxmlformats.org/officeDocument/2006/relationships/image" Target="../media/image64.png"/><Relationship Id="rId11" Type="http://schemas.openxmlformats.org/officeDocument/2006/relationships/image" Target="../media/image12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jpg"/><Relationship Id="rId9" Type="http://schemas.openxmlformats.org/officeDocument/2006/relationships/image" Target="../media/image20.png"/><Relationship Id="rId10" Type="http://schemas.openxmlformats.org/officeDocument/2006/relationships/image" Target="../media/image21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jpg"/><Relationship Id="rId5" Type="http://schemas.openxmlformats.org/officeDocument/2006/relationships/image" Target="../media/image25.png"/><Relationship Id="rId6" Type="http://schemas.openxmlformats.org/officeDocument/2006/relationships/image" Target="../media/image26.jpg"/><Relationship Id="rId7" Type="http://schemas.openxmlformats.org/officeDocument/2006/relationships/image" Target="../media/image27.png"/><Relationship Id="rId8" Type="http://schemas.openxmlformats.org/officeDocument/2006/relationships/image" Target="../media/image28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jpg"/><Relationship Id="rId3" Type="http://schemas.openxmlformats.org/officeDocument/2006/relationships/image" Target="../media/image36.png"/><Relationship Id="rId4" Type="http://schemas.openxmlformats.org/officeDocument/2006/relationships/image" Target="../media/image37.jpg"/><Relationship Id="rId5" Type="http://schemas.openxmlformats.org/officeDocument/2006/relationships/image" Target="../media/image38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ECD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4079" y="533381"/>
            <a:ext cx="18284190" cy="9754235"/>
            <a:chOff x="4079" y="533381"/>
            <a:chExt cx="18284190" cy="97542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9" y="1723842"/>
              <a:ext cx="15805003" cy="854442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421796" y="5700726"/>
              <a:ext cx="8866505" cy="4586605"/>
            </a:xfrm>
            <a:custGeom>
              <a:avLst/>
              <a:gdLst/>
              <a:ahLst/>
              <a:cxnLst/>
              <a:rect l="l" t="t" r="r" b="b"/>
              <a:pathLst>
                <a:path w="8866505" h="4586605">
                  <a:moveTo>
                    <a:pt x="8866202" y="4586272"/>
                  </a:moveTo>
                  <a:lnTo>
                    <a:pt x="0" y="4586272"/>
                  </a:lnTo>
                  <a:lnTo>
                    <a:pt x="0" y="0"/>
                  </a:lnTo>
                  <a:lnTo>
                    <a:pt x="8866202" y="0"/>
                  </a:lnTo>
                  <a:lnTo>
                    <a:pt x="8866202" y="4586272"/>
                  </a:lnTo>
                  <a:close/>
                </a:path>
              </a:pathLst>
            </a:custGeom>
            <a:solidFill>
              <a:srgbClr val="1F20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4870821" y="533381"/>
              <a:ext cx="3417570" cy="2454910"/>
            </a:xfrm>
            <a:custGeom>
              <a:avLst/>
              <a:gdLst/>
              <a:ahLst/>
              <a:cxnLst/>
              <a:rect l="l" t="t" r="r" b="b"/>
              <a:pathLst>
                <a:path w="3417569" h="2454910">
                  <a:moveTo>
                    <a:pt x="3375315" y="2454449"/>
                  </a:moveTo>
                  <a:lnTo>
                    <a:pt x="920804" y="2454449"/>
                  </a:lnTo>
                  <a:lnTo>
                    <a:pt x="871933" y="2453174"/>
                  </a:lnTo>
                  <a:lnTo>
                    <a:pt x="823723" y="2449390"/>
                  </a:lnTo>
                  <a:lnTo>
                    <a:pt x="776237" y="2443161"/>
                  </a:lnTo>
                  <a:lnTo>
                    <a:pt x="729540" y="2434552"/>
                  </a:lnTo>
                  <a:lnTo>
                    <a:pt x="683695" y="2423625"/>
                  </a:lnTo>
                  <a:lnTo>
                    <a:pt x="638765" y="2410443"/>
                  </a:lnTo>
                  <a:lnTo>
                    <a:pt x="594816" y="2395072"/>
                  </a:lnTo>
                  <a:lnTo>
                    <a:pt x="551910" y="2377573"/>
                  </a:lnTo>
                  <a:lnTo>
                    <a:pt x="510112" y="2358011"/>
                  </a:lnTo>
                  <a:lnTo>
                    <a:pt x="469485" y="2336450"/>
                  </a:lnTo>
                  <a:lnTo>
                    <a:pt x="430094" y="2312952"/>
                  </a:lnTo>
                  <a:lnTo>
                    <a:pt x="392001" y="2287582"/>
                  </a:lnTo>
                  <a:lnTo>
                    <a:pt x="355272" y="2260402"/>
                  </a:lnTo>
                  <a:lnTo>
                    <a:pt x="319969" y="2231478"/>
                  </a:lnTo>
                  <a:lnTo>
                    <a:pt x="286157" y="2200871"/>
                  </a:lnTo>
                  <a:lnTo>
                    <a:pt x="253900" y="2168647"/>
                  </a:lnTo>
                  <a:lnTo>
                    <a:pt x="223261" y="2134868"/>
                  </a:lnTo>
                  <a:lnTo>
                    <a:pt x="194304" y="2099597"/>
                  </a:lnTo>
                  <a:lnTo>
                    <a:pt x="167093" y="2062899"/>
                  </a:lnTo>
                  <a:lnTo>
                    <a:pt x="141692" y="2024838"/>
                  </a:lnTo>
                  <a:lnTo>
                    <a:pt x="118165" y="1985475"/>
                  </a:lnTo>
                  <a:lnTo>
                    <a:pt x="96576" y="1944877"/>
                  </a:lnTo>
                  <a:lnTo>
                    <a:pt x="76988" y="1903105"/>
                  </a:lnTo>
                  <a:lnTo>
                    <a:pt x="59465" y="1860223"/>
                  </a:lnTo>
                  <a:lnTo>
                    <a:pt x="44071" y="1816295"/>
                  </a:lnTo>
                  <a:lnTo>
                    <a:pt x="30871" y="1771385"/>
                  </a:lnTo>
                  <a:lnTo>
                    <a:pt x="19927" y="1725556"/>
                  </a:lnTo>
                  <a:lnTo>
                    <a:pt x="11305" y="1678872"/>
                  </a:lnTo>
                  <a:lnTo>
                    <a:pt x="5066" y="1631396"/>
                  </a:lnTo>
                  <a:lnTo>
                    <a:pt x="1277" y="1583192"/>
                  </a:lnTo>
                  <a:lnTo>
                    <a:pt x="0" y="1534324"/>
                  </a:lnTo>
                  <a:lnTo>
                    <a:pt x="1277" y="1485397"/>
                  </a:lnTo>
                  <a:lnTo>
                    <a:pt x="5066" y="1437139"/>
                  </a:lnTo>
                  <a:lnTo>
                    <a:pt x="11305" y="1389613"/>
                  </a:lnTo>
                  <a:lnTo>
                    <a:pt x="19927" y="1342881"/>
                  </a:lnTo>
                  <a:lnTo>
                    <a:pt x="30871" y="1297009"/>
                  </a:lnTo>
                  <a:lnTo>
                    <a:pt x="44071" y="1252058"/>
                  </a:lnTo>
                  <a:lnTo>
                    <a:pt x="59465" y="1208093"/>
                  </a:lnTo>
                  <a:lnTo>
                    <a:pt x="76988" y="1165177"/>
                  </a:lnTo>
                  <a:lnTo>
                    <a:pt x="96576" y="1123374"/>
                  </a:lnTo>
                  <a:lnTo>
                    <a:pt x="118165" y="1082746"/>
                  </a:lnTo>
                  <a:lnTo>
                    <a:pt x="141692" y="1043358"/>
                  </a:lnTo>
                  <a:lnTo>
                    <a:pt x="167093" y="1005273"/>
                  </a:lnTo>
                  <a:lnTo>
                    <a:pt x="194304" y="968554"/>
                  </a:lnTo>
                  <a:lnTo>
                    <a:pt x="223261" y="933264"/>
                  </a:lnTo>
                  <a:lnTo>
                    <a:pt x="253900" y="899468"/>
                  </a:lnTo>
                  <a:lnTo>
                    <a:pt x="286157" y="867228"/>
                  </a:lnTo>
                  <a:lnTo>
                    <a:pt x="319969" y="836609"/>
                  </a:lnTo>
                  <a:lnTo>
                    <a:pt x="355272" y="807673"/>
                  </a:lnTo>
                  <a:lnTo>
                    <a:pt x="392001" y="780484"/>
                  </a:lnTo>
                  <a:lnTo>
                    <a:pt x="430094" y="755106"/>
                  </a:lnTo>
                  <a:lnTo>
                    <a:pt x="469485" y="731601"/>
                  </a:lnTo>
                  <a:lnTo>
                    <a:pt x="510112" y="710034"/>
                  </a:lnTo>
                  <a:lnTo>
                    <a:pt x="551910" y="690468"/>
                  </a:lnTo>
                  <a:lnTo>
                    <a:pt x="594816" y="672965"/>
                  </a:lnTo>
                  <a:lnTo>
                    <a:pt x="638765" y="657591"/>
                  </a:lnTo>
                  <a:lnTo>
                    <a:pt x="683695" y="644408"/>
                  </a:lnTo>
                  <a:lnTo>
                    <a:pt x="729540" y="633479"/>
                  </a:lnTo>
                  <a:lnTo>
                    <a:pt x="776237" y="624869"/>
                  </a:lnTo>
                  <a:lnTo>
                    <a:pt x="823723" y="618640"/>
                  </a:lnTo>
                  <a:lnTo>
                    <a:pt x="871933" y="614856"/>
                  </a:lnTo>
                  <a:lnTo>
                    <a:pt x="920804" y="613581"/>
                  </a:lnTo>
                  <a:lnTo>
                    <a:pt x="960453" y="614440"/>
                  </a:lnTo>
                  <a:lnTo>
                    <a:pt x="999801" y="616977"/>
                  </a:lnTo>
                  <a:lnTo>
                    <a:pt x="1038779" y="621135"/>
                  </a:lnTo>
                  <a:lnTo>
                    <a:pt x="1077317" y="626855"/>
                  </a:lnTo>
                  <a:lnTo>
                    <a:pt x="1101459" y="585789"/>
                  </a:lnTo>
                  <a:lnTo>
                    <a:pt x="1127129" y="545762"/>
                  </a:lnTo>
                  <a:lnTo>
                    <a:pt x="1154285" y="506814"/>
                  </a:lnTo>
                  <a:lnTo>
                    <a:pt x="1182889" y="468986"/>
                  </a:lnTo>
                  <a:lnTo>
                    <a:pt x="1212900" y="432316"/>
                  </a:lnTo>
                  <a:lnTo>
                    <a:pt x="1244277" y="396846"/>
                  </a:lnTo>
                  <a:lnTo>
                    <a:pt x="1276981" y="362616"/>
                  </a:lnTo>
                  <a:lnTo>
                    <a:pt x="1310972" y="329664"/>
                  </a:lnTo>
                  <a:lnTo>
                    <a:pt x="1346210" y="298032"/>
                  </a:lnTo>
                  <a:lnTo>
                    <a:pt x="1382655" y="267760"/>
                  </a:lnTo>
                  <a:lnTo>
                    <a:pt x="1420266" y="238887"/>
                  </a:lnTo>
                  <a:lnTo>
                    <a:pt x="1459004" y="211453"/>
                  </a:lnTo>
                  <a:lnTo>
                    <a:pt x="1498828" y="185500"/>
                  </a:lnTo>
                  <a:lnTo>
                    <a:pt x="1539699" y="161066"/>
                  </a:lnTo>
                  <a:lnTo>
                    <a:pt x="1581576" y="138191"/>
                  </a:lnTo>
                  <a:lnTo>
                    <a:pt x="1624420" y="116917"/>
                  </a:lnTo>
                  <a:lnTo>
                    <a:pt x="1668190" y="97282"/>
                  </a:lnTo>
                  <a:lnTo>
                    <a:pt x="1712846" y="79327"/>
                  </a:lnTo>
                  <a:lnTo>
                    <a:pt x="1758349" y="63093"/>
                  </a:lnTo>
                  <a:lnTo>
                    <a:pt x="1804658" y="48618"/>
                  </a:lnTo>
                  <a:lnTo>
                    <a:pt x="1851732" y="35943"/>
                  </a:lnTo>
                  <a:lnTo>
                    <a:pt x="1899533" y="25108"/>
                  </a:lnTo>
                  <a:lnTo>
                    <a:pt x="1948021" y="16154"/>
                  </a:lnTo>
                  <a:lnTo>
                    <a:pt x="1997154" y="9119"/>
                  </a:lnTo>
                  <a:lnTo>
                    <a:pt x="2046893" y="4045"/>
                  </a:lnTo>
                  <a:lnTo>
                    <a:pt x="2097198" y="971"/>
                  </a:lnTo>
                  <a:lnTo>
                    <a:pt x="2148028" y="0"/>
                  </a:lnTo>
                  <a:lnTo>
                    <a:pt x="2196231" y="866"/>
                  </a:lnTo>
                  <a:lnTo>
                    <a:pt x="2243962" y="3629"/>
                  </a:lnTo>
                  <a:lnTo>
                    <a:pt x="2291187" y="8191"/>
                  </a:lnTo>
                  <a:lnTo>
                    <a:pt x="2337872" y="14520"/>
                  </a:lnTo>
                  <a:lnTo>
                    <a:pt x="2383983" y="22581"/>
                  </a:lnTo>
                  <a:lnTo>
                    <a:pt x="2429486" y="32339"/>
                  </a:lnTo>
                  <a:lnTo>
                    <a:pt x="2474347" y="43762"/>
                  </a:lnTo>
                  <a:lnTo>
                    <a:pt x="2518532" y="56814"/>
                  </a:lnTo>
                  <a:lnTo>
                    <a:pt x="2562007" y="71462"/>
                  </a:lnTo>
                  <a:lnTo>
                    <a:pt x="2604738" y="87672"/>
                  </a:lnTo>
                  <a:lnTo>
                    <a:pt x="2646690" y="105410"/>
                  </a:lnTo>
                  <a:lnTo>
                    <a:pt x="2687830" y="124641"/>
                  </a:lnTo>
                  <a:lnTo>
                    <a:pt x="2728124" y="145332"/>
                  </a:lnTo>
                  <a:lnTo>
                    <a:pt x="2767537" y="167448"/>
                  </a:lnTo>
                  <a:lnTo>
                    <a:pt x="2806036" y="190956"/>
                  </a:lnTo>
                  <a:lnTo>
                    <a:pt x="2843585" y="215821"/>
                  </a:lnTo>
                  <a:lnTo>
                    <a:pt x="2880153" y="242009"/>
                  </a:lnTo>
                  <a:lnTo>
                    <a:pt x="2915703" y="269487"/>
                  </a:lnTo>
                  <a:lnTo>
                    <a:pt x="2950203" y="298220"/>
                  </a:lnTo>
                  <a:lnTo>
                    <a:pt x="2983617" y="328175"/>
                  </a:lnTo>
                  <a:lnTo>
                    <a:pt x="3015913" y="359316"/>
                  </a:lnTo>
                  <a:lnTo>
                    <a:pt x="3047056" y="391611"/>
                  </a:lnTo>
                  <a:lnTo>
                    <a:pt x="3077011" y="425025"/>
                  </a:lnTo>
                  <a:lnTo>
                    <a:pt x="3105746" y="459524"/>
                  </a:lnTo>
                  <a:lnTo>
                    <a:pt x="3133225" y="495073"/>
                  </a:lnTo>
                  <a:lnTo>
                    <a:pt x="3159415" y="531640"/>
                  </a:lnTo>
                  <a:lnTo>
                    <a:pt x="3184282" y="569190"/>
                  </a:lnTo>
                  <a:lnTo>
                    <a:pt x="3207791" y="607688"/>
                  </a:lnTo>
                  <a:lnTo>
                    <a:pt x="3229909" y="647101"/>
                  </a:lnTo>
                  <a:lnTo>
                    <a:pt x="3250601" y="687395"/>
                  </a:lnTo>
                  <a:lnTo>
                    <a:pt x="3269834" y="728536"/>
                  </a:lnTo>
                  <a:lnTo>
                    <a:pt x="3287572" y="770489"/>
                  </a:lnTo>
                  <a:lnTo>
                    <a:pt x="3303784" y="813221"/>
                  </a:lnTo>
                  <a:lnTo>
                    <a:pt x="3318433" y="856697"/>
                  </a:lnTo>
                  <a:lnTo>
                    <a:pt x="3331486" y="900884"/>
                  </a:lnTo>
                  <a:lnTo>
                    <a:pt x="3342910" y="945747"/>
                  </a:lnTo>
                  <a:lnTo>
                    <a:pt x="3352670" y="991253"/>
                  </a:lnTo>
                  <a:lnTo>
                    <a:pt x="3360731" y="1037367"/>
                  </a:lnTo>
                  <a:lnTo>
                    <a:pt x="3367060" y="1084055"/>
                  </a:lnTo>
                  <a:lnTo>
                    <a:pt x="3371623" y="1131283"/>
                  </a:lnTo>
                  <a:lnTo>
                    <a:pt x="3374386" y="1179018"/>
                  </a:lnTo>
                  <a:lnTo>
                    <a:pt x="3375315" y="1227224"/>
                  </a:lnTo>
                  <a:lnTo>
                    <a:pt x="3417178" y="1228835"/>
                  </a:lnTo>
                  <a:lnTo>
                    <a:pt x="3417178" y="2452838"/>
                  </a:lnTo>
                  <a:lnTo>
                    <a:pt x="3375315" y="2454449"/>
                  </a:lnTo>
                  <a:close/>
                </a:path>
              </a:pathLst>
            </a:custGeom>
            <a:solidFill>
              <a:srgbClr val="EBF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2555177" y="7156115"/>
              <a:ext cx="1628775" cy="1628775"/>
            </a:xfrm>
            <a:custGeom>
              <a:avLst/>
              <a:gdLst/>
              <a:ahLst/>
              <a:cxnLst/>
              <a:rect l="l" t="t" r="r" b="b"/>
              <a:pathLst>
                <a:path w="1628775" h="1628775">
                  <a:moveTo>
                    <a:pt x="1560390" y="1628624"/>
                  </a:moveTo>
                  <a:lnTo>
                    <a:pt x="68307" y="1628624"/>
                  </a:lnTo>
                  <a:lnTo>
                    <a:pt x="63553" y="1628154"/>
                  </a:lnTo>
                  <a:lnTo>
                    <a:pt x="24815" y="1610597"/>
                  </a:lnTo>
                  <a:lnTo>
                    <a:pt x="2346" y="1574485"/>
                  </a:lnTo>
                  <a:lnTo>
                    <a:pt x="0" y="68307"/>
                  </a:lnTo>
                  <a:lnTo>
                    <a:pt x="470" y="63553"/>
                  </a:lnTo>
                  <a:lnTo>
                    <a:pt x="18027" y="24815"/>
                  </a:lnTo>
                  <a:lnTo>
                    <a:pt x="54139" y="2346"/>
                  </a:lnTo>
                  <a:lnTo>
                    <a:pt x="68307" y="0"/>
                  </a:lnTo>
                  <a:lnTo>
                    <a:pt x="1560390" y="0"/>
                  </a:lnTo>
                  <a:lnTo>
                    <a:pt x="1600189" y="14997"/>
                  </a:lnTo>
                  <a:lnTo>
                    <a:pt x="1624962" y="49568"/>
                  </a:lnTo>
                  <a:lnTo>
                    <a:pt x="1628699" y="1555517"/>
                  </a:lnTo>
                  <a:lnTo>
                    <a:pt x="1628697" y="1560317"/>
                  </a:lnTo>
                  <a:lnTo>
                    <a:pt x="1613700" y="1600117"/>
                  </a:lnTo>
                  <a:lnTo>
                    <a:pt x="1579128" y="1624890"/>
                  </a:lnTo>
                  <a:lnTo>
                    <a:pt x="1560390" y="1628624"/>
                  </a:lnTo>
                  <a:close/>
                </a:path>
              </a:pathLst>
            </a:custGeom>
            <a:solidFill>
              <a:srgbClr val="0070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2612967" y="7213878"/>
              <a:ext cx="1513205" cy="1513205"/>
            </a:xfrm>
            <a:custGeom>
              <a:avLst/>
              <a:gdLst/>
              <a:ahLst/>
              <a:cxnLst/>
              <a:rect l="l" t="t" r="r" b="b"/>
              <a:pathLst>
                <a:path w="1513205" h="1513204">
                  <a:moveTo>
                    <a:pt x="1114501" y="492594"/>
                  </a:moveTo>
                  <a:lnTo>
                    <a:pt x="572363" y="492594"/>
                  </a:lnTo>
                  <a:lnTo>
                    <a:pt x="572363" y="359219"/>
                  </a:lnTo>
                  <a:lnTo>
                    <a:pt x="114287" y="623684"/>
                  </a:lnTo>
                  <a:lnTo>
                    <a:pt x="572363" y="888149"/>
                  </a:lnTo>
                  <a:lnTo>
                    <a:pt x="572363" y="767105"/>
                  </a:lnTo>
                  <a:lnTo>
                    <a:pt x="866038" y="767105"/>
                  </a:lnTo>
                  <a:lnTo>
                    <a:pt x="866038" y="1347139"/>
                  </a:lnTo>
                  <a:lnTo>
                    <a:pt x="1114501" y="1347139"/>
                  </a:lnTo>
                  <a:lnTo>
                    <a:pt x="1114501" y="492594"/>
                  </a:lnTo>
                  <a:close/>
                </a:path>
                <a:path w="1513205" h="1513204">
                  <a:moveTo>
                    <a:pt x="1513103" y="77038"/>
                  </a:moveTo>
                  <a:lnTo>
                    <a:pt x="1496199" y="32143"/>
                  </a:lnTo>
                  <a:lnTo>
                    <a:pt x="1481239" y="17145"/>
                  </a:lnTo>
                  <a:lnTo>
                    <a:pt x="1481239" y="75755"/>
                  </a:lnTo>
                  <a:lnTo>
                    <a:pt x="1481239" y="1437259"/>
                  </a:lnTo>
                  <a:lnTo>
                    <a:pt x="1461668" y="1471142"/>
                  </a:lnTo>
                  <a:lnTo>
                    <a:pt x="1437360" y="1481239"/>
                  </a:lnTo>
                  <a:lnTo>
                    <a:pt x="79057" y="1481239"/>
                  </a:lnTo>
                  <a:lnTo>
                    <a:pt x="44323" y="1464068"/>
                  </a:lnTo>
                  <a:lnTo>
                    <a:pt x="32042" y="1436065"/>
                  </a:lnTo>
                  <a:lnTo>
                    <a:pt x="31826" y="1433969"/>
                  </a:lnTo>
                  <a:lnTo>
                    <a:pt x="31826" y="79133"/>
                  </a:lnTo>
                  <a:lnTo>
                    <a:pt x="32181" y="75755"/>
                  </a:lnTo>
                  <a:lnTo>
                    <a:pt x="42354" y="51447"/>
                  </a:lnTo>
                  <a:lnTo>
                    <a:pt x="44323" y="49034"/>
                  </a:lnTo>
                  <a:lnTo>
                    <a:pt x="76073" y="32143"/>
                  </a:lnTo>
                  <a:lnTo>
                    <a:pt x="76314" y="32143"/>
                  </a:lnTo>
                  <a:lnTo>
                    <a:pt x="79159" y="31864"/>
                  </a:lnTo>
                  <a:lnTo>
                    <a:pt x="1437309" y="31864"/>
                  </a:lnTo>
                  <a:lnTo>
                    <a:pt x="1443812" y="33159"/>
                  </a:lnTo>
                  <a:lnTo>
                    <a:pt x="1474800" y="56908"/>
                  </a:lnTo>
                  <a:lnTo>
                    <a:pt x="1481239" y="75755"/>
                  </a:lnTo>
                  <a:lnTo>
                    <a:pt x="1481239" y="17145"/>
                  </a:lnTo>
                  <a:lnTo>
                    <a:pt x="1441424" y="533"/>
                  </a:lnTo>
                  <a:lnTo>
                    <a:pt x="1436065" y="0"/>
                  </a:lnTo>
                  <a:lnTo>
                    <a:pt x="77038" y="0"/>
                  </a:lnTo>
                  <a:lnTo>
                    <a:pt x="32143" y="16903"/>
                  </a:lnTo>
                  <a:lnTo>
                    <a:pt x="4203" y="55905"/>
                  </a:lnTo>
                  <a:lnTo>
                    <a:pt x="0" y="77038"/>
                  </a:lnTo>
                  <a:lnTo>
                    <a:pt x="114" y="1437259"/>
                  </a:lnTo>
                  <a:lnTo>
                    <a:pt x="16891" y="1480921"/>
                  </a:lnTo>
                  <a:lnTo>
                    <a:pt x="55905" y="1508899"/>
                  </a:lnTo>
                  <a:lnTo>
                    <a:pt x="77038" y="1513103"/>
                  </a:lnTo>
                  <a:lnTo>
                    <a:pt x="1436065" y="1513103"/>
                  </a:lnTo>
                  <a:lnTo>
                    <a:pt x="1480959" y="1496199"/>
                  </a:lnTo>
                  <a:lnTo>
                    <a:pt x="1508899" y="1457198"/>
                  </a:lnTo>
                  <a:lnTo>
                    <a:pt x="1512989" y="1437259"/>
                  </a:lnTo>
                  <a:lnTo>
                    <a:pt x="1513103" y="770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6088265" y="7156115"/>
              <a:ext cx="1628775" cy="1628775"/>
            </a:xfrm>
            <a:custGeom>
              <a:avLst/>
              <a:gdLst/>
              <a:ahLst/>
              <a:cxnLst/>
              <a:rect l="l" t="t" r="r" b="b"/>
              <a:pathLst>
                <a:path w="1628775" h="1628775">
                  <a:moveTo>
                    <a:pt x="1560392" y="1628624"/>
                  </a:moveTo>
                  <a:lnTo>
                    <a:pt x="68309" y="1628624"/>
                  </a:lnTo>
                  <a:lnTo>
                    <a:pt x="63556" y="1628154"/>
                  </a:lnTo>
                  <a:lnTo>
                    <a:pt x="24817" y="1610597"/>
                  </a:lnTo>
                  <a:lnTo>
                    <a:pt x="2348" y="1574485"/>
                  </a:lnTo>
                  <a:lnTo>
                    <a:pt x="0" y="1555517"/>
                  </a:lnTo>
                  <a:lnTo>
                    <a:pt x="2" y="68307"/>
                  </a:lnTo>
                  <a:lnTo>
                    <a:pt x="14999" y="28507"/>
                  </a:lnTo>
                  <a:lnTo>
                    <a:pt x="49571" y="3734"/>
                  </a:lnTo>
                  <a:lnTo>
                    <a:pt x="68309" y="0"/>
                  </a:lnTo>
                  <a:lnTo>
                    <a:pt x="1560392" y="0"/>
                  </a:lnTo>
                  <a:lnTo>
                    <a:pt x="1600192" y="14997"/>
                  </a:lnTo>
                  <a:lnTo>
                    <a:pt x="1624965" y="49568"/>
                  </a:lnTo>
                  <a:lnTo>
                    <a:pt x="1628699" y="1560317"/>
                  </a:lnTo>
                  <a:lnTo>
                    <a:pt x="1628229" y="1565070"/>
                  </a:lnTo>
                  <a:lnTo>
                    <a:pt x="1610672" y="1603809"/>
                  </a:lnTo>
                  <a:lnTo>
                    <a:pt x="1574560" y="1626278"/>
                  </a:lnTo>
                  <a:lnTo>
                    <a:pt x="1560392" y="1628624"/>
                  </a:lnTo>
                  <a:close/>
                </a:path>
              </a:pathLst>
            </a:custGeom>
            <a:solidFill>
              <a:srgbClr val="0070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6146061" y="7213873"/>
              <a:ext cx="1513205" cy="1513205"/>
            </a:xfrm>
            <a:custGeom>
              <a:avLst/>
              <a:gdLst/>
              <a:ahLst/>
              <a:cxnLst/>
              <a:rect l="l" t="t" r="r" b="b"/>
              <a:pathLst>
                <a:path w="1513205" h="1513204">
                  <a:moveTo>
                    <a:pt x="1436065" y="1513106"/>
                  </a:moveTo>
                  <a:lnTo>
                    <a:pt x="77042" y="1513106"/>
                  </a:lnTo>
                  <a:lnTo>
                    <a:pt x="71681" y="1512576"/>
                  </a:lnTo>
                  <a:lnTo>
                    <a:pt x="32153" y="1496193"/>
                  </a:lnTo>
                  <a:lnTo>
                    <a:pt x="4213" y="1457200"/>
                  </a:lnTo>
                  <a:lnTo>
                    <a:pt x="0" y="77042"/>
                  </a:lnTo>
                  <a:lnTo>
                    <a:pt x="528" y="71680"/>
                  </a:lnTo>
                  <a:lnTo>
                    <a:pt x="16904" y="32144"/>
                  </a:lnTo>
                  <a:lnTo>
                    <a:pt x="55904" y="4204"/>
                  </a:lnTo>
                  <a:lnTo>
                    <a:pt x="77043" y="0"/>
                  </a:lnTo>
                  <a:lnTo>
                    <a:pt x="1436066" y="0"/>
                  </a:lnTo>
                  <a:lnTo>
                    <a:pt x="1480964" y="16904"/>
                  </a:lnTo>
                  <a:lnTo>
                    <a:pt x="1495973" y="31862"/>
                  </a:lnTo>
                  <a:lnTo>
                    <a:pt x="75799" y="31862"/>
                  </a:lnTo>
                  <a:lnTo>
                    <a:pt x="69300" y="33162"/>
                  </a:lnTo>
                  <a:lnTo>
                    <a:pt x="38304" y="56912"/>
                  </a:lnTo>
                  <a:lnTo>
                    <a:pt x="31872" y="75750"/>
                  </a:lnTo>
                  <a:lnTo>
                    <a:pt x="31872" y="1437264"/>
                  </a:lnTo>
                  <a:lnTo>
                    <a:pt x="51444" y="1471148"/>
                  </a:lnTo>
                  <a:lnTo>
                    <a:pt x="75750" y="1481237"/>
                  </a:lnTo>
                  <a:lnTo>
                    <a:pt x="1495962" y="1481237"/>
                  </a:lnTo>
                  <a:lnTo>
                    <a:pt x="1492775" y="1485119"/>
                  </a:lnTo>
                  <a:lnTo>
                    <a:pt x="1457200" y="1508895"/>
                  </a:lnTo>
                  <a:lnTo>
                    <a:pt x="1441427" y="1512576"/>
                  </a:lnTo>
                  <a:lnTo>
                    <a:pt x="1436065" y="1513106"/>
                  </a:lnTo>
                  <a:close/>
                </a:path>
                <a:path w="1513205" h="1513204">
                  <a:moveTo>
                    <a:pt x="1495962" y="1481237"/>
                  </a:moveTo>
                  <a:lnTo>
                    <a:pt x="1434048" y="1481237"/>
                  </a:lnTo>
                  <a:lnTo>
                    <a:pt x="1437264" y="1480918"/>
                  </a:lnTo>
                  <a:lnTo>
                    <a:pt x="1443781" y="1479619"/>
                  </a:lnTo>
                  <a:lnTo>
                    <a:pt x="1470757" y="1461664"/>
                  </a:lnTo>
                  <a:lnTo>
                    <a:pt x="1470879" y="1461516"/>
                  </a:lnTo>
                  <a:lnTo>
                    <a:pt x="1481278" y="1433974"/>
                  </a:lnTo>
                  <a:lnTo>
                    <a:pt x="1481278" y="79134"/>
                  </a:lnTo>
                  <a:lnTo>
                    <a:pt x="1464080" y="44341"/>
                  </a:lnTo>
                  <a:lnTo>
                    <a:pt x="1437032" y="32144"/>
                  </a:lnTo>
                  <a:lnTo>
                    <a:pt x="1436797" y="32144"/>
                  </a:lnTo>
                  <a:lnTo>
                    <a:pt x="1433950" y="31862"/>
                  </a:lnTo>
                  <a:lnTo>
                    <a:pt x="1495973" y="31862"/>
                  </a:lnTo>
                  <a:lnTo>
                    <a:pt x="1496204" y="32144"/>
                  </a:lnTo>
                  <a:lnTo>
                    <a:pt x="1512581" y="71680"/>
                  </a:lnTo>
                  <a:lnTo>
                    <a:pt x="1513109" y="77042"/>
                  </a:lnTo>
                  <a:lnTo>
                    <a:pt x="1512988" y="1437264"/>
                  </a:lnTo>
                  <a:lnTo>
                    <a:pt x="1496218" y="1480918"/>
                  </a:lnTo>
                  <a:lnTo>
                    <a:pt x="1495962" y="14812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6255470" y="7662059"/>
              <a:ext cx="1294765" cy="617220"/>
            </a:xfrm>
            <a:custGeom>
              <a:avLst/>
              <a:gdLst/>
              <a:ahLst/>
              <a:cxnLst/>
              <a:rect l="l" t="t" r="r" b="b"/>
              <a:pathLst>
                <a:path w="1294765" h="617220">
                  <a:moveTo>
                    <a:pt x="803803" y="616701"/>
                  </a:moveTo>
                  <a:lnTo>
                    <a:pt x="823698" y="462553"/>
                  </a:lnTo>
                  <a:lnTo>
                    <a:pt x="0" y="462553"/>
                  </a:lnTo>
                  <a:lnTo>
                    <a:pt x="0" y="308368"/>
                  </a:lnTo>
                  <a:lnTo>
                    <a:pt x="727" y="308368"/>
                  </a:lnTo>
                  <a:lnTo>
                    <a:pt x="727" y="154184"/>
                  </a:lnTo>
                  <a:lnTo>
                    <a:pt x="824426" y="154184"/>
                  </a:lnTo>
                  <a:lnTo>
                    <a:pt x="804566" y="0"/>
                  </a:lnTo>
                  <a:lnTo>
                    <a:pt x="1294290" y="308368"/>
                  </a:lnTo>
                  <a:lnTo>
                    <a:pt x="1293526" y="308368"/>
                  </a:lnTo>
                  <a:lnTo>
                    <a:pt x="803803" y="616701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483900" y="180123"/>
            <a:ext cx="8900795" cy="909319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800" spc="-175" b="1">
                <a:solidFill>
                  <a:srgbClr val="0070BC"/>
                </a:solidFill>
                <a:latin typeface="Calibri"/>
                <a:cs typeface="Calibri"/>
              </a:rPr>
              <a:t>HAVE</a:t>
            </a:r>
            <a:r>
              <a:rPr dirty="0" sz="5800" spc="-155" b="1">
                <a:solidFill>
                  <a:srgbClr val="0070BC"/>
                </a:solidFill>
                <a:latin typeface="Calibri"/>
                <a:cs typeface="Calibri"/>
              </a:rPr>
              <a:t> </a:t>
            </a:r>
            <a:r>
              <a:rPr dirty="0" sz="5800" b="1">
                <a:solidFill>
                  <a:srgbClr val="0070BC"/>
                </a:solidFill>
                <a:latin typeface="Calibri"/>
                <a:cs typeface="Calibri"/>
              </a:rPr>
              <a:t>YOU</a:t>
            </a:r>
            <a:r>
              <a:rPr dirty="0" sz="5800" spc="-170" b="1">
                <a:solidFill>
                  <a:srgbClr val="0070BC"/>
                </a:solidFill>
                <a:latin typeface="Calibri"/>
                <a:cs typeface="Calibri"/>
              </a:rPr>
              <a:t> </a:t>
            </a:r>
            <a:r>
              <a:rPr dirty="0" sz="5800" spc="-370" b="1">
                <a:solidFill>
                  <a:srgbClr val="0070BC"/>
                </a:solidFill>
                <a:latin typeface="Calibri"/>
                <a:cs typeface="Calibri"/>
              </a:rPr>
              <a:t>EVER</a:t>
            </a:r>
            <a:r>
              <a:rPr dirty="0" sz="5800" spc="40" b="1">
                <a:solidFill>
                  <a:srgbClr val="0070BC"/>
                </a:solidFill>
                <a:latin typeface="Calibri"/>
                <a:cs typeface="Calibri"/>
              </a:rPr>
              <a:t> </a:t>
            </a:r>
            <a:r>
              <a:rPr dirty="0" sz="5800" spc="-180" b="1">
                <a:solidFill>
                  <a:srgbClr val="0070BC"/>
                </a:solidFill>
                <a:latin typeface="Calibri"/>
                <a:cs typeface="Calibri"/>
              </a:rPr>
              <a:t>WONDERED...</a:t>
            </a:r>
            <a:endParaRPr sz="5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83713" y="910583"/>
            <a:ext cx="8304530" cy="19970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16599"/>
              </a:lnSpc>
              <a:spcBef>
                <a:spcPts val="95"/>
              </a:spcBef>
            </a:pPr>
            <a:r>
              <a:rPr dirty="0" sz="3700" spc="-305">
                <a:latin typeface="Arial Black"/>
                <a:cs typeface="Arial Black"/>
              </a:rPr>
              <a:t>why</a:t>
            </a:r>
            <a:r>
              <a:rPr dirty="0" sz="3700" spc="-335">
                <a:latin typeface="Arial Black"/>
                <a:cs typeface="Arial Black"/>
              </a:rPr>
              <a:t> </a:t>
            </a:r>
            <a:r>
              <a:rPr dirty="0" sz="3700" spc="-200">
                <a:latin typeface="Arial Black"/>
                <a:cs typeface="Arial Black"/>
              </a:rPr>
              <a:t>the</a:t>
            </a:r>
            <a:r>
              <a:rPr dirty="0" sz="3700" spc="-330">
                <a:latin typeface="Arial Black"/>
                <a:cs typeface="Arial Black"/>
              </a:rPr>
              <a:t> </a:t>
            </a:r>
            <a:r>
              <a:rPr dirty="0" sz="3700" spc="-229">
                <a:latin typeface="Arial Black"/>
                <a:cs typeface="Arial Black"/>
              </a:rPr>
              <a:t>government</a:t>
            </a:r>
            <a:r>
              <a:rPr dirty="0" sz="3700" spc="-330">
                <a:latin typeface="Arial Black"/>
                <a:cs typeface="Arial Black"/>
              </a:rPr>
              <a:t> </a:t>
            </a:r>
            <a:r>
              <a:rPr dirty="0" sz="3700" spc="-320">
                <a:latin typeface="Arial Black"/>
                <a:cs typeface="Arial Black"/>
              </a:rPr>
              <a:t>can</a:t>
            </a:r>
            <a:r>
              <a:rPr dirty="0" sz="3700" spc="-330">
                <a:latin typeface="Arial Black"/>
                <a:cs typeface="Arial Black"/>
              </a:rPr>
              <a:t> </a:t>
            </a:r>
            <a:r>
              <a:rPr dirty="0" sz="3700" spc="-170">
                <a:latin typeface="Arial Black"/>
                <a:cs typeface="Arial Black"/>
              </a:rPr>
              <a:t>tell</a:t>
            </a:r>
            <a:r>
              <a:rPr dirty="0" sz="3700" spc="-330">
                <a:latin typeface="Arial Black"/>
                <a:cs typeface="Arial Black"/>
              </a:rPr>
              <a:t> </a:t>
            </a:r>
            <a:r>
              <a:rPr dirty="0" sz="3700" spc="-25">
                <a:latin typeface="Arial Black"/>
                <a:cs typeface="Arial Black"/>
              </a:rPr>
              <a:t>you </a:t>
            </a:r>
            <a:r>
              <a:rPr dirty="0" sz="3700" spc="-305">
                <a:latin typeface="Arial Black"/>
                <a:cs typeface="Arial Black"/>
              </a:rPr>
              <a:t>how</a:t>
            </a:r>
            <a:r>
              <a:rPr dirty="0" sz="3700" spc="-345">
                <a:latin typeface="Arial Black"/>
                <a:cs typeface="Arial Black"/>
              </a:rPr>
              <a:t> </a:t>
            </a:r>
            <a:r>
              <a:rPr dirty="0" sz="3700" spc="-240">
                <a:latin typeface="Arial Black"/>
                <a:cs typeface="Arial Black"/>
              </a:rPr>
              <a:t>fast</a:t>
            </a:r>
            <a:r>
              <a:rPr dirty="0" sz="3700" spc="-345">
                <a:latin typeface="Arial Black"/>
                <a:cs typeface="Arial Black"/>
              </a:rPr>
              <a:t> </a:t>
            </a:r>
            <a:r>
              <a:rPr dirty="0" sz="3700" spc="-145">
                <a:latin typeface="Arial Black"/>
                <a:cs typeface="Arial Black"/>
              </a:rPr>
              <a:t>to</a:t>
            </a:r>
            <a:r>
              <a:rPr dirty="0" sz="3700" spc="-345">
                <a:latin typeface="Arial Black"/>
                <a:cs typeface="Arial Black"/>
              </a:rPr>
              <a:t> </a:t>
            </a:r>
            <a:r>
              <a:rPr dirty="0" sz="3700" spc="-180">
                <a:latin typeface="Arial Black"/>
                <a:cs typeface="Arial Black"/>
              </a:rPr>
              <a:t>drive</a:t>
            </a:r>
            <a:r>
              <a:rPr dirty="0" sz="3700" spc="-340">
                <a:latin typeface="Arial Black"/>
                <a:cs typeface="Arial Black"/>
              </a:rPr>
              <a:t> </a:t>
            </a:r>
            <a:r>
              <a:rPr dirty="0" sz="3700" spc="-125">
                <a:latin typeface="Arial Black"/>
                <a:cs typeface="Arial Black"/>
              </a:rPr>
              <a:t>or</a:t>
            </a:r>
            <a:r>
              <a:rPr dirty="0" sz="3700" spc="-345">
                <a:latin typeface="Arial Black"/>
                <a:cs typeface="Arial Black"/>
              </a:rPr>
              <a:t> </a:t>
            </a:r>
            <a:r>
              <a:rPr dirty="0" sz="3700" spc="-195">
                <a:latin typeface="Arial Black"/>
                <a:cs typeface="Arial Black"/>
              </a:rPr>
              <a:t>that</a:t>
            </a:r>
            <a:r>
              <a:rPr dirty="0" sz="3700" spc="-345">
                <a:latin typeface="Arial Black"/>
                <a:cs typeface="Arial Black"/>
              </a:rPr>
              <a:t> </a:t>
            </a:r>
            <a:r>
              <a:rPr dirty="0" sz="3700" spc="-175">
                <a:latin typeface="Arial Black"/>
                <a:cs typeface="Arial Black"/>
              </a:rPr>
              <a:t>you</a:t>
            </a:r>
            <a:r>
              <a:rPr dirty="0" sz="3700" spc="-340">
                <a:latin typeface="Arial Black"/>
                <a:cs typeface="Arial Black"/>
              </a:rPr>
              <a:t> </a:t>
            </a:r>
            <a:r>
              <a:rPr dirty="0" sz="3700" spc="-265">
                <a:latin typeface="Arial Black"/>
                <a:cs typeface="Arial Black"/>
              </a:rPr>
              <a:t>have</a:t>
            </a:r>
            <a:r>
              <a:rPr dirty="0" sz="3700" spc="-345">
                <a:latin typeface="Arial Black"/>
                <a:cs typeface="Arial Black"/>
              </a:rPr>
              <a:t> </a:t>
            </a:r>
            <a:r>
              <a:rPr dirty="0" sz="3700" spc="-25">
                <a:latin typeface="Arial Black"/>
                <a:cs typeface="Arial Black"/>
              </a:rPr>
              <a:t>to </a:t>
            </a:r>
            <a:r>
              <a:rPr dirty="0" sz="3700" spc="-350">
                <a:latin typeface="Arial Black"/>
                <a:cs typeface="Arial Black"/>
              </a:rPr>
              <a:t>wear</a:t>
            </a:r>
            <a:r>
              <a:rPr dirty="0" sz="3700" spc="-360">
                <a:latin typeface="Arial Black"/>
                <a:cs typeface="Arial Black"/>
              </a:rPr>
              <a:t> </a:t>
            </a:r>
            <a:r>
              <a:rPr dirty="0" sz="3700" spc="-370">
                <a:latin typeface="Arial Black"/>
                <a:cs typeface="Arial Black"/>
              </a:rPr>
              <a:t>a</a:t>
            </a:r>
            <a:r>
              <a:rPr dirty="0" sz="3700" spc="-360">
                <a:latin typeface="Arial Black"/>
                <a:cs typeface="Arial Black"/>
              </a:rPr>
              <a:t> </a:t>
            </a:r>
            <a:r>
              <a:rPr dirty="0" sz="3700" spc="-85">
                <a:latin typeface="Arial Black"/>
                <a:cs typeface="Arial Black"/>
              </a:rPr>
              <a:t>helmet?</a:t>
            </a:r>
            <a:endParaRPr sz="3700">
              <a:latin typeface="Arial Black"/>
              <a:cs typeface="Arial Blac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4323400" y="7156112"/>
            <a:ext cx="1628775" cy="1628775"/>
            <a:chOff x="14323400" y="7156112"/>
            <a:chExt cx="1628775" cy="1628775"/>
          </a:xfrm>
        </p:grpSpPr>
        <p:sp>
          <p:nvSpPr>
            <p:cNvPr id="15" name="object 15"/>
            <p:cNvSpPr/>
            <p:nvPr/>
          </p:nvSpPr>
          <p:spPr>
            <a:xfrm>
              <a:off x="14323400" y="7156112"/>
              <a:ext cx="1628775" cy="1628775"/>
            </a:xfrm>
            <a:custGeom>
              <a:avLst/>
              <a:gdLst/>
              <a:ahLst/>
              <a:cxnLst/>
              <a:rect l="l" t="t" r="r" b="b"/>
              <a:pathLst>
                <a:path w="1628775" h="1628775">
                  <a:moveTo>
                    <a:pt x="1560427" y="1628665"/>
                  </a:moveTo>
                  <a:lnTo>
                    <a:pt x="68274" y="1628665"/>
                  </a:lnTo>
                  <a:lnTo>
                    <a:pt x="63523" y="1628197"/>
                  </a:lnTo>
                  <a:lnTo>
                    <a:pt x="24795" y="1610655"/>
                  </a:lnTo>
                  <a:lnTo>
                    <a:pt x="2340" y="1574554"/>
                  </a:lnTo>
                  <a:lnTo>
                    <a:pt x="0" y="1560390"/>
                  </a:lnTo>
                  <a:lnTo>
                    <a:pt x="0" y="68274"/>
                  </a:lnTo>
                  <a:lnTo>
                    <a:pt x="14980" y="28486"/>
                  </a:lnTo>
                  <a:lnTo>
                    <a:pt x="49541" y="3726"/>
                  </a:lnTo>
                  <a:lnTo>
                    <a:pt x="68274" y="0"/>
                  </a:lnTo>
                  <a:lnTo>
                    <a:pt x="73073" y="0"/>
                  </a:lnTo>
                  <a:lnTo>
                    <a:pt x="1560427" y="0"/>
                  </a:lnTo>
                  <a:lnTo>
                    <a:pt x="1600215" y="14980"/>
                  </a:lnTo>
                  <a:lnTo>
                    <a:pt x="1624975" y="49541"/>
                  </a:lnTo>
                  <a:lnTo>
                    <a:pt x="1628702" y="68274"/>
                  </a:lnTo>
                  <a:lnTo>
                    <a:pt x="1628702" y="1560390"/>
                  </a:lnTo>
                  <a:lnTo>
                    <a:pt x="1613721" y="1600179"/>
                  </a:lnTo>
                  <a:lnTo>
                    <a:pt x="1579160" y="1624939"/>
                  </a:lnTo>
                  <a:lnTo>
                    <a:pt x="1565179" y="1628197"/>
                  </a:lnTo>
                  <a:lnTo>
                    <a:pt x="1560427" y="1628665"/>
                  </a:lnTo>
                  <a:close/>
                </a:path>
              </a:pathLst>
            </a:custGeom>
            <a:solidFill>
              <a:srgbClr val="0070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4381198" y="7213875"/>
              <a:ext cx="1513205" cy="1513205"/>
            </a:xfrm>
            <a:custGeom>
              <a:avLst/>
              <a:gdLst/>
              <a:ahLst/>
              <a:cxnLst/>
              <a:rect l="l" t="t" r="r" b="b"/>
              <a:pathLst>
                <a:path w="1513205" h="1513204">
                  <a:moveTo>
                    <a:pt x="1436063" y="1513106"/>
                  </a:moveTo>
                  <a:lnTo>
                    <a:pt x="77040" y="1513106"/>
                  </a:lnTo>
                  <a:lnTo>
                    <a:pt x="71678" y="1512578"/>
                  </a:lnTo>
                  <a:lnTo>
                    <a:pt x="32142" y="1496202"/>
                  </a:lnTo>
                  <a:lnTo>
                    <a:pt x="4202" y="1457202"/>
                  </a:lnTo>
                  <a:lnTo>
                    <a:pt x="0" y="77041"/>
                  </a:lnTo>
                  <a:lnTo>
                    <a:pt x="530" y="71679"/>
                  </a:lnTo>
                  <a:lnTo>
                    <a:pt x="16913" y="32151"/>
                  </a:lnTo>
                  <a:lnTo>
                    <a:pt x="55906" y="4211"/>
                  </a:lnTo>
                  <a:lnTo>
                    <a:pt x="77041" y="0"/>
                  </a:lnTo>
                  <a:lnTo>
                    <a:pt x="1436063" y="0"/>
                  </a:lnTo>
                  <a:lnTo>
                    <a:pt x="1480952" y="16913"/>
                  </a:lnTo>
                  <a:lnTo>
                    <a:pt x="1495954" y="31862"/>
                  </a:lnTo>
                  <a:lnTo>
                    <a:pt x="79132" y="31862"/>
                  </a:lnTo>
                  <a:lnTo>
                    <a:pt x="76214" y="32151"/>
                  </a:lnTo>
                  <a:lnTo>
                    <a:pt x="76027" y="32151"/>
                  </a:lnTo>
                  <a:lnTo>
                    <a:pt x="69325" y="33487"/>
                  </a:lnTo>
                  <a:lnTo>
                    <a:pt x="42349" y="51442"/>
                  </a:lnTo>
                  <a:lnTo>
                    <a:pt x="42227" y="51590"/>
                  </a:lnTo>
                  <a:lnTo>
                    <a:pt x="31828" y="79132"/>
                  </a:lnTo>
                  <a:lnTo>
                    <a:pt x="31828" y="1433972"/>
                  </a:lnTo>
                  <a:lnTo>
                    <a:pt x="32037" y="1436063"/>
                  </a:lnTo>
                  <a:lnTo>
                    <a:pt x="32157" y="1437262"/>
                  </a:lnTo>
                  <a:lnTo>
                    <a:pt x="51583" y="1470862"/>
                  </a:lnTo>
                  <a:lnTo>
                    <a:pt x="79057" y="1481234"/>
                  </a:lnTo>
                  <a:lnTo>
                    <a:pt x="1495978" y="1481234"/>
                  </a:lnTo>
                  <a:lnTo>
                    <a:pt x="1492784" y="1485127"/>
                  </a:lnTo>
                  <a:lnTo>
                    <a:pt x="1457202" y="1508902"/>
                  </a:lnTo>
                  <a:lnTo>
                    <a:pt x="1441425" y="1512578"/>
                  </a:lnTo>
                  <a:lnTo>
                    <a:pt x="1436063" y="1513106"/>
                  </a:lnTo>
                  <a:close/>
                </a:path>
                <a:path w="1513205" h="1513204">
                  <a:moveTo>
                    <a:pt x="1495978" y="1481234"/>
                  </a:moveTo>
                  <a:lnTo>
                    <a:pt x="1437356" y="1481234"/>
                  </a:lnTo>
                  <a:lnTo>
                    <a:pt x="1443806" y="1479944"/>
                  </a:lnTo>
                  <a:lnTo>
                    <a:pt x="1456194" y="1474802"/>
                  </a:lnTo>
                  <a:lnTo>
                    <a:pt x="1479950" y="1443777"/>
                  </a:lnTo>
                  <a:lnTo>
                    <a:pt x="1481234" y="75748"/>
                  </a:lnTo>
                  <a:lnTo>
                    <a:pt x="1479944" y="69298"/>
                  </a:lnTo>
                  <a:lnTo>
                    <a:pt x="1474886" y="57113"/>
                  </a:lnTo>
                  <a:lnTo>
                    <a:pt x="1474802" y="56910"/>
                  </a:lnTo>
                  <a:lnTo>
                    <a:pt x="1443806" y="33160"/>
                  </a:lnTo>
                  <a:lnTo>
                    <a:pt x="1437319" y="31862"/>
                  </a:lnTo>
                  <a:lnTo>
                    <a:pt x="1495954" y="31862"/>
                  </a:lnTo>
                  <a:lnTo>
                    <a:pt x="1512574" y="71679"/>
                  </a:lnTo>
                  <a:lnTo>
                    <a:pt x="1513104" y="77041"/>
                  </a:lnTo>
                  <a:lnTo>
                    <a:pt x="1512988" y="1437262"/>
                  </a:lnTo>
                  <a:lnTo>
                    <a:pt x="1496233" y="1480916"/>
                  </a:lnTo>
                  <a:lnTo>
                    <a:pt x="1495978" y="14812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14692906" y="7192698"/>
            <a:ext cx="784225" cy="15157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9750" spc="-50" b="1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endParaRPr sz="97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1980000">
            <a:off x="6129011" y="2565575"/>
            <a:ext cx="1297678" cy="1130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850"/>
              </a:lnSpc>
            </a:pPr>
            <a:r>
              <a:rPr dirty="0" sz="8900" spc="-50">
                <a:solidFill>
                  <a:srgbClr val="91170C"/>
                </a:solidFill>
                <a:latin typeface="Cambria"/>
                <a:cs typeface="Cambria"/>
              </a:rPr>
              <a:t>2</a:t>
            </a:r>
            <a:endParaRPr sz="8900">
              <a:latin typeface="Cambria"/>
              <a:cs typeface="Cambr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144000" y="0"/>
            <a:ext cx="8608695" cy="9490710"/>
            <a:chOff x="9144000" y="0"/>
            <a:chExt cx="8608695" cy="94907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91126" y="494103"/>
              <a:ext cx="7867649" cy="89964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70747" y="0"/>
              <a:ext cx="1428749" cy="263235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18949" y="1123490"/>
              <a:ext cx="3438524" cy="10382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513610" y="77765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539" y="0"/>
                  </a:moveTo>
                  <a:lnTo>
                    <a:pt x="2539" y="1734"/>
                  </a:lnTo>
                  <a:lnTo>
                    <a:pt x="0" y="1734"/>
                  </a:lnTo>
                  <a:lnTo>
                    <a:pt x="0" y="0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29153" y="619573"/>
              <a:ext cx="1223467" cy="122391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923567" y="739393"/>
              <a:ext cx="2708910" cy="2709545"/>
            </a:xfrm>
            <a:custGeom>
              <a:avLst/>
              <a:gdLst/>
              <a:ahLst/>
              <a:cxnLst/>
              <a:rect l="l" t="t" r="r" b="b"/>
              <a:pathLst>
                <a:path w="2708909" h="2709545">
                  <a:moveTo>
                    <a:pt x="1583690" y="8432"/>
                  </a:moveTo>
                  <a:lnTo>
                    <a:pt x="1582420" y="8432"/>
                  </a:lnTo>
                  <a:lnTo>
                    <a:pt x="1582420" y="0"/>
                  </a:lnTo>
                  <a:lnTo>
                    <a:pt x="0" y="0"/>
                  </a:lnTo>
                  <a:lnTo>
                    <a:pt x="0" y="9525"/>
                  </a:lnTo>
                  <a:lnTo>
                    <a:pt x="1582420" y="9525"/>
                  </a:lnTo>
                  <a:lnTo>
                    <a:pt x="1583690" y="9525"/>
                  </a:lnTo>
                  <a:lnTo>
                    <a:pt x="1583690" y="8432"/>
                  </a:lnTo>
                  <a:close/>
                </a:path>
                <a:path w="2708909" h="2709545">
                  <a:moveTo>
                    <a:pt x="1590040" y="33362"/>
                  </a:moveTo>
                  <a:lnTo>
                    <a:pt x="1588770" y="33362"/>
                  </a:lnTo>
                  <a:lnTo>
                    <a:pt x="1588770" y="30480"/>
                  </a:lnTo>
                  <a:lnTo>
                    <a:pt x="0" y="30480"/>
                  </a:lnTo>
                  <a:lnTo>
                    <a:pt x="0" y="40005"/>
                  </a:lnTo>
                  <a:lnTo>
                    <a:pt x="1588770" y="40005"/>
                  </a:lnTo>
                  <a:lnTo>
                    <a:pt x="1590040" y="40005"/>
                  </a:lnTo>
                  <a:lnTo>
                    <a:pt x="1590040" y="33362"/>
                  </a:lnTo>
                  <a:close/>
                </a:path>
                <a:path w="2708909" h="2709545">
                  <a:moveTo>
                    <a:pt x="2678925" y="1120990"/>
                  </a:moveTo>
                  <a:lnTo>
                    <a:pt x="2675712" y="1119924"/>
                  </a:lnTo>
                  <a:lnTo>
                    <a:pt x="2672537" y="1118743"/>
                  </a:lnTo>
                  <a:lnTo>
                    <a:pt x="2669400" y="1117422"/>
                  </a:lnTo>
                  <a:lnTo>
                    <a:pt x="2669400" y="2709341"/>
                  </a:lnTo>
                  <a:lnTo>
                    <a:pt x="2678925" y="2709341"/>
                  </a:lnTo>
                  <a:lnTo>
                    <a:pt x="2678925" y="1120990"/>
                  </a:lnTo>
                  <a:close/>
                </a:path>
                <a:path w="2708909" h="2709545">
                  <a:moveTo>
                    <a:pt x="2708910" y="1127290"/>
                  </a:moveTo>
                  <a:lnTo>
                    <a:pt x="2706370" y="1127290"/>
                  </a:lnTo>
                  <a:lnTo>
                    <a:pt x="2706370" y="1126693"/>
                  </a:lnTo>
                  <a:lnTo>
                    <a:pt x="2700020" y="1126693"/>
                  </a:lnTo>
                  <a:lnTo>
                    <a:pt x="2700020" y="2709341"/>
                  </a:lnTo>
                  <a:lnTo>
                    <a:pt x="2706370" y="2709341"/>
                  </a:lnTo>
                  <a:lnTo>
                    <a:pt x="2708910" y="2709341"/>
                  </a:lnTo>
                  <a:lnTo>
                    <a:pt x="2708910" y="112729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000" y="1834721"/>
              <a:ext cx="3438524" cy="1038224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algn="ctr" marL="168910" marR="154940">
              <a:lnSpc>
                <a:spcPts val="11195"/>
              </a:lnSpc>
              <a:spcBef>
                <a:spcPts val="120"/>
              </a:spcBef>
            </a:pPr>
            <a:r>
              <a:rPr dirty="0" spc="450"/>
              <a:t>Article</a:t>
            </a:r>
            <a:r>
              <a:rPr dirty="0" spc="365"/>
              <a:t> </a:t>
            </a:r>
            <a:r>
              <a:rPr dirty="0" spc="-370"/>
              <a:t>I</a:t>
            </a:r>
          </a:p>
          <a:p>
            <a:pPr algn="ctr" marL="168910">
              <a:lnSpc>
                <a:spcPts val="4895"/>
              </a:lnSpc>
            </a:pPr>
            <a:r>
              <a:rPr dirty="0" sz="4500" spc="-120">
                <a:solidFill>
                  <a:srgbClr val="91170C"/>
                </a:solidFill>
                <a:latin typeface="Verdana"/>
                <a:cs typeface="Verdana"/>
              </a:rPr>
              <a:t>The</a:t>
            </a:r>
            <a:r>
              <a:rPr dirty="0" sz="4500" spc="-420">
                <a:solidFill>
                  <a:srgbClr val="91170C"/>
                </a:solidFill>
                <a:latin typeface="Verdana"/>
                <a:cs typeface="Verdana"/>
              </a:rPr>
              <a:t> </a:t>
            </a:r>
            <a:r>
              <a:rPr dirty="0" sz="4500" spc="-100">
                <a:solidFill>
                  <a:srgbClr val="91170C"/>
                </a:solidFill>
                <a:latin typeface="Verdana"/>
                <a:cs typeface="Verdana"/>
              </a:rPr>
              <a:t>Legislative</a:t>
            </a:r>
            <a:r>
              <a:rPr dirty="0" sz="4500" spc="-415">
                <a:solidFill>
                  <a:srgbClr val="91170C"/>
                </a:solidFill>
                <a:latin typeface="Verdana"/>
                <a:cs typeface="Verdana"/>
              </a:rPr>
              <a:t> </a:t>
            </a:r>
            <a:r>
              <a:rPr dirty="0" sz="4500" spc="-10">
                <a:solidFill>
                  <a:srgbClr val="91170C"/>
                </a:solidFill>
                <a:latin typeface="Verdana"/>
                <a:cs typeface="Verdana"/>
              </a:rPr>
              <a:t>Branch</a:t>
            </a:r>
            <a:endParaRPr sz="4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7F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716390" y="619743"/>
            <a:ext cx="2829560" cy="2829560"/>
            <a:chOff x="716390" y="619743"/>
            <a:chExt cx="2829560" cy="2829560"/>
          </a:xfrm>
        </p:grpSpPr>
        <p:sp>
          <p:nvSpPr>
            <p:cNvPr id="4" name="object 4"/>
            <p:cNvSpPr/>
            <p:nvPr/>
          </p:nvSpPr>
          <p:spPr>
            <a:xfrm>
              <a:off x="874473" y="1856213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0" y="0"/>
                  </a:moveTo>
                  <a:lnTo>
                    <a:pt x="1733" y="0"/>
                  </a:lnTo>
                  <a:lnTo>
                    <a:pt x="1733" y="2540"/>
                  </a:lnTo>
                  <a:lnTo>
                    <a:pt x="0" y="25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90" y="619743"/>
              <a:ext cx="1223917" cy="122346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36206" y="739888"/>
              <a:ext cx="2709545" cy="2708910"/>
            </a:xfrm>
            <a:custGeom>
              <a:avLst/>
              <a:gdLst/>
              <a:ahLst/>
              <a:cxnLst/>
              <a:rect l="l" t="t" r="r" b="b"/>
              <a:pathLst>
                <a:path w="2709545" h="2708910">
                  <a:moveTo>
                    <a:pt x="9512" y="1125220"/>
                  </a:moveTo>
                  <a:lnTo>
                    <a:pt x="8432" y="1125220"/>
                  </a:lnTo>
                  <a:lnTo>
                    <a:pt x="8432" y="1126490"/>
                  </a:lnTo>
                  <a:lnTo>
                    <a:pt x="0" y="1126490"/>
                  </a:lnTo>
                  <a:lnTo>
                    <a:pt x="0" y="2708910"/>
                  </a:lnTo>
                  <a:lnTo>
                    <a:pt x="9512" y="2708910"/>
                  </a:lnTo>
                  <a:lnTo>
                    <a:pt x="9512" y="1126490"/>
                  </a:lnTo>
                  <a:lnTo>
                    <a:pt x="9512" y="1125220"/>
                  </a:lnTo>
                  <a:close/>
                </a:path>
                <a:path w="2709545" h="2708910">
                  <a:moveTo>
                    <a:pt x="39992" y="1118870"/>
                  </a:moveTo>
                  <a:lnTo>
                    <a:pt x="33362" y="1118870"/>
                  </a:lnTo>
                  <a:lnTo>
                    <a:pt x="33362" y="1120140"/>
                  </a:lnTo>
                  <a:lnTo>
                    <a:pt x="30480" y="1120140"/>
                  </a:lnTo>
                  <a:lnTo>
                    <a:pt x="30480" y="2708910"/>
                  </a:lnTo>
                  <a:lnTo>
                    <a:pt x="39992" y="2708910"/>
                  </a:lnTo>
                  <a:lnTo>
                    <a:pt x="39992" y="1120140"/>
                  </a:lnTo>
                  <a:lnTo>
                    <a:pt x="39992" y="1118870"/>
                  </a:lnTo>
                  <a:close/>
                </a:path>
                <a:path w="2709545" h="2708910">
                  <a:moveTo>
                    <a:pt x="2709329" y="29984"/>
                  </a:moveTo>
                  <a:lnTo>
                    <a:pt x="1120978" y="29984"/>
                  </a:lnTo>
                  <a:lnTo>
                    <a:pt x="1119924" y="33197"/>
                  </a:lnTo>
                  <a:lnTo>
                    <a:pt x="1118730" y="36372"/>
                  </a:lnTo>
                  <a:lnTo>
                    <a:pt x="1117409" y="39509"/>
                  </a:lnTo>
                  <a:lnTo>
                    <a:pt x="2709329" y="39509"/>
                  </a:lnTo>
                  <a:lnTo>
                    <a:pt x="2709329" y="29984"/>
                  </a:lnTo>
                  <a:close/>
                </a:path>
                <a:path w="2709545" h="2708910">
                  <a:moveTo>
                    <a:pt x="2709329" y="0"/>
                  </a:moveTo>
                  <a:lnTo>
                    <a:pt x="1127277" y="0"/>
                  </a:lnTo>
                  <a:lnTo>
                    <a:pt x="1127277" y="2540"/>
                  </a:lnTo>
                  <a:lnTo>
                    <a:pt x="1126680" y="2540"/>
                  </a:lnTo>
                  <a:lnTo>
                    <a:pt x="1126680" y="8890"/>
                  </a:lnTo>
                  <a:lnTo>
                    <a:pt x="2709329" y="8890"/>
                  </a:lnTo>
                  <a:lnTo>
                    <a:pt x="2709329" y="2540"/>
                  </a:lnTo>
                  <a:lnTo>
                    <a:pt x="2709329" y="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14923639" y="6965835"/>
            <a:ext cx="2829560" cy="2829560"/>
            <a:chOff x="14923639" y="6965835"/>
            <a:chExt cx="2829560" cy="2829560"/>
          </a:xfrm>
        </p:grpSpPr>
        <p:sp>
          <p:nvSpPr>
            <p:cNvPr id="8" name="object 8"/>
            <p:cNvSpPr/>
            <p:nvPr/>
          </p:nvSpPr>
          <p:spPr>
            <a:xfrm>
              <a:off x="17592975" y="8555875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40">
                  <a:moveTo>
                    <a:pt x="1732" y="2540"/>
                  </a:moveTo>
                  <a:lnTo>
                    <a:pt x="0" y="2540"/>
                  </a:lnTo>
                  <a:lnTo>
                    <a:pt x="0" y="0"/>
                  </a:lnTo>
                  <a:lnTo>
                    <a:pt x="1732" y="0"/>
                  </a:lnTo>
                  <a:lnTo>
                    <a:pt x="1732" y="254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28873" y="8571418"/>
              <a:ext cx="1223917" cy="122346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923631" y="6965847"/>
              <a:ext cx="2709545" cy="2708910"/>
            </a:xfrm>
            <a:custGeom>
              <a:avLst/>
              <a:gdLst/>
              <a:ahLst/>
              <a:cxnLst/>
              <a:rect l="l" t="t" r="r" b="b"/>
              <a:pathLst>
                <a:path w="2709544" h="2708909">
                  <a:moveTo>
                    <a:pt x="1582648" y="2700020"/>
                  </a:moveTo>
                  <a:lnTo>
                    <a:pt x="0" y="2700020"/>
                  </a:lnTo>
                  <a:lnTo>
                    <a:pt x="0" y="2706370"/>
                  </a:lnTo>
                  <a:lnTo>
                    <a:pt x="0" y="2708910"/>
                  </a:lnTo>
                  <a:lnTo>
                    <a:pt x="1582051" y="2708910"/>
                  </a:lnTo>
                  <a:lnTo>
                    <a:pt x="1582051" y="2706370"/>
                  </a:lnTo>
                  <a:lnTo>
                    <a:pt x="1582648" y="2706370"/>
                  </a:lnTo>
                  <a:lnTo>
                    <a:pt x="1582648" y="2700020"/>
                  </a:lnTo>
                  <a:close/>
                </a:path>
                <a:path w="2709544" h="2708909">
                  <a:moveTo>
                    <a:pt x="1591919" y="2669400"/>
                  </a:moveTo>
                  <a:lnTo>
                    <a:pt x="0" y="2669400"/>
                  </a:lnTo>
                  <a:lnTo>
                    <a:pt x="0" y="2678912"/>
                  </a:lnTo>
                  <a:lnTo>
                    <a:pt x="1588350" y="2678912"/>
                  </a:lnTo>
                  <a:lnTo>
                    <a:pt x="1589417" y="2675699"/>
                  </a:lnTo>
                  <a:lnTo>
                    <a:pt x="1590598" y="2672537"/>
                  </a:lnTo>
                  <a:lnTo>
                    <a:pt x="1591919" y="2669400"/>
                  </a:lnTo>
                  <a:close/>
                </a:path>
                <a:path w="2709544" h="2708909">
                  <a:moveTo>
                    <a:pt x="2678861" y="0"/>
                  </a:moveTo>
                  <a:lnTo>
                    <a:pt x="2669336" y="0"/>
                  </a:lnTo>
                  <a:lnTo>
                    <a:pt x="2669336" y="1588770"/>
                  </a:lnTo>
                  <a:lnTo>
                    <a:pt x="2669336" y="1590040"/>
                  </a:lnTo>
                  <a:lnTo>
                    <a:pt x="2675966" y="1590040"/>
                  </a:lnTo>
                  <a:lnTo>
                    <a:pt x="2675966" y="1588770"/>
                  </a:lnTo>
                  <a:lnTo>
                    <a:pt x="2678861" y="1588770"/>
                  </a:lnTo>
                  <a:lnTo>
                    <a:pt x="2678861" y="0"/>
                  </a:lnTo>
                  <a:close/>
                </a:path>
                <a:path w="2709544" h="2708909">
                  <a:moveTo>
                    <a:pt x="2709329" y="0"/>
                  </a:moveTo>
                  <a:lnTo>
                    <a:pt x="2699816" y="0"/>
                  </a:lnTo>
                  <a:lnTo>
                    <a:pt x="2699816" y="1582420"/>
                  </a:lnTo>
                  <a:lnTo>
                    <a:pt x="2699816" y="1583690"/>
                  </a:lnTo>
                  <a:lnTo>
                    <a:pt x="2700896" y="1583690"/>
                  </a:lnTo>
                  <a:lnTo>
                    <a:pt x="2700896" y="1582420"/>
                  </a:lnTo>
                  <a:lnTo>
                    <a:pt x="2709329" y="1582420"/>
                  </a:lnTo>
                  <a:lnTo>
                    <a:pt x="2709329" y="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16562" y="7026343"/>
            <a:ext cx="2768600" cy="2769235"/>
            <a:chOff x="716562" y="7026343"/>
            <a:chExt cx="2768600" cy="276923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6562" y="8598612"/>
              <a:ext cx="1195695" cy="119645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32891" y="7026351"/>
              <a:ext cx="2651760" cy="2651760"/>
            </a:xfrm>
            <a:custGeom>
              <a:avLst/>
              <a:gdLst/>
              <a:ahLst/>
              <a:cxnLst/>
              <a:rect l="l" t="t" r="r" b="b"/>
              <a:pathLst>
                <a:path w="2651760" h="2651759">
                  <a:moveTo>
                    <a:pt x="10160" y="0"/>
                  </a:moveTo>
                  <a:lnTo>
                    <a:pt x="3810" y="0"/>
                  </a:lnTo>
                  <a:lnTo>
                    <a:pt x="0" y="0"/>
                  </a:lnTo>
                  <a:lnTo>
                    <a:pt x="0" y="1549565"/>
                  </a:lnTo>
                  <a:lnTo>
                    <a:pt x="3810" y="1549565"/>
                  </a:lnTo>
                  <a:lnTo>
                    <a:pt x="3810" y="1550238"/>
                  </a:lnTo>
                  <a:lnTo>
                    <a:pt x="10160" y="1550238"/>
                  </a:lnTo>
                  <a:lnTo>
                    <a:pt x="10160" y="0"/>
                  </a:lnTo>
                  <a:close/>
                </a:path>
                <a:path w="2651760" h="2651759">
                  <a:moveTo>
                    <a:pt x="39725" y="0"/>
                  </a:moveTo>
                  <a:lnTo>
                    <a:pt x="30429" y="0"/>
                  </a:lnTo>
                  <a:lnTo>
                    <a:pt x="30429" y="1555762"/>
                  </a:lnTo>
                  <a:lnTo>
                    <a:pt x="33566" y="1556791"/>
                  </a:lnTo>
                  <a:lnTo>
                    <a:pt x="36664" y="1557959"/>
                  </a:lnTo>
                  <a:lnTo>
                    <a:pt x="39725" y="1559255"/>
                  </a:lnTo>
                  <a:lnTo>
                    <a:pt x="39725" y="0"/>
                  </a:lnTo>
                  <a:close/>
                </a:path>
                <a:path w="2651760" h="2651759">
                  <a:moveTo>
                    <a:pt x="2651760" y="2642285"/>
                  </a:moveTo>
                  <a:lnTo>
                    <a:pt x="1102360" y="2642285"/>
                  </a:lnTo>
                  <a:lnTo>
                    <a:pt x="1101090" y="2642285"/>
                  </a:lnTo>
                  <a:lnTo>
                    <a:pt x="1101090" y="2643568"/>
                  </a:lnTo>
                  <a:lnTo>
                    <a:pt x="1102360" y="2643568"/>
                  </a:lnTo>
                  <a:lnTo>
                    <a:pt x="1102360" y="2651595"/>
                  </a:lnTo>
                  <a:lnTo>
                    <a:pt x="2651760" y="2651595"/>
                  </a:lnTo>
                  <a:lnTo>
                    <a:pt x="2651760" y="2642285"/>
                  </a:lnTo>
                  <a:close/>
                </a:path>
                <a:path w="2651760" h="2651759">
                  <a:moveTo>
                    <a:pt x="2651760" y="2612491"/>
                  </a:moveTo>
                  <a:lnTo>
                    <a:pt x="1096010" y="2612491"/>
                  </a:lnTo>
                  <a:lnTo>
                    <a:pt x="1093470" y="2612491"/>
                  </a:lnTo>
                  <a:lnTo>
                    <a:pt x="1093470" y="2617025"/>
                  </a:lnTo>
                  <a:lnTo>
                    <a:pt x="1096010" y="2617025"/>
                  </a:lnTo>
                  <a:lnTo>
                    <a:pt x="1096010" y="2621788"/>
                  </a:lnTo>
                  <a:lnTo>
                    <a:pt x="2651760" y="2621788"/>
                  </a:lnTo>
                  <a:lnTo>
                    <a:pt x="2651760" y="2612491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11870747" y="0"/>
            <a:ext cx="4587240" cy="2632710"/>
            <a:chOff x="11870747" y="0"/>
            <a:chExt cx="4587240" cy="263271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70747" y="0"/>
              <a:ext cx="1428749" cy="263235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018949" y="1123490"/>
              <a:ext cx="3438524" cy="1038224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4923569" y="619573"/>
            <a:ext cx="2829560" cy="2829560"/>
            <a:chOff x="14923569" y="619573"/>
            <a:chExt cx="2829560" cy="2829560"/>
          </a:xfrm>
        </p:grpSpPr>
        <p:sp>
          <p:nvSpPr>
            <p:cNvPr id="18" name="object 18"/>
            <p:cNvSpPr/>
            <p:nvPr/>
          </p:nvSpPr>
          <p:spPr>
            <a:xfrm>
              <a:off x="16513609" y="77765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539" y="0"/>
                  </a:moveTo>
                  <a:lnTo>
                    <a:pt x="2539" y="1734"/>
                  </a:lnTo>
                  <a:lnTo>
                    <a:pt x="0" y="1734"/>
                  </a:lnTo>
                  <a:lnTo>
                    <a:pt x="0" y="0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529152" y="619573"/>
              <a:ext cx="1223467" cy="122391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4923566" y="739393"/>
              <a:ext cx="2708910" cy="2709545"/>
            </a:xfrm>
            <a:custGeom>
              <a:avLst/>
              <a:gdLst/>
              <a:ahLst/>
              <a:cxnLst/>
              <a:rect l="l" t="t" r="r" b="b"/>
              <a:pathLst>
                <a:path w="2708909" h="2709545">
                  <a:moveTo>
                    <a:pt x="1583690" y="8432"/>
                  </a:moveTo>
                  <a:lnTo>
                    <a:pt x="1582420" y="8432"/>
                  </a:lnTo>
                  <a:lnTo>
                    <a:pt x="1582420" y="0"/>
                  </a:lnTo>
                  <a:lnTo>
                    <a:pt x="0" y="0"/>
                  </a:lnTo>
                  <a:lnTo>
                    <a:pt x="0" y="9525"/>
                  </a:lnTo>
                  <a:lnTo>
                    <a:pt x="1582420" y="9525"/>
                  </a:lnTo>
                  <a:lnTo>
                    <a:pt x="1583690" y="9525"/>
                  </a:lnTo>
                  <a:lnTo>
                    <a:pt x="1583690" y="8432"/>
                  </a:lnTo>
                  <a:close/>
                </a:path>
                <a:path w="2708909" h="2709545">
                  <a:moveTo>
                    <a:pt x="1590040" y="33362"/>
                  </a:moveTo>
                  <a:lnTo>
                    <a:pt x="1588770" y="33362"/>
                  </a:lnTo>
                  <a:lnTo>
                    <a:pt x="1588770" y="30480"/>
                  </a:lnTo>
                  <a:lnTo>
                    <a:pt x="0" y="30480"/>
                  </a:lnTo>
                  <a:lnTo>
                    <a:pt x="0" y="40005"/>
                  </a:lnTo>
                  <a:lnTo>
                    <a:pt x="1588770" y="40005"/>
                  </a:lnTo>
                  <a:lnTo>
                    <a:pt x="1590040" y="40005"/>
                  </a:lnTo>
                  <a:lnTo>
                    <a:pt x="1590040" y="33362"/>
                  </a:lnTo>
                  <a:close/>
                </a:path>
                <a:path w="2708909" h="2709545">
                  <a:moveTo>
                    <a:pt x="2678925" y="1120990"/>
                  </a:moveTo>
                  <a:lnTo>
                    <a:pt x="2675712" y="1119924"/>
                  </a:lnTo>
                  <a:lnTo>
                    <a:pt x="2672537" y="1118743"/>
                  </a:lnTo>
                  <a:lnTo>
                    <a:pt x="2669400" y="1117422"/>
                  </a:lnTo>
                  <a:lnTo>
                    <a:pt x="2669400" y="2709341"/>
                  </a:lnTo>
                  <a:lnTo>
                    <a:pt x="2678925" y="2709341"/>
                  </a:lnTo>
                  <a:lnTo>
                    <a:pt x="2678925" y="1120990"/>
                  </a:lnTo>
                  <a:close/>
                </a:path>
                <a:path w="2708909" h="2709545">
                  <a:moveTo>
                    <a:pt x="2708910" y="1127290"/>
                  </a:moveTo>
                  <a:lnTo>
                    <a:pt x="2706370" y="1127290"/>
                  </a:lnTo>
                  <a:lnTo>
                    <a:pt x="2706370" y="1126693"/>
                  </a:lnTo>
                  <a:lnTo>
                    <a:pt x="2700020" y="1126693"/>
                  </a:lnTo>
                  <a:lnTo>
                    <a:pt x="2700020" y="2709341"/>
                  </a:lnTo>
                  <a:lnTo>
                    <a:pt x="2706370" y="2709341"/>
                  </a:lnTo>
                  <a:lnTo>
                    <a:pt x="2708910" y="2709341"/>
                  </a:lnTo>
                  <a:lnTo>
                    <a:pt x="2708910" y="112729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/>
          <p:cNvGrpSpPr/>
          <p:nvPr/>
        </p:nvGrpSpPr>
        <p:grpSpPr>
          <a:xfrm>
            <a:off x="7035135" y="1834721"/>
            <a:ext cx="5547995" cy="2797175"/>
            <a:chOff x="7035135" y="1834721"/>
            <a:chExt cx="5547995" cy="2797175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43999" y="1834721"/>
              <a:ext cx="3438524" cy="103822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35135" y="2269679"/>
              <a:ext cx="4219574" cy="2362199"/>
            </a:xfrm>
            <a:prstGeom prst="rect">
              <a:avLst/>
            </a:prstGeom>
          </p:spPr>
        </p:pic>
      </p:grpSp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xfrm>
            <a:off x="6024305" y="55983"/>
            <a:ext cx="5946775" cy="2072005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575945">
              <a:lnSpc>
                <a:spcPts val="11195"/>
              </a:lnSpc>
              <a:spcBef>
                <a:spcPts val="120"/>
              </a:spcBef>
            </a:pPr>
            <a:r>
              <a:rPr dirty="0" spc="450"/>
              <a:t>Article</a:t>
            </a:r>
            <a:r>
              <a:rPr dirty="0" spc="365"/>
              <a:t> </a:t>
            </a:r>
            <a:r>
              <a:rPr dirty="0" spc="-25"/>
              <a:t>II</a:t>
            </a:r>
          </a:p>
          <a:p>
            <a:pPr marL="12700">
              <a:lnSpc>
                <a:spcPts val="4895"/>
              </a:lnSpc>
            </a:pPr>
            <a:r>
              <a:rPr dirty="0" sz="4500" spc="-120">
                <a:solidFill>
                  <a:srgbClr val="91170C"/>
                </a:solidFill>
                <a:latin typeface="Verdana"/>
                <a:cs typeface="Verdana"/>
              </a:rPr>
              <a:t>The</a:t>
            </a:r>
            <a:r>
              <a:rPr dirty="0" sz="4500" spc="-445">
                <a:solidFill>
                  <a:srgbClr val="91170C"/>
                </a:solidFill>
                <a:latin typeface="Verdana"/>
                <a:cs typeface="Verdana"/>
              </a:rPr>
              <a:t> </a:t>
            </a:r>
            <a:r>
              <a:rPr dirty="0" sz="4500" spc="-105">
                <a:solidFill>
                  <a:srgbClr val="91170C"/>
                </a:solidFill>
                <a:latin typeface="Verdana"/>
                <a:cs typeface="Verdana"/>
              </a:rPr>
              <a:t>Executive</a:t>
            </a:r>
            <a:r>
              <a:rPr dirty="0" sz="4500" spc="-440">
                <a:solidFill>
                  <a:srgbClr val="91170C"/>
                </a:solidFill>
                <a:latin typeface="Verdana"/>
                <a:cs typeface="Verdana"/>
              </a:rPr>
              <a:t> </a:t>
            </a:r>
            <a:r>
              <a:rPr dirty="0" sz="4500" spc="-25">
                <a:solidFill>
                  <a:srgbClr val="91170C"/>
                </a:solidFill>
                <a:latin typeface="Verdana"/>
                <a:cs typeface="Verdana"/>
              </a:rPr>
              <a:t>Branch</a:t>
            </a:r>
            <a:endParaRPr sz="45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273526" y="4977758"/>
            <a:ext cx="7858759" cy="3721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09725" marR="1602105" indent="768985">
              <a:lnSpc>
                <a:spcPct val="116599"/>
              </a:lnSpc>
              <a:spcBef>
                <a:spcPts val="100"/>
              </a:spcBef>
            </a:pPr>
            <a:r>
              <a:rPr dirty="0" sz="5200" spc="-340">
                <a:solidFill>
                  <a:srgbClr val="0C0E58"/>
                </a:solidFill>
                <a:latin typeface="Arial Black"/>
                <a:cs typeface="Arial Black"/>
              </a:rPr>
              <a:t>President </a:t>
            </a:r>
            <a:r>
              <a:rPr dirty="0" sz="5200" spc="-475">
                <a:solidFill>
                  <a:srgbClr val="0C0E58"/>
                </a:solidFill>
                <a:latin typeface="Arial Black"/>
                <a:cs typeface="Arial Black"/>
              </a:rPr>
              <a:t>Vice</a:t>
            </a:r>
            <a:r>
              <a:rPr dirty="0" sz="5200" spc="-500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5200" spc="-340">
                <a:solidFill>
                  <a:srgbClr val="0C0E58"/>
                </a:solidFill>
                <a:latin typeface="Arial Black"/>
                <a:cs typeface="Arial Black"/>
              </a:rPr>
              <a:t>President</a:t>
            </a:r>
            <a:endParaRPr sz="5200">
              <a:latin typeface="Arial Black"/>
              <a:cs typeface="Arial Black"/>
            </a:endParaRPr>
          </a:p>
          <a:p>
            <a:pPr marL="12700" marR="5080" indent="2649220">
              <a:lnSpc>
                <a:spcPct val="116599"/>
              </a:lnSpc>
            </a:pPr>
            <a:r>
              <a:rPr dirty="0" sz="5200" spc="-320">
                <a:solidFill>
                  <a:srgbClr val="0C0E58"/>
                </a:solidFill>
                <a:latin typeface="Arial Black"/>
                <a:cs typeface="Arial Black"/>
              </a:rPr>
              <a:t>Cabinet </a:t>
            </a:r>
            <a:r>
              <a:rPr dirty="0" sz="5200" spc="-305">
                <a:solidFill>
                  <a:srgbClr val="0C0E58"/>
                </a:solidFill>
                <a:latin typeface="Arial Black"/>
                <a:cs typeface="Arial Black"/>
              </a:rPr>
              <a:t>Administrative</a:t>
            </a:r>
            <a:r>
              <a:rPr dirty="0" sz="5200" spc="-484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5200" spc="-465">
                <a:solidFill>
                  <a:srgbClr val="0C0E58"/>
                </a:solidFill>
                <a:latin typeface="Arial Black"/>
                <a:cs typeface="Arial Black"/>
              </a:rPr>
              <a:t>Agencies</a:t>
            </a:r>
            <a:endParaRPr sz="5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4473" y="1856213"/>
            <a:ext cx="1905" cy="2540"/>
          </a:xfrm>
          <a:custGeom>
            <a:avLst/>
            <a:gdLst/>
            <a:ahLst/>
            <a:cxnLst/>
            <a:rect l="l" t="t" r="r" b="b"/>
            <a:pathLst>
              <a:path w="1905" h="2539">
                <a:moveTo>
                  <a:pt x="0" y="0"/>
                </a:moveTo>
                <a:lnTo>
                  <a:pt x="1733" y="0"/>
                </a:lnTo>
                <a:lnTo>
                  <a:pt x="1733" y="2540"/>
                </a:lnTo>
                <a:lnTo>
                  <a:pt x="0" y="2540"/>
                </a:lnTo>
                <a:lnTo>
                  <a:pt x="0" y="0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716390" y="619743"/>
            <a:ext cx="2829560" cy="2829560"/>
            <a:chOff x="716390" y="619743"/>
            <a:chExt cx="2829560" cy="28295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90" y="619743"/>
              <a:ext cx="1223917" cy="122346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6206" y="739888"/>
              <a:ext cx="2709545" cy="2708910"/>
            </a:xfrm>
            <a:custGeom>
              <a:avLst/>
              <a:gdLst/>
              <a:ahLst/>
              <a:cxnLst/>
              <a:rect l="l" t="t" r="r" b="b"/>
              <a:pathLst>
                <a:path w="2709545" h="2708910">
                  <a:moveTo>
                    <a:pt x="9512" y="1125220"/>
                  </a:moveTo>
                  <a:lnTo>
                    <a:pt x="8432" y="1125220"/>
                  </a:lnTo>
                  <a:lnTo>
                    <a:pt x="8432" y="1126490"/>
                  </a:lnTo>
                  <a:lnTo>
                    <a:pt x="0" y="1126490"/>
                  </a:lnTo>
                  <a:lnTo>
                    <a:pt x="0" y="2708910"/>
                  </a:lnTo>
                  <a:lnTo>
                    <a:pt x="9512" y="2708910"/>
                  </a:lnTo>
                  <a:lnTo>
                    <a:pt x="9512" y="1126490"/>
                  </a:lnTo>
                  <a:lnTo>
                    <a:pt x="9512" y="1125220"/>
                  </a:lnTo>
                  <a:close/>
                </a:path>
                <a:path w="2709545" h="2708910">
                  <a:moveTo>
                    <a:pt x="39992" y="1118870"/>
                  </a:moveTo>
                  <a:lnTo>
                    <a:pt x="33362" y="1118870"/>
                  </a:lnTo>
                  <a:lnTo>
                    <a:pt x="33362" y="1120140"/>
                  </a:lnTo>
                  <a:lnTo>
                    <a:pt x="30480" y="1120140"/>
                  </a:lnTo>
                  <a:lnTo>
                    <a:pt x="30480" y="2708910"/>
                  </a:lnTo>
                  <a:lnTo>
                    <a:pt x="39992" y="2708910"/>
                  </a:lnTo>
                  <a:lnTo>
                    <a:pt x="39992" y="1120140"/>
                  </a:lnTo>
                  <a:lnTo>
                    <a:pt x="39992" y="1118870"/>
                  </a:lnTo>
                  <a:close/>
                </a:path>
                <a:path w="2709545" h="2708910">
                  <a:moveTo>
                    <a:pt x="2709329" y="29984"/>
                  </a:moveTo>
                  <a:lnTo>
                    <a:pt x="1120978" y="29984"/>
                  </a:lnTo>
                  <a:lnTo>
                    <a:pt x="1119924" y="33197"/>
                  </a:lnTo>
                  <a:lnTo>
                    <a:pt x="1118730" y="36372"/>
                  </a:lnTo>
                  <a:lnTo>
                    <a:pt x="1117409" y="39509"/>
                  </a:lnTo>
                  <a:lnTo>
                    <a:pt x="2709329" y="39509"/>
                  </a:lnTo>
                  <a:lnTo>
                    <a:pt x="2709329" y="29984"/>
                  </a:lnTo>
                  <a:close/>
                </a:path>
                <a:path w="2709545" h="2708910">
                  <a:moveTo>
                    <a:pt x="2709329" y="0"/>
                  </a:moveTo>
                  <a:lnTo>
                    <a:pt x="1127277" y="0"/>
                  </a:lnTo>
                  <a:lnTo>
                    <a:pt x="1127277" y="2540"/>
                  </a:lnTo>
                  <a:lnTo>
                    <a:pt x="1126680" y="2540"/>
                  </a:lnTo>
                  <a:lnTo>
                    <a:pt x="1126680" y="8890"/>
                  </a:lnTo>
                  <a:lnTo>
                    <a:pt x="2709329" y="8890"/>
                  </a:lnTo>
                  <a:lnTo>
                    <a:pt x="2709329" y="2540"/>
                  </a:lnTo>
                  <a:lnTo>
                    <a:pt x="2709329" y="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14923639" y="6965835"/>
            <a:ext cx="2829560" cy="2829560"/>
            <a:chOff x="14923639" y="6965835"/>
            <a:chExt cx="2829560" cy="2829560"/>
          </a:xfrm>
        </p:grpSpPr>
        <p:sp>
          <p:nvSpPr>
            <p:cNvPr id="7" name="object 7"/>
            <p:cNvSpPr/>
            <p:nvPr/>
          </p:nvSpPr>
          <p:spPr>
            <a:xfrm>
              <a:off x="17592975" y="8555875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40">
                  <a:moveTo>
                    <a:pt x="1732" y="2540"/>
                  </a:moveTo>
                  <a:lnTo>
                    <a:pt x="0" y="2540"/>
                  </a:lnTo>
                  <a:lnTo>
                    <a:pt x="0" y="0"/>
                  </a:lnTo>
                  <a:lnTo>
                    <a:pt x="1732" y="0"/>
                  </a:lnTo>
                  <a:lnTo>
                    <a:pt x="1732" y="254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28873" y="8571418"/>
              <a:ext cx="1223917" cy="122346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923631" y="6965847"/>
              <a:ext cx="2709545" cy="2708910"/>
            </a:xfrm>
            <a:custGeom>
              <a:avLst/>
              <a:gdLst/>
              <a:ahLst/>
              <a:cxnLst/>
              <a:rect l="l" t="t" r="r" b="b"/>
              <a:pathLst>
                <a:path w="2709544" h="2708909">
                  <a:moveTo>
                    <a:pt x="1582648" y="2700020"/>
                  </a:moveTo>
                  <a:lnTo>
                    <a:pt x="0" y="2700020"/>
                  </a:lnTo>
                  <a:lnTo>
                    <a:pt x="0" y="2706370"/>
                  </a:lnTo>
                  <a:lnTo>
                    <a:pt x="0" y="2708910"/>
                  </a:lnTo>
                  <a:lnTo>
                    <a:pt x="1582051" y="2708910"/>
                  </a:lnTo>
                  <a:lnTo>
                    <a:pt x="1582051" y="2706370"/>
                  </a:lnTo>
                  <a:lnTo>
                    <a:pt x="1582648" y="2706370"/>
                  </a:lnTo>
                  <a:lnTo>
                    <a:pt x="1582648" y="2700020"/>
                  </a:lnTo>
                  <a:close/>
                </a:path>
                <a:path w="2709544" h="2708909">
                  <a:moveTo>
                    <a:pt x="1591919" y="2669400"/>
                  </a:moveTo>
                  <a:lnTo>
                    <a:pt x="0" y="2669400"/>
                  </a:lnTo>
                  <a:lnTo>
                    <a:pt x="0" y="2678912"/>
                  </a:lnTo>
                  <a:lnTo>
                    <a:pt x="1588350" y="2678912"/>
                  </a:lnTo>
                  <a:lnTo>
                    <a:pt x="1589417" y="2675699"/>
                  </a:lnTo>
                  <a:lnTo>
                    <a:pt x="1590598" y="2672537"/>
                  </a:lnTo>
                  <a:lnTo>
                    <a:pt x="1591919" y="2669400"/>
                  </a:lnTo>
                  <a:close/>
                </a:path>
                <a:path w="2709544" h="2708909">
                  <a:moveTo>
                    <a:pt x="2678861" y="0"/>
                  </a:moveTo>
                  <a:lnTo>
                    <a:pt x="2669336" y="0"/>
                  </a:lnTo>
                  <a:lnTo>
                    <a:pt x="2669336" y="1588770"/>
                  </a:lnTo>
                  <a:lnTo>
                    <a:pt x="2669336" y="1590040"/>
                  </a:lnTo>
                  <a:lnTo>
                    <a:pt x="2675966" y="1590040"/>
                  </a:lnTo>
                  <a:lnTo>
                    <a:pt x="2675966" y="1588770"/>
                  </a:lnTo>
                  <a:lnTo>
                    <a:pt x="2678861" y="1588770"/>
                  </a:lnTo>
                  <a:lnTo>
                    <a:pt x="2678861" y="0"/>
                  </a:lnTo>
                  <a:close/>
                </a:path>
                <a:path w="2709544" h="2708909">
                  <a:moveTo>
                    <a:pt x="2709329" y="0"/>
                  </a:moveTo>
                  <a:lnTo>
                    <a:pt x="2699816" y="0"/>
                  </a:lnTo>
                  <a:lnTo>
                    <a:pt x="2699816" y="1582420"/>
                  </a:lnTo>
                  <a:lnTo>
                    <a:pt x="2699816" y="1583690"/>
                  </a:lnTo>
                  <a:lnTo>
                    <a:pt x="2700896" y="1583690"/>
                  </a:lnTo>
                  <a:lnTo>
                    <a:pt x="2700896" y="1582420"/>
                  </a:lnTo>
                  <a:lnTo>
                    <a:pt x="2709329" y="1582420"/>
                  </a:lnTo>
                  <a:lnTo>
                    <a:pt x="2709329" y="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716562" y="7026343"/>
            <a:ext cx="2768600" cy="2769235"/>
            <a:chOff x="716562" y="7026343"/>
            <a:chExt cx="2768600" cy="276923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6562" y="8598612"/>
              <a:ext cx="1195695" cy="119645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32891" y="7026351"/>
              <a:ext cx="2651760" cy="2651760"/>
            </a:xfrm>
            <a:custGeom>
              <a:avLst/>
              <a:gdLst/>
              <a:ahLst/>
              <a:cxnLst/>
              <a:rect l="l" t="t" r="r" b="b"/>
              <a:pathLst>
                <a:path w="2651760" h="2651759">
                  <a:moveTo>
                    <a:pt x="10160" y="0"/>
                  </a:moveTo>
                  <a:lnTo>
                    <a:pt x="3810" y="0"/>
                  </a:lnTo>
                  <a:lnTo>
                    <a:pt x="0" y="0"/>
                  </a:lnTo>
                  <a:lnTo>
                    <a:pt x="0" y="1549565"/>
                  </a:lnTo>
                  <a:lnTo>
                    <a:pt x="3810" y="1549565"/>
                  </a:lnTo>
                  <a:lnTo>
                    <a:pt x="3810" y="1550238"/>
                  </a:lnTo>
                  <a:lnTo>
                    <a:pt x="10160" y="1550238"/>
                  </a:lnTo>
                  <a:lnTo>
                    <a:pt x="10160" y="0"/>
                  </a:lnTo>
                  <a:close/>
                </a:path>
                <a:path w="2651760" h="2651759">
                  <a:moveTo>
                    <a:pt x="39725" y="0"/>
                  </a:moveTo>
                  <a:lnTo>
                    <a:pt x="30429" y="0"/>
                  </a:lnTo>
                  <a:lnTo>
                    <a:pt x="30429" y="1555762"/>
                  </a:lnTo>
                  <a:lnTo>
                    <a:pt x="33566" y="1556791"/>
                  </a:lnTo>
                  <a:lnTo>
                    <a:pt x="36664" y="1557959"/>
                  </a:lnTo>
                  <a:lnTo>
                    <a:pt x="39725" y="1559255"/>
                  </a:lnTo>
                  <a:lnTo>
                    <a:pt x="39725" y="0"/>
                  </a:lnTo>
                  <a:close/>
                </a:path>
                <a:path w="2651760" h="2651759">
                  <a:moveTo>
                    <a:pt x="2651760" y="2642285"/>
                  </a:moveTo>
                  <a:lnTo>
                    <a:pt x="1102360" y="2642285"/>
                  </a:lnTo>
                  <a:lnTo>
                    <a:pt x="1101090" y="2642285"/>
                  </a:lnTo>
                  <a:lnTo>
                    <a:pt x="1101090" y="2643568"/>
                  </a:lnTo>
                  <a:lnTo>
                    <a:pt x="1102360" y="2643568"/>
                  </a:lnTo>
                  <a:lnTo>
                    <a:pt x="1102360" y="2651595"/>
                  </a:lnTo>
                  <a:lnTo>
                    <a:pt x="2651760" y="2651595"/>
                  </a:lnTo>
                  <a:lnTo>
                    <a:pt x="2651760" y="2642285"/>
                  </a:lnTo>
                  <a:close/>
                </a:path>
                <a:path w="2651760" h="2651759">
                  <a:moveTo>
                    <a:pt x="2651760" y="2612491"/>
                  </a:moveTo>
                  <a:lnTo>
                    <a:pt x="1096010" y="2612491"/>
                  </a:lnTo>
                  <a:lnTo>
                    <a:pt x="1093470" y="2612491"/>
                  </a:lnTo>
                  <a:lnTo>
                    <a:pt x="1093470" y="2617025"/>
                  </a:lnTo>
                  <a:lnTo>
                    <a:pt x="1096010" y="2617025"/>
                  </a:lnTo>
                  <a:lnTo>
                    <a:pt x="1096010" y="2621788"/>
                  </a:lnTo>
                  <a:lnTo>
                    <a:pt x="2651760" y="2621788"/>
                  </a:lnTo>
                  <a:lnTo>
                    <a:pt x="2651760" y="2612491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14923569" y="619573"/>
            <a:ext cx="2829560" cy="2829560"/>
            <a:chOff x="14923569" y="619573"/>
            <a:chExt cx="2829560" cy="2829560"/>
          </a:xfrm>
        </p:grpSpPr>
        <p:sp>
          <p:nvSpPr>
            <p:cNvPr id="14" name="object 14"/>
            <p:cNvSpPr/>
            <p:nvPr/>
          </p:nvSpPr>
          <p:spPr>
            <a:xfrm>
              <a:off x="16513609" y="77765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539" y="0"/>
                  </a:moveTo>
                  <a:lnTo>
                    <a:pt x="2539" y="1734"/>
                  </a:lnTo>
                  <a:lnTo>
                    <a:pt x="0" y="1734"/>
                  </a:lnTo>
                  <a:lnTo>
                    <a:pt x="0" y="0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29152" y="619573"/>
              <a:ext cx="1223467" cy="122391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4923566" y="739393"/>
              <a:ext cx="2708910" cy="2709545"/>
            </a:xfrm>
            <a:custGeom>
              <a:avLst/>
              <a:gdLst/>
              <a:ahLst/>
              <a:cxnLst/>
              <a:rect l="l" t="t" r="r" b="b"/>
              <a:pathLst>
                <a:path w="2708909" h="2709545">
                  <a:moveTo>
                    <a:pt x="1583690" y="8432"/>
                  </a:moveTo>
                  <a:lnTo>
                    <a:pt x="1582420" y="8432"/>
                  </a:lnTo>
                  <a:lnTo>
                    <a:pt x="1582420" y="0"/>
                  </a:lnTo>
                  <a:lnTo>
                    <a:pt x="0" y="0"/>
                  </a:lnTo>
                  <a:lnTo>
                    <a:pt x="0" y="9525"/>
                  </a:lnTo>
                  <a:lnTo>
                    <a:pt x="1582420" y="9525"/>
                  </a:lnTo>
                  <a:lnTo>
                    <a:pt x="1583690" y="9525"/>
                  </a:lnTo>
                  <a:lnTo>
                    <a:pt x="1583690" y="8432"/>
                  </a:lnTo>
                  <a:close/>
                </a:path>
                <a:path w="2708909" h="2709545">
                  <a:moveTo>
                    <a:pt x="1590040" y="33362"/>
                  </a:moveTo>
                  <a:lnTo>
                    <a:pt x="1588770" y="33362"/>
                  </a:lnTo>
                  <a:lnTo>
                    <a:pt x="1588770" y="30480"/>
                  </a:lnTo>
                  <a:lnTo>
                    <a:pt x="0" y="30480"/>
                  </a:lnTo>
                  <a:lnTo>
                    <a:pt x="0" y="40005"/>
                  </a:lnTo>
                  <a:lnTo>
                    <a:pt x="1588770" y="40005"/>
                  </a:lnTo>
                  <a:lnTo>
                    <a:pt x="1590040" y="40005"/>
                  </a:lnTo>
                  <a:lnTo>
                    <a:pt x="1590040" y="33362"/>
                  </a:lnTo>
                  <a:close/>
                </a:path>
                <a:path w="2708909" h="2709545">
                  <a:moveTo>
                    <a:pt x="2678925" y="1120990"/>
                  </a:moveTo>
                  <a:lnTo>
                    <a:pt x="2675712" y="1119924"/>
                  </a:lnTo>
                  <a:lnTo>
                    <a:pt x="2672537" y="1118743"/>
                  </a:lnTo>
                  <a:lnTo>
                    <a:pt x="2669400" y="1117422"/>
                  </a:lnTo>
                  <a:lnTo>
                    <a:pt x="2669400" y="2709341"/>
                  </a:lnTo>
                  <a:lnTo>
                    <a:pt x="2678925" y="2709341"/>
                  </a:lnTo>
                  <a:lnTo>
                    <a:pt x="2678925" y="1120990"/>
                  </a:lnTo>
                  <a:close/>
                </a:path>
                <a:path w="2708909" h="2709545">
                  <a:moveTo>
                    <a:pt x="2708910" y="1127290"/>
                  </a:moveTo>
                  <a:lnTo>
                    <a:pt x="2706370" y="1127290"/>
                  </a:lnTo>
                  <a:lnTo>
                    <a:pt x="2706370" y="1126693"/>
                  </a:lnTo>
                  <a:lnTo>
                    <a:pt x="2700020" y="1126693"/>
                  </a:lnTo>
                  <a:lnTo>
                    <a:pt x="2700020" y="2709341"/>
                  </a:lnTo>
                  <a:lnTo>
                    <a:pt x="2706370" y="2709341"/>
                  </a:lnTo>
                  <a:lnTo>
                    <a:pt x="2708910" y="2709341"/>
                  </a:lnTo>
                  <a:lnTo>
                    <a:pt x="2708910" y="1127290"/>
                  </a:lnTo>
                  <a:close/>
                </a:path>
              </a:pathLst>
            </a:custGeom>
            <a:solidFill>
              <a:srgbClr val="3A2E2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1321017" y="2436860"/>
            <a:ext cx="9033510" cy="6758940"/>
            <a:chOff x="1321017" y="2436860"/>
            <a:chExt cx="9033510" cy="675894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1017" y="3451920"/>
              <a:ext cx="6629399" cy="574357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10361" y="3941939"/>
              <a:ext cx="1209674" cy="15906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77527" y="2436860"/>
              <a:ext cx="4276724" cy="150494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58324" y="5079369"/>
              <a:ext cx="123824" cy="1238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58324" y="7136769"/>
              <a:ext cx="123824" cy="123824"/>
            </a:xfrm>
            <a:prstGeom prst="rect">
              <a:avLst/>
            </a:prstGeom>
          </p:spPr>
        </p:pic>
      </p:grpSp>
      <p:sp>
        <p:nvSpPr>
          <p:cNvPr id="23" name="object 23" descr="$PPTXTitle"/>
          <p:cNvSpPr txBox="1">
            <a:spLocks noGrp="1"/>
          </p:cNvSpPr>
          <p:nvPr>
            <p:ph type="title"/>
          </p:nvPr>
        </p:nvSpPr>
        <p:spPr>
          <a:xfrm>
            <a:off x="6587707" y="55983"/>
            <a:ext cx="5461000" cy="1515110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450"/>
              <a:t>Article</a:t>
            </a:r>
            <a:r>
              <a:rPr dirty="0" spc="365"/>
              <a:t> </a:t>
            </a:r>
            <a:r>
              <a:rPr dirty="0" spc="-50"/>
              <a:t>III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281611" y="1416591"/>
            <a:ext cx="5432425" cy="711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0" spc="-120">
                <a:solidFill>
                  <a:srgbClr val="91170C"/>
                </a:solidFill>
                <a:latin typeface="Verdana"/>
                <a:cs typeface="Verdana"/>
              </a:rPr>
              <a:t>The</a:t>
            </a:r>
            <a:r>
              <a:rPr dirty="0" sz="4500" spc="-305">
                <a:solidFill>
                  <a:srgbClr val="91170C"/>
                </a:solidFill>
                <a:latin typeface="Verdana"/>
                <a:cs typeface="Verdana"/>
              </a:rPr>
              <a:t> </a:t>
            </a:r>
            <a:r>
              <a:rPr dirty="0" sz="4500">
                <a:solidFill>
                  <a:srgbClr val="91170C"/>
                </a:solidFill>
                <a:latin typeface="Verdana"/>
                <a:cs typeface="Verdana"/>
              </a:rPr>
              <a:t>Judicial</a:t>
            </a:r>
            <a:r>
              <a:rPr dirty="0" sz="4500" spc="-300">
                <a:solidFill>
                  <a:srgbClr val="91170C"/>
                </a:solidFill>
                <a:latin typeface="Verdana"/>
                <a:cs typeface="Verdana"/>
              </a:rPr>
              <a:t> </a:t>
            </a:r>
            <a:r>
              <a:rPr dirty="0" sz="4500" spc="-25">
                <a:solidFill>
                  <a:srgbClr val="91170C"/>
                </a:solidFill>
                <a:latin typeface="Verdana"/>
                <a:cs typeface="Verdana"/>
              </a:rPr>
              <a:t>Branch</a:t>
            </a:r>
            <a:endParaRPr sz="45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179966" y="2749599"/>
            <a:ext cx="7216775" cy="56832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20955">
              <a:lnSpc>
                <a:spcPct val="116399"/>
              </a:lnSpc>
              <a:spcBef>
                <a:spcPts val="95"/>
              </a:spcBef>
            </a:pPr>
            <a:r>
              <a:rPr dirty="0" sz="2900" spc="-260">
                <a:solidFill>
                  <a:srgbClr val="0C0E58"/>
                </a:solidFill>
                <a:latin typeface="Arial Black"/>
                <a:cs typeface="Arial Black"/>
              </a:rPr>
              <a:t>The</a:t>
            </a:r>
            <a:r>
              <a:rPr dirty="0" sz="2900" spc="-254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204">
                <a:solidFill>
                  <a:srgbClr val="0C0E58"/>
                </a:solidFill>
                <a:latin typeface="Arial Black"/>
                <a:cs typeface="Arial Black"/>
              </a:rPr>
              <a:t>Supreme</a:t>
            </a:r>
            <a:r>
              <a:rPr dirty="0" sz="2900" spc="-254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135">
                <a:solidFill>
                  <a:srgbClr val="0C0E58"/>
                </a:solidFill>
                <a:latin typeface="Arial Black"/>
                <a:cs typeface="Arial Black"/>
              </a:rPr>
              <a:t>Court</a:t>
            </a:r>
            <a:r>
              <a:rPr dirty="0" sz="2900" spc="-254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80">
                <a:solidFill>
                  <a:srgbClr val="0C0E58"/>
                </a:solidFill>
                <a:latin typeface="Arial Black"/>
                <a:cs typeface="Arial Black"/>
              </a:rPr>
              <a:t>of</a:t>
            </a:r>
            <a:r>
              <a:rPr dirty="0" sz="2900" spc="-254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160">
                <a:solidFill>
                  <a:srgbClr val="0C0E58"/>
                </a:solidFill>
                <a:latin typeface="Arial Black"/>
                <a:cs typeface="Arial Black"/>
              </a:rPr>
              <a:t>the</a:t>
            </a:r>
            <a:r>
              <a:rPr dirty="0" sz="2900" spc="-254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160">
                <a:solidFill>
                  <a:srgbClr val="0C0E58"/>
                </a:solidFill>
                <a:latin typeface="Arial Black"/>
                <a:cs typeface="Arial Black"/>
              </a:rPr>
              <a:t>United</a:t>
            </a:r>
            <a:r>
              <a:rPr dirty="0" sz="2900" spc="-254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180">
                <a:solidFill>
                  <a:srgbClr val="0C0E58"/>
                </a:solidFill>
                <a:latin typeface="Arial Black"/>
                <a:cs typeface="Arial Black"/>
              </a:rPr>
              <a:t>States </a:t>
            </a:r>
            <a:r>
              <a:rPr dirty="0" sz="2900" spc="-170">
                <a:solidFill>
                  <a:srgbClr val="0C0E58"/>
                </a:solidFill>
                <a:latin typeface="Arial Black"/>
                <a:cs typeface="Arial Black"/>
              </a:rPr>
              <a:t>and</a:t>
            </a:r>
            <a:r>
              <a:rPr dirty="0" sz="2900" spc="-250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155">
                <a:solidFill>
                  <a:srgbClr val="0C0E58"/>
                </a:solidFill>
                <a:latin typeface="Arial Black"/>
                <a:cs typeface="Arial Black"/>
              </a:rPr>
              <a:t>all</a:t>
            </a:r>
            <a:r>
              <a:rPr dirty="0" sz="2900" spc="-250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204">
                <a:solidFill>
                  <a:srgbClr val="0C0E58"/>
                </a:solidFill>
                <a:latin typeface="Arial Black"/>
                <a:cs typeface="Arial Black"/>
              </a:rPr>
              <a:t>Federal</a:t>
            </a:r>
            <a:r>
              <a:rPr dirty="0" sz="2900" spc="-245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10">
                <a:solidFill>
                  <a:srgbClr val="0C0E58"/>
                </a:solidFill>
                <a:latin typeface="Arial Black"/>
                <a:cs typeface="Arial Black"/>
              </a:rPr>
              <a:t>Courts</a:t>
            </a:r>
            <a:endParaRPr sz="29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2900">
              <a:latin typeface="Arial Black"/>
              <a:cs typeface="Arial Black"/>
            </a:endParaRPr>
          </a:p>
          <a:p>
            <a:pPr algn="ctr" marR="8255">
              <a:lnSpc>
                <a:spcPct val="100000"/>
              </a:lnSpc>
              <a:spcBef>
                <a:spcPts val="5"/>
              </a:spcBef>
            </a:pPr>
            <a:r>
              <a:rPr dirty="0" sz="2900" spc="-260">
                <a:solidFill>
                  <a:srgbClr val="0C0E58"/>
                </a:solidFill>
                <a:latin typeface="Arial Black"/>
                <a:cs typeface="Arial Black"/>
              </a:rPr>
              <a:t>The </a:t>
            </a:r>
            <a:r>
              <a:rPr dirty="0" sz="2900" spc="-140">
                <a:solidFill>
                  <a:srgbClr val="0C0E58"/>
                </a:solidFill>
                <a:latin typeface="Arial Black"/>
                <a:cs typeface="Arial Black"/>
              </a:rPr>
              <a:t>primary</a:t>
            </a:r>
            <a:r>
              <a:rPr dirty="0" sz="2900" spc="-260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150">
                <a:solidFill>
                  <a:srgbClr val="0C0E58"/>
                </a:solidFill>
                <a:latin typeface="Arial Black"/>
                <a:cs typeface="Arial Black"/>
              </a:rPr>
              <a:t>role</a:t>
            </a:r>
            <a:r>
              <a:rPr dirty="0" sz="2900" spc="-260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80">
                <a:solidFill>
                  <a:srgbClr val="0C0E58"/>
                </a:solidFill>
                <a:latin typeface="Arial Black"/>
                <a:cs typeface="Arial Black"/>
              </a:rPr>
              <a:t>of</a:t>
            </a:r>
            <a:r>
              <a:rPr dirty="0" sz="2900" spc="-260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160">
                <a:solidFill>
                  <a:srgbClr val="0C0E58"/>
                </a:solidFill>
                <a:latin typeface="Arial Black"/>
                <a:cs typeface="Arial Black"/>
              </a:rPr>
              <a:t>the</a:t>
            </a:r>
            <a:r>
              <a:rPr dirty="0" sz="2900" spc="-260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190">
                <a:solidFill>
                  <a:srgbClr val="0C0E58"/>
                </a:solidFill>
                <a:latin typeface="Arial Black"/>
                <a:cs typeface="Arial Black"/>
              </a:rPr>
              <a:t>courts</a:t>
            </a:r>
            <a:r>
              <a:rPr dirty="0" sz="2900" spc="-260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240">
                <a:solidFill>
                  <a:srgbClr val="0C0E58"/>
                </a:solidFill>
                <a:latin typeface="Arial Black"/>
                <a:cs typeface="Arial Black"/>
              </a:rPr>
              <a:t>is</a:t>
            </a:r>
            <a:r>
              <a:rPr dirty="0" sz="2900" spc="-260">
                <a:solidFill>
                  <a:srgbClr val="0C0E58"/>
                </a:solidFill>
                <a:latin typeface="Arial Black"/>
                <a:cs typeface="Arial Black"/>
              </a:rPr>
              <a:t> </a:t>
            </a:r>
            <a:r>
              <a:rPr dirty="0" sz="2900" spc="-25">
                <a:solidFill>
                  <a:srgbClr val="0C0E58"/>
                </a:solidFill>
                <a:latin typeface="Arial Black"/>
                <a:cs typeface="Arial Black"/>
              </a:rPr>
              <a:t>to:</a:t>
            </a:r>
            <a:endParaRPr sz="2900">
              <a:latin typeface="Arial Black"/>
              <a:cs typeface="Arial Black"/>
            </a:endParaRPr>
          </a:p>
          <a:p>
            <a:pPr algn="ctr" marL="622300" marR="5080" indent="-635">
              <a:lnSpc>
                <a:spcPct val="116399"/>
              </a:lnSpc>
            </a:pPr>
            <a:r>
              <a:rPr dirty="0" sz="2900" spc="-40">
                <a:solidFill>
                  <a:srgbClr val="0C0E58"/>
                </a:solidFill>
                <a:latin typeface="Verdana"/>
                <a:cs typeface="Verdana"/>
              </a:rPr>
              <a:t>interpret</a:t>
            </a:r>
            <a:r>
              <a:rPr dirty="0" sz="2900" spc="-26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35">
                <a:solidFill>
                  <a:srgbClr val="0C0E58"/>
                </a:solidFill>
                <a:latin typeface="Verdana"/>
                <a:cs typeface="Verdana"/>
              </a:rPr>
              <a:t>the</a:t>
            </a:r>
            <a:r>
              <a:rPr dirty="0" sz="2900" spc="-254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45">
                <a:solidFill>
                  <a:srgbClr val="0C0E58"/>
                </a:solidFill>
                <a:latin typeface="Verdana"/>
                <a:cs typeface="Verdana"/>
              </a:rPr>
              <a:t>Constitution,</a:t>
            </a:r>
            <a:r>
              <a:rPr dirty="0" sz="2900" spc="-254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125">
                <a:solidFill>
                  <a:srgbClr val="0C0E58"/>
                </a:solidFill>
                <a:latin typeface="Verdana"/>
                <a:cs typeface="Verdana"/>
              </a:rPr>
              <a:t>laws,</a:t>
            </a:r>
            <a:r>
              <a:rPr dirty="0" sz="2900" spc="-254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25">
                <a:solidFill>
                  <a:srgbClr val="0C0E58"/>
                </a:solidFill>
                <a:latin typeface="Verdana"/>
                <a:cs typeface="Verdana"/>
              </a:rPr>
              <a:t>and </a:t>
            </a:r>
            <a:r>
              <a:rPr dirty="0" sz="2900" spc="-60">
                <a:solidFill>
                  <a:srgbClr val="0C0E58"/>
                </a:solidFill>
                <a:latin typeface="Verdana"/>
                <a:cs typeface="Verdana"/>
              </a:rPr>
              <a:t>treaties</a:t>
            </a:r>
            <a:r>
              <a:rPr dirty="0" sz="2900" spc="-254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>
                <a:solidFill>
                  <a:srgbClr val="0C0E58"/>
                </a:solidFill>
                <a:latin typeface="Verdana"/>
                <a:cs typeface="Verdana"/>
              </a:rPr>
              <a:t>of</a:t>
            </a:r>
            <a:r>
              <a:rPr dirty="0" sz="2900" spc="-254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35">
                <a:solidFill>
                  <a:srgbClr val="0C0E58"/>
                </a:solidFill>
                <a:latin typeface="Verdana"/>
                <a:cs typeface="Verdana"/>
              </a:rPr>
              <a:t>the</a:t>
            </a:r>
            <a:r>
              <a:rPr dirty="0" sz="2900" spc="-254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25">
                <a:solidFill>
                  <a:srgbClr val="0C0E58"/>
                </a:solidFill>
                <a:latin typeface="Verdana"/>
                <a:cs typeface="Verdana"/>
              </a:rPr>
              <a:t>United</a:t>
            </a:r>
            <a:r>
              <a:rPr dirty="0" sz="2900" spc="-254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10">
                <a:solidFill>
                  <a:srgbClr val="0C0E58"/>
                </a:solidFill>
                <a:latin typeface="Verdana"/>
                <a:cs typeface="Verdana"/>
              </a:rPr>
              <a:t>States </a:t>
            </a:r>
            <a:r>
              <a:rPr dirty="0" sz="2900" spc="-90">
                <a:solidFill>
                  <a:srgbClr val="0C0E58"/>
                </a:solidFill>
                <a:latin typeface="Verdana"/>
                <a:cs typeface="Verdana"/>
              </a:rPr>
              <a:t>(providing</a:t>
            </a:r>
            <a:r>
              <a:rPr dirty="0" sz="2900" spc="-28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65">
                <a:solidFill>
                  <a:srgbClr val="0C0E58"/>
                </a:solidFill>
                <a:latin typeface="Verdana"/>
                <a:cs typeface="Verdana"/>
              </a:rPr>
              <a:t>guidance</a:t>
            </a:r>
            <a:r>
              <a:rPr dirty="0" sz="2900" spc="-28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110">
                <a:solidFill>
                  <a:srgbClr val="0C0E58"/>
                </a:solidFill>
                <a:latin typeface="Verdana"/>
                <a:cs typeface="Verdana"/>
              </a:rPr>
              <a:t>as</a:t>
            </a:r>
            <a:r>
              <a:rPr dirty="0" sz="2900" spc="-275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35">
                <a:solidFill>
                  <a:srgbClr val="0C0E58"/>
                </a:solidFill>
                <a:latin typeface="Verdana"/>
                <a:cs typeface="Verdana"/>
              </a:rPr>
              <a:t>well</a:t>
            </a:r>
            <a:r>
              <a:rPr dirty="0" sz="2900" spc="-28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110">
                <a:solidFill>
                  <a:srgbClr val="0C0E58"/>
                </a:solidFill>
                <a:latin typeface="Verdana"/>
                <a:cs typeface="Verdana"/>
              </a:rPr>
              <a:t>as</a:t>
            </a:r>
            <a:r>
              <a:rPr dirty="0" sz="2900" spc="-28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10">
                <a:solidFill>
                  <a:srgbClr val="0C0E58"/>
                </a:solidFill>
                <a:latin typeface="Verdana"/>
                <a:cs typeface="Verdana"/>
              </a:rPr>
              <a:t>checks </a:t>
            </a:r>
            <a:r>
              <a:rPr dirty="0" sz="2900" spc="-60">
                <a:solidFill>
                  <a:srgbClr val="0C0E58"/>
                </a:solidFill>
                <a:latin typeface="Verdana"/>
                <a:cs typeface="Verdana"/>
              </a:rPr>
              <a:t>and</a:t>
            </a:r>
            <a:r>
              <a:rPr dirty="0" sz="2900" spc="-285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10">
                <a:solidFill>
                  <a:srgbClr val="0C0E58"/>
                </a:solidFill>
                <a:latin typeface="Verdana"/>
                <a:cs typeface="Verdana"/>
              </a:rPr>
              <a:t>balances)</a:t>
            </a:r>
            <a:endParaRPr sz="2900">
              <a:latin typeface="Verdana"/>
              <a:cs typeface="Verdana"/>
            </a:endParaRPr>
          </a:p>
          <a:p>
            <a:pPr algn="ctr" marL="646430" marR="28575">
              <a:lnSpc>
                <a:spcPct val="116399"/>
              </a:lnSpc>
            </a:pPr>
            <a:r>
              <a:rPr dirty="0" sz="2900" spc="-60">
                <a:solidFill>
                  <a:srgbClr val="0C0E58"/>
                </a:solidFill>
                <a:latin typeface="Verdana"/>
                <a:cs typeface="Verdana"/>
              </a:rPr>
              <a:t>and</a:t>
            </a:r>
            <a:r>
              <a:rPr dirty="0" sz="2900" spc="-25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>
                <a:solidFill>
                  <a:srgbClr val="0C0E58"/>
                </a:solidFill>
                <a:latin typeface="Verdana"/>
                <a:cs typeface="Verdana"/>
              </a:rPr>
              <a:t>to</a:t>
            </a:r>
            <a:r>
              <a:rPr dirty="0" sz="2900" spc="-25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55">
                <a:solidFill>
                  <a:srgbClr val="0C0E58"/>
                </a:solidFill>
                <a:latin typeface="Verdana"/>
                <a:cs typeface="Verdana"/>
              </a:rPr>
              <a:t>resolve</a:t>
            </a:r>
            <a:r>
              <a:rPr dirty="0" sz="2900" spc="-25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>
                <a:solidFill>
                  <a:srgbClr val="0C0E58"/>
                </a:solidFill>
                <a:latin typeface="Verdana"/>
                <a:cs typeface="Verdana"/>
              </a:rPr>
              <a:t>conflicts</a:t>
            </a:r>
            <a:r>
              <a:rPr dirty="0" sz="2900" spc="-25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120">
                <a:solidFill>
                  <a:srgbClr val="0C0E58"/>
                </a:solidFill>
                <a:latin typeface="Verdana"/>
                <a:cs typeface="Verdana"/>
              </a:rPr>
              <a:t>among</a:t>
            </a:r>
            <a:r>
              <a:rPr dirty="0" sz="2900" spc="-25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10">
                <a:solidFill>
                  <a:srgbClr val="0C0E58"/>
                </a:solidFill>
                <a:latin typeface="Verdana"/>
                <a:cs typeface="Verdana"/>
              </a:rPr>
              <a:t>lower </a:t>
            </a:r>
            <a:r>
              <a:rPr dirty="0" sz="2900" spc="-60">
                <a:solidFill>
                  <a:srgbClr val="0C0E58"/>
                </a:solidFill>
                <a:latin typeface="Verdana"/>
                <a:cs typeface="Verdana"/>
              </a:rPr>
              <a:t>courts,</a:t>
            </a:r>
            <a:r>
              <a:rPr dirty="0" sz="2900" spc="-26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90">
                <a:solidFill>
                  <a:srgbClr val="0C0E58"/>
                </a:solidFill>
                <a:latin typeface="Verdana"/>
                <a:cs typeface="Verdana"/>
              </a:rPr>
              <a:t>(providing</a:t>
            </a:r>
            <a:r>
              <a:rPr dirty="0" sz="2900" spc="-254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45">
                <a:solidFill>
                  <a:srgbClr val="0C0E58"/>
                </a:solidFill>
                <a:latin typeface="Verdana"/>
                <a:cs typeface="Verdana"/>
              </a:rPr>
              <a:t>uniformity</a:t>
            </a:r>
            <a:r>
              <a:rPr dirty="0" sz="2900" spc="-254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50">
                <a:solidFill>
                  <a:srgbClr val="0C0E58"/>
                </a:solidFill>
                <a:latin typeface="Verdana"/>
                <a:cs typeface="Verdana"/>
              </a:rPr>
              <a:t>&amp; </a:t>
            </a:r>
            <a:r>
              <a:rPr dirty="0" sz="2900" spc="-30">
                <a:solidFill>
                  <a:srgbClr val="0C0E58"/>
                </a:solidFill>
                <a:latin typeface="Verdana"/>
                <a:cs typeface="Verdana"/>
              </a:rPr>
              <a:t>consistency</a:t>
            </a:r>
            <a:r>
              <a:rPr dirty="0" sz="2900" spc="-27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50">
                <a:solidFill>
                  <a:srgbClr val="0C0E58"/>
                </a:solidFill>
                <a:latin typeface="Verdana"/>
                <a:cs typeface="Verdana"/>
              </a:rPr>
              <a:t>across</a:t>
            </a:r>
            <a:r>
              <a:rPr dirty="0" sz="2900" spc="-265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35">
                <a:solidFill>
                  <a:srgbClr val="0C0E58"/>
                </a:solidFill>
                <a:latin typeface="Verdana"/>
                <a:cs typeface="Verdana"/>
              </a:rPr>
              <a:t>the</a:t>
            </a:r>
            <a:r>
              <a:rPr dirty="0" sz="2900" spc="-270">
                <a:solidFill>
                  <a:srgbClr val="0C0E58"/>
                </a:solidFill>
                <a:latin typeface="Verdana"/>
                <a:cs typeface="Verdana"/>
              </a:rPr>
              <a:t> </a:t>
            </a:r>
            <a:r>
              <a:rPr dirty="0" sz="2900" spc="-10">
                <a:solidFill>
                  <a:srgbClr val="0C0E58"/>
                </a:solidFill>
                <a:latin typeface="Verdana"/>
                <a:cs typeface="Verdana"/>
              </a:rPr>
              <a:t>nation).</a:t>
            </a:r>
            <a:endParaRPr sz="2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8699" y="466760"/>
            <a:ext cx="16784955" cy="9404350"/>
            <a:chOff x="1028699" y="466760"/>
            <a:chExt cx="16784955" cy="940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9007" y="1345091"/>
              <a:ext cx="15401924" cy="76580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28687" y="896670"/>
              <a:ext cx="16351250" cy="1029335"/>
            </a:xfrm>
            <a:custGeom>
              <a:avLst/>
              <a:gdLst/>
              <a:ahLst/>
              <a:cxnLst/>
              <a:rect l="l" t="t" r="r" b="b"/>
              <a:pathLst>
                <a:path w="16351250" h="1029335">
                  <a:moveTo>
                    <a:pt x="940968" y="342569"/>
                  </a:moveTo>
                  <a:lnTo>
                    <a:pt x="581558" y="342569"/>
                  </a:lnTo>
                  <a:lnTo>
                    <a:pt x="470484" y="0"/>
                  </a:lnTo>
                  <a:lnTo>
                    <a:pt x="359422" y="342569"/>
                  </a:lnTo>
                  <a:lnTo>
                    <a:pt x="0" y="342569"/>
                  </a:lnTo>
                  <a:lnTo>
                    <a:pt x="290779" y="554291"/>
                  </a:lnTo>
                  <a:lnTo>
                    <a:pt x="179717" y="896861"/>
                  </a:lnTo>
                  <a:lnTo>
                    <a:pt x="470484" y="685139"/>
                  </a:lnTo>
                  <a:lnTo>
                    <a:pt x="761263" y="896861"/>
                  </a:lnTo>
                  <a:lnTo>
                    <a:pt x="692619" y="685139"/>
                  </a:lnTo>
                  <a:lnTo>
                    <a:pt x="650201" y="554291"/>
                  </a:lnTo>
                  <a:lnTo>
                    <a:pt x="940968" y="342569"/>
                  </a:lnTo>
                  <a:close/>
                </a:path>
                <a:path w="16351250" h="1029335">
                  <a:moveTo>
                    <a:pt x="16350691" y="474599"/>
                  </a:moveTo>
                  <a:lnTo>
                    <a:pt x="15991269" y="474599"/>
                  </a:lnTo>
                  <a:lnTo>
                    <a:pt x="15880207" y="132029"/>
                  </a:lnTo>
                  <a:lnTo>
                    <a:pt x="15769146" y="474599"/>
                  </a:lnTo>
                  <a:lnTo>
                    <a:pt x="15409723" y="474599"/>
                  </a:lnTo>
                  <a:lnTo>
                    <a:pt x="15700502" y="686320"/>
                  </a:lnTo>
                  <a:lnTo>
                    <a:pt x="15589428" y="1028890"/>
                  </a:lnTo>
                  <a:lnTo>
                    <a:pt x="15880207" y="817168"/>
                  </a:lnTo>
                  <a:lnTo>
                    <a:pt x="16170986" y="1028890"/>
                  </a:lnTo>
                  <a:lnTo>
                    <a:pt x="16102343" y="817168"/>
                  </a:lnTo>
                  <a:lnTo>
                    <a:pt x="16059912" y="686320"/>
                  </a:lnTo>
                  <a:lnTo>
                    <a:pt x="16350691" y="474599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3846" y="1792363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0" y="0"/>
                </a:moveTo>
                <a:lnTo>
                  <a:pt x="1734" y="0"/>
                </a:lnTo>
                <a:lnTo>
                  <a:pt x="1734" y="2540"/>
                </a:lnTo>
                <a:lnTo>
                  <a:pt x="0" y="2540"/>
                </a:lnTo>
                <a:lnTo>
                  <a:pt x="0" y="0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45578" y="1794903"/>
            <a:ext cx="40005" cy="1590040"/>
          </a:xfrm>
          <a:custGeom>
            <a:avLst/>
            <a:gdLst/>
            <a:ahLst/>
            <a:cxnLst/>
            <a:rect l="l" t="t" r="r" b="b"/>
            <a:pathLst>
              <a:path w="40004" h="1590039">
                <a:moveTo>
                  <a:pt x="9512" y="6350"/>
                </a:moveTo>
                <a:lnTo>
                  <a:pt x="8432" y="6350"/>
                </a:lnTo>
                <a:lnTo>
                  <a:pt x="8432" y="7620"/>
                </a:lnTo>
                <a:lnTo>
                  <a:pt x="0" y="7620"/>
                </a:lnTo>
                <a:lnTo>
                  <a:pt x="0" y="1590040"/>
                </a:lnTo>
                <a:lnTo>
                  <a:pt x="9512" y="1590040"/>
                </a:lnTo>
                <a:lnTo>
                  <a:pt x="9512" y="7620"/>
                </a:lnTo>
                <a:lnTo>
                  <a:pt x="9512" y="6350"/>
                </a:lnTo>
                <a:close/>
              </a:path>
              <a:path w="40004" h="1590039">
                <a:moveTo>
                  <a:pt x="39992" y="0"/>
                </a:moveTo>
                <a:lnTo>
                  <a:pt x="33362" y="0"/>
                </a:lnTo>
                <a:lnTo>
                  <a:pt x="33362" y="1270"/>
                </a:lnTo>
                <a:lnTo>
                  <a:pt x="30480" y="1270"/>
                </a:lnTo>
                <a:lnTo>
                  <a:pt x="30480" y="1590040"/>
                </a:lnTo>
                <a:lnTo>
                  <a:pt x="39992" y="1590040"/>
                </a:lnTo>
                <a:lnTo>
                  <a:pt x="39992" y="1270"/>
                </a:lnTo>
                <a:lnTo>
                  <a:pt x="39992" y="0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862988" y="676033"/>
            <a:ext cx="1591945" cy="40005"/>
          </a:xfrm>
          <a:custGeom>
            <a:avLst/>
            <a:gdLst/>
            <a:ahLst/>
            <a:cxnLst/>
            <a:rect l="l" t="t" r="r" b="b"/>
            <a:pathLst>
              <a:path w="1591945" h="40004">
                <a:moveTo>
                  <a:pt x="1591919" y="29997"/>
                </a:moveTo>
                <a:lnTo>
                  <a:pt x="3568" y="29997"/>
                </a:lnTo>
                <a:lnTo>
                  <a:pt x="2514" y="33197"/>
                </a:lnTo>
                <a:lnTo>
                  <a:pt x="1320" y="36372"/>
                </a:lnTo>
                <a:lnTo>
                  <a:pt x="0" y="39509"/>
                </a:lnTo>
                <a:lnTo>
                  <a:pt x="1591919" y="39509"/>
                </a:lnTo>
                <a:lnTo>
                  <a:pt x="1591919" y="29997"/>
                </a:lnTo>
                <a:close/>
              </a:path>
              <a:path w="1591945" h="40004">
                <a:moveTo>
                  <a:pt x="1591919" y="0"/>
                </a:moveTo>
                <a:lnTo>
                  <a:pt x="9867" y="0"/>
                </a:lnTo>
                <a:lnTo>
                  <a:pt x="9867" y="2540"/>
                </a:lnTo>
                <a:lnTo>
                  <a:pt x="9271" y="2540"/>
                </a:lnTo>
                <a:lnTo>
                  <a:pt x="9271" y="8890"/>
                </a:lnTo>
                <a:lnTo>
                  <a:pt x="1591919" y="8890"/>
                </a:lnTo>
                <a:lnTo>
                  <a:pt x="1591919" y="2540"/>
                </a:lnTo>
                <a:lnTo>
                  <a:pt x="1591919" y="0"/>
                </a:lnTo>
                <a:close/>
              </a:path>
            </a:pathLst>
          </a:custGeom>
          <a:solidFill>
            <a:srgbClr val="3A2E2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14832944" y="555723"/>
            <a:ext cx="2829560" cy="2829560"/>
            <a:chOff x="14832944" y="555723"/>
            <a:chExt cx="2829560" cy="2829560"/>
          </a:xfrm>
        </p:grpSpPr>
        <p:sp>
          <p:nvSpPr>
            <p:cNvPr id="6" name="object 6"/>
            <p:cNvSpPr/>
            <p:nvPr/>
          </p:nvSpPr>
          <p:spPr>
            <a:xfrm>
              <a:off x="16422984" y="71380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539" y="0"/>
                  </a:moveTo>
                  <a:lnTo>
                    <a:pt x="2539" y="1733"/>
                  </a:lnTo>
                  <a:lnTo>
                    <a:pt x="0" y="1733"/>
                  </a:lnTo>
                  <a:lnTo>
                    <a:pt x="0" y="0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3C200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38527" y="555723"/>
              <a:ext cx="1223467" cy="122391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832939" y="675550"/>
              <a:ext cx="2708910" cy="2709545"/>
            </a:xfrm>
            <a:custGeom>
              <a:avLst/>
              <a:gdLst/>
              <a:ahLst/>
              <a:cxnLst/>
              <a:rect l="l" t="t" r="r" b="b"/>
              <a:pathLst>
                <a:path w="2708909" h="2709545">
                  <a:moveTo>
                    <a:pt x="1583690" y="8432"/>
                  </a:moveTo>
                  <a:lnTo>
                    <a:pt x="1582420" y="8432"/>
                  </a:lnTo>
                  <a:lnTo>
                    <a:pt x="1582420" y="0"/>
                  </a:lnTo>
                  <a:lnTo>
                    <a:pt x="0" y="0"/>
                  </a:lnTo>
                  <a:lnTo>
                    <a:pt x="0" y="9512"/>
                  </a:lnTo>
                  <a:lnTo>
                    <a:pt x="1582420" y="9512"/>
                  </a:lnTo>
                  <a:lnTo>
                    <a:pt x="1583690" y="9512"/>
                  </a:lnTo>
                  <a:lnTo>
                    <a:pt x="1583690" y="8432"/>
                  </a:lnTo>
                  <a:close/>
                </a:path>
                <a:path w="2708909" h="2709545">
                  <a:moveTo>
                    <a:pt x="1590040" y="33362"/>
                  </a:moveTo>
                  <a:lnTo>
                    <a:pt x="1588770" y="33362"/>
                  </a:lnTo>
                  <a:lnTo>
                    <a:pt x="1588770" y="30480"/>
                  </a:lnTo>
                  <a:lnTo>
                    <a:pt x="0" y="30480"/>
                  </a:lnTo>
                  <a:lnTo>
                    <a:pt x="0" y="39992"/>
                  </a:lnTo>
                  <a:lnTo>
                    <a:pt x="1588770" y="39992"/>
                  </a:lnTo>
                  <a:lnTo>
                    <a:pt x="1590040" y="39992"/>
                  </a:lnTo>
                  <a:lnTo>
                    <a:pt x="1590040" y="33362"/>
                  </a:lnTo>
                  <a:close/>
                </a:path>
                <a:path w="2708909" h="2709545">
                  <a:moveTo>
                    <a:pt x="2678925" y="1120978"/>
                  </a:moveTo>
                  <a:lnTo>
                    <a:pt x="2675712" y="1119924"/>
                  </a:lnTo>
                  <a:lnTo>
                    <a:pt x="2672537" y="1118730"/>
                  </a:lnTo>
                  <a:lnTo>
                    <a:pt x="2669400" y="1117409"/>
                  </a:lnTo>
                  <a:lnTo>
                    <a:pt x="2669400" y="2709329"/>
                  </a:lnTo>
                  <a:lnTo>
                    <a:pt x="2678925" y="2709329"/>
                  </a:lnTo>
                  <a:lnTo>
                    <a:pt x="2678925" y="1120978"/>
                  </a:lnTo>
                  <a:close/>
                </a:path>
                <a:path w="2708909" h="2709545">
                  <a:moveTo>
                    <a:pt x="2708910" y="1127277"/>
                  </a:moveTo>
                  <a:lnTo>
                    <a:pt x="2706370" y="1127277"/>
                  </a:lnTo>
                  <a:lnTo>
                    <a:pt x="2706370" y="1126680"/>
                  </a:lnTo>
                  <a:lnTo>
                    <a:pt x="2700020" y="1126680"/>
                  </a:lnTo>
                  <a:lnTo>
                    <a:pt x="2700020" y="2709329"/>
                  </a:lnTo>
                  <a:lnTo>
                    <a:pt x="2706370" y="2709329"/>
                  </a:lnTo>
                  <a:lnTo>
                    <a:pt x="2708910" y="2709329"/>
                  </a:lnTo>
                  <a:lnTo>
                    <a:pt x="2708910" y="1127277"/>
                  </a:lnTo>
                  <a:close/>
                </a:path>
              </a:pathLst>
            </a:custGeom>
            <a:solidFill>
              <a:srgbClr val="3C200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14833012" y="6901985"/>
            <a:ext cx="2829560" cy="2829560"/>
            <a:chOff x="14833012" y="6901985"/>
            <a:chExt cx="2829560" cy="2829560"/>
          </a:xfrm>
        </p:grpSpPr>
        <p:sp>
          <p:nvSpPr>
            <p:cNvPr id="10" name="object 10"/>
            <p:cNvSpPr/>
            <p:nvPr/>
          </p:nvSpPr>
          <p:spPr>
            <a:xfrm>
              <a:off x="17502348" y="8492025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40">
                  <a:moveTo>
                    <a:pt x="1732" y="2540"/>
                  </a:moveTo>
                  <a:lnTo>
                    <a:pt x="0" y="2540"/>
                  </a:lnTo>
                  <a:lnTo>
                    <a:pt x="0" y="0"/>
                  </a:lnTo>
                  <a:lnTo>
                    <a:pt x="1732" y="0"/>
                  </a:lnTo>
                  <a:lnTo>
                    <a:pt x="1732" y="2540"/>
                  </a:lnTo>
                  <a:close/>
                </a:path>
              </a:pathLst>
            </a:custGeom>
            <a:solidFill>
              <a:srgbClr val="3C200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38247" y="8507568"/>
              <a:ext cx="1223917" cy="122346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4833003" y="6901992"/>
              <a:ext cx="2709545" cy="2708910"/>
            </a:xfrm>
            <a:custGeom>
              <a:avLst/>
              <a:gdLst/>
              <a:ahLst/>
              <a:cxnLst/>
              <a:rect l="l" t="t" r="r" b="b"/>
              <a:pathLst>
                <a:path w="2709544" h="2708909">
                  <a:moveTo>
                    <a:pt x="1582648" y="2700020"/>
                  </a:moveTo>
                  <a:lnTo>
                    <a:pt x="0" y="2700020"/>
                  </a:lnTo>
                  <a:lnTo>
                    <a:pt x="0" y="2706370"/>
                  </a:lnTo>
                  <a:lnTo>
                    <a:pt x="0" y="2708910"/>
                  </a:lnTo>
                  <a:lnTo>
                    <a:pt x="1582051" y="2708910"/>
                  </a:lnTo>
                  <a:lnTo>
                    <a:pt x="1582051" y="2706370"/>
                  </a:lnTo>
                  <a:lnTo>
                    <a:pt x="1582648" y="2706370"/>
                  </a:lnTo>
                  <a:lnTo>
                    <a:pt x="1582648" y="2700020"/>
                  </a:lnTo>
                  <a:close/>
                </a:path>
                <a:path w="2709544" h="2708909">
                  <a:moveTo>
                    <a:pt x="1591919" y="2669400"/>
                  </a:moveTo>
                  <a:lnTo>
                    <a:pt x="0" y="2669400"/>
                  </a:lnTo>
                  <a:lnTo>
                    <a:pt x="0" y="2678925"/>
                  </a:lnTo>
                  <a:lnTo>
                    <a:pt x="1588350" y="2678925"/>
                  </a:lnTo>
                  <a:lnTo>
                    <a:pt x="1589417" y="2675712"/>
                  </a:lnTo>
                  <a:lnTo>
                    <a:pt x="1590598" y="2672537"/>
                  </a:lnTo>
                  <a:lnTo>
                    <a:pt x="1591919" y="2669400"/>
                  </a:lnTo>
                  <a:close/>
                </a:path>
                <a:path w="2709544" h="2708909">
                  <a:moveTo>
                    <a:pt x="2678861" y="0"/>
                  </a:moveTo>
                  <a:lnTo>
                    <a:pt x="2669336" y="0"/>
                  </a:lnTo>
                  <a:lnTo>
                    <a:pt x="2669336" y="1588770"/>
                  </a:lnTo>
                  <a:lnTo>
                    <a:pt x="2669336" y="1590040"/>
                  </a:lnTo>
                  <a:lnTo>
                    <a:pt x="2675966" y="1590040"/>
                  </a:lnTo>
                  <a:lnTo>
                    <a:pt x="2675966" y="1588770"/>
                  </a:lnTo>
                  <a:lnTo>
                    <a:pt x="2678861" y="1588770"/>
                  </a:lnTo>
                  <a:lnTo>
                    <a:pt x="2678861" y="0"/>
                  </a:lnTo>
                  <a:close/>
                </a:path>
                <a:path w="2709544" h="2708909">
                  <a:moveTo>
                    <a:pt x="2709341" y="0"/>
                  </a:moveTo>
                  <a:lnTo>
                    <a:pt x="2699816" y="0"/>
                  </a:lnTo>
                  <a:lnTo>
                    <a:pt x="2699816" y="1582420"/>
                  </a:lnTo>
                  <a:lnTo>
                    <a:pt x="2699816" y="1583690"/>
                  </a:lnTo>
                  <a:lnTo>
                    <a:pt x="2700896" y="1583690"/>
                  </a:lnTo>
                  <a:lnTo>
                    <a:pt x="2700896" y="1582420"/>
                  </a:lnTo>
                  <a:lnTo>
                    <a:pt x="2709341" y="1582420"/>
                  </a:lnTo>
                  <a:lnTo>
                    <a:pt x="2709341" y="0"/>
                  </a:lnTo>
                  <a:close/>
                </a:path>
              </a:pathLst>
            </a:custGeom>
            <a:solidFill>
              <a:srgbClr val="3C200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625935" y="6962492"/>
            <a:ext cx="2768600" cy="2769235"/>
            <a:chOff x="625935" y="6962492"/>
            <a:chExt cx="2768600" cy="276923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5935" y="8534761"/>
              <a:ext cx="1195695" cy="119645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42276" y="6962495"/>
              <a:ext cx="2651760" cy="2651760"/>
            </a:xfrm>
            <a:custGeom>
              <a:avLst/>
              <a:gdLst/>
              <a:ahLst/>
              <a:cxnLst/>
              <a:rect l="l" t="t" r="r" b="b"/>
              <a:pathLst>
                <a:path w="2651760" h="2651759">
                  <a:moveTo>
                    <a:pt x="10160" y="0"/>
                  </a:moveTo>
                  <a:lnTo>
                    <a:pt x="3810" y="0"/>
                  </a:lnTo>
                  <a:lnTo>
                    <a:pt x="0" y="0"/>
                  </a:lnTo>
                  <a:lnTo>
                    <a:pt x="0" y="1549565"/>
                  </a:lnTo>
                  <a:lnTo>
                    <a:pt x="3810" y="1549565"/>
                  </a:lnTo>
                  <a:lnTo>
                    <a:pt x="3810" y="1550238"/>
                  </a:lnTo>
                  <a:lnTo>
                    <a:pt x="10160" y="1550238"/>
                  </a:lnTo>
                  <a:lnTo>
                    <a:pt x="10160" y="0"/>
                  </a:lnTo>
                  <a:close/>
                </a:path>
                <a:path w="2651760" h="2651759">
                  <a:moveTo>
                    <a:pt x="39712" y="0"/>
                  </a:moveTo>
                  <a:lnTo>
                    <a:pt x="30416" y="0"/>
                  </a:lnTo>
                  <a:lnTo>
                    <a:pt x="30416" y="1555775"/>
                  </a:lnTo>
                  <a:lnTo>
                    <a:pt x="33553" y="1556804"/>
                  </a:lnTo>
                  <a:lnTo>
                    <a:pt x="36652" y="1557959"/>
                  </a:lnTo>
                  <a:lnTo>
                    <a:pt x="39712" y="1559255"/>
                  </a:lnTo>
                  <a:lnTo>
                    <a:pt x="39712" y="0"/>
                  </a:lnTo>
                  <a:close/>
                </a:path>
                <a:path w="2651760" h="2651759">
                  <a:moveTo>
                    <a:pt x="2651760" y="2642285"/>
                  </a:moveTo>
                  <a:lnTo>
                    <a:pt x="1102360" y="2642285"/>
                  </a:lnTo>
                  <a:lnTo>
                    <a:pt x="1101090" y="2642285"/>
                  </a:lnTo>
                  <a:lnTo>
                    <a:pt x="1101090" y="2643568"/>
                  </a:lnTo>
                  <a:lnTo>
                    <a:pt x="1102360" y="2643568"/>
                  </a:lnTo>
                  <a:lnTo>
                    <a:pt x="1102360" y="2651595"/>
                  </a:lnTo>
                  <a:lnTo>
                    <a:pt x="2651760" y="2651595"/>
                  </a:lnTo>
                  <a:lnTo>
                    <a:pt x="2651760" y="2642285"/>
                  </a:lnTo>
                  <a:close/>
                </a:path>
                <a:path w="2651760" h="2651759">
                  <a:moveTo>
                    <a:pt x="2651760" y="2612491"/>
                  </a:moveTo>
                  <a:lnTo>
                    <a:pt x="1096010" y="2612491"/>
                  </a:lnTo>
                  <a:lnTo>
                    <a:pt x="1093470" y="2612491"/>
                  </a:lnTo>
                  <a:lnTo>
                    <a:pt x="1093470" y="2617038"/>
                  </a:lnTo>
                  <a:lnTo>
                    <a:pt x="1096010" y="2617038"/>
                  </a:lnTo>
                  <a:lnTo>
                    <a:pt x="1096010" y="2621800"/>
                  </a:lnTo>
                  <a:lnTo>
                    <a:pt x="2651760" y="2621800"/>
                  </a:lnTo>
                  <a:lnTo>
                    <a:pt x="2651760" y="2612491"/>
                  </a:lnTo>
                  <a:close/>
                </a:path>
              </a:pathLst>
            </a:custGeom>
            <a:solidFill>
              <a:srgbClr val="3C200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/>
          <p:nvPr/>
        </p:nvSpPr>
        <p:spPr>
          <a:xfrm>
            <a:off x="7391693" y="1911453"/>
            <a:ext cx="9384665" cy="1184910"/>
          </a:xfrm>
          <a:custGeom>
            <a:avLst/>
            <a:gdLst/>
            <a:ahLst/>
            <a:cxnLst/>
            <a:rect l="l" t="t" r="r" b="b"/>
            <a:pathLst>
              <a:path w="9384665" h="1184910">
                <a:moveTo>
                  <a:pt x="8937332" y="1184593"/>
                </a:moveTo>
                <a:lnTo>
                  <a:pt x="448492" y="1184593"/>
                </a:lnTo>
                <a:lnTo>
                  <a:pt x="407670" y="1182173"/>
                </a:lnTo>
                <a:lnTo>
                  <a:pt x="367875" y="1175051"/>
                </a:lnTo>
                <a:lnTo>
                  <a:pt x="329265" y="1163436"/>
                </a:lnTo>
                <a:lnTo>
                  <a:pt x="291999" y="1147538"/>
                </a:lnTo>
                <a:lnTo>
                  <a:pt x="256234" y="1127565"/>
                </a:lnTo>
                <a:lnTo>
                  <a:pt x="222130" y="1103727"/>
                </a:lnTo>
                <a:lnTo>
                  <a:pt x="189844" y="1076233"/>
                </a:lnTo>
                <a:lnTo>
                  <a:pt x="159534" y="1045292"/>
                </a:lnTo>
                <a:lnTo>
                  <a:pt x="131360" y="1011113"/>
                </a:lnTo>
                <a:lnTo>
                  <a:pt x="105480" y="973906"/>
                </a:lnTo>
                <a:lnTo>
                  <a:pt x="82051" y="933878"/>
                </a:lnTo>
                <a:lnTo>
                  <a:pt x="61232" y="891240"/>
                </a:lnTo>
                <a:lnTo>
                  <a:pt x="43182" y="846200"/>
                </a:lnTo>
                <a:lnTo>
                  <a:pt x="28058" y="798968"/>
                </a:lnTo>
                <a:lnTo>
                  <a:pt x="16020" y="749752"/>
                </a:lnTo>
                <a:lnTo>
                  <a:pt x="7225" y="698762"/>
                </a:lnTo>
                <a:lnTo>
                  <a:pt x="1832" y="646207"/>
                </a:lnTo>
                <a:lnTo>
                  <a:pt x="0" y="592296"/>
                </a:lnTo>
                <a:lnTo>
                  <a:pt x="1832" y="538385"/>
                </a:lnTo>
                <a:lnTo>
                  <a:pt x="7225" y="485830"/>
                </a:lnTo>
                <a:lnTo>
                  <a:pt x="16020" y="434840"/>
                </a:lnTo>
                <a:lnTo>
                  <a:pt x="28058" y="385625"/>
                </a:lnTo>
                <a:lnTo>
                  <a:pt x="43182" y="338393"/>
                </a:lnTo>
                <a:lnTo>
                  <a:pt x="61232" y="293353"/>
                </a:lnTo>
                <a:lnTo>
                  <a:pt x="82051" y="250715"/>
                </a:lnTo>
                <a:lnTo>
                  <a:pt x="105480" y="210687"/>
                </a:lnTo>
                <a:lnTo>
                  <a:pt x="131360" y="173479"/>
                </a:lnTo>
                <a:lnTo>
                  <a:pt x="159534" y="139300"/>
                </a:lnTo>
                <a:lnTo>
                  <a:pt x="189844" y="108359"/>
                </a:lnTo>
                <a:lnTo>
                  <a:pt x="222130" y="80865"/>
                </a:lnTo>
                <a:lnTo>
                  <a:pt x="256234" y="57028"/>
                </a:lnTo>
                <a:lnTo>
                  <a:pt x="291999" y="37055"/>
                </a:lnTo>
                <a:lnTo>
                  <a:pt x="329265" y="21157"/>
                </a:lnTo>
                <a:lnTo>
                  <a:pt x="367875" y="9542"/>
                </a:lnTo>
                <a:lnTo>
                  <a:pt x="407670" y="2420"/>
                </a:lnTo>
                <a:lnTo>
                  <a:pt x="448492" y="0"/>
                </a:lnTo>
                <a:lnTo>
                  <a:pt x="8937332" y="0"/>
                </a:lnTo>
                <a:lnTo>
                  <a:pt x="8978154" y="2420"/>
                </a:lnTo>
                <a:lnTo>
                  <a:pt x="9017949" y="9542"/>
                </a:lnTo>
                <a:lnTo>
                  <a:pt x="9056558" y="21157"/>
                </a:lnTo>
                <a:lnTo>
                  <a:pt x="9093825" y="37055"/>
                </a:lnTo>
                <a:lnTo>
                  <a:pt x="9129589" y="57028"/>
                </a:lnTo>
                <a:lnTo>
                  <a:pt x="9163694" y="80865"/>
                </a:lnTo>
                <a:lnTo>
                  <a:pt x="9195980" y="108359"/>
                </a:lnTo>
                <a:lnTo>
                  <a:pt x="9226289" y="139300"/>
                </a:lnTo>
                <a:lnTo>
                  <a:pt x="9254463" y="173479"/>
                </a:lnTo>
                <a:lnTo>
                  <a:pt x="9280344" y="210687"/>
                </a:lnTo>
                <a:lnTo>
                  <a:pt x="9303773" y="250715"/>
                </a:lnTo>
                <a:lnTo>
                  <a:pt x="9324591" y="293353"/>
                </a:lnTo>
                <a:lnTo>
                  <a:pt x="9342642" y="338393"/>
                </a:lnTo>
                <a:lnTo>
                  <a:pt x="9357765" y="385625"/>
                </a:lnTo>
                <a:lnTo>
                  <a:pt x="9369803" y="434840"/>
                </a:lnTo>
                <a:lnTo>
                  <a:pt x="9378598" y="485830"/>
                </a:lnTo>
                <a:lnTo>
                  <a:pt x="9383991" y="538385"/>
                </a:lnTo>
                <a:lnTo>
                  <a:pt x="9384202" y="544591"/>
                </a:lnTo>
                <a:lnTo>
                  <a:pt x="9384202" y="640002"/>
                </a:lnTo>
                <a:lnTo>
                  <a:pt x="9378598" y="698762"/>
                </a:lnTo>
                <a:lnTo>
                  <a:pt x="9369803" y="749752"/>
                </a:lnTo>
                <a:lnTo>
                  <a:pt x="9357765" y="798968"/>
                </a:lnTo>
                <a:lnTo>
                  <a:pt x="9342642" y="846200"/>
                </a:lnTo>
                <a:lnTo>
                  <a:pt x="9324591" y="891240"/>
                </a:lnTo>
                <a:lnTo>
                  <a:pt x="9303773" y="933878"/>
                </a:lnTo>
                <a:lnTo>
                  <a:pt x="9280344" y="973906"/>
                </a:lnTo>
                <a:lnTo>
                  <a:pt x="9254463" y="1011113"/>
                </a:lnTo>
                <a:lnTo>
                  <a:pt x="9226289" y="1045292"/>
                </a:lnTo>
                <a:lnTo>
                  <a:pt x="9195980" y="1076233"/>
                </a:lnTo>
                <a:lnTo>
                  <a:pt x="9163694" y="1103727"/>
                </a:lnTo>
                <a:lnTo>
                  <a:pt x="9129589" y="1127565"/>
                </a:lnTo>
                <a:lnTo>
                  <a:pt x="9093825" y="1147538"/>
                </a:lnTo>
                <a:lnTo>
                  <a:pt x="9056558" y="1163436"/>
                </a:lnTo>
                <a:lnTo>
                  <a:pt x="9017949" y="1175051"/>
                </a:lnTo>
                <a:lnTo>
                  <a:pt x="8978154" y="1182173"/>
                </a:lnTo>
                <a:lnTo>
                  <a:pt x="8937332" y="1184593"/>
                </a:lnTo>
                <a:close/>
              </a:path>
            </a:pathLst>
          </a:custGeom>
          <a:solidFill>
            <a:srgbClr val="0C0E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9472559" y="2019435"/>
            <a:ext cx="5224145" cy="863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0" spc="-370">
                <a:solidFill>
                  <a:srgbClr val="FAF7F1"/>
                </a:solidFill>
              </a:rPr>
              <a:t>Amendments</a:t>
            </a:r>
            <a:r>
              <a:rPr dirty="0" sz="5500" spc="-140">
                <a:solidFill>
                  <a:srgbClr val="FAF7F1"/>
                </a:solidFill>
              </a:rPr>
              <a:t> </a:t>
            </a:r>
            <a:r>
              <a:rPr dirty="0" sz="5500" spc="515">
                <a:solidFill>
                  <a:srgbClr val="FAF7F1"/>
                </a:solidFill>
              </a:rPr>
              <a:t>1-</a:t>
            </a:r>
            <a:r>
              <a:rPr dirty="0" sz="5500" spc="-25">
                <a:solidFill>
                  <a:srgbClr val="FAF7F1"/>
                </a:solidFill>
              </a:rPr>
              <a:t>10</a:t>
            </a:r>
            <a:endParaRPr sz="5500"/>
          </a:p>
        </p:txBody>
      </p:sp>
      <p:sp>
        <p:nvSpPr>
          <p:cNvPr id="18" name="object 18"/>
          <p:cNvSpPr/>
          <p:nvPr/>
        </p:nvSpPr>
        <p:spPr>
          <a:xfrm>
            <a:off x="7391693" y="5798331"/>
            <a:ext cx="9384665" cy="1184910"/>
          </a:xfrm>
          <a:custGeom>
            <a:avLst/>
            <a:gdLst/>
            <a:ahLst/>
            <a:cxnLst/>
            <a:rect l="l" t="t" r="r" b="b"/>
            <a:pathLst>
              <a:path w="9384665" h="1184909">
                <a:moveTo>
                  <a:pt x="8984789" y="1184594"/>
                </a:moveTo>
                <a:lnTo>
                  <a:pt x="401032" y="1184594"/>
                </a:lnTo>
                <a:lnTo>
                  <a:pt x="362410" y="1181882"/>
                </a:lnTo>
                <a:lnTo>
                  <a:pt x="324827" y="1173914"/>
                </a:lnTo>
                <a:lnTo>
                  <a:pt x="288450" y="1160936"/>
                </a:lnTo>
                <a:lnTo>
                  <a:pt x="253448" y="1143197"/>
                </a:lnTo>
                <a:lnTo>
                  <a:pt x="219989" y="1120946"/>
                </a:lnTo>
                <a:lnTo>
                  <a:pt x="188241" y="1094431"/>
                </a:lnTo>
                <a:lnTo>
                  <a:pt x="158372" y="1063899"/>
                </a:lnTo>
                <a:lnTo>
                  <a:pt x="130550" y="1029599"/>
                </a:lnTo>
                <a:lnTo>
                  <a:pt x="104943" y="991780"/>
                </a:lnTo>
                <a:lnTo>
                  <a:pt x="81720" y="950688"/>
                </a:lnTo>
                <a:lnTo>
                  <a:pt x="61047" y="906574"/>
                </a:lnTo>
                <a:lnTo>
                  <a:pt x="43094" y="859684"/>
                </a:lnTo>
                <a:lnTo>
                  <a:pt x="28028" y="810268"/>
                </a:lnTo>
                <a:lnTo>
                  <a:pt x="16018" y="758572"/>
                </a:lnTo>
                <a:lnTo>
                  <a:pt x="7231" y="704847"/>
                </a:lnTo>
                <a:lnTo>
                  <a:pt x="1835" y="649339"/>
                </a:lnTo>
                <a:lnTo>
                  <a:pt x="0" y="592296"/>
                </a:lnTo>
                <a:lnTo>
                  <a:pt x="1835" y="535254"/>
                </a:lnTo>
                <a:lnTo>
                  <a:pt x="7231" y="479746"/>
                </a:lnTo>
                <a:lnTo>
                  <a:pt x="16018" y="426020"/>
                </a:lnTo>
                <a:lnTo>
                  <a:pt x="28028" y="374325"/>
                </a:lnTo>
                <a:lnTo>
                  <a:pt x="43094" y="324909"/>
                </a:lnTo>
                <a:lnTo>
                  <a:pt x="61047" y="278019"/>
                </a:lnTo>
                <a:lnTo>
                  <a:pt x="81720" y="233905"/>
                </a:lnTo>
                <a:lnTo>
                  <a:pt x="104943" y="192814"/>
                </a:lnTo>
                <a:lnTo>
                  <a:pt x="130550" y="154994"/>
                </a:lnTo>
                <a:lnTo>
                  <a:pt x="158372" y="120694"/>
                </a:lnTo>
                <a:lnTo>
                  <a:pt x="188241" y="90163"/>
                </a:lnTo>
                <a:lnTo>
                  <a:pt x="219989" y="63647"/>
                </a:lnTo>
                <a:lnTo>
                  <a:pt x="253448" y="41396"/>
                </a:lnTo>
                <a:lnTo>
                  <a:pt x="288450" y="23657"/>
                </a:lnTo>
                <a:lnTo>
                  <a:pt x="324827" y="10680"/>
                </a:lnTo>
                <a:lnTo>
                  <a:pt x="362410" y="2711"/>
                </a:lnTo>
                <a:lnTo>
                  <a:pt x="401032" y="0"/>
                </a:lnTo>
                <a:lnTo>
                  <a:pt x="8984789" y="0"/>
                </a:lnTo>
                <a:lnTo>
                  <a:pt x="9023412" y="2711"/>
                </a:lnTo>
                <a:lnTo>
                  <a:pt x="9060995" y="10680"/>
                </a:lnTo>
                <a:lnTo>
                  <a:pt x="9097372" y="23657"/>
                </a:lnTo>
                <a:lnTo>
                  <a:pt x="9132374" y="41396"/>
                </a:lnTo>
                <a:lnTo>
                  <a:pt x="9165834" y="63647"/>
                </a:lnTo>
                <a:lnTo>
                  <a:pt x="9197582" y="90163"/>
                </a:lnTo>
                <a:lnTo>
                  <a:pt x="9227451" y="120694"/>
                </a:lnTo>
                <a:lnTo>
                  <a:pt x="9255273" y="154994"/>
                </a:lnTo>
                <a:lnTo>
                  <a:pt x="9280880" y="192814"/>
                </a:lnTo>
                <a:lnTo>
                  <a:pt x="9304104" y="233905"/>
                </a:lnTo>
                <a:lnTo>
                  <a:pt x="9324777" y="278019"/>
                </a:lnTo>
                <a:lnTo>
                  <a:pt x="9342730" y="324909"/>
                </a:lnTo>
                <a:lnTo>
                  <a:pt x="9357796" y="374325"/>
                </a:lnTo>
                <a:lnTo>
                  <a:pt x="9369806" y="426020"/>
                </a:lnTo>
                <a:lnTo>
                  <a:pt x="9378593" y="479746"/>
                </a:lnTo>
                <a:lnTo>
                  <a:pt x="9383989" y="535254"/>
                </a:lnTo>
                <a:lnTo>
                  <a:pt x="9384207" y="542031"/>
                </a:lnTo>
                <a:lnTo>
                  <a:pt x="9384207" y="642562"/>
                </a:lnTo>
                <a:lnTo>
                  <a:pt x="9378593" y="704847"/>
                </a:lnTo>
                <a:lnTo>
                  <a:pt x="9369806" y="758572"/>
                </a:lnTo>
                <a:lnTo>
                  <a:pt x="9357796" y="810268"/>
                </a:lnTo>
                <a:lnTo>
                  <a:pt x="9342730" y="859684"/>
                </a:lnTo>
                <a:lnTo>
                  <a:pt x="9324777" y="906574"/>
                </a:lnTo>
                <a:lnTo>
                  <a:pt x="9304104" y="950688"/>
                </a:lnTo>
                <a:lnTo>
                  <a:pt x="9280880" y="991780"/>
                </a:lnTo>
                <a:lnTo>
                  <a:pt x="9255273" y="1029599"/>
                </a:lnTo>
                <a:lnTo>
                  <a:pt x="9227451" y="1063899"/>
                </a:lnTo>
                <a:lnTo>
                  <a:pt x="9197582" y="1094431"/>
                </a:lnTo>
                <a:lnTo>
                  <a:pt x="9165834" y="1120946"/>
                </a:lnTo>
                <a:lnTo>
                  <a:pt x="9132374" y="1143197"/>
                </a:lnTo>
                <a:lnTo>
                  <a:pt x="9097372" y="1160936"/>
                </a:lnTo>
                <a:lnTo>
                  <a:pt x="9060995" y="1173914"/>
                </a:lnTo>
                <a:lnTo>
                  <a:pt x="9023412" y="1181882"/>
                </a:lnTo>
                <a:lnTo>
                  <a:pt x="8984789" y="1184594"/>
                </a:lnTo>
                <a:close/>
              </a:path>
            </a:pathLst>
          </a:custGeom>
          <a:solidFill>
            <a:srgbClr val="0C0E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7378993" y="3110960"/>
            <a:ext cx="8900795" cy="16827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42200"/>
              </a:lnSpc>
              <a:spcBef>
                <a:spcPts val="95"/>
              </a:spcBef>
            </a:pP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40" b="1">
                <a:solidFill>
                  <a:srgbClr val="3A2E2A"/>
                </a:solidFill>
                <a:latin typeface="Verdana"/>
                <a:cs typeface="Verdana"/>
              </a:rPr>
              <a:t>first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450" b="1">
                <a:solidFill>
                  <a:srgbClr val="3A2E2A"/>
                </a:solidFill>
                <a:latin typeface="Verdana"/>
                <a:cs typeface="Verdana"/>
              </a:rPr>
              <a:t>10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Amendments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20" b="1">
                <a:solidFill>
                  <a:srgbClr val="3A2E2A"/>
                </a:solidFill>
                <a:latin typeface="Verdana"/>
                <a:cs typeface="Verdana"/>
              </a:rPr>
              <a:t>are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70" b="1">
                <a:solidFill>
                  <a:srgbClr val="3A2E2A"/>
                </a:solidFill>
                <a:latin typeface="Verdana"/>
                <a:cs typeface="Verdana"/>
              </a:rPr>
              <a:t>called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80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50" b="1">
                <a:solidFill>
                  <a:srgbClr val="91170C"/>
                </a:solidFill>
                <a:latin typeface="Verdana"/>
                <a:cs typeface="Verdana"/>
              </a:rPr>
              <a:t>Bill</a:t>
            </a:r>
            <a:r>
              <a:rPr dirty="0" sz="2550" spc="-254" b="1">
                <a:solidFill>
                  <a:srgbClr val="91170C"/>
                </a:solidFill>
                <a:latin typeface="Verdana"/>
                <a:cs typeface="Verdana"/>
              </a:rPr>
              <a:t> </a:t>
            </a:r>
            <a:r>
              <a:rPr dirty="0" sz="2550" spc="-140" b="1">
                <a:solidFill>
                  <a:srgbClr val="91170C"/>
                </a:solidFill>
                <a:latin typeface="Verdana"/>
                <a:cs typeface="Verdana"/>
              </a:rPr>
              <a:t>of</a:t>
            </a:r>
            <a:r>
              <a:rPr dirty="0" sz="2550" spc="-254" b="1">
                <a:solidFill>
                  <a:srgbClr val="91170C"/>
                </a:solidFill>
                <a:latin typeface="Verdana"/>
                <a:cs typeface="Verdana"/>
              </a:rPr>
              <a:t> </a:t>
            </a:r>
            <a:r>
              <a:rPr dirty="0" sz="2550" spc="-229" b="1">
                <a:solidFill>
                  <a:srgbClr val="91170C"/>
                </a:solidFill>
                <a:latin typeface="Verdana"/>
                <a:cs typeface="Verdana"/>
              </a:rPr>
              <a:t>Rights</a:t>
            </a:r>
            <a:r>
              <a:rPr dirty="0" sz="2550" spc="-254" b="1">
                <a:solidFill>
                  <a:srgbClr val="91170C"/>
                </a:solidFill>
                <a:latin typeface="Verdana"/>
                <a:cs typeface="Verdana"/>
              </a:rPr>
              <a:t> </a:t>
            </a:r>
            <a:r>
              <a:rPr dirty="0" sz="2550" spc="-55" b="1">
                <a:solidFill>
                  <a:srgbClr val="3A2E2A"/>
                </a:solidFill>
                <a:latin typeface="Verdana"/>
                <a:cs typeface="Verdana"/>
              </a:rPr>
              <a:t>and </a:t>
            </a:r>
            <a:r>
              <a:rPr dirty="0" sz="2550" spc="-285" b="1">
                <a:solidFill>
                  <a:srgbClr val="3A2E2A"/>
                </a:solidFill>
                <a:latin typeface="Verdana"/>
                <a:cs typeface="Verdana"/>
              </a:rPr>
              <a:t>were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20" b="1">
                <a:solidFill>
                  <a:srgbClr val="3A2E2A"/>
                </a:solidFill>
                <a:latin typeface="Verdana"/>
                <a:cs typeface="Verdana"/>
              </a:rPr>
              <a:t>added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25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80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50" b="1">
                <a:solidFill>
                  <a:srgbClr val="3A2E2A"/>
                </a:solidFill>
                <a:latin typeface="Verdana"/>
                <a:cs typeface="Verdana"/>
              </a:rPr>
              <a:t>Constitution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60" b="1">
                <a:solidFill>
                  <a:srgbClr val="3A2E2A"/>
                </a:solidFill>
                <a:latin typeface="Verdana"/>
                <a:cs typeface="Verdana"/>
              </a:rPr>
              <a:t>in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480" b="1">
                <a:solidFill>
                  <a:srgbClr val="3A2E2A"/>
                </a:solidFill>
                <a:latin typeface="Verdana"/>
                <a:cs typeface="Verdana"/>
              </a:rPr>
              <a:t>1789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25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90" b="1">
                <a:solidFill>
                  <a:srgbClr val="3A2E2A"/>
                </a:solidFill>
                <a:latin typeface="Verdana"/>
                <a:cs typeface="Verdana"/>
              </a:rPr>
              <a:t>safeguard </a:t>
            </a:r>
            <a:r>
              <a:rPr dirty="0" sz="2550" spc="-185" b="1">
                <a:solidFill>
                  <a:srgbClr val="3A2E2A"/>
                </a:solidFill>
                <a:latin typeface="Verdana"/>
                <a:cs typeface="Verdana"/>
              </a:rPr>
              <a:t>individual</a:t>
            </a:r>
            <a:r>
              <a:rPr dirty="0" sz="2550" spc="-20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80" b="1">
                <a:solidFill>
                  <a:srgbClr val="3A2E2A"/>
                </a:solidFill>
                <a:latin typeface="Verdana"/>
                <a:cs typeface="Verdana"/>
              </a:rPr>
              <a:t>liberties.</a:t>
            </a:r>
            <a:endParaRPr sz="2550">
              <a:latin typeface="Verdana"/>
              <a:cs typeface="Verdan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5764" y="555892"/>
            <a:ext cx="5184266" cy="4027108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7378993" y="5906313"/>
            <a:ext cx="9384030" cy="27724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6670">
              <a:lnSpc>
                <a:spcPct val="100000"/>
              </a:lnSpc>
              <a:spcBef>
                <a:spcPts val="100"/>
              </a:spcBef>
            </a:pPr>
            <a:r>
              <a:rPr dirty="0" sz="5500" spc="-370">
                <a:solidFill>
                  <a:srgbClr val="FAF7F1"/>
                </a:solidFill>
                <a:latin typeface="Cambria"/>
                <a:cs typeface="Cambria"/>
              </a:rPr>
              <a:t>Amendments</a:t>
            </a:r>
            <a:r>
              <a:rPr dirty="0" sz="5500" spc="-140">
                <a:solidFill>
                  <a:srgbClr val="FAF7F1"/>
                </a:solidFill>
                <a:latin typeface="Cambria"/>
                <a:cs typeface="Cambria"/>
              </a:rPr>
              <a:t> </a:t>
            </a:r>
            <a:r>
              <a:rPr dirty="0" sz="5500" spc="310">
                <a:solidFill>
                  <a:srgbClr val="FAF7F1"/>
                </a:solidFill>
                <a:latin typeface="Cambria"/>
                <a:cs typeface="Cambria"/>
              </a:rPr>
              <a:t>11-</a:t>
            </a:r>
            <a:r>
              <a:rPr dirty="0" sz="5500" spc="-25">
                <a:solidFill>
                  <a:srgbClr val="FAF7F1"/>
                </a:solidFill>
                <a:latin typeface="Cambria"/>
                <a:cs typeface="Cambria"/>
              </a:rPr>
              <a:t>27</a:t>
            </a:r>
            <a:endParaRPr sz="5500">
              <a:latin typeface="Cambria"/>
              <a:cs typeface="Cambria"/>
            </a:endParaRPr>
          </a:p>
          <a:p>
            <a:pPr marL="12700" marR="5080">
              <a:lnSpc>
                <a:spcPct val="142200"/>
              </a:lnSpc>
              <a:spcBef>
                <a:spcPts val="1970"/>
              </a:spcBef>
            </a:pP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Amendments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570" b="1">
                <a:solidFill>
                  <a:srgbClr val="3A2E2A"/>
                </a:solidFill>
                <a:latin typeface="Verdana"/>
                <a:cs typeface="Verdana"/>
              </a:rPr>
              <a:t>11-</a:t>
            </a:r>
            <a:r>
              <a:rPr dirty="0" sz="2550" spc="-330" b="1">
                <a:solidFill>
                  <a:srgbClr val="3A2E2A"/>
                </a:solidFill>
                <a:latin typeface="Verdana"/>
                <a:cs typeface="Verdana"/>
              </a:rPr>
              <a:t>28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have </a:t>
            </a:r>
            <a:r>
              <a:rPr dirty="0" sz="2550" spc="-210" b="1">
                <a:solidFill>
                  <a:srgbClr val="3A2E2A"/>
                </a:solidFill>
                <a:latin typeface="Verdana"/>
                <a:cs typeface="Verdana"/>
              </a:rPr>
              <a:t>each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29" b="1">
                <a:solidFill>
                  <a:srgbClr val="3A2E2A"/>
                </a:solidFill>
                <a:latin typeface="Verdana"/>
                <a:cs typeface="Verdana"/>
              </a:rPr>
              <a:t>been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45" b="1">
                <a:solidFill>
                  <a:srgbClr val="3A2E2A"/>
                </a:solidFill>
                <a:latin typeface="Verdana"/>
                <a:cs typeface="Verdana"/>
              </a:rPr>
              <a:t>passed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29" b="1">
                <a:solidFill>
                  <a:srgbClr val="3A2E2A"/>
                </a:solidFill>
                <a:latin typeface="Verdana"/>
                <a:cs typeface="Verdana"/>
              </a:rPr>
              <a:t>over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80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years </a:t>
            </a:r>
            <a:r>
              <a:rPr dirty="0" sz="2550" spc="-25" b="1">
                <a:solidFill>
                  <a:srgbClr val="3A2E2A"/>
                </a:solidFill>
                <a:latin typeface="Verdana"/>
                <a:cs typeface="Verdana"/>
              </a:rPr>
              <a:t>to </a:t>
            </a:r>
            <a:r>
              <a:rPr dirty="0" sz="2550" spc="-240" b="1">
                <a:solidFill>
                  <a:srgbClr val="3A2E2A"/>
                </a:solidFill>
                <a:latin typeface="Verdana"/>
                <a:cs typeface="Verdana"/>
              </a:rPr>
              <a:t>change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80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50" b="1">
                <a:solidFill>
                  <a:srgbClr val="3A2E2A"/>
                </a:solidFill>
                <a:latin typeface="Verdana"/>
                <a:cs typeface="Verdana"/>
              </a:rPr>
              <a:t>Constitution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60" b="1">
                <a:solidFill>
                  <a:srgbClr val="3A2E2A"/>
                </a:solidFill>
                <a:latin typeface="Verdana"/>
                <a:cs typeface="Verdana"/>
              </a:rPr>
              <a:t>in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80" b="1">
                <a:solidFill>
                  <a:srgbClr val="3A2E2A"/>
                </a:solidFill>
                <a:latin typeface="Verdana"/>
                <a:cs typeface="Verdana"/>
              </a:rPr>
              <a:t>some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345" b="1">
                <a:solidFill>
                  <a:srgbClr val="3A2E2A"/>
                </a:solidFill>
                <a:latin typeface="Verdana"/>
                <a:cs typeface="Verdana"/>
              </a:rPr>
              <a:t>way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25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29" b="1">
                <a:solidFill>
                  <a:srgbClr val="3A2E2A"/>
                </a:solidFill>
                <a:latin typeface="Verdana"/>
                <a:cs typeface="Verdana"/>
              </a:rPr>
              <a:t>meet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80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550" spc="-25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35" b="1">
                <a:solidFill>
                  <a:srgbClr val="3A2E2A"/>
                </a:solidFill>
                <a:latin typeface="Verdana"/>
                <a:cs typeface="Verdana"/>
              </a:rPr>
              <a:t>needs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5" b="1">
                <a:solidFill>
                  <a:srgbClr val="3A2E2A"/>
                </a:solidFill>
                <a:latin typeface="Verdana"/>
                <a:cs typeface="Verdana"/>
              </a:rPr>
              <a:t>of </a:t>
            </a:r>
            <a:r>
              <a:rPr dirty="0" sz="2550" spc="-180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25" b="1">
                <a:solidFill>
                  <a:srgbClr val="3A2E2A"/>
                </a:solidFill>
                <a:latin typeface="Verdana"/>
                <a:cs typeface="Verdana"/>
              </a:rPr>
              <a:t>American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235" b="1">
                <a:solidFill>
                  <a:srgbClr val="3A2E2A"/>
                </a:solidFill>
                <a:latin typeface="Verdana"/>
                <a:cs typeface="Verdana"/>
              </a:rPr>
              <a:t>government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45" b="1">
                <a:solidFill>
                  <a:srgbClr val="3A2E2A"/>
                </a:solidFill>
                <a:latin typeface="Verdana"/>
                <a:cs typeface="Verdana"/>
              </a:rPr>
              <a:t>at</a:t>
            </a:r>
            <a:r>
              <a:rPr dirty="0" sz="255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80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550" spc="-25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550" spc="-10" b="1">
                <a:solidFill>
                  <a:srgbClr val="3A2E2A"/>
                </a:solidFill>
                <a:latin typeface="Verdana"/>
                <a:cs typeface="Verdana"/>
              </a:rPr>
              <a:t>time.</a:t>
            </a:r>
            <a:endParaRPr sz="2550">
              <a:latin typeface="Verdana"/>
              <a:cs typeface="Verdan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31883" y="5437707"/>
            <a:ext cx="3568433" cy="30734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438418" y="1028699"/>
            <a:ext cx="941069" cy="897255"/>
          </a:xfrm>
          <a:custGeom>
            <a:avLst/>
            <a:gdLst/>
            <a:ahLst/>
            <a:cxnLst/>
            <a:rect l="l" t="t" r="r" b="b"/>
            <a:pathLst>
              <a:path w="941069" h="897255">
                <a:moveTo>
                  <a:pt x="581549" y="342568"/>
                </a:moveTo>
                <a:lnTo>
                  <a:pt x="359415" y="342568"/>
                </a:lnTo>
                <a:lnTo>
                  <a:pt x="470481" y="0"/>
                </a:lnTo>
                <a:lnTo>
                  <a:pt x="581549" y="342568"/>
                </a:lnTo>
                <a:close/>
              </a:path>
              <a:path w="941069" h="897255">
                <a:moveTo>
                  <a:pt x="179708" y="896856"/>
                </a:moveTo>
                <a:lnTo>
                  <a:pt x="290774" y="554288"/>
                </a:lnTo>
                <a:lnTo>
                  <a:pt x="0" y="342568"/>
                </a:lnTo>
                <a:lnTo>
                  <a:pt x="940964" y="342568"/>
                </a:lnTo>
                <a:lnTo>
                  <a:pt x="650190" y="554288"/>
                </a:lnTo>
                <a:lnTo>
                  <a:pt x="692613" y="685138"/>
                </a:lnTo>
                <a:lnTo>
                  <a:pt x="470481" y="685138"/>
                </a:lnTo>
                <a:lnTo>
                  <a:pt x="179708" y="896856"/>
                </a:lnTo>
                <a:close/>
              </a:path>
              <a:path w="941069" h="897255">
                <a:moveTo>
                  <a:pt x="761256" y="896856"/>
                </a:moveTo>
                <a:lnTo>
                  <a:pt x="470481" y="685138"/>
                </a:lnTo>
                <a:lnTo>
                  <a:pt x="692613" y="685138"/>
                </a:lnTo>
                <a:lnTo>
                  <a:pt x="761256" y="896856"/>
                </a:lnTo>
                <a:close/>
              </a:path>
            </a:pathLst>
          </a:custGeom>
          <a:solidFill>
            <a:srgbClr val="91170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28699" y="896662"/>
            <a:ext cx="941069" cy="897255"/>
          </a:xfrm>
          <a:custGeom>
            <a:avLst/>
            <a:gdLst/>
            <a:ahLst/>
            <a:cxnLst/>
            <a:rect l="l" t="t" r="r" b="b"/>
            <a:pathLst>
              <a:path w="941069" h="897255">
                <a:moveTo>
                  <a:pt x="581548" y="342568"/>
                </a:moveTo>
                <a:lnTo>
                  <a:pt x="359416" y="342568"/>
                </a:lnTo>
                <a:lnTo>
                  <a:pt x="470482" y="0"/>
                </a:lnTo>
                <a:lnTo>
                  <a:pt x="581548" y="342568"/>
                </a:lnTo>
                <a:close/>
              </a:path>
              <a:path w="941069" h="897255">
                <a:moveTo>
                  <a:pt x="179708" y="896856"/>
                </a:moveTo>
                <a:lnTo>
                  <a:pt x="290774" y="554288"/>
                </a:lnTo>
                <a:lnTo>
                  <a:pt x="0" y="342568"/>
                </a:lnTo>
                <a:lnTo>
                  <a:pt x="940964" y="342568"/>
                </a:lnTo>
                <a:lnTo>
                  <a:pt x="650190" y="554288"/>
                </a:lnTo>
                <a:lnTo>
                  <a:pt x="692613" y="685138"/>
                </a:lnTo>
                <a:lnTo>
                  <a:pt x="470482" y="685138"/>
                </a:lnTo>
                <a:lnTo>
                  <a:pt x="179708" y="896856"/>
                </a:lnTo>
                <a:close/>
              </a:path>
              <a:path w="941069" h="897255">
                <a:moveTo>
                  <a:pt x="761256" y="896856"/>
                </a:moveTo>
                <a:lnTo>
                  <a:pt x="470482" y="685138"/>
                </a:lnTo>
                <a:lnTo>
                  <a:pt x="692613" y="685138"/>
                </a:lnTo>
                <a:lnTo>
                  <a:pt x="761256" y="896856"/>
                </a:lnTo>
                <a:close/>
              </a:path>
            </a:pathLst>
          </a:custGeom>
          <a:solidFill>
            <a:srgbClr val="91170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9664" y="3000743"/>
            <a:ext cx="14382749" cy="60791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69664" y="1345091"/>
            <a:ext cx="14468474" cy="94297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8" y="937762"/>
              <a:ext cx="538126" cy="146050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890371" y="2417101"/>
            <a:ext cx="58419" cy="2318385"/>
          </a:xfrm>
          <a:custGeom>
            <a:avLst/>
            <a:gdLst/>
            <a:ahLst/>
            <a:cxnLst/>
            <a:rect l="l" t="t" r="r" b="b"/>
            <a:pathLst>
              <a:path w="58419" h="2318385">
                <a:moveTo>
                  <a:pt x="13830" y="12903"/>
                </a:moveTo>
                <a:lnTo>
                  <a:pt x="8318" y="12903"/>
                </a:lnTo>
                <a:lnTo>
                  <a:pt x="8318" y="14173"/>
                </a:lnTo>
                <a:lnTo>
                  <a:pt x="0" y="14173"/>
                </a:lnTo>
                <a:lnTo>
                  <a:pt x="0" y="2317953"/>
                </a:lnTo>
                <a:lnTo>
                  <a:pt x="13830" y="2317953"/>
                </a:lnTo>
                <a:lnTo>
                  <a:pt x="13830" y="14173"/>
                </a:lnTo>
                <a:lnTo>
                  <a:pt x="13830" y="12903"/>
                </a:lnTo>
                <a:close/>
              </a:path>
              <a:path w="58419" h="2318385">
                <a:moveTo>
                  <a:pt x="58115" y="0"/>
                </a:moveTo>
                <a:lnTo>
                  <a:pt x="48945" y="3594"/>
                </a:lnTo>
                <a:lnTo>
                  <a:pt x="44284" y="5181"/>
                </a:lnTo>
                <a:lnTo>
                  <a:pt x="44284" y="2317508"/>
                </a:lnTo>
                <a:lnTo>
                  <a:pt x="58115" y="2317508"/>
                </a:lnTo>
                <a:lnTo>
                  <a:pt x="58115" y="0"/>
                </a:lnTo>
                <a:close/>
              </a:path>
            </a:pathLst>
          </a:custGeom>
          <a:solidFill>
            <a:srgbClr val="91170C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1034672" y="619717"/>
            <a:ext cx="3797300" cy="539750"/>
            <a:chOff x="1034672" y="619717"/>
            <a:chExt cx="3797300" cy="5397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4672" y="619717"/>
              <a:ext cx="1459894" cy="53971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513901" y="793571"/>
              <a:ext cx="2317750" cy="58419"/>
            </a:xfrm>
            <a:custGeom>
              <a:avLst/>
              <a:gdLst/>
              <a:ahLst/>
              <a:cxnLst/>
              <a:rect l="l" t="t" r="r" b="b"/>
              <a:pathLst>
                <a:path w="2317750" h="58419">
                  <a:moveTo>
                    <a:pt x="2317508" y="44284"/>
                  </a:moveTo>
                  <a:lnTo>
                    <a:pt x="5181" y="44284"/>
                  </a:lnTo>
                  <a:lnTo>
                    <a:pt x="3657" y="48945"/>
                  </a:lnTo>
                  <a:lnTo>
                    <a:pt x="1917" y="53555"/>
                  </a:lnTo>
                  <a:lnTo>
                    <a:pt x="0" y="58102"/>
                  </a:lnTo>
                  <a:lnTo>
                    <a:pt x="2317508" y="58102"/>
                  </a:lnTo>
                  <a:lnTo>
                    <a:pt x="2317508" y="44284"/>
                  </a:lnTo>
                  <a:close/>
                </a:path>
                <a:path w="2317750" h="58419">
                  <a:moveTo>
                    <a:pt x="2317508" y="0"/>
                  </a:moveTo>
                  <a:lnTo>
                    <a:pt x="14566" y="0"/>
                  </a:lnTo>
                  <a:lnTo>
                    <a:pt x="14160" y="4610"/>
                  </a:lnTo>
                  <a:lnTo>
                    <a:pt x="12763" y="13576"/>
                  </a:lnTo>
                  <a:lnTo>
                    <a:pt x="2317508" y="13576"/>
                  </a:lnTo>
                  <a:lnTo>
                    <a:pt x="2317508" y="0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13637387" y="619470"/>
            <a:ext cx="4115435" cy="4115435"/>
            <a:chOff x="13637387" y="619470"/>
            <a:chExt cx="4115435" cy="411543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974172" y="619470"/>
              <a:ext cx="1460500" cy="53812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637387" y="793571"/>
              <a:ext cx="2318385" cy="58419"/>
            </a:xfrm>
            <a:custGeom>
              <a:avLst/>
              <a:gdLst/>
              <a:ahLst/>
              <a:cxnLst/>
              <a:rect l="l" t="t" r="r" b="b"/>
              <a:pathLst>
                <a:path w="2318384" h="58419">
                  <a:moveTo>
                    <a:pt x="2305050" y="8305"/>
                  </a:moveTo>
                  <a:lnTo>
                    <a:pt x="2303780" y="8305"/>
                  </a:lnTo>
                  <a:lnTo>
                    <a:pt x="2303780" y="0"/>
                  </a:lnTo>
                  <a:lnTo>
                    <a:pt x="0" y="0"/>
                  </a:lnTo>
                  <a:lnTo>
                    <a:pt x="0" y="13830"/>
                  </a:lnTo>
                  <a:lnTo>
                    <a:pt x="2303780" y="13830"/>
                  </a:lnTo>
                  <a:lnTo>
                    <a:pt x="2305050" y="13830"/>
                  </a:lnTo>
                  <a:lnTo>
                    <a:pt x="2305050" y="8305"/>
                  </a:lnTo>
                  <a:close/>
                </a:path>
                <a:path w="2318384" h="58419">
                  <a:moveTo>
                    <a:pt x="2317953" y="58102"/>
                  </a:moveTo>
                  <a:lnTo>
                    <a:pt x="2314359" y="48945"/>
                  </a:lnTo>
                  <a:lnTo>
                    <a:pt x="2312759" y="44284"/>
                  </a:lnTo>
                  <a:lnTo>
                    <a:pt x="444" y="44284"/>
                  </a:lnTo>
                  <a:lnTo>
                    <a:pt x="444" y="58102"/>
                  </a:lnTo>
                  <a:lnTo>
                    <a:pt x="2317953" y="58102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13001" y="937855"/>
              <a:ext cx="539715" cy="145989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520755" y="2417101"/>
              <a:ext cx="58419" cy="2317750"/>
            </a:xfrm>
            <a:custGeom>
              <a:avLst/>
              <a:gdLst/>
              <a:ahLst/>
              <a:cxnLst/>
              <a:rect l="l" t="t" r="r" b="b"/>
              <a:pathLst>
                <a:path w="58419" h="2317750">
                  <a:moveTo>
                    <a:pt x="13830" y="5181"/>
                  </a:moveTo>
                  <a:lnTo>
                    <a:pt x="9169" y="3644"/>
                  </a:lnTo>
                  <a:lnTo>
                    <a:pt x="4559" y="1917"/>
                  </a:lnTo>
                  <a:lnTo>
                    <a:pt x="0" y="0"/>
                  </a:lnTo>
                  <a:lnTo>
                    <a:pt x="0" y="2317508"/>
                  </a:lnTo>
                  <a:lnTo>
                    <a:pt x="13830" y="2317508"/>
                  </a:lnTo>
                  <a:lnTo>
                    <a:pt x="13830" y="5181"/>
                  </a:lnTo>
                  <a:close/>
                </a:path>
                <a:path w="58419" h="2317750">
                  <a:moveTo>
                    <a:pt x="58115" y="14566"/>
                  </a:moveTo>
                  <a:lnTo>
                    <a:pt x="53505" y="14160"/>
                  </a:lnTo>
                  <a:lnTo>
                    <a:pt x="44526" y="12750"/>
                  </a:lnTo>
                  <a:lnTo>
                    <a:pt x="44526" y="2317508"/>
                  </a:lnTo>
                  <a:lnTo>
                    <a:pt x="58115" y="2317508"/>
                  </a:lnTo>
                  <a:lnTo>
                    <a:pt x="58115" y="14566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13637834" y="5679654"/>
            <a:ext cx="4115435" cy="4115435"/>
            <a:chOff x="13637834" y="5679654"/>
            <a:chExt cx="4115435" cy="411543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214836" y="8016438"/>
              <a:ext cx="538126" cy="14605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520754" y="5679655"/>
              <a:ext cx="58419" cy="2318385"/>
            </a:xfrm>
            <a:custGeom>
              <a:avLst/>
              <a:gdLst/>
              <a:ahLst/>
              <a:cxnLst/>
              <a:rect l="l" t="t" r="r" b="b"/>
              <a:pathLst>
                <a:path w="58419" h="2318384">
                  <a:moveTo>
                    <a:pt x="13830" y="457"/>
                  </a:moveTo>
                  <a:lnTo>
                    <a:pt x="0" y="457"/>
                  </a:lnTo>
                  <a:lnTo>
                    <a:pt x="0" y="2317953"/>
                  </a:lnTo>
                  <a:lnTo>
                    <a:pt x="9169" y="2314359"/>
                  </a:lnTo>
                  <a:lnTo>
                    <a:pt x="13830" y="2312771"/>
                  </a:lnTo>
                  <a:lnTo>
                    <a:pt x="13830" y="457"/>
                  </a:lnTo>
                  <a:close/>
                </a:path>
                <a:path w="58419" h="2318384">
                  <a:moveTo>
                    <a:pt x="58115" y="0"/>
                  </a:moveTo>
                  <a:lnTo>
                    <a:pt x="44284" y="0"/>
                  </a:lnTo>
                  <a:lnTo>
                    <a:pt x="44284" y="2303780"/>
                  </a:lnTo>
                  <a:lnTo>
                    <a:pt x="44284" y="2305050"/>
                  </a:lnTo>
                  <a:lnTo>
                    <a:pt x="49796" y="2305050"/>
                  </a:lnTo>
                  <a:lnTo>
                    <a:pt x="49796" y="2303780"/>
                  </a:lnTo>
                  <a:lnTo>
                    <a:pt x="58115" y="2303780"/>
                  </a:lnTo>
                  <a:lnTo>
                    <a:pt x="58115" y="0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974684" y="9255268"/>
              <a:ext cx="1459894" cy="53971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3637831" y="9563036"/>
              <a:ext cx="2317750" cy="58419"/>
            </a:xfrm>
            <a:custGeom>
              <a:avLst/>
              <a:gdLst/>
              <a:ahLst/>
              <a:cxnLst/>
              <a:rect l="l" t="t" r="r" b="b"/>
              <a:pathLst>
                <a:path w="2317750" h="58420">
                  <a:moveTo>
                    <a:pt x="2304745" y="44526"/>
                  </a:moveTo>
                  <a:lnTo>
                    <a:pt x="0" y="44526"/>
                  </a:lnTo>
                  <a:lnTo>
                    <a:pt x="0" y="58115"/>
                  </a:lnTo>
                  <a:lnTo>
                    <a:pt x="2302929" y="58115"/>
                  </a:lnTo>
                  <a:lnTo>
                    <a:pt x="2303348" y="53505"/>
                  </a:lnTo>
                  <a:lnTo>
                    <a:pt x="2304745" y="44526"/>
                  </a:lnTo>
                  <a:close/>
                </a:path>
                <a:path w="2317750" h="58420">
                  <a:moveTo>
                    <a:pt x="2317508" y="0"/>
                  </a:moveTo>
                  <a:lnTo>
                    <a:pt x="0" y="0"/>
                  </a:lnTo>
                  <a:lnTo>
                    <a:pt x="0" y="13830"/>
                  </a:lnTo>
                  <a:lnTo>
                    <a:pt x="2312314" y="13830"/>
                  </a:lnTo>
                  <a:lnTo>
                    <a:pt x="2313851" y="9156"/>
                  </a:lnTo>
                  <a:lnTo>
                    <a:pt x="2315578" y="4546"/>
                  </a:lnTo>
                  <a:lnTo>
                    <a:pt x="2317508" y="0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" name="object 19"/>
          <p:cNvGrpSpPr/>
          <p:nvPr/>
        </p:nvGrpSpPr>
        <p:grpSpPr>
          <a:xfrm>
            <a:off x="716535" y="1297332"/>
            <a:ext cx="8557260" cy="8498205"/>
            <a:chOff x="716535" y="1297332"/>
            <a:chExt cx="8557260" cy="8498205"/>
          </a:xfrm>
        </p:grpSpPr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4579" y="9257104"/>
              <a:ext cx="1460500" cy="53812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513901" y="9563036"/>
              <a:ext cx="2318385" cy="58419"/>
            </a:xfrm>
            <a:custGeom>
              <a:avLst/>
              <a:gdLst/>
              <a:ahLst/>
              <a:cxnLst/>
              <a:rect l="l" t="t" r="r" b="b"/>
              <a:pathLst>
                <a:path w="2318385" h="58420">
                  <a:moveTo>
                    <a:pt x="2317508" y="0"/>
                  </a:moveTo>
                  <a:lnTo>
                    <a:pt x="0" y="0"/>
                  </a:lnTo>
                  <a:lnTo>
                    <a:pt x="3594" y="9156"/>
                  </a:lnTo>
                  <a:lnTo>
                    <a:pt x="5181" y="13830"/>
                  </a:lnTo>
                  <a:lnTo>
                    <a:pt x="2317508" y="13830"/>
                  </a:lnTo>
                  <a:lnTo>
                    <a:pt x="2317508" y="0"/>
                  </a:lnTo>
                  <a:close/>
                </a:path>
                <a:path w="2318385" h="58420">
                  <a:moveTo>
                    <a:pt x="2317953" y="44284"/>
                  </a:moveTo>
                  <a:lnTo>
                    <a:pt x="14173" y="44284"/>
                  </a:lnTo>
                  <a:lnTo>
                    <a:pt x="12903" y="44284"/>
                  </a:lnTo>
                  <a:lnTo>
                    <a:pt x="12903" y="49796"/>
                  </a:lnTo>
                  <a:lnTo>
                    <a:pt x="14173" y="49796"/>
                  </a:lnTo>
                  <a:lnTo>
                    <a:pt x="14173" y="58115"/>
                  </a:lnTo>
                  <a:lnTo>
                    <a:pt x="2317953" y="58115"/>
                  </a:lnTo>
                  <a:lnTo>
                    <a:pt x="2317953" y="44284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6535" y="8016951"/>
              <a:ext cx="539715" cy="145989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90371" y="5680112"/>
              <a:ext cx="58419" cy="2317750"/>
            </a:xfrm>
            <a:custGeom>
              <a:avLst/>
              <a:gdLst/>
              <a:ahLst/>
              <a:cxnLst/>
              <a:rect l="l" t="t" r="r" b="b"/>
              <a:pathLst>
                <a:path w="58419" h="2317750">
                  <a:moveTo>
                    <a:pt x="13576" y="0"/>
                  </a:moveTo>
                  <a:lnTo>
                    <a:pt x="0" y="0"/>
                  </a:lnTo>
                  <a:lnTo>
                    <a:pt x="0" y="2302929"/>
                  </a:lnTo>
                  <a:lnTo>
                    <a:pt x="4610" y="2303348"/>
                  </a:lnTo>
                  <a:lnTo>
                    <a:pt x="13576" y="2304745"/>
                  </a:lnTo>
                  <a:lnTo>
                    <a:pt x="13576" y="0"/>
                  </a:lnTo>
                  <a:close/>
                </a:path>
                <a:path w="58419" h="2317750">
                  <a:moveTo>
                    <a:pt x="58115" y="0"/>
                  </a:moveTo>
                  <a:lnTo>
                    <a:pt x="44284" y="0"/>
                  </a:lnTo>
                  <a:lnTo>
                    <a:pt x="44284" y="2312314"/>
                  </a:lnTo>
                  <a:lnTo>
                    <a:pt x="48945" y="2313851"/>
                  </a:lnTo>
                  <a:lnTo>
                    <a:pt x="53555" y="2315578"/>
                  </a:lnTo>
                  <a:lnTo>
                    <a:pt x="58115" y="2317496"/>
                  </a:lnTo>
                  <a:lnTo>
                    <a:pt x="58115" y="0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39462" y="1297332"/>
              <a:ext cx="7734299" cy="7734299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0117688" y="2247201"/>
            <a:ext cx="6296025" cy="47078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16399"/>
              </a:lnSpc>
              <a:spcBef>
                <a:spcPts val="95"/>
              </a:spcBef>
            </a:pPr>
            <a:r>
              <a:rPr dirty="0" sz="6600" spc="-1150">
                <a:solidFill>
                  <a:srgbClr val="0C0E58"/>
                </a:solidFill>
                <a:latin typeface="Cambria"/>
                <a:cs typeface="Cambria"/>
              </a:rPr>
              <a:t>NOW</a:t>
            </a:r>
            <a:r>
              <a:rPr dirty="0" sz="6600" spc="-470">
                <a:solidFill>
                  <a:srgbClr val="0C0E58"/>
                </a:solidFill>
                <a:latin typeface="Cambria"/>
                <a:cs typeface="Cambria"/>
              </a:rPr>
              <a:t> </a:t>
            </a:r>
            <a:r>
              <a:rPr dirty="0" sz="6600" spc="-955">
                <a:solidFill>
                  <a:srgbClr val="0C0E58"/>
                </a:solidFill>
                <a:latin typeface="Cambria"/>
                <a:cs typeface="Cambria"/>
              </a:rPr>
              <a:t>CHECK</a:t>
            </a:r>
            <a:r>
              <a:rPr dirty="0" sz="6600" spc="-465">
                <a:solidFill>
                  <a:srgbClr val="0C0E58"/>
                </a:solidFill>
                <a:latin typeface="Cambria"/>
                <a:cs typeface="Cambria"/>
              </a:rPr>
              <a:t> </a:t>
            </a:r>
            <a:r>
              <a:rPr dirty="0" sz="6600" spc="-975">
                <a:solidFill>
                  <a:srgbClr val="0C0E58"/>
                </a:solidFill>
                <a:latin typeface="Cambria"/>
                <a:cs typeface="Cambria"/>
              </a:rPr>
              <a:t>OUT</a:t>
            </a:r>
            <a:r>
              <a:rPr dirty="0" sz="6600" spc="-465">
                <a:solidFill>
                  <a:srgbClr val="0C0E58"/>
                </a:solidFill>
                <a:latin typeface="Cambria"/>
                <a:cs typeface="Cambria"/>
              </a:rPr>
              <a:t> </a:t>
            </a:r>
            <a:r>
              <a:rPr dirty="0" sz="6600" spc="-830">
                <a:solidFill>
                  <a:srgbClr val="0C0E58"/>
                </a:solidFill>
                <a:latin typeface="Cambria"/>
                <a:cs typeface="Cambria"/>
              </a:rPr>
              <a:t>THE </a:t>
            </a:r>
            <a:r>
              <a:rPr dirty="0" sz="6600" spc="-935">
                <a:solidFill>
                  <a:srgbClr val="0C0E58"/>
                </a:solidFill>
                <a:latin typeface="Cambria"/>
                <a:cs typeface="Cambria"/>
              </a:rPr>
              <a:t>CHOICE</a:t>
            </a:r>
            <a:r>
              <a:rPr dirty="0" sz="6600" spc="-459">
                <a:solidFill>
                  <a:srgbClr val="0C0E58"/>
                </a:solidFill>
                <a:latin typeface="Cambria"/>
                <a:cs typeface="Cambria"/>
              </a:rPr>
              <a:t> </a:t>
            </a:r>
            <a:r>
              <a:rPr dirty="0" sz="6600" spc="-1065">
                <a:solidFill>
                  <a:srgbClr val="0C0E58"/>
                </a:solidFill>
                <a:latin typeface="Cambria"/>
                <a:cs typeface="Cambria"/>
              </a:rPr>
              <a:t>BOARD</a:t>
            </a:r>
            <a:r>
              <a:rPr dirty="0" sz="6600" spc="-455">
                <a:solidFill>
                  <a:srgbClr val="0C0E58"/>
                </a:solidFill>
                <a:latin typeface="Cambria"/>
                <a:cs typeface="Cambria"/>
              </a:rPr>
              <a:t> </a:t>
            </a:r>
            <a:r>
              <a:rPr dirty="0" sz="6600" spc="-1210">
                <a:solidFill>
                  <a:srgbClr val="0C0E58"/>
                </a:solidFill>
                <a:latin typeface="Cambria"/>
                <a:cs typeface="Cambria"/>
              </a:rPr>
              <a:t>AND </a:t>
            </a:r>
            <a:r>
              <a:rPr dirty="0" sz="6600" spc="-1030">
                <a:solidFill>
                  <a:srgbClr val="0C0E58"/>
                </a:solidFill>
                <a:latin typeface="Cambria"/>
                <a:cs typeface="Cambria"/>
              </a:rPr>
              <a:t>CHOOSE</a:t>
            </a:r>
            <a:r>
              <a:rPr dirty="0" sz="6600" spc="-459">
                <a:solidFill>
                  <a:srgbClr val="0C0E58"/>
                </a:solidFill>
                <a:latin typeface="Cambria"/>
                <a:cs typeface="Cambria"/>
              </a:rPr>
              <a:t> </a:t>
            </a:r>
            <a:r>
              <a:rPr dirty="0" sz="6600" spc="-965">
                <a:solidFill>
                  <a:srgbClr val="0C0E58"/>
                </a:solidFill>
                <a:latin typeface="Cambria"/>
                <a:cs typeface="Cambria"/>
              </a:rPr>
              <a:t>YOUR </a:t>
            </a:r>
            <a:r>
              <a:rPr dirty="0" sz="6600" spc="-875">
                <a:solidFill>
                  <a:srgbClr val="0C0E58"/>
                </a:solidFill>
                <a:latin typeface="Cambria"/>
                <a:cs typeface="Cambria"/>
              </a:rPr>
              <a:t>ADVENTURE!</a:t>
            </a:r>
            <a:endParaRPr sz="6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ECD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10047" cy="1028699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1184853" y="2407255"/>
            <a:ext cx="7103745" cy="1892300"/>
            <a:chOff x="11184853" y="2407255"/>
            <a:chExt cx="7103745" cy="1892300"/>
          </a:xfrm>
        </p:grpSpPr>
        <p:sp>
          <p:nvSpPr>
            <p:cNvPr id="5" name="object 5"/>
            <p:cNvSpPr/>
            <p:nvPr/>
          </p:nvSpPr>
          <p:spPr>
            <a:xfrm>
              <a:off x="14887435" y="2407259"/>
              <a:ext cx="1536065" cy="1536065"/>
            </a:xfrm>
            <a:custGeom>
              <a:avLst/>
              <a:gdLst/>
              <a:ahLst/>
              <a:cxnLst/>
              <a:rect l="l" t="t" r="r" b="b"/>
              <a:pathLst>
                <a:path w="1536065" h="1536064">
                  <a:moveTo>
                    <a:pt x="1535620" y="767816"/>
                  </a:moveTo>
                  <a:lnTo>
                    <a:pt x="1534109" y="719251"/>
                  </a:lnTo>
                  <a:lnTo>
                    <a:pt x="1529638" y="671499"/>
                  </a:lnTo>
                  <a:lnTo>
                    <a:pt x="1522298" y="624636"/>
                  </a:lnTo>
                  <a:lnTo>
                    <a:pt x="1512176" y="578751"/>
                  </a:lnTo>
                  <a:lnTo>
                    <a:pt x="1499362" y="533946"/>
                  </a:lnTo>
                  <a:lnTo>
                    <a:pt x="1483944" y="490308"/>
                  </a:lnTo>
                  <a:lnTo>
                    <a:pt x="1466011" y="447916"/>
                  </a:lnTo>
                  <a:lnTo>
                    <a:pt x="1445666" y="406857"/>
                  </a:lnTo>
                  <a:lnTo>
                    <a:pt x="1422984" y="367245"/>
                  </a:lnTo>
                  <a:lnTo>
                    <a:pt x="1398066" y="329145"/>
                  </a:lnTo>
                  <a:lnTo>
                    <a:pt x="1370990" y="292658"/>
                  </a:lnTo>
                  <a:lnTo>
                    <a:pt x="1341843" y="257873"/>
                  </a:lnTo>
                  <a:lnTo>
                    <a:pt x="1310741" y="224891"/>
                  </a:lnTo>
                  <a:lnTo>
                    <a:pt x="1277747" y="193776"/>
                  </a:lnTo>
                  <a:lnTo>
                    <a:pt x="1242961" y="164642"/>
                  </a:lnTo>
                  <a:lnTo>
                    <a:pt x="1206487" y="137566"/>
                  </a:lnTo>
                  <a:lnTo>
                    <a:pt x="1168387" y="112649"/>
                  </a:lnTo>
                  <a:lnTo>
                    <a:pt x="1128763" y="89966"/>
                  </a:lnTo>
                  <a:lnTo>
                    <a:pt x="1087716" y="69608"/>
                  </a:lnTo>
                  <a:lnTo>
                    <a:pt x="1045324" y="51689"/>
                  </a:lnTo>
                  <a:lnTo>
                    <a:pt x="1001674" y="36271"/>
                  </a:lnTo>
                  <a:lnTo>
                    <a:pt x="956868" y="23456"/>
                  </a:lnTo>
                  <a:lnTo>
                    <a:pt x="910996" y="13322"/>
                  </a:lnTo>
                  <a:lnTo>
                    <a:pt x="864133" y="5981"/>
                  </a:lnTo>
                  <a:lnTo>
                    <a:pt x="816368" y="1511"/>
                  </a:lnTo>
                  <a:lnTo>
                    <a:pt x="767816" y="0"/>
                  </a:lnTo>
                  <a:lnTo>
                    <a:pt x="719251" y="1511"/>
                  </a:lnTo>
                  <a:lnTo>
                    <a:pt x="671499" y="5981"/>
                  </a:lnTo>
                  <a:lnTo>
                    <a:pt x="624636" y="13322"/>
                  </a:lnTo>
                  <a:lnTo>
                    <a:pt x="578751" y="23456"/>
                  </a:lnTo>
                  <a:lnTo>
                    <a:pt x="533946" y="36271"/>
                  </a:lnTo>
                  <a:lnTo>
                    <a:pt x="490308" y="51689"/>
                  </a:lnTo>
                  <a:lnTo>
                    <a:pt x="447916" y="69608"/>
                  </a:lnTo>
                  <a:lnTo>
                    <a:pt x="406857" y="89966"/>
                  </a:lnTo>
                  <a:lnTo>
                    <a:pt x="367245" y="112649"/>
                  </a:lnTo>
                  <a:lnTo>
                    <a:pt x="329145" y="137566"/>
                  </a:lnTo>
                  <a:lnTo>
                    <a:pt x="292658" y="164642"/>
                  </a:lnTo>
                  <a:lnTo>
                    <a:pt x="257873" y="193776"/>
                  </a:lnTo>
                  <a:lnTo>
                    <a:pt x="224891" y="224891"/>
                  </a:lnTo>
                  <a:lnTo>
                    <a:pt x="193776" y="257873"/>
                  </a:lnTo>
                  <a:lnTo>
                    <a:pt x="164642" y="292658"/>
                  </a:lnTo>
                  <a:lnTo>
                    <a:pt x="137566" y="329145"/>
                  </a:lnTo>
                  <a:lnTo>
                    <a:pt x="112649" y="367245"/>
                  </a:lnTo>
                  <a:lnTo>
                    <a:pt x="89966" y="406857"/>
                  </a:lnTo>
                  <a:lnTo>
                    <a:pt x="69608" y="447916"/>
                  </a:lnTo>
                  <a:lnTo>
                    <a:pt x="51689" y="490308"/>
                  </a:lnTo>
                  <a:lnTo>
                    <a:pt x="36271" y="533946"/>
                  </a:lnTo>
                  <a:lnTo>
                    <a:pt x="23456" y="578751"/>
                  </a:lnTo>
                  <a:lnTo>
                    <a:pt x="13322" y="624636"/>
                  </a:lnTo>
                  <a:lnTo>
                    <a:pt x="5981" y="671499"/>
                  </a:lnTo>
                  <a:lnTo>
                    <a:pt x="1511" y="719251"/>
                  </a:lnTo>
                  <a:lnTo>
                    <a:pt x="0" y="767816"/>
                  </a:lnTo>
                  <a:lnTo>
                    <a:pt x="1511" y="816368"/>
                  </a:lnTo>
                  <a:lnTo>
                    <a:pt x="5981" y="864133"/>
                  </a:lnTo>
                  <a:lnTo>
                    <a:pt x="13322" y="910983"/>
                  </a:lnTo>
                  <a:lnTo>
                    <a:pt x="23456" y="956868"/>
                  </a:lnTo>
                  <a:lnTo>
                    <a:pt x="36271" y="1001674"/>
                  </a:lnTo>
                  <a:lnTo>
                    <a:pt x="51689" y="1045324"/>
                  </a:lnTo>
                  <a:lnTo>
                    <a:pt x="69608" y="1087716"/>
                  </a:lnTo>
                  <a:lnTo>
                    <a:pt x="89966" y="1128763"/>
                  </a:lnTo>
                  <a:lnTo>
                    <a:pt x="112649" y="1168387"/>
                  </a:lnTo>
                  <a:lnTo>
                    <a:pt x="137566" y="1206487"/>
                  </a:lnTo>
                  <a:lnTo>
                    <a:pt x="164642" y="1242961"/>
                  </a:lnTo>
                  <a:lnTo>
                    <a:pt x="193776" y="1277747"/>
                  </a:lnTo>
                  <a:lnTo>
                    <a:pt x="224891" y="1310741"/>
                  </a:lnTo>
                  <a:lnTo>
                    <a:pt x="257873" y="1341843"/>
                  </a:lnTo>
                  <a:lnTo>
                    <a:pt x="292658" y="1370990"/>
                  </a:lnTo>
                  <a:lnTo>
                    <a:pt x="329145" y="1398054"/>
                  </a:lnTo>
                  <a:lnTo>
                    <a:pt x="367245" y="1422984"/>
                  </a:lnTo>
                  <a:lnTo>
                    <a:pt x="406857" y="1445666"/>
                  </a:lnTo>
                  <a:lnTo>
                    <a:pt x="447916" y="1466011"/>
                  </a:lnTo>
                  <a:lnTo>
                    <a:pt x="490308" y="1483944"/>
                  </a:lnTo>
                  <a:lnTo>
                    <a:pt x="533946" y="1499362"/>
                  </a:lnTo>
                  <a:lnTo>
                    <a:pt x="578751" y="1512176"/>
                  </a:lnTo>
                  <a:lnTo>
                    <a:pt x="624636" y="1522298"/>
                  </a:lnTo>
                  <a:lnTo>
                    <a:pt x="671499" y="1529638"/>
                  </a:lnTo>
                  <a:lnTo>
                    <a:pt x="719251" y="1534109"/>
                  </a:lnTo>
                  <a:lnTo>
                    <a:pt x="767816" y="1535620"/>
                  </a:lnTo>
                  <a:lnTo>
                    <a:pt x="816368" y="1534109"/>
                  </a:lnTo>
                  <a:lnTo>
                    <a:pt x="864133" y="1529638"/>
                  </a:lnTo>
                  <a:lnTo>
                    <a:pt x="910996" y="1522298"/>
                  </a:lnTo>
                  <a:lnTo>
                    <a:pt x="956868" y="1512176"/>
                  </a:lnTo>
                  <a:lnTo>
                    <a:pt x="1001674" y="1499362"/>
                  </a:lnTo>
                  <a:lnTo>
                    <a:pt x="1045324" y="1483944"/>
                  </a:lnTo>
                  <a:lnTo>
                    <a:pt x="1087716" y="1466011"/>
                  </a:lnTo>
                  <a:lnTo>
                    <a:pt x="1128763" y="1445666"/>
                  </a:lnTo>
                  <a:lnTo>
                    <a:pt x="1168387" y="1422984"/>
                  </a:lnTo>
                  <a:lnTo>
                    <a:pt x="1206487" y="1398054"/>
                  </a:lnTo>
                  <a:lnTo>
                    <a:pt x="1242961" y="1370990"/>
                  </a:lnTo>
                  <a:lnTo>
                    <a:pt x="1277747" y="1341843"/>
                  </a:lnTo>
                  <a:lnTo>
                    <a:pt x="1310741" y="1310741"/>
                  </a:lnTo>
                  <a:lnTo>
                    <a:pt x="1341843" y="1277747"/>
                  </a:lnTo>
                  <a:lnTo>
                    <a:pt x="1370990" y="1242961"/>
                  </a:lnTo>
                  <a:lnTo>
                    <a:pt x="1398066" y="1206487"/>
                  </a:lnTo>
                  <a:lnTo>
                    <a:pt x="1422984" y="1168387"/>
                  </a:lnTo>
                  <a:lnTo>
                    <a:pt x="1445666" y="1128763"/>
                  </a:lnTo>
                  <a:lnTo>
                    <a:pt x="1466011" y="1087716"/>
                  </a:lnTo>
                  <a:lnTo>
                    <a:pt x="1483944" y="1045324"/>
                  </a:lnTo>
                  <a:lnTo>
                    <a:pt x="1499362" y="1001674"/>
                  </a:lnTo>
                  <a:lnTo>
                    <a:pt x="1512176" y="956868"/>
                  </a:lnTo>
                  <a:lnTo>
                    <a:pt x="1522298" y="910983"/>
                  </a:lnTo>
                  <a:lnTo>
                    <a:pt x="1529638" y="864133"/>
                  </a:lnTo>
                  <a:lnTo>
                    <a:pt x="1534109" y="816368"/>
                  </a:lnTo>
                  <a:lnTo>
                    <a:pt x="1535620" y="767816"/>
                  </a:lnTo>
                  <a:close/>
                </a:path>
              </a:pathLst>
            </a:custGeom>
            <a:solidFill>
              <a:srgbClr val="FFFD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184853" y="2960660"/>
              <a:ext cx="7103745" cy="1339215"/>
            </a:xfrm>
            <a:custGeom>
              <a:avLst/>
              <a:gdLst/>
              <a:ahLst/>
              <a:cxnLst/>
              <a:rect l="l" t="t" r="r" b="b"/>
              <a:pathLst>
                <a:path w="7103744" h="1339214">
                  <a:moveTo>
                    <a:pt x="6919257" y="1338819"/>
                  </a:moveTo>
                  <a:lnTo>
                    <a:pt x="485775" y="1338819"/>
                  </a:lnTo>
                  <a:lnTo>
                    <a:pt x="437762" y="1336442"/>
                  </a:lnTo>
                  <a:lnTo>
                    <a:pt x="390562" y="1329399"/>
                  </a:lnTo>
                  <a:lnTo>
                    <a:pt x="344494" y="1317821"/>
                  </a:lnTo>
                  <a:lnTo>
                    <a:pt x="299876" y="1301842"/>
                  </a:lnTo>
                  <a:lnTo>
                    <a:pt x="257028" y="1281592"/>
                  </a:lnTo>
                  <a:lnTo>
                    <a:pt x="216266" y="1257203"/>
                  </a:lnTo>
                  <a:lnTo>
                    <a:pt x="177911" y="1228808"/>
                  </a:lnTo>
                  <a:lnTo>
                    <a:pt x="142280" y="1196539"/>
                  </a:lnTo>
                  <a:lnTo>
                    <a:pt x="110010" y="1160908"/>
                  </a:lnTo>
                  <a:lnTo>
                    <a:pt x="81615" y="1122552"/>
                  </a:lnTo>
                  <a:lnTo>
                    <a:pt x="57227" y="1081791"/>
                  </a:lnTo>
                  <a:lnTo>
                    <a:pt x="36977" y="1038942"/>
                  </a:lnTo>
                  <a:lnTo>
                    <a:pt x="20997" y="994325"/>
                  </a:lnTo>
                  <a:lnTo>
                    <a:pt x="9420" y="948257"/>
                  </a:lnTo>
                  <a:lnTo>
                    <a:pt x="2377" y="901057"/>
                  </a:lnTo>
                  <a:lnTo>
                    <a:pt x="0" y="853044"/>
                  </a:lnTo>
                  <a:lnTo>
                    <a:pt x="0" y="485774"/>
                  </a:lnTo>
                  <a:lnTo>
                    <a:pt x="2377" y="437762"/>
                  </a:lnTo>
                  <a:lnTo>
                    <a:pt x="9420" y="390562"/>
                  </a:lnTo>
                  <a:lnTo>
                    <a:pt x="20997" y="344494"/>
                  </a:lnTo>
                  <a:lnTo>
                    <a:pt x="36977" y="299876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6" y="36977"/>
                  </a:lnTo>
                  <a:lnTo>
                    <a:pt x="344494" y="20997"/>
                  </a:lnTo>
                  <a:lnTo>
                    <a:pt x="390562" y="9420"/>
                  </a:lnTo>
                  <a:lnTo>
                    <a:pt x="437762" y="2377"/>
                  </a:lnTo>
                  <a:lnTo>
                    <a:pt x="485775" y="0"/>
                  </a:lnTo>
                  <a:lnTo>
                    <a:pt x="6919257" y="0"/>
                  </a:lnTo>
                  <a:lnTo>
                    <a:pt x="6967270" y="2377"/>
                  </a:lnTo>
                  <a:lnTo>
                    <a:pt x="7014470" y="9420"/>
                  </a:lnTo>
                  <a:lnTo>
                    <a:pt x="7060538" y="20997"/>
                  </a:lnTo>
                  <a:lnTo>
                    <a:pt x="7103147" y="36257"/>
                  </a:lnTo>
                  <a:lnTo>
                    <a:pt x="7103147" y="1302561"/>
                  </a:lnTo>
                  <a:lnTo>
                    <a:pt x="7060538" y="1317821"/>
                  </a:lnTo>
                  <a:lnTo>
                    <a:pt x="7014470" y="1329399"/>
                  </a:lnTo>
                  <a:lnTo>
                    <a:pt x="6967270" y="1336442"/>
                  </a:lnTo>
                  <a:lnTo>
                    <a:pt x="6919257" y="1338819"/>
                  </a:lnTo>
                  <a:close/>
                </a:path>
              </a:pathLst>
            </a:custGeom>
            <a:solidFill>
              <a:srgbClr val="00467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/>
          <p:nvPr/>
        </p:nvSpPr>
        <p:spPr>
          <a:xfrm>
            <a:off x="11184853" y="4470930"/>
            <a:ext cx="7103745" cy="1339215"/>
          </a:xfrm>
          <a:custGeom>
            <a:avLst/>
            <a:gdLst/>
            <a:ahLst/>
            <a:cxnLst/>
            <a:rect l="l" t="t" r="r" b="b"/>
            <a:pathLst>
              <a:path w="7103744" h="1339214">
                <a:moveTo>
                  <a:pt x="6919257" y="1338819"/>
                </a:moveTo>
                <a:lnTo>
                  <a:pt x="485775" y="1338819"/>
                </a:lnTo>
                <a:lnTo>
                  <a:pt x="437762" y="1336442"/>
                </a:lnTo>
                <a:lnTo>
                  <a:pt x="390562" y="1329399"/>
                </a:lnTo>
                <a:lnTo>
                  <a:pt x="344494" y="1317822"/>
                </a:lnTo>
                <a:lnTo>
                  <a:pt x="299876" y="1301842"/>
                </a:lnTo>
                <a:lnTo>
                  <a:pt x="257028" y="1281592"/>
                </a:lnTo>
                <a:lnTo>
                  <a:pt x="216266" y="1257203"/>
                </a:lnTo>
                <a:lnTo>
                  <a:pt x="177911" y="1228808"/>
                </a:lnTo>
                <a:lnTo>
                  <a:pt x="142280" y="1196539"/>
                </a:lnTo>
                <a:lnTo>
                  <a:pt x="110010" y="1160908"/>
                </a:lnTo>
                <a:lnTo>
                  <a:pt x="81615" y="1122553"/>
                </a:lnTo>
                <a:lnTo>
                  <a:pt x="57227" y="1081791"/>
                </a:lnTo>
                <a:lnTo>
                  <a:pt x="36977" y="1038942"/>
                </a:lnTo>
                <a:lnTo>
                  <a:pt x="20997" y="994325"/>
                </a:lnTo>
                <a:lnTo>
                  <a:pt x="9420" y="948257"/>
                </a:lnTo>
                <a:lnTo>
                  <a:pt x="2377" y="901057"/>
                </a:lnTo>
                <a:lnTo>
                  <a:pt x="0" y="853044"/>
                </a:lnTo>
                <a:lnTo>
                  <a:pt x="0" y="485775"/>
                </a:lnTo>
                <a:lnTo>
                  <a:pt x="2377" y="437762"/>
                </a:lnTo>
                <a:lnTo>
                  <a:pt x="9420" y="390562"/>
                </a:lnTo>
                <a:lnTo>
                  <a:pt x="20997" y="344494"/>
                </a:lnTo>
                <a:lnTo>
                  <a:pt x="36977" y="299876"/>
                </a:lnTo>
                <a:lnTo>
                  <a:pt x="57227" y="257028"/>
                </a:lnTo>
                <a:lnTo>
                  <a:pt x="81615" y="216266"/>
                </a:lnTo>
                <a:lnTo>
                  <a:pt x="110010" y="177911"/>
                </a:lnTo>
                <a:lnTo>
                  <a:pt x="142280" y="142280"/>
                </a:lnTo>
                <a:lnTo>
                  <a:pt x="177911" y="110010"/>
                </a:lnTo>
                <a:lnTo>
                  <a:pt x="216266" y="81615"/>
                </a:lnTo>
                <a:lnTo>
                  <a:pt x="257028" y="57227"/>
                </a:lnTo>
                <a:lnTo>
                  <a:pt x="299876" y="36977"/>
                </a:lnTo>
                <a:lnTo>
                  <a:pt x="344494" y="20997"/>
                </a:lnTo>
                <a:lnTo>
                  <a:pt x="390562" y="9420"/>
                </a:lnTo>
                <a:lnTo>
                  <a:pt x="437762" y="2377"/>
                </a:lnTo>
                <a:lnTo>
                  <a:pt x="485775" y="0"/>
                </a:lnTo>
                <a:lnTo>
                  <a:pt x="6919257" y="0"/>
                </a:lnTo>
                <a:lnTo>
                  <a:pt x="6967270" y="2377"/>
                </a:lnTo>
                <a:lnTo>
                  <a:pt x="7014470" y="9420"/>
                </a:lnTo>
                <a:lnTo>
                  <a:pt x="7060538" y="20997"/>
                </a:lnTo>
                <a:lnTo>
                  <a:pt x="7103147" y="36257"/>
                </a:lnTo>
                <a:lnTo>
                  <a:pt x="7103147" y="1302561"/>
                </a:lnTo>
                <a:lnTo>
                  <a:pt x="7060538" y="1317822"/>
                </a:lnTo>
                <a:lnTo>
                  <a:pt x="7014470" y="1329399"/>
                </a:lnTo>
                <a:lnTo>
                  <a:pt x="6967270" y="1336442"/>
                </a:lnTo>
                <a:lnTo>
                  <a:pt x="6919257" y="1338819"/>
                </a:lnTo>
                <a:close/>
              </a:path>
            </a:pathLst>
          </a:custGeom>
          <a:solidFill>
            <a:srgbClr val="0046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2965450">
              <a:lnSpc>
                <a:spcPct val="100000"/>
              </a:lnSpc>
              <a:spcBef>
                <a:spcPts val="120"/>
              </a:spcBef>
            </a:pPr>
            <a:r>
              <a:rPr dirty="0" spc="-90"/>
              <a:t>THE</a:t>
            </a:r>
            <a:r>
              <a:rPr dirty="0" spc="-105"/>
              <a:t> </a:t>
            </a:r>
            <a:r>
              <a:rPr dirty="0" spc="-125"/>
              <a:t>SUPREME</a:t>
            </a:r>
            <a:r>
              <a:rPr dirty="0" spc="-65"/>
              <a:t> </a:t>
            </a:r>
            <a:r>
              <a:rPr dirty="0" spc="-110"/>
              <a:t>LAW</a:t>
            </a:r>
            <a:r>
              <a:rPr dirty="0" spc="-85"/>
              <a:t> </a:t>
            </a:r>
            <a:r>
              <a:rPr dirty="0"/>
              <a:t>OF</a:t>
            </a:r>
            <a:r>
              <a:rPr dirty="0" spc="-85"/>
              <a:t> </a:t>
            </a:r>
            <a:r>
              <a:rPr dirty="0" spc="-90"/>
              <a:t>THE</a:t>
            </a:r>
            <a:r>
              <a:rPr dirty="0" spc="-85"/>
              <a:t> </a:t>
            </a:r>
            <a:r>
              <a:rPr dirty="0" spc="-20"/>
              <a:t>LAND</a:t>
            </a:r>
          </a:p>
          <a:p>
            <a:pPr>
              <a:lnSpc>
                <a:spcPct val="100000"/>
              </a:lnSpc>
              <a:spcBef>
                <a:spcPts val="2670"/>
              </a:spcBef>
            </a:pPr>
            <a:endParaRPr sz="3200"/>
          </a:p>
          <a:p>
            <a:pPr algn="r" marR="246379">
              <a:lnSpc>
                <a:spcPts val="3904"/>
              </a:lnSpc>
            </a:pPr>
            <a:r>
              <a:rPr dirty="0" spc="-90"/>
              <a:t>THE</a:t>
            </a:r>
            <a:r>
              <a:rPr dirty="0" spc="-105"/>
              <a:t> </a:t>
            </a:r>
            <a:r>
              <a:rPr dirty="0" spc="-150"/>
              <a:t>FRAMEWORK</a:t>
            </a:r>
            <a:r>
              <a:rPr dirty="0" spc="-45"/>
              <a:t> </a:t>
            </a:r>
            <a:r>
              <a:rPr dirty="0"/>
              <a:t>OF</a:t>
            </a:r>
            <a:r>
              <a:rPr dirty="0" spc="-80"/>
              <a:t> </a:t>
            </a:r>
            <a:r>
              <a:rPr dirty="0" spc="-90"/>
              <a:t>THE</a:t>
            </a:r>
            <a:r>
              <a:rPr dirty="0" spc="-75"/>
              <a:t> </a:t>
            </a:r>
            <a:r>
              <a:rPr dirty="0" spc="-20"/>
              <a:t>U.S.</a:t>
            </a:r>
          </a:p>
          <a:p>
            <a:pPr algn="r" marR="246379">
              <a:lnSpc>
                <a:spcPts val="3904"/>
              </a:lnSpc>
            </a:pPr>
            <a:r>
              <a:rPr dirty="0" spc="-50"/>
              <a:t>GOVERNMENT</a:t>
            </a:r>
          </a:p>
          <a:p>
            <a:pPr algn="r" marL="12700" marR="5080" indent="104775">
              <a:lnSpc>
                <a:spcPct val="116799"/>
              </a:lnSpc>
              <a:spcBef>
                <a:spcPts val="3565"/>
              </a:spcBef>
            </a:pPr>
            <a:r>
              <a:rPr dirty="0" sz="3050" spc="75" b="0">
                <a:solidFill>
                  <a:srgbClr val="000000"/>
                </a:solidFill>
                <a:latin typeface="Trebuchet MS"/>
                <a:cs typeface="Trebuchet MS"/>
              </a:rPr>
              <a:t>Believe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-50" b="0">
                <a:solidFill>
                  <a:srgbClr val="000000"/>
                </a:solidFill>
                <a:latin typeface="Trebuchet MS"/>
                <a:cs typeface="Trebuchet MS"/>
              </a:rPr>
              <a:t>it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05" b="0">
                <a:solidFill>
                  <a:srgbClr val="000000"/>
                </a:solidFill>
                <a:latin typeface="Trebuchet MS"/>
                <a:cs typeface="Trebuchet MS"/>
              </a:rPr>
              <a:t>or</a:t>
            </a:r>
            <a:r>
              <a:rPr dirty="0" sz="3050" spc="-11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b="0">
                <a:solidFill>
                  <a:srgbClr val="000000"/>
                </a:solidFill>
                <a:latin typeface="Trebuchet MS"/>
                <a:cs typeface="Trebuchet MS"/>
              </a:rPr>
              <a:t>not,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14" b="0">
                <a:solidFill>
                  <a:srgbClr val="000000"/>
                </a:solidFill>
                <a:latin typeface="Trebuchet MS"/>
                <a:cs typeface="Trebuchet MS"/>
              </a:rPr>
              <a:t>we</a:t>
            </a:r>
            <a:r>
              <a:rPr dirty="0" sz="3050" spc="-11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50" b="0">
                <a:solidFill>
                  <a:srgbClr val="000000"/>
                </a:solidFill>
                <a:latin typeface="Trebuchet MS"/>
                <a:cs typeface="Trebuchet MS"/>
              </a:rPr>
              <a:t>can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50" b="0">
                <a:solidFill>
                  <a:srgbClr val="000000"/>
                </a:solidFill>
                <a:latin typeface="Trebuchet MS"/>
                <a:cs typeface="Trebuchet MS"/>
              </a:rPr>
              <a:t>trace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25" b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dirty="0" sz="3050" spc="-11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30" b="0">
                <a:solidFill>
                  <a:srgbClr val="000000"/>
                </a:solidFill>
                <a:latin typeface="Trebuchet MS"/>
                <a:cs typeface="Trebuchet MS"/>
              </a:rPr>
              <a:t>path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30" b="0">
                <a:solidFill>
                  <a:srgbClr val="000000"/>
                </a:solidFill>
                <a:latin typeface="Trebuchet MS"/>
                <a:cs typeface="Trebuchet MS"/>
              </a:rPr>
              <a:t>from</a:t>
            </a:r>
            <a:r>
              <a:rPr dirty="0" sz="3050" spc="-11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75" b="0">
                <a:solidFill>
                  <a:srgbClr val="000000"/>
                </a:solidFill>
                <a:latin typeface="Trebuchet MS"/>
                <a:cs typeface="Trebuchet MS"/>
              </a:rPr>
              <a:t>every </a:t>
            </a:r>
            <a:r>
              <a:rPr dirty="0" sz="3050" b="0">
                <a:solidFill>
                  <a:srgbClr val="000000"/>
                </a:solidFill>
                <a:latin typeface="Trebuchet MS"/>
                <a:cs typeface="Trebuchet MS"/>
              </a:rPr>
              <a:t>law</a:t>
            </a:r>
            <a:r>
              <a:rPr dirty="0" sz="3050" spc="-8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05" b="0">
                <a:solidFill>
                  <a:srgbClr val="000000"/>
                </a:solidFill>
                <a:latin typeface="Trebuchet MS"/>
                <a:cs typeface="Trebuchet MS"/>
              </a:rPr>
              <a:t>or</a:t>
            </a:r>
            <a:r>
              <a:rPr dirty="0" sz="3050" spc="-8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90" b="0">
                <a:solidFill>
                  <a:srgbClr val="000000"/>
                </a:solidFill>
                <a:latin typeface="Trebuchet MS"/>
                <a:cs typeface="Trebuchet MS"/>
              </a:rPr>
              <a:t>regulation</a:t>
            </a:r>
            <a:r>
              <a:rPr dirty="0" sz="3050" spc="-8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30" b="0">
                <a:solidFill>
                  <a:srgbClr val="000000"/>
                </a:solidFill>
                <a:latin typeface="Trebuchet MS"/>
                <a:cs typeface="Trebuchet MS"/>
              </a:rPr>
              <a:t>from</a:t>
            </a:r>
            <a:r>
              <a:rPr dirty="0" sz="3050" spc="-8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40" b="0">
                <a:solidFill>
                  <a:srgbClr val="000000"/>
                </a:solidFill>
                <a:latin typeface="Trebuchet MS"/>
                <a:cs typeface="Trebuchet MS"/>
              </a:rPr>
              <a:t>our</a:t>
            </a:r>
            <a:r>
              <a:rPr dirty="0" sz="3050" spc="-8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75" b="0">
                <a:solidFill>
                  <a:srgbClr val="000000"/>
                </a:solidFill>
                <a:latin typeface="Trebuchet MS"/>
                <a:cs typeface="Trebuchet MS"/>
              </a:rPr>
              <a:t>neighborhood</a:t>
            </a:r>
            <a:r>
              <a:rPr dirty="0" sz="3050" spc="-8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60" b="0">
                <a:solidFill>
                  <a:srgbClr val="000000"/>
                </a:solidFill>
                <a:latin typeface="Trebuchet MS"/>
                <a:cs typeface="Trebuchet MS"/>
              </a:rPr>
              <a:t>streets </a:t>
            </a:r>
            <a:r>
              <a:rPr dirty="0" sz="3050" spc="-30" b="0">
                <a:solidFill>
                  <a:srgbClr val="000000"/>
                </a:solidFill>
                <a:latin typeface="Trebuchet MS"/>
                <a:cs typeface="Trebuchet MS"/>
              </a:rPr>
              <a:t>all</a:t>
            </a:r>
            <a:r>
              <a:rPr dirty="0" sz="3050" spc="-12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80" b="0">
                <a:solidFill>
                  <a:srgbClr val="000000"/>
                </a:solidFill>
                <a:latin typeface="Trebuchet MS"/>
                <a:cs typeface="Trebuchet MS"/>
              </a:rPr>
              <a:t>the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40" b="0">
                <a:solidFill>
                  <a:srgbClr val="000000"/>
                </a:solidFill>
                <a:latin typeface="Trebuchet MS"/>
                <a:cs typeface="Trebuchet MS"/>
              </a:rPr>
              <a:t>way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50" b="0">
                <a:solidFill>
                  <a:srgbClr val="000000"/>
                </a:solidFill>
                <a:latin typeface="Trebuchet MS"/>
                <a:cs typeface="Trebuchet MS"/>
              </a:rPr>
              <a:t>back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90" b="0">
                <a:solidFill>
                  <a:srgbClr val="000000"/>
                </a:solidFill>
                <a:latin typeface="Trebuchet MS"/>
                <a:cs typeface="Trebuchet MS"/>
              </a:rPr>
              <a:t>to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80" b="0">
                <a:solidFill>
                  <a:srgbClr val="000000"/>
                </a:solidFill>
                <a:latin typeface="Trebuchet MS"/>
                <a:cs typeface="Trebuchet MS"/>
              </a:rPr>
              <a:t>the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85" b="0">
                <a:solidFill>
                  <a:srgbClr val="000000"/>
                </a:solidFill>
                <a:latin typeface="Trebuchet MS"/>
                <a:cs typeface="Trebuchet MS"/>
              </a:rPr>
              <a:t>very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60" b="0">
                <a:solidFill>
                  <a:srgbClr val="000000"/>
                </a:solidFill>
                <a:latin typeface="Trebuchet MS"/>
                <a:cs typeface="Trebuchet MS"/>
              </a:rPr>
              <a:t>document</a:t>
            </a:r>
            <a:r>
              <a:rPr dirty="0" sz="3050" spc="-114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40" b="0">
                <a:solidFill>
                  <a:srgbClr val="000000"/>
                </a:solidFill>
                <a:latin typeface="Trebuchet MS"/>
                <a:cs typeface="Trebuchet MS"/>
              </a:rPr>
              <a:t>that </a:t>
            </a:r>
            <a:r>
              <a:rPr dirty="0" sz="3050" spc="80" b="0">
                <a:solidFill>
                  <a:srgbClr val="000000"/>
                </a:solidFill>
                <a:latin typeface="Trebuchet MS"/>
                <a:cs typeface="Trebuchet MS"/>
              </a:rPr>
              <a:t>outlined</a:t>
            </a:r>
            <a:r>
              <a:rPr dirty="0" sz="3050" spc="-11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80" b="0">
                <a:solidFill>
                  <a:srgbClr val="000000"/>
                </a:solidFill>
                <a:latin typeface="Trebuchet MS"/>
                <a:cs typeface="Trebuchet MS"/>
              </a:rPr>
              <a:t>the</a:t>
            </a:r>
            <a:r>
              <a:rPr dirty="0" sz="3050" spc="-10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80" b="0">
                <a:solidFill>
                  <a:srgbClr val="000000"/>
                </a:solidFill>
                <a:latin typeface="Trebuchet MS"/>
                <a:cs typeface="Trebuchet MS"/>
              </a:rPr>
              <a:t>structure</a:t>
            </a:r>
            <a:r>
              <a:rPr dirty="0" sz="3050" spc="-10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90" b="0">
                <a:solidFill>
                  <a:srgbClr val="000000"/>
                </a:solidFill>
                <a:latin typeface="Trebuchet MS"/>
                <a:cs typeface="Trebuchet MS"/>
              </a:rPr>
              <a:t>and</a:t>
            </a:r>
            <a:r>
              <a:rPr dirty="0" sz="3050" spc="-11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05" b="0">
                <a:solidFill>
                  <a:srgbClr val="000000"/>
                </a:solidFill>
                <a:latin typeface="Trebuchet MS"/>
                <a:cs typeface="Trebuchet MS"/>
              </a:rPr>
              <a:t>function</a:t>
            </a:r>
            <a:r>
              <a:rPr dirty="0" sz="3050" spc="-10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30" b="0">
                <a:solidFill>
                  <a:srgbClr val="000000"/>
                </a:solidFill>
                <a:latin typeface="Trebuchet MS"/>
                <a:cs typeface="Trebuchet MS"/>
              </a:rPr>
              <a:t>of</a:t>
            </a:r>
            <a:r>
              <a:rPr dirty="0" sz="3050" spc="-105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114" b="0">
                <a:solidFill>
                  <a:srgbClr val="000000"/>
                </a:solidFill>
                <a:latin typeface="Trebuchet MS"/>
                <a:cs typeface="Trebuchet MS"/>
              </a:rPr>
              <a:t>our</a:t>
            </a:r>
            <a:endParaRPr sz="3050">
              <a:latin typeface="Trebuchet MS"/>
              <a:cs typeface="Trebuchet MS"/>
            </a:endParaRPr>
          </a:p>
          <a:p>
            <a:pPr algn="r" marR="5080">
              <a:lnSpc>
                <a:spcPct val="100000"/>
              </a:lnSpc>
              <a:spcBef>
                <a:spcPts val="615"/>
              </a:spcBef>
            </a:pPr>
            <a:r>
              <a:rPr dirty="0" sz="3050" spc="155" b="0">
                <a:solidFill>
                  <a:srgbClr val="000000"/>
                </a:solidFill>
                <a:latin typeface="Trebuchet MS"/>
                <a:cs typeface="Trebuchet MS"/>
              </a:rPr>
              <a:t>government</a:t>
            </a:r>
            <a:r>
              <a:rPr dirty="0" sz="3050" spc="-100" b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3050" spc="80" b="0">
                <a:solidFill>
                  <a:srgbClr val="000000"/>
                </a:solidFill>
                <a:latin typeface="Trebuchet MS"/>
                <a:cs typeface="Trebuchet MS"/>
              </a:rPr>
              <a:t>system!</a:t>
            </a:r>
            <a:endParaRPr sz="3050">
              <a:latin typeface="Trebuchet MS"/>
              <a:cs typeface="Trebuchet MS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0446653" y="217373"/>
            <a:ext cx="7555865" cy="909319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800" spc="-160" b="1">
                <a:solidFill>
                  <a:srgbClr val="004675"/>
                </a:solidFill>
                <a:latin typeface="Calibri"/>
                <a:cs typeface="Calibri"/>
              </a:rPr>
              <a:t>...IT</a:t>
            </a:r>
            <a:r>
              <a:rPr dirty="0" sz="5800" spc="-170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40" b="1">
                <a:solidFill>
                  <a:srgbClr val="004675"/>
                </a:solidFill>
                <a:latin typeface="Calibri"/>
                <a:cs typeface="Calibri"/>
              </a:rPr>
              <a:t>ALL</a:t>
            </a:r>
            <a:r>
              <a:rPr dirty="0" sz="5800" spc="-160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170" b="1">
                <a:solidFill>
                  <a:srgbClr val="004675"/>
                </a:solidFill>
                <a:latin typeface="Calibri"/>
                <a:cs typeface="Calibri"/>
              </a:rPr>
              <a:t>STARTS</a:t>
            </a:r>
            <a:r>
              <a:rPr dirty="0" sz="5800" spc="-114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315" b="1">
                <a:solidFill>
                  <a:srgbClr val="004675"/>
                </a:solidFill>
                <a:latin typeface="Calibri"/>
                <a:cs typeface="Calibri"/>
              </a:rPr>
              <a:t>WITH</a:t>
            </a:r>
            <a:r>
              <a:rPr dirty="0" sz="5800" spc="-15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300" b="1">
                <a:solidFill>
                  <a:srgbClr val="004675"/>
                </a:solidFill>
                <a:latin typeface="Calibri"/>
                <a:cs typeface="Calibri"/>
              </a:rPr>
              <a:t>THE</a:t>
            </a:r>
            <a:endParaRPr sz="5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11754" y="1026998"/>
            <a:ext cx="5791200" cy="90931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800" b="1">
                <a:solidFill>
                  <a:srgbClr val="004675"/>
                </a:solidFill>
                <a:latin typeface="Calibri"/>
                <a:cs typeface="Calibri"/>
              </a:rPr>
              <a:t>U.S.</a:t>
            </a:r>
            <a:r>
              <a:rPr dirty="0" sz="5800" spc="-215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185" b="1">
                <a:solidFill>
                  <a:srgbClr val="004675"/>
                </a:solidFill>
                <a:latin typeface="Calibri"/>
                <a:cs typeface="Calibri"/>
              </a:rPr>
              <a:t>CONSTITUTION</a:t>
            </a:r>
            <a:endParaRPr sz="5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637210" y="6967628"/>
              <a:ext cx="7118350" cy="782955"/>
            </a:xfrm>
            <a:custGeom>
              <a:avLst/>
              <a:gdLst/>
              <a:ahLst/>
              <a:cxnLst/>
              <a:rect l="l" t="t" r="r" b="b"/>
              <a:pathLst>
                <a:path w="7118350" h="782954">
                  <a:moveTo>
                    <a:pt x="6688077" y="782393"/>
                  </a:moveTo>
                  <a:lnTo>
                    <a:pt x="431006" y="782393"/>
                  </a:lnTo>
                  <a:lnTo>
                    <a:pt x="380741" y="779762"/>
                  </a:lnTo>
                  <a:lnTo>
                    <a:pt x="332180" y="772062"/>
                  </a:lnTo>
                  <a:lnTo>
                    <a:pt x="285645" y="759587"/>
                  </a:lnTo>
                  <a:lnTo>
                    <a:pt x="241460" y="742632"/>
                  </a:lnTo>
                  <a:lnTo>
                    <a:pt x="199948" y="721489"/>
                  </a:lnTo>
                  <a:lnTo>
                    <a:pt x="161433" y="696452"/>
                  </a:lnTo>
                  <a:lnTo>
                    <a:pt x="126238" y="667815"/>
                  </a:lnTo>
                  <a:lnTo>
                    <a:pt x="94687" y="635870"/>
                  </a:lnTo>
                  <a:lnTo>
                    <a:pt x="67102" y="600913"/>
                  </a:lnTo>
                  <a:lnTo>
                    <a:pt x="43808" y="563235"/>
                  </a:lnTo>
                  <a:lnTo>
                    <a:pt x="25127" y="523131"/>
                  </a:lnTo>
                  <a:lnTo>
                    <a:pt x="11383" y="480895"/>
                  </a:lnTo>
                  <a:lnTo>
                    <a:pt x="2899" y="436818"/>
                  </a:lnTo>
                  <a:lnTo>
                    <a:pt x="0" y="391197"/>
                  </a:lnTo>
                  <a:lnTo>
                    <a:pt x="2899" y="345575"/>
                  </a:lnTo>
                  <a:lnTo>
                    <a:pt x="11383" y="301499"/>
                  </a:lnTo>
                  <a:lnTo>
                    <a:pt x="25127" y="259262"/>
                  </a:lnTo>
                  <a:lnTo>
                    <a:pt x="43808" y="219158"/>
                  </a:lnTo>
                  <a:lnTo>
                    <a:pt x="67102" y="181480"/>
                  </a:lnTo>
                  <a:lnTo>
                    <a:pt x="94687" y="146523"/>
                  </a:lnTo>
                  <a:lnTo>
                    <a:pt x="126238" y="114578"/>
                  </a:lnTo>
                  <a:lnTo>
                    <a:pt x="161433" y="85941"/>
                  </a:lnTo>
                  <a:lnTo>
                    <a:pt x="199948" y="60904"/>
                  </a:lnTo>
                  <a:lnTo>
                    <a:pt x="241460" y="39761"/>
                  </a:lnTo>
                  <a:lnTo>
                    <a:pt x="285645" y="22806"/>
                  </a:lnTo>
                  <a:lnTo>
                    <a:pt x="332180" y="10331"/>
                  </a:lnTo>
                  <a:lnTo>
                    <a:pt x="380741" y="2631"/>
                  </a:lnTo>
                  <a:lnTo>
                    <a:pt x="431006" y="0"/>
                  </a:lnTo>
                  <a:lnTo>
                    <a:pt x="6688077" y="0"/>
                  </a:lnTo>
                  <a:lnTo>
                    <a:pt x="6738341" y="2631"/>
                  </a:lnTo>
                  <a:lnTo>
                    <a:pt x="6786902" y="10331"/>
                  </a:lnTo>
                  <a:lnTo>
                    <a:pt x="6833437" y="22806"/>
                  </a:lnTo>
                  <a:lnTo>
                    <a:pt x="6877622" y="39761"/>
                  </a:lnTo>
                  <a:lnTo>
                    <a:pt x="6919134" y="60904"/>
                  </a:lnTo>
                  <a:lnTo>
                    <a:pt x="6957649" y="85941"/>
                  </a:lnTo>
                  <a:lnTo>
                    <a:pt x="6992844" y="114578"/>
                  </a:lnTo>
                  <a:lnTo>
                    <a:pt x="7024396" y="146523"/>
                  </a:lnTo>
                  <a:lnTo>
                    <a:pt x="7051980" y="181480"/>
                  </a:lnTo>
                  <a:lnTo>
                    <a:pt x="7075275" y="219158"/>
                  </a:lnTo>
                  <a:lnTo>
                    <a:pt x="7093956" y="259262"/>
                  </a:lnTo>
                  <a:lnTo>
                    <a:pt x="7107700" y="301499"/>
                  </a:lnTo>
                  <a:lnTo>
                    <a:pt x="7116183" y="345575"/>
                  </a:lnTo>
                  <a:lnTo>
                    <a:pt x="7117951" y="373387"/>
                  </a:lnTo>
                  <a:lnTo>
                    <a:pt x="7117951" y="409007"/>
                  </a:lnTo>
                  <a:lnTo>
                    <a:pt x="7107700" y="480895"/>
                  </a:lnTo>
                  <a:lnTo>
                    <a:pt x="7093956" y="523131"/>
                  </a:lnTo>
                  <a:lnTo>
                    <a:pt x="7075275" y="563235"/>
                  </a:lnTo>
                  <a:lnTo>
                    <a:pt x="7051980" y="600913"/>
                  </a:lnTo>
                  <a:lnTo>
                    <a:pt x="7024396" y="635870"/>
                  </a:lnTo>
                  <a:lnTo>
                    <a:pt x="6992844" y="667815"/>
                  </a:lnTo>
                  <a:lnTo>
                    <a:pt x="6957649" y="696452"/>
                  </a:lnTo>
                  <a:lnTo>
                    <a:pt x="6919134" y="721489"/>
                  </a:lnTo>
                  <a:lnTo>
                    <a:pt x="6877622" y="742632"/>
                  </a:lnTo>
                  <a:lnTo>
                    <a:pt x="6833437" y="759587"/>
                  </a:lnTo>
                  <a:lnTo>
                    <a:pt x="6786902" y="772062"/>
                  </a:lnTo>
                  <a:lnTo>
                    <a:pt x="6738341" y="779762"/>
                  </a:lnTo>
                  <a:lnTo>
                    <a:pt x="6688077" y="782393"/>
                  </a:lnTo>
                  <a:close/>
                </a:path>
              </a:pathLst>
            </a:custGeom>
            <a:solidFill>
              <a:srgbClr val="0C0E5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2326193" y="7053416"/>
            <a:ext cx="5741035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130">
                <a:solidFill>
                  <a:srgbClr val="F5ECDE"/>
                </a:solidFill>
                <a:latin typeface="Cambria"/>
                <a:cs typeface="Cambria"/>
              </a:rPr>
              <a:t>constitution</a:t>
            </a:r>
            <a:r>
              <a:rPr dirty="0" sz="3500" spc="220">
                <a:solidFill>
                  <a:srgbClr val="F5ECDE"/>
                </a:solidFill>
                <a:latin typeface="Cambria"/>
                <a:cs typeface="Cambria"/>
              </a:rPr>
              <a:t> </a:t>
            </a:r>
            <a:r>
              <a:rPr dirty="0" sz="3500" spc="70">
                <a:solidFill>
                  <a:srgbClr val="F5ECDE"/>
                </a:solidFill>
                <a:latin typeface="Cambria"/>
                <a:cs typeface="Cambria"/>
              </a:rPr>
              <a:t>scavenger</a:t>
            </a:r>
            <a:r>
              <a:rPr dirty="0" sz="3500" spc="225">
                <a:solidFill>
                  <a:srgbClr val="F5ECDE"/>
                </a:solidFill>
                <a:latin typeface="Cambria"/>
                <a:cs typeface="Cambria"/>
              </a:rPr>
              <a:t> </a:t>
            </a:r>
            <a:r>
              <a:rPr dirty="0" sz="3500" spc="80">
                <a:solidFill>
                  <a:srgbClr val="F5ECDE"/>
                </a:solidFill>
                <a:latin typeface="Cambria"/>
                <a:cs typeface="Cambria"/>
              </a:rPr>
              <a:t>hunt</a:t>
            </a:r>
            <a:endParaRPr sz="3500">
              <a:latin typeface="Cambri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64734" y="6967628"/>
            <a:ext cx="6085205" cy="782955"/>
          </a:xfrm>
          <a:custGeom>
            <a:avLst/>
            <a:gdLst/>
            <a:ahLst/>
            <a:cxnLst/>
            <a:rect l="l" t="t" r="r" b="b"/>
            <a:pathLst>
              <a:path w="6085205" h="782954">
                <a:moveTo>
                  <a:pt x="5654672" y="782393"/>
                </a:moveTo>
                <a:lnTo>
                  <a:pt x="431006" y="782393"/>
                </a:lnTo>
                <a:lnTo>
                  <a:pt x="380742" y="779762"/>
                </a:lnTo>
                <a:lnTo>
                  <a:pt x="332180" y="772062"/>
                </a:lnTo>
                <a:lnTo>
                  <a:pt x="285645" y="759587"/>
                </a:lnTo>
                <a:lnTo>
                  <a:pt x="241460" y="742632"/>
                </a:lnTo>
                <a:lnTo>
                  <a:pt x="199949" y="721489"/>
                </a:lnTo>
                <a:lnTo>
                  <a:pt x="161434" y="696452"/>
                </a:lnTo>
                <a:lnTo>
                  <a:pt x="126239" y="667815"/>
                </a:lnTo>
                <a:lnTo>
                  <a:pt x="94687" y="635870"/>
                </a:lnTo>
                <a:lnTo>
                  <a:pt x="67102" y="600913"/>
                </a:lnTo>
                <a:lnTo>
                  <a:pt x="43808" y="563235"/>
                </a:lnTo>
                <a:lnTo>
                  <a:pt x="25127" y="523131"/>
                </a:lnTo>
                <a:lnTo>
                  <a:pt x="11383" y="480895"/>
                </a:lnTo>
                <a:lnTo>
                  <a:pt x="2899" y="436818"/>
                </a:lnTo>
                <a:lnTo>
                  <a:pt x="0" y="391197"/>
                </a:lnTo>
                <a:lnTo>
                  <a:pt x="2899" y="345575"/>
                </a:lnTo>
                <a:lnTo>
                  <a:pt x="11383" y="301499"/>
                </a:lnTo>
                <a:lnTo>
                  <a:pt x="25127" y="259262"/>
                </a:lnTo>
                <a:lnTo>
                  <a:pt x="43808" y="219158"/>
                </a:lnTo>
                <a:lnTo>
                  <a:pt x="67102" y="181480"/>
                </a:lnTo>
                <a:lnTo>
                  <a:pt x="94687" y="146523"/>
                </a:lnTo>
                <a:lnTo>
                  <a:pt x="126239" y="114578"/>
                </a:lnTo>
                <a:lnTo>
                  <a:pt x="161434" y="85941"/>
                </a:lnTo>
                <a:lnTo>
                  <a:pt x="199949" y="60904"/>
                </a:lnTo>
                <a:lnTo>
                  <a:pt x="241460" y="39761"/>
                </a:lnTo>
                <a:lnTo>
                  <a:pt x="285645" y="22806"/>
                </a:lnTo>
                <a:lnTo>
                  <a:pt x="332180" y="10331"/>
                </a:lnTo>
                <a:lnTo>
                  <a:pt x="380742" y="2631"/>
                </a:lnTo>
                <a:lnTo>
                  <a:pt x="431006" y="0"/>
                </a:lnTo>
                <a:lnTo>
                  <a:pt x="5654672" y="0"/>
                </a:lnTo>
                <a:lnTo>
                  <a:pt x="5704936" y="2631"/>
                </a:lnTo>
                <a:lnTo>
                  <a:pt x="5753497" y="10331"/>
                </a:lnTo>
                <a:lnTo>
                  <a:pt x="5800032" y="22806"/>
                </a:lnTo>
                <a:lnTo>
                  <a:pt x="5844217" y="39761"/>
                </a:lnTo>
                <a:lnTo>
                  <a:pt x="5885729" y="60904"/>
                </a:lnTo>
                <a:lnTo>
                  <a:pt x="5924244" y="85941"/>
                </a:lnTo>
                <a:lnTo>
                  <a:pt x="5959439" y="114578"/>
                </a:lnTo>
                <a:lnTo>
                  <a:pt x="5990991" y="146523"/>
                </a:lnTo>
                <a:lnTo>
                  <a:pt x="6018576" y="181480"/>
                </a:lnTo>
                <a:lnTo>
                  <a:pt x="6041870" y="219158"/>
                </a:lnTo>
                <a:lnTo>
                  <a:pt x="6060551" y="259262"/>
                </a:lnTo>
                <a:lnTo>
                  <a:pt x="6074295" y="301499"/>
                </a:lnTo>
                <a:lnTo>
                  <a:pt x="6082779" y="345575"/>
                </a:lnTo>
                <a:lnTo>
                  <a:pt x="6084946" y="379678"/>
                </a:lnTo>
                <a:lnTo>
                  <a:pt x="6084946" y="402715"/>
                </a:lnTo>
                <a:lnTo>
                  <a:pt x="6074295" y="480895"/>
                </a:lnTo>
                <a:lnTo>
                  <a:pt x="6060551" y="523131"/>
                </a:lnTo>
                <a:lnTo>
                  <a:pt x="6041870" y="563235"/>
                </a:lnTo>
                <a:lnTo>
                  <a:pt x="6018576" y="600913"/>
                </a:lnTo>
                <a:lnTo>
                  <a:pt x="5990991" y="635870"/>
                </a:lnTo>
                <a:lnTo>
                  <a:pt x="5959439" y="667815"/>
                </a:lnTo>
                <a:lnTo>
                  <a:pt x="5924244" y="696452"/>
                </a:lnTo>
                <a:lnTo>
                  <a:pt x="5885729" y="721489"/>
                </a:lnTo>
                <a:lnTo>
                  <a:pt x="5844217" y="742632"/>
                </a:lnTo>
                <a:lnTo>
                  <a:pt x="5800032" y="759587"/>
                </a:lnTo>
                <a:lnTo>
                  <a:pt x="5753497" y="772062"/>
                </a:lnTo>
                <a:lnTo>
                  <a:pt x="5704936" y="779762"/>
                </a:lnTo>
                <a:lnTo>
                  <a:pt x="5654672" y="782393"/>
                </a:lnTo>
                <a:close/>
              </a:path>
            </a:pathLst>
          </a:custGeom>
          <a:solidFill>
            <a:srgbClr val="91170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777615" y="7053416"/>
            <a:ext cx="5659755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100">
                <a:solidFill>
                  <a:srgbClr val="F5ECDE"/>
                </a:solidFill>
                <a:latin typeface="Cambria"/>
                <a:cs typeface="Cambria"/>
              </a:rPr>
              <a:t>citizen</a:t>
            </a:r>
            <a:r>
              <a:rPr dirty="0" sz="3500" spc="245">
                <a:solidFill>
                  <a:srgbClr val="F5ECDE"/>
                </a:solidFill>
                <a:latin typeface="Cambria"/>
                <a:cs typeface="Cambria"/>
              </a:rPr>
              <a:t> </a:t>
            </a:r>
            <a:r>
              <a:rPr dirty="0" sz="3500" spc="165">
                <a:solidFill>
                  <a:srgbClr val="F5ECDE"/>
                </a:solidFill>
                <a:latin typeface="Cambria"/>
                <a:cs typeface="Cambria"/>
              </a:rPr>
              <a:t>creator</a:t>
            </a:r>
            <a:r>
              <a:rPr dirty="0" sz="3500" spc="254">
                <a:solidFill>
                  <a:srgbClr val="F5ECDE"/>
                </a:solidFill>
                <a:latin typeface="Cambria"/>
                <a:cs typeface="Cambria"/>
              </a:rPr>
              <a:t> </a:t>
            </a:r>
            <a:r>
              <a:rPr dirty="0" sz="3500">
                <a:solidFill>
                  <a:srgbClr val="F5ECDE"/>
                </a:solidFill>
                <a:latin typeface="Cambria"/>
                <a:cs typeface="Cambria"/>
              </a:rPr>
              <a:t>choice</a:t>
            </a:r>
            <a:r>
              <a:rPr dirty="0" sz="3500" spc="254">
                <a:solidFill>
                  <a:srgbClr val="F5ECDE"/>
                </a:solidFill>
                <a:latin typeface="Cambria"/>
                <a:cs typeface="Cambria"/>
              </a:rPr>
              <a:t> </a:t>
            </a:r>
            <a:r>
              <a:rPr dirty="0" sz="3500" spc="-10">
                <a:solidFill>
                  <a:srgbClr val="F5ECDE"/>
                </a:solidFill>
                <a:latin typeface="Cambria"/>
                <a:cs typeface="Cambria"/>
              </a:rPr>
              <a:t>board</a:t>
            </a:r>
            <a:endParaRPr sz="350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2637" y="2064617"/>
            <a:ext cx="7181849" cy="389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33323" y="1866679"/>
            <a:ext cx="4552949" cy="45529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251920" y="8142005"/>
            <a:ext cx="5889625" cy="1654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29500"/>
              </a:lnSpc>
              <a:spcBef>
                <a:spcPts val="100"/>
              </a:spcBef>
            </a:pPr>
            <a:r>
              <a:rPr dirty="0" sz="2750" spc="-254" b="1">
                <a:solidFill>
                  <a:srgbClr val="322A29"/>
                </a:solidFill>
                <a:latin typeface="Verdana"/>
                <a:cs typeface="Verdana"/>
              </a:rPr>
              <a:t>Dive</a:t>
            </a:r>
            <a:r>
              <a:rPr dirty="0" sz="2750" spc="-275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160" b="1">
                <a:solidFill>
                  <a:srgbClr val="322A29"/>
                </a:solidFill>
                <a:latin typeface="Verdana"/>
                <a:cs typeface="Verdana"/>
              </a:rPr>
              <a:t>into</a:t>
            </a:r>
            <a:r>
              <a:rPr dirty="0" sz="2750" spc="-275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200" b="1">
                <a:solidFill>
                  <a:srgbClr val="322A29"/>
                </a:solidFill>
                <a:latin typeface="Verdana"/>
                <a:cs typeface="Verdana"/>
              </a:rPr>
              <a:t>the</a:t>
            </a:r>
            <a:r>
              <a:rPr dirty="0" sz="2750" spc="-275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295" b="1">
                <a:solidFill>
                  <a:srgbClr val="322A29"/>
                </a:solidFill>
                <a:latin typeface="Verdana"/>
                <a:cs typeface="Verdana"/>
              </a:rPr>
              <a:t>U.S.</a:t>
            </a:r>
            <a:r>
              <a:rPr dirty="0" sz="2750" spc="-275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170" b="1">
                <a:solidFill>
                  <a:srgbClr val="322A29"/>
                </a:solidFill>
                <a:latin typeface="Verdana"/>
                <a:cs typeface="Verdana"/>
              </a:rPr>
              <a:t>Constitution</a:t>
            </a:r>
            <a:r>
              <a:rPr dirty="0" sz="2750" spc="-275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145" b="1">
                <a:solidFill>
                  <a:srgbClr val="322A29"/>
                </a:solidFill>
                <a:latin typeface="Verdana"/>
                <a:cs typeface="Verdana"/>
              </a:rPr>
              <a:t>and </a:t>
            </a:r>
            <a:r>
              <a:rPr dirty="0" sz="2750" spc="-225" b="1">
                <a:solidFill>
                  <a:srgbClr val="322A29"/>
                </a:solidFill>
                <a:latin typeface="Verdana"/>
                <a:cs typeface="Verdana"/>
              </a:rPr>
              <a:t>learn</a:t>
            </a:r>
            <a:r>
              <a:rPr dirty="0" sz="2750" spc="-290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295" b="1">
                <a:solidFill>
                  <a:srgbClr val="322A29"/>
                </a:solidFill>
                <a:latin typeface="Verdana"/>
                <a:cs typeface="Verdana"/>
              </a:rPr>
              <a:t>more</a:t>
            </a:r>
            <a:r>
              <a:rPr dirty="0" sz="2750" spc="-285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215" b="1">
                <a:solidFill>
                  <a:srgbClr val="322A29"/>
                </a:solidFill>
                <a:latin typeface="Verdana"/>
                <a:cs typeface="Verdana"/>
              </a:rPr>
              <a:t>about</a:t>
            </a:r>
            <a:r>
              <a:rPr dirty="0" sz="2750" spc="-290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350" b="1">
                <a:solidFill>
                  <a:srgbClr val="322A29"/>
                </a:solidFill>
                <a:latin typeface="Verdana"/>
                <a:cs typeface="Verdana"/>
              </a:rPr>
              <a:t>how</a:t>
            </a:r>
            <a:r>
              <a:rPr dirty="0" sz="2750" spc="-285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25" b="1">
                <a:solidFill>
                  <a:srgbClr val="322A29"/>
                </a:solidFill>
                <a:latin typeface="Verdana"/>
                <a:cs typeface="Verdana"/>
              </a:rPr>
              <a:t>our </a:t>
            </a:r>
            <a:r>
              <a:rPr dirty="0" sz="2750" spc="-270" b="1">
                <a:solidFill>
                  <a:srgbClr val="322A29"/>
                </a:solidFill>
                <a:latin typeface="Verdana"/>
                <a:cs typeface="Verdana"/>
              </a:rPr>
              <a:t>government</a:t>
            </a:r>
            <a:r>
              <a:rPr dirty="0" sz="2750" spc="-280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325" b="1">
                <a:solidFill>
                  <a:srgbClr val="322A29"/>
                </a:solidFill>
                <a:latin typeface="Verdana"/>
                <a:cs typeface="Verdana"/>
              </a:rPr>
              <a:t>works!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221241" y="8142622"/>
            <a:ext cx="4772660" cy="1654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29500"/>
              </a:lnSpc>
              <a:spcBef>
                <a:spcPts val="100"/>
              </a:spcBef>
            </a:pPr>
            <a:r>
              <a:rPr dirty="0" sz="2750" spc="-229" b="1">
                <a:solidFill>
                  <a:srgbClr val="322A29"/>
                </a:solidFill>
                <a:latin typeface="Verdana"/>
                <a:cs typeface="Verdana"/>
              </a:rPr>
              <a:t>Choose</a:t>
            </a:r>
            <a:r>
              <a:rPr dirty="0" sz="2750" spc="-300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240" b="1">
                <a:solidFill>
                  <a:srgbClr val="322A29"/>
                </a:solidFill>
                <a:latin typeface="Verdana"/>
                <a:cs typeface="Verdana"/>
              </a:rPr>
              <a:t>your</a:t>
            </a:r>
            <a:r>
              <a:rPr dirty="0" sz="2750" spc="-285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325" b="1">
                <a:solidFill>
                  <a:srgbClr val="322A29"/>
                </a:solidFill>
                <a:latin typeface="Verdana"/>
                <a:cs typeface="Verdana"/>
              </a:rPr>
              <a:t>own</a:t>
            </a:r>
            <a:r>
              <a:rPr dirty="0" sz="2750" spc="-285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204" b="1">
                <a:solidFill>
                  <a:srgbClr val="322A29"/>
                </a:solidFill>
                <a:latin typeface="Verdana"/>
                <a:cs typeface="Verdana"/>
              </a:rPr>
              <a:t>adventure </a:t>
            </a:r>
            <a:r>
              <a:rPr dirty="0" sz="2750" spc="-245" b="1">
                <a:solidFill>
                  <a:srgbClr val="322A29"/>
                </a:solidFill>
                <a:latin typeface="Verdana"/>
                <a:cs typeface="Verdana"/>
              </a:rPr>
              <a:t>and</a:t>
            </a:r>
            <a:r>
              <a:rPr dirty="0" sz="2750" spc="-280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180" b="1">
                <a:solidFill>
                  <a:srgbClr val="322A29"/>
                </a:solidFill>
                <a:latin typeface="Verdana"/>
                <a:cs typeface="Verdana"/>
              </a:rPr>
              <a:t>create</a:t>
            </a:r>
            <a:r>
              <a:rPr dirty="0" sz="2750" spc="-280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254" b="1">
                <a:solidFill>
                  <a:srgbClr val="322A29"/>
                </a:solidFill>
                <a:latin typeface="Verdana"/>
                <a:cs typeface="Verdana"/>
              </a:rPr>
              <a:t>something</a:t>
            </a:r>
            <a:r>
              <a:rPr dirty="0" sz="2750" spc="-280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25" b="1">
                <a:solidFill>
                  <a:srgbClr val="322A29"/>
                </a:solidFill>
                <a:latin typeface="Verdana"/>
                <a:cs typeface="Verdana"/>
              </a:rPr>
              <a:t>to </a:t>
            </a:r>
            <a:r>
              <a:rPr dirty="0" sz="2750" spc="-254" b="1">
                <a:solidFill>
                  <a:srgbClr val="322A29"/>
                </a:solidFill>
                <a:latin typeface="Verdana"/>
                <a:cs typeface="Verdana"/>
              </a:rPr>
              <a:t>share</a:t>
            </a:r>
            <a:r>
              <a:rPr dirty="0" sz="2750" spc="-300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240" b="1">
                <a:solidFill>
                  <a:srgbClr val="322A29"/>
                </a:solidFill>
                <a:latin typeface="Verdana"/>
                <a:cs typeface="Verdana"/>
              </a:rPr>
              <a:t>your</a:t>
            </a:r>
            <a:r>
              <a:rPr dirty="0" sz="2750" spc="-295" b="1">
                <a:solidFill>
                  <a:srgbClr val="322A29"/>
                </a:solidFill>
                <a:latin typeface="Verdana"/>
                <a:cs typeface="Verdana"/>
              </a:rPr>
              <a:t> </a:t>
            </a:r>
            <a:r>
              <a:rPr dirty="0" sz="2750" spc="-120" b="1">
                <a:solidFill>
                  <a:srgbClr val="322A29"/>
                </a:solidFill>
                <a:latin typeface="Verdana"/>
                <a:cs typeface="Verdana"/>
              </a:rPr>
              <a:t>learning!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6916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800" spc="-40" b="1">
                <a:solidFill>
                  <a:srgbClr val="004675"/>
                </a:solidFill>
                <a:latin typeface="Calibri"/>
                <a:cs typeface="Calibri"/>
              </a:rPr>
              <a:t>USE</a:t>
            </a:r>
            <a:r>
              <a:rPr dirty="0" sz="5800" spc="-290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275" b="1">
                <a:solidFill>
                  <a:srgbClr val="004675"/>
                </a:solidFill>
                <a:latin typeface="Calibri"/>
                <a:cs typeface="Calibri"/>
              </a:rPr>
              <a:t>THE</a:t>
            </a:r>
            <a:r>
              <a:rPr dirty="0" sz="5800" spc="-55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145" b="1">
                <a:solidFill>
                  <a:srgbClr val="004675"/>
                </a:solidFill>
                <a:latin typeface="Calibri"/>
                <a:cs typeface="Calibri"/>
              </a:rPr>
              <a:t>SCAVENGER</a:t>
            </a:r>
            <a:r>
              <a:rPr dirty="0" sz="5800" spc="-180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80" b="1">
                <a:solidFill>
                  <a:srgbClr val="004675"/>
                </a:solidFill>
                <a:latin typeface="Calibri"/>
                <a:cs typeface="Calibri"/>
              </a:rPr>
              <a:t>HUNT</a:t>
            </a:r>
            <a:r>
              <a:rPr dirty="0" sz="5800" spc="-229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370" b="1">
                <a:solidFill>
                  <a:srgbClr val="004675"/>
                </a:solidFill>
                <a:latin typeface="Calibri"/>
                <a:cs typeface="Calibri"/>
              </a:rPr>
              <a:t>&amp;</a:t>
            </a:r>
            <a:r>
              <a:rPr dirty="0" sz="5800" spc="40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20" b="1">
                <a:solidFill>
                  <a:srgbClr val="004675"/>
                </a:solidFill>
                <a:latin typeface="Calibri"/>
                <a:cs typeface="Calibri"/>
              </a:rPr>
              <a:t>CHOICE</a:t>
            </a:r>
            <a:r>
              <a:rPr dirty="0" sz="5800" spc="-140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85" b="1">
                <a:solidFill>
                  <a:srgbClr val="004675"/>
                </a:solidFill>
                <a:latin typeface="Calibri"/>
                <a:cs typeface="Calibri"/>
              </a:rPr>
              <a:t>BOARD</a:t>
            </a:r>
            <a:r>
              <a:rPr dirty="0" sz="5800" spc="-145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50" b="1">
                <a:solidFill>
                  <a:srgbClr val="004675"/>
                </a:solidFill>
                <a:latin typeface="Calibri"/>
                <a:cs typeface="Calibri"/>
              </a:rPr>
              <a:t>TO</a:t>
            </a:r>
            <a:r>
              <a:rPr dirty="0" sz="5800" spc="-140" b="1">
                <a:solidFill>
                  <a:srgbClr val="004675"/>
                </a:solidFill>
                <a:latin typeface="Calibri"/>
                <a:cs typeface="Calibri"/>
              </a:rPr>
              <a:t> </a:t>
            </a:r>
            <a:r>
              <a:rPr dirty="0" sz="5800" spc="-100" b="1">
                <a:solidFill>
                  <a:srgbClr val="004675"/>
                </a:solidFill>
                <a:latin typeface="Calibri"/>
                <a:cs typeface="Calibri"/>
              </a:rPr>
              <a:t>EXPLORE</a:t>
            </a:r>
            <a:endParaRPr sz="5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98996" y="687653"/>
              <a:ext cx="2893937" cy="2844045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8334" y="687653"/>
            <a:ext cx="2893938" cy="284404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8334" y="6745479"/>
            <a:ext cx="2893938" cy="284404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998994" y="6793576"/>
            <a:ext cx="2893938" cy="284404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73845" y="206631"/>
            <a:ext cx="7480953" cy="24384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70608" y="4732128"/>
            <a:ext cx="10144124" cy="3895724"/>
          </a:xfrm>
          <a:prstGeom prst="rect">
            <a:avLst/>
          </a:prstGeom>
        </p:spPr>
      </p:pic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2975271" y="2310630"/>
            <a:ext cx="12471400" cy="2223135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4400" spc="-525">
                <a:solidFill>
                  <a:srgbClr val="1A2B3C"/>
                </a:solidFill>
              </a:rPr>
              <a:t>U.S.</a:t>
            </a:r>
            <a:r>
              <a:rPr dirty="0" sz="14400" spc="-1035">
                <a:solidFill>
                  <a:srgbClr val="1A2B3C"/>
                </a:solidFill>
              </a:rPr>
              <a:t> </a:t>
            </a:r>
            <a:r>
              <a:rPr dirty="0" sz="14400" spc="-1930">
                <a:solidFill>
                  <a:srgbClr val="1A2B3C"/>
                </a:solidFill>
              </a:rPr>
              <a:t>CONSTITUTION</a:t>
            </a:r>
            <a:endParaRPr sz="14400"/>
          </a:p>
        </p:txBody>
      </p:sp>
      <p:grpSp>
        <p:nvGrpSpPr>
          <p:cNvPr id="11" name="object 11"/>
          <p:cNvGrpSpPr/>
          <p:nvPr/>
        </p:nvGrpSpPr>
        <p:grpSpPr>
          <a:xfrm>
            <a:off x="1595668" y="4328049"/>
            <a:ext cx="14665960" cy="4007485"/>
            <a:chOff x="1595668" y="4328049"/>
            <a:chExt cx="14665960" cy="4007485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38867" y="4379162"/>
              <a:ext cx="2322258" cy="395591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95668" y="4328049"/>
              <a:ext cx="2649022" cy="4006605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 rot="20520000">
            <a:off x="6426636" y="764179"/>
            <a:ext cx="848824" cy="775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110"/>
              </a:lnSpc>
            </a:pPr>
            <a:r>
              <a:rPr dirty="0" sz="6100" spc="-50">
                <a:solidFill>
                  <a:srgbClr val="91170C"/>
                </a:solidFill>
                <a:latin typeface="Cambria"/>
                <a:cs typeface="Cambria"/>
              </a:rPr>
              <a:t>s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 rot="20700000">
            <a:off x="6741064" y="669237"/>
            <a:ext cx="845803" cy="7766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115"/>
              </a:lnSpc>
            </a:pPr>
            <a:r>
              <a:rPr dirty="0" sz="6100" spc="-130">
                <a:solidFill>
                  <a:srgbClr val="91170C"/>
                </a:solidFill>
                <a:latin typeface="Cambria"/>
                <a:cs typeface="Cambria"/>
              </a:rPr>
              <a:t>c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 rot="20880000">
            <a:off x="7060656" y="585971"/>
            <a:ext cx="863395" cy="7772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120"/>
              </a:lnSpc>
            </a:pPr>
            <a:r>
              <a:rPr dirty="0" sz="6100" spc="-75">
                <a:solidFill>
                  <a:srgbClr val="91170C"/>
                </a:solidFill>
                <a:latin typeface="Cambria"/>
                <a:cs typeface="Cambria"/>
              </a:rPr>
              <a:t>a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 rot="21000000">
            <a:off x="7416700" y="512997"/>
            <a:ext cx="861203" cy="775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110"/>
              </a:lnSpc>
            </a:pPr>
            <a:r>
              <a:rPr dirty="0" sz="6100" spc="-215">
                <a:solidFill>
                  <a:srgbClr val="91170C"/>
                </a:solidFill>
                <a:latin typeface="Cambria"/>
                <a:cs typeface="Cambria"/>
              </a:rPr>
              <a:t>v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 rot="21180000">
            <a:off x="7777868" y="458525"/>
            <a:ext cx="860387" cy="775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110"/>
              </a:lnSpc>
            </a:pPr>
            <a:r>
              <a:rPr dirty="0" sz="6100" spc="-130">
                <a:solidFill>
                  <a:srgbClr val="91170C"/>
                </a:solidFill>
                <a:latin typeface="Cambria"/>
                <a:cs typeface="Cambria"/>
              </a:rPr>
              <a:t>e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 rot="21360000">
            <a:off x="8152264" y="420423"/>
            <a:ext cx="881492" cy="775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110"/>
              </a:lnSpc>
            </a:pPr>
            <a:r>
              <a:rPr dirty="0" sz="6100" spc="-185">
                <a:solidFill>
                  <a:srgbClr val="91170C"/>
                </a:solidFill>
                <a:latin typeface="Cambria"/>
                <a:cs typeface="Cambria"/>
              </a:rPr>
              <a:t>n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20" name="object 20"/>
          <p:cNvSpPr txBox="1"/>
          <p:nvPr/>
        </p:nvSpPr>
        <p:spPr>
          <a:xfrm rot="21540000">
            <a:off x="8544963" y="403160"/>
            <a:ext cx="853202" cy="775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110"/>
              </a:lnSpc>
            </a:pPr>
            <a:r>
              <a:rPr dirty="0" sz="6100" spc="-325">
                <a:solidFill>
                  <a:srgbClr val="91170C"/>
                </a:solidFill>
                <a:latin typeface="Cambria"/>
                <a:cs typeface="Cambria"/>
              </a:rPr>
              <a:t>g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 rot="60000">
            <a:off x="8894758" y="406597"/>
            <a:ext cx="864224" cy="774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080"/>
              </a:lnSpc>
            </a:pPr>
            <a:r>
              <a:rPr dirty="0" sz="6100" spc="-60">
                <a:solidFill>
                  <a:srgbClr val="91170C"/>
                </a:solidFill>
                <a:latin typeface="Cambria"/>
                <a:cs typeface="Cambria"/>
              </a:rPr>
              <a:t>e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 rot="240000">
            <a:off x="9260436" y="426881"/>
            <a:ext cx="868699" cy="774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085"/>
              </a:lnSpc>
            </a:pPr>
            <a:r>
              <a:rPr dirty="0" sz="6100" spc="375">
                <a:solidFill>
                  <a:srgbClr val="91170C"/>
                </a:solidFill>
                <a:latin typeface="Cambria"/>
                <a:cs typeface="Cambria"/>
              </a:rPr>
              <a:t>r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23" name="object 23"/>
          <p:cNvSpPr txBox="1"/>
          <p:nvPr/>
        </p:nvSpPr>
        <p:spPr>
          <a:xfrm rot="480000">
            <a:off x="9789747" y="491858"/>
            <a:ext cx="890921" cy="774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070"/>
              </a:lnSpc>
            </a:pPr>
            <a:r>
              <a:rPr dirty="0" sz="6100" spc="-50">
                <a:solidFill>
                  <a:srgbClr val="91170C"/>
                </a:solidFill>
                <a:latin typeface="Cambria"/>
                <a:cs typeface="Cambria"/>
              </a:rPr>
              <a:t>h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 rot="720000">
            <a:off x="10192455" y="562408"/>
            <a:ext cx="866170" cy="775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105"/>
              </a:lnSpc>
            </a:pPr>
            <a:r>
              <a:rPr dirty="0" sz="6100" spc="-455">
                <a:solidFill>
                  <a:srgbClr val="91170C"/>
                </a:solidFill>
                <a:latin typeface="Cambria"/>
                <a:cs typeface="Cambria"/>
              </a:rPr>
              <a:t>u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 rot="900000">
            <a:off x="10567520" y="655989"/>
            <a:ext cx="882389" cy="774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100"/>
              </a:lnSpc>
            </a:pPr>
            <a:r>
              <a:rPr dirty="0" sz="6100" spc="-170">
                <a:solidFill>
                  <a:srgbClr val="91170C"/>
                </a:solidFill>
                <a:latin typeface="Cambria"/>
                <a:cs typeface="Cambria"/>
              </a:rPr>
              <a:t>n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 rot="1080000">
            <a:off x="10942974" y="763796"/>
            <a:ext cx="851127" cy="774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6100"/>
              </a:lnSpc>
            </a:pPr>
            <a:r>
              <a:rPr dirty="0" sz="6100" spc="565">
                <a:solidFill>
                  <a:srgbClr val="91170C"/>
                </a:solidFill>
                <a:latin typeface="Cambria"/>
                <a:cs typeface="Cambria"/>
              </a:rPr>
              <a:t>t</a:t>
            </a:r>
            <a:endParaRPr sz="6100">
              <a:latin typeface="Cambria"/>
              <a:cs typeface="Cambr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73126" y="8726766"/>
            <a:ext cx="9876155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939165" marR="5080" indent="-927100">
              <a:lnSpc>
                <a:spcPct val="120700"/>
              </a:lnSpc>
              <a:spcBef>
                <a:spcPts val="95"/>
              </a:spcBef>
            </a:pPr>
            <a:r>
              <a:rPr dirty="0" sz="2900" spc="-280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900" spc="-30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165" b="1">
                <a:solidFill>
                  <a:srgbClr val="3A2E2A"/>
                </a:solidFill>
                <a:latin typeface="Verdana"/>
                <a:cs typeface="Verdana"/>
              </a:rPr>
              <a:t>Constitution</a:t>
            </a:r>
            <a:r>
              <a:rPr dirty="0" sz="2900" spc="-30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215" b="1">
                <a:solidFill>
                  <a:srgbClr val="3A2E2A"/>
                </a:solidFill>
                <a:latin typeface="Verdana"/>
                <a:cs typeface="Verdana"/>
              </a:rPr>
              <a:t>is</a:t>
            </a:r>
            <a:r>
              <a:rPr dirty="0" sz="2900" spc="-30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275" b="1">
                <a:solidFill>
                  <a:srgbClr val="3A2E2A"/>
                </a:solidFill>
                <a:latin typeface="Verdana"/>
                <a:cs typeface="Verdana"/>
              </a:rPr>
              <a:t>a</a:t>
            </a:r>
            <a:r>
              <a:rPr dirty="0" sz="2900" spc="-30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254" b="1">
                <a:solidFill>
                  <a:srgbClr val="3A2E2A"/>
                </a:solidFill>
                <a:latin typeface="Verdana"/>
                <a:cs typeface="Verdana"/>
              </a:rPr>
              <a:t>complex</a:t>
            </a:r>
            <a:r>
              <a:rPr dirty="0" sz="2900" spc="-30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315" b="1">
                <a:solidFill>
                  <a:srgbClr val="3A2E2A"/>
                </a:solidFill>
                <a:latin typeface="Verdana"/>
                <a:cs typeface="Verdana"/>
              </a:rPr>
              <a:t>map</a:t>
            </a:r>
            <a:r>
              <a:rPr dirty="0" sz="2900" spc="-30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155" b="1">
                <a:solidFill>
                  <a:srgbClr val="3A2E2A"/>
                </a:solidFill>
                <a:latin typeface="Verdana"/>
                <a:cs typeface="Verdana"/>
              </a:rPr>
              <a:t>of</a:t>
            </a:r>
            <a:r>
              <a:rPr dirty="0" sz="2900" spc="-30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295" b="1">
                <a:solidFill>
                  <a:srgbClr val="3A2E2A"/>
                </a:solidFill>
                <a:latin typeface="Verdana"/>
                <a:cs typeface="Verdana"/>
              </a:rPr>
              <a:t>power,</a:t>
            </a:r>
            <a:r>
              <a:rPr dirty="0" sz="2900" spc="-30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235" b="1">
                <a:solidFill>
                  <a:srgbClr val="3A2E2A"/>
                </a:solidFill>
                <a:latin typeface="Verdana"/>
                <a:cs typeface="Verdana"/>
              </a:rPr>
              <a:t>rights</a:t>
            </a:r>
            <a:r>
              <a:rPr dirty="0" sz="2900" spc="-30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55" b="1">
                <a:solidFill>
                  <a:srgbClr val="3A2E2A"/>
                </a:solidFill>
                <a:latin typeface="Verdana"/>
                <a:cs typeface="Verdana"/>
              </a:rPr>
              <a:t>and </a:t>
            </a:r>
            <a:r>
              <a:rPr dirty="0" sz="2900" spc="-215" b="1">
                <a:solidFill>
                  <a:srgbClr val="3A2E2A"/>
                </a:solidFill>
                <a:latin typeface="Verdana"/>
                <a:cs typeface="Verdana"/>
              </a:rPr>
              <a:t>responsibilities.</a:t>
            </a:r>
            <a:r>
              <a:rPr dirty="0" sz="2900" spc="-28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275" b="1">
                <a:solidFill>
                  <a:srgbClr val="3A2E2A"/>
                </a:solidFill>
                <a:latin typeface="Verdana"/>
                <a:cs typeface="Verdana"/>
              </a:rPr>
              <a:t>Today,</a:t>
            </a:r>
            <a:r>
              <a:rPr dirty="0" sz="2900" spc="-28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254" b="1">
                <a:solidFill>
                  <a:srgbClr val="3A2E2A"/>
                </a:solidFill>
                <a:latin typeface="Verdana"/>
                <a:cs typeface="Verdana"/>
              </a:rPr>
              <a:t>you</a:t>
            </a:r>
            <a:r>
              <a:rPr dirty="0" sz="2900" spc="-28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250" b="1">
                <a:solidFill>
                  <a:srgbClr val="3A2E2A"/>
                </a:solidFill>
                <a:latin typeface="Verdana"/>
                <a:cs typeface="Verdana"/>
              </a:rPr>
              <a:t>are</a:t>
            </a:r>
            <a:r>
              <a:rPr dirty="0" sz="2900" spc="-27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204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900" spc="-28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00" spc="-70" b="1">
                <a:solidFill>
                  <a:srgbClr val="3A2E2A"/>
                </a:solidFill>
                <a:latin typeface="Verdana"/>
                <a:cs typeface="Verdana"/>
              </a:rPr>
              <a:t>detecive!</a:t>
            </a:r>
            <a:endParaRPr sz="2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155338" y="1121993"/>
              <a:ext cx="13331190" cy="1456690"/>
            </a:xfrm>
            <a:custGeom>
              <a:avLst/>
              <a:gdLst/>
              <a:ahLst/>
              <a:cxnLst/>
              <a:rect l="l" t="t" r="r" b="b"/>
              <a:pathLst>
                <a:path w="13331190" h="1456689">
                  <a:moveTo>
                    <a:pt x="12604844" y="1456570"/>
                  </a:moveTo>
                  <a:lnTo>
                    <a:pt x="728285" y="1456570"/>
                  </a:lnTo>
                  <a:lnTo>
                    <a:pt x="680400" y="1455021"/>
                  </a:lnTo>
                  <a:lnTo>
                    <a:pt x="633342" y="1450438"/>
                  </a:lnTo>
                  <a:lnTo>
                    <a:pt x="587207" y="1442916"/>
                  </a:lnTo>
                  <a:lnTo>
                    <a:pt x="542091" y="1432552"/>
                  </a:lnTo>
                  <a:lnTo>
                    <a:pt x="498090" y="1419442"/>
                  </a:lnTo>
                  <a:lnTo>
                    <a:pt x="455300" y="1403681"/>
                  </a:lnTo>
                  <a:lnTo>
                    <a:pt x="413817" y="1385366"/>
                  </a:lnTo>
                  <a:lnTo>
                    <a:pt x="373737" y="1364592"/>
                  </a:lnTo>
                  <a:lnTo>
                    <a:pt x="335156" y="1341456"/>
                  </a:lnTo>
                  <a:lnTo>
                    <a:pt x="298169" y="1316053"/>
                  </a:lnTo>
                  <a:lnTo>
                    <a:pt x="262873" y="1288480"/>
                  </a:lnTo>
                  <a:lnTo>
                    <a:pt x="229364" y="1258832"/>
                  </a:lnTo>
                  <a:lnTo>
                    <a:pt x="197737" y="1227206"/>
                  </a:lnTo>
                  <a:lnTo>
                    <a:pt x="168090" y="1193697"/>
                  </a:lnTo>
                  <a:lnTo>
                    <a:pt x="140516" y="1158401"/>
                  </a:lnTo>
                  <a:lnTo>
                    <a:pt x="115114" y="1121414"/>
                  </a:lnTo>
                  <a:lnTo>
                    <a:pt x="91978" y="1082833"/>
                  </a:lnTo>
                  <a:lnTo>
                    <a:pt x="71204" y="1042752"/>
                  </a:lnTo>
                  <a:lnTo>
                    <a:pt x="52889" y="1001269"/>
                  </a:lnTo>
                  <a:lnTo>
                    <a:pt x="37128" y="958479"/>
                  </a:lnTo>
                  <a:lnTo>
                    <a:pt x="24018" y="914478"/>
                  </a:lnTo>
                  <a:lnTo>
                    <a:pt x="13654" y="869363"/>
                  </a:lnTo>
                  <a:lnTo>
                    <a:pt x="6132" y="823228"/>
                  </a:lnTo>
                  <a:lnTo>
                    <a:pt x="1549" y="776170"/>
                  </a:lnTo>
                  <a:lnTo>
                    <a:pt x="0" y="728285"/>
                  </a:lnTo>
                  <a:lnTo>
                    <a:pt x="1549" y="680400"/>
                  </a:lnTo>
                  <a:lnTo>
                    <a:pt x="6132" y="633342"/>
                  </a:lnTo>
                  <a:lnTo>
                    <a:pt x="13654" y="587207"/>
                  </a:lnTo>
                  <a:lnTo>
                    <a:pt x="24018" y="542091"/>
                  </a:lnTo>
                  <a:lnTo>
                    <a:pt x="37128" y="498090"/>
                  </a:lnTo>
                  <a:lnTo>
                    <a:pt x="52889" y="455300"/>
                  </a:lnTo>
                  <a:lnTo>
                    <a:pt x="71204" y="413817"/>
                  </a:lnTo>
                  <a:lnTo>
                    <a:pt x="91978" y="373737"/>
                  </a:lnTo>
                  <a:lnTo>
                    <a:pt x="115114" y="335156"/>
                  </a:lnTo>
                  <a:lnTo>
                    <a:pt x="140516" y="298169"/>
                  </a:lnTo>
                  <a:lnTo>
                    <a:pt x="168090" y="262873"/>
                  </a:lnTo>
                  <a:lnTo>
                    <a:pt x="197737" y="229364"/>
                  </a:lnTo>
                  <a:lnTo>
                    <a:pt x="229364" y="197737"/>
                  </a:lnTo>
                  <a:lnTo>
                    <a:pt x="262873" y="168090"/>
                  </a:lnTo>
                  <a:lnTo>
                    <a:pt x="298169" y="140516"/>
                  </a:lnTo>
                  <a:lnTo>
                    <a:pt x="335156" y="115114"/>
                  </a:lnTo>
                  <a:lnTo>
                    <a:pt x="373737" y="91978"/>
                  </a:lnTo>
                  <a:lnTo>
                    <a:pt x="413817" y="71204"/>
                  </a:lnTo>
                  <a:lnTo>
                    <a:pt x="455300" y="52889"/>
                  </a:lnTo>
                  <a:lnTo>
                    <a:pt x="498090" y="37128"/>
                  </a:lnTo>
                  <a:lnTo>
                    <a:pt x="542091" y="24018"/>
                  </a:lnTo>
                  <a:lnTo>
                    <a:pt x="587207" y="13654"/>
                  </a:lnTo>
                  <a:lnTo>
                    <a:pt x="633342" y="6132"/>
                  </a:lnTo>
                  <a:lnTo>
                    <a:pt x="680400" y="1549"/>
                  </a:lnTo>
                  <a:lnTo>
                    <a:pt x="728285" y="0"/>
                  </a:lnTo>
                  <a:lnTo>
                    <a:pt x="12604844" y="0"/>
                  </a:lnTo>
                  <a:lnTo>
                    <a:pt x="12652729" y="1549"/>
                  </a:lnTo>
                  <a:lnTo>
                    <a:pt x="12699787" y="6132"/>
                  </a:lnTo>
                  <a:lnTo>
                    <a:pt x="12745922" y="13654"/>
                  </a:lnTo>
                  <a:lnTo>
                    <a:pt x="12791038" y="24018"/>
                  </a:lnTo>
                  <a:lnTo>
                    <a:pt x="12835039" y="37128"/>
                  </a:lnTo>
                  <a:lnTo>
                    <a:pt x="12877829" y="52889"/>
                  </a:lnTo>
                  <a:lnTo>
                    <a:pt x="12919312" y="71204"/>
                  </a:lnTo>
                  <a:lnTo>
                    <a:pt x="12959392" y="91978"/>
                  </a:lnTo>
                  <a:lnTo>
                    <a:pt x="12997974" y="115114"/>
                  </a:lnTo>
                  <a:lnTo>
                    <a:pt x="13034960" y="140516"/>
                  </a:lnTo>
                  <a:lnTo>
                    <a:pt x="13070256" y="168090"/>
                  </a:lnTo>
                  <a:lnTo>
                    <a:pt x="13103765" y="197737"/>
                  </a:lnTo>
                  <a:lnTo>
                    <a:pt x="13135392" y="229364"/>
                  </a:lnTo>
                  <a:lnTo>
                    <a:pt x="13165040" y="262873"/>
                  </a:lnTo>
                  <a:lnTo>
                    <a:pt x="13192613" y="298169"/>
                  </a:lnTo>
                  <a:lnTo>
                    <a:pt x="13218016" y="335156"/>
                  </a:lnTo>
                  <a:lnTo>
                    <a:pt x="13241152" y="373737"/>
                  </a:lnTo>
                  <a:lnTo>
                    <a:pt x="13261925" y="413817"/>
                  </a:lnTo>
                  <a:lnTo>
                    <a:pt x="13280241" y="455300"/>
                  </a:lnTo>
                  <a:lnTo>
                    <a:pt x="13296001" y="498090"/>
                  </a:lnTo>
                  <a:lnTo>
                    <a:pt x="13309112" y="542091"/>
                  </a:lnTo>
                  <a:lnTo>
                    <a:pt x="13319476" y="587207"/>
                  </a:lnTo>
                  <a:lnTo>
                    <a:pt x="13326997" y="633342"/>
                  </a:lnTo>
                  <a:lnTo>
                    <a:pt x="13331035" y="674796"/>
                  </a:lnTo>
                  <a:lnTo>
                    <a:pt x="13331035" y="781773"/>
                  </a:lnTo>
                  <a:lnTo>
                    <a:pt x="13326997" y="823228"/>
                  </a:lnTo>
                  <a:lnTo>
                    <a:pt x="13319476" y="869363"/>
                  </a:lnTo>
                  <a:lnTo>
                    <a:pt x="13309112" y="914478"/>
                  </a:lnTo>
                  <a:lnTo>
                    <a:pt x="13296001" y="958479"/>
                  </a:lnTo>
                  <a:lnTo>
                    <a:pt x="13280241" y="1001269"/>
                  </a:lnTo>
                  <a:lnTo>
                    <a:pt x="13261925" y="1042752"/>
                  </a:lnTo>
                  <a:lnTo>
                    <a:pt x="13241152" y="1082833"/>
                  </a:lnTo>
                  <a:lnTo>
                    <a:pt x="13218016" y="1121414"/>
                  </a:lnTo>
                  <a:lnTo>
                    <a:pt x="13192613" y="1158401"/>
                  </a:lnTo>
                  <a:lnTo>
                    <a:pt x="13165040" y="1193697"/>
                  </a:lnTo>
                  <a:lnTo>
                    <a:pt x="13135392" y="1227206"/>
                  </a:lnTo>
                  <a:lnTo>
                    <a:pt x="13103765" y="1258832"/>
                  </a:lnTo>
                  <a:lnTo>
                    <a:pt x="13070256" y="1288480"/>
                  </a:lnTo>
                  <a:lnTo>
                    <a:pt x="13034960" y="1316053"/>
                  </a:lnTo>
                  <a:lnTo>
                    <a:pt x="12997974" y="1341456"/>
                  </a:lnTo>
                  <a:lnTo>
                    <a:pt x="12959392" y="1364592"/>
                  </a:lnTo>
                  <a:lnTo>
                    <a:pt x="12919312" y="1385366"/>
                  </a:lnTo>
                  <a:lnTo>
                    <a:pt x="12877829" y="1403681"/>
                  </a:lnTo>
                  <a:lnTo>
                    <a:pt x="12835039" y="1419442"/>
                  </a:lnTo>
                  <a:lnTo>
                    <a:pt x="12791038" y="1432552"/>
                  </a:lnTo>
                  <a:lnTo>
                    <a:pt x="12745922" y="1442916"/>
                  </a:lnTo>
                  <a:lnTo>
                    <a:pt x="12699787" y="1450438"/>
                  </a:lnTo>
                  <a:lnTo>
                    <a:pt x="12652729" y="1455021"/>
                  </a:lnTo>
                  <a:lnTo>
                    <a:pt x="12604844" y="1456570"/>
                  </a:lnTo>
                  <a:close/>
                </a:path>
              </a:pathLst>
            </a:custGeom>
            <a:solidFill>
              <a:srgbClr val="1A2B3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521257" y="1356942"/>
            <a:ext cx="12601575" cy="894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700" spc="-235">
                <a:solidFill>
                  <a:srgbClr val="F5ECDE"/>
                </a:solidFill>
              </a:rPr>
              <a:t>Your</a:t>
            </a:r>
            <a:r>
              <a:rPr dirty="0" sz="5700" spc="-114">
                <a:solidFill>
                  <a:srgbClr val="F5ECDE"/>
                </a:solidFill>
              </a:rPr>
              <a:t> </a:t>
            </a:r>
            <a:r>
              <a:rPr dirty="0" sz="5700" spc="-180">
                <a:solidFill>
                  <a:srgbClr val="F5ECDE"/>
                </a:solidFill>
              </a:rPr>
              <a:t>assignment:</a:t>
            </a:r>
            <a:r>
              <a:rPr dirty="0" sz="5700" spc="-105">
                <a:solidFill>
                  <a:srgbClr val="F5ECDE"/>
                </a:solidFill>
              </a:rPr>
              <a:t> </a:t>
            </a:r>
            <a:r>
              <a:rPr dirty="0" sz="5700">
                <a:solidFill>
                  <a:srgbClr val="F5ECDE"/>
                </a:solidFill>
              </a:rPr>
              <a:t>Constitutional</a:t>
            </a:r>
            <a:r>
              <a:rPr dirty="0" sz="5700" spc="-105">
                <a:solidFill>
                  <a:srgbClr val="F5ECDE"/>
                </a:solidFill>
              </a:rPr>
              <a:t> </a:t>
            </a:r>
            <a:r>
              <a:rPr dirty="0" sz="5700" spc="-10">
                <a:solidFill>
                  <a:srgbClr val="F5ECDE"/>
                </a:solidFill>
              </a:rPr>
              <a:t>detective</a:t>
            </a:r>
            <a:endParaRPr sz="5700"/>
          </a:p>
        </p:txBody>
      </p:sp>
      <p:grpSp>
        <p:nvGrpSpPr>
          <p:cNvPr id="6" name="object 6"/>
          <p:cNvGrpSpPr/>
          <p:nvPr/>
        </p:nvGrpSpPr>
        <p:grpSpPr>
          <a:xfrm>
            <a:off x="2166037" y="3245617"/>
            <a:ext cx="3627754" cy="3626485"/>
            <a:chOff x="2166037" y="3245617"/>
            <a:chExt cx="3627754" cy="362648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6037" y="3245617"/>
              <a:ext cx="3627235" cy="362622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727265" y="3390621"/>
              <a:ext cx="2505075" cy="3336290"/>
            </a:xfrm>
            <a:custGeom>
              <a:avLst/>
              <a:gdLst/>
              <a:ahLst/>
              <a:cxnLst/>
              <a:rect l="l" t="t" r="r" b="b"/>
              <a:pathLst>
                <a:path w="2505075" h="3336290">
                  <a:moveTo>
                    <a:pt x="2504778" y="0"/>
                  </a:moveTo>
                  <a:lnTo>
                    <a:pt x="0" y="0"/>
                  </a:lnTo>
                </a:path>
                <a:path w="2505075" h="3336290">
                  <a:moveTo>
                    <a:pt x="0" y="3336212"/>
                  </a:moveTo>
                  <a:lnTo>
                    <a:pt x="2504778" y="3336212"/>
                  </a:lnTo>
                </a:path>
              </a:pathLst>
            </a:custGeom>
            <a:ln w="56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235771" y="3313289"/>
              <a:ext cx="3488054" cy="3491229"/>
            </a:xfrm>
            <a:custGeom>
              <a:avLst/>
              <a:gdLst/>
              <a:ahLst/>
              <a:cxnLst/>
              <a:rect l="l" t="t" r="r" b="b"/>
              <a:pathLst>
                <a:path w="3488054" h="3491229">
                  <a:moveTo>
                    <a:pt x="22339" y="365391"/>
                  </a:moveTo>
                  <a:lnTo>
                    <a:pt x="15176" y="360743"/>
                  </a:lnTo>
                  <a:lnTo>
                    <a:pt x="9017" y="355117"/>
                  </a:lnTo>
                  <a:lnTo>
                    <a:pt x="3937" y="348640"/>
                  </a:lnTo>
                  <a:lnTo>
                    <a:pt x="0" y="341464"/>
                  </a:lnTo>
                  <a:lnTo>
                    <a:pt x="0" y="3149422"/>
                  </a:lnTo>
                  <a:lnTo>
                    <a:pt x="3937" y="3142246"/>
                  </a:lnTo>
                  <a:lnTo>
                    <a:pt x="9017" y="3135769"/>
                  </a:lnTo>
                  <a:lnTo>
                    <a:pt x="15176" y="3130143"/>
                  </a:lnTo>
                  <a:lnTo>
                    <a:pt x="22339" y="3125495"/>
                  </a:lnTo>
                  <a:lnTo>
                    <a:pt x="22339" y="365391"/>
                  </a:lnTo>
                  <a:close/>
                </a:path>
                <a:path w="3488054" h="3491229">
                  <a:moveTo>
                    <a:pt x="482523" y="3413556"/>
                  </a:moveTo>
                  <a:lnTo>
                    <a:pt x="481304" y="3411550"/>
                  </a:lnTo>
                  <a:lnTo>
                    <a:pt x="473913" y="3405238"/>
                  </a:lnTo>
                  <a:lnTo>
                    <a:pt x="480631" y="3394189"/>
                  </a:lnTo>
                  <a:lnTo>
                    <a:pt x="443560" y="3413556"/>
                  </a:lnTo>
                  <a:lnTo>
                    <a:pt x="480631" y="3432911"/>
                  </a:lnTo>
                  <a:lnTo>
                    <a:pt x="473811" y="3421697"/>
                  </a:lnTo>
                  <a:lnTo>
                    <a:pt x="481368" y="3415436"/>
                  </a:lnTo>
                  <a:lnTo>
                    <a:pt x="482523" y="3413556"/>
                  </a:lnTo>
                  <a:close/>
                </a:path>
                <a:path w="3488054" h="3491229">
                  <a:moveTo>
                    <a:pt x="482523" y="77343"/>
                  </a:moveTo>
                  <a:lnTo>
                    <a:pt x="481368" y="75450"/>
                  </a:lnTo>
                  <a:lnTo>
                    <a:pt x="473811" y="69189"/>
                  </a:lnTo>
                  <a:lnTo>
                    <a:pt x="480631" y="57975"/>
                  </a:lnTo>
                  <a:lnTo>
                    <a:pt x="443560" y="77343"/>
                  </a:lnTo>
                  <a:lnTo>
                    <a:pt x="480631" y="96697"/>
                  </a:lnTo>
                  <a:lnTo>
                    <a:pt x="473913" y="85648"/>
                  </a:lnTo>
                  <a:lnTo>
                    <a:pt x="481304" y="79336"/>
                  </a:lnTo>
                  <a:lnTo>
                    <a:pt x="482523" y="77343"/>
                  </a:lnTo>
                  <a:close/>
                </a:path>
                <a:path w="3488054" h="3491229">
                  <a:moveTo>
                    <a:pt x="3044190" y="3413556"/>
                  </a:moveTo>
                  <a:lnTo>
                    <a:pt x="3007131" y="3394189"/>
                  </a:lnTo>
                  <a:lnTo>
                    <a:pt x="3013837" y="3405238"/>
                  </a:lnTo>
                  <a:lnTo>
                    <a:pt x="3006458" y="3411550"/>
                  </a:lnTo>
                  <a:lnTo>
                    <a:pt x="3005239" y="3413556"/>
                  </a:lnTo>
                  <a:lnTo>
                    <a:pt x="3006382" y="3415436"/>
                  </a:lnTo>
                  <a:lnTo>
                    <a:pt x="3013938" y="3421697"/>
                  </a:lnTo>
                  <a:lnTo>
                    <a:pt x="3007131" y="3432911"/>
                  </a:lnTo>
                  <a:lnTo>
                    <a:pt x="3044190" y="3413556"/>
                  </a:lnTo>
                  <a:close/>
                </a:path>
                <a:path w="3488054" h="3491229">
                  <a:moveTo>
                    <a:pt x="3044190" y="77343"/>
                  </a:moveTo>
                  <a:lnTo>
                    <a:pt x="3007131" y="57975"/>
                  </a:lnTo>
                  <a:lnTo>
                    <a:pt x="3013938" y="69189"/>
                  </a:lnTo>
                  <a:lnTo>
                    <a:pt x="3006382" y="75450"/>
                  </a:lnTo>
                  <a:lnTo>
                    <a:pt x="3005239" y="77343"/>
                  </a:lnTo>
                  <a:lnTo>
                    <a:pt x="3006458" y="79336"/>
                  </a:lnTo>
                  <a:lnTo>
                    <a:pt x="3013837" y="85648"/>
                  </a:lnTo>
                  <a:lnTo>
                    <a:pt x="3007131" y="96697"/>
                  </a:lnTo>
                  <a:lnTo>
                    <a:pt x="3044190" y="77343"/>
                  </a:lnTo>
                  <a:close/>
                </a:path>
                <a:path w="3488054" h="3491229">
                  <a:moveTo>
                    <a:pt x="3148165" y="3490887"/>
                  </a:moveTo>
                  <a:lnTo>
                    <a:pt x="3141002" y="3486950"/>
                  </a:lnTo>
                  <a:lnTo>
                    <a:pt x="3134525" y="3481870"/>
                  </a:lnTo>
                  <a:lnTo>
                    <a:pt x="3128886" y="3475710"/>
                  </a:lnTo>
                  <a:lnTo>
                    <a:pt x="3124250" y="3468547"/>
                  </a:lnTo>
                  <a:lnTo>
                    <a:pt x="363499" y="3468547"/>
                  </a:lnTo>
                  <a:lnTo>
                    <a:pt x="358863" y="3475710"/>
                  </a:lnTo>
                  <a:lnTo>
                    <a:pt x="353237" y="3481870"/>
                  </a:lnTo>
                  <a:lnTo>
                    <a:pt x="346760" y="3486950"/>
                  </a:lnTo>
                  <a:lnTo>
                    <a:pt x="339585" y="3490887"/>
                  </a:lnTo>
                  <a:lnTo>
                    <a:pt x="3148165" y="3490887"/>
                  </a:lnTo>
                  <a:close/>
                </a:path>
                <a:path w="3488054" h="3491229">
                  <a:moveTo>
                    <a:pt x="3148165" y="0"/>
                  </a:moveTo>
                  <a:lnTo>
                    <a:pt x="339585" y="0"/>
                  </a:lnTo>
                  <a:lnTo>
                    <a:pt x="346748" y="3937"/>
                  </a:lnTo>
                  <a:lnTo>
                    <a:pt x="353237" y="9017"/>
                  </a:lnTo>
                  <a:lnTo>
                    <a:pt x="358863" y="15176"/>
                  </a:lnTo>
                  <a:lnTo>
                    <a:pt x="363499" y="22339"/>
                  </a:lnTo>
                  <a:lnTo>
                    <a:pt x="3124250" y="22339"/>
                  </a:lnTo>
                  <a:lnTo>
                    <a:pt x="3128886" y="15176"/>
                  </a:lnTo>
                  <a:lnTo>
                    <a:pt x="3134525" y="9017"/>
                  </a:lnTo>
                  <a:lnTo>
                    <a:pt x="3141002" y="3937"/>
                  </a:lnTo>
                  <a:lnTo>
                    <a:pt x="3148165" y="0"/>
                  </a:lnTo>
                  <a:close/>
                </a:path>
                <a:path w="3488054" h="3491229">
                  <a:moveTo>
                    <a:pt x="3487763" y="341464"/>
                  </a:moveTo>
                  <a:lnTo>
                    <a:pt x="3483813" y="348640"/>
                  </a:lnTo>
                  <a:lnTo>
                    <a:pt x="3478733" y="355117"/>
                  </a:lnTo>
                  <a:lnTo>
                    <a:pt x="3472586" y="360756"/>
                  </a:lnTo>
                  <a:lnTo>
                    <a:pt x="3465411" y="365391"/>
                  </a:lnTo>
                  <a:lnTo>
                    <a:pt x="3465411" y="3125495"/>
                  </a:lnTo>
                  <a:lnTo>
                    <a:pt x="3472586" y="3130143"/>
                  </a:lnTo>
                  <a:lnTo>
                    <a:pt x="3478733" y="3135769"/>
                  </a:lnTo>
                  <a:lnTo>
                    <a:pt x="3483813" y="3142246"/>
                  </a:lnTo>
                  <a:lnTo>
                    <a:pt x="3487763" y="3149422"/>
                  </a:lnTo>
                  <a:lnTo>
                    <a:pt x="3487763" y="341464"/>
                  </a:lnTo>
                  <a:close/>
                </a:path>
              </a:pathLst>
            </a:custGeom>
            <a:solidFill>
              <a:srgbClr val="0C0E5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1361" y="3578783"/>
              <a:ext cx="2876549" cy="2962274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7388819" y="3226358"/>
            <a:ext cx="3627754" cy="3626485"/>
            <a:chOff x="7388819" y="3226358"/>
            <a:chExt cx="3627754" cy="362648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88819" y="3226358"/>
              <a:ext cx="3627235" cy="362622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950047" y="3371362"/>
              <a:ext cx="2505075" cy="3336290"/>
            </a:xfrm>
            <a:custGeom>
              <a:avLst/>
              <a:gdLst/>
              <a:ahLst/>
              <a:cxnLst/>
              <a:rect l="l" t="t" r="r" b="b"/>
              <a:pathLst>
                <a:path w="2505075" h="3336290">
                  <a:moveTo>
                    <a:pt x="2504778" y="0"/>
                  </a:moveTo>
                  <a:lnTo>
                    <a:pt x="0" y="0"/>
                  </a:lnTo>
                </a:path>
                <a:path w="2505075" h="3336290">
                  <a:moveTo>
                    <a:pt x="0" y="3336212"/>
                  </a:moveTo>
                  <a:lnTo>
                    <a:pt x="2504778" y="3336212"/>
                  </a:lnTo>
                </a:path>
              </a:pathLst>
            </a:custGeom>
            <a:ln w="56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458545" y="3294023"/>
              <a:ext cx="3488054" cy="3491229"/>
            </a:xfrm>
            <a:custGeom>
              <a:avLst/>
              <a:gdLst/>
              <a:ahLst/>
              <a:cxnLst/>
              <a:rect l="l" t="t" r="r" b="b"/>
              <a:pathLst>
                <a:path w="3488054" h="3491229">
                  <a:moveTo>
                    <a:pt x="22352" y="365391"/>
                  </a:moveTo>
                  <a:lnTo>
                    <a:pt x="15189" y="360756"/>
                  </a:lnTo>
                  <a:lnTo>
                    <a:pt x="9029" y="355117"/>
                  </a:lnTo>
                  <a:lnTo>
                    <a:pt x="3949" y="348640"/>
                  </a:lnTo>
                  <a:lnTo>
                    <a:pt x="0" y="341477"/>
                  </a:lnTo>
                  <a:lnTo>
                    <a:pt x="0" y="3149422"/>
                  </a:lnTo>
                  <a:lnTo>
                    <a:pt x="3949" y="3142259"/>
                  </a:lnTo>
                  <a:lnTo>
                    <a:pt x="9029" y="3135782"/>
                  </a:lnTo>
                  <a:lnTo>
                    <a:pt x="15176" y="3130143"/>
                  </a:lnTo>
                  <a:lnTo>
                    <a:pt x="22352" y="3125508"/>
                  </a:lnTo>
                  <a:lnTo>
                    <a:pt x="22352" y="365391"/>
                  </a:lnTo>
                  <a:close/>
                </a:path>
                <a:path w="3488054" h="3491229">
                  <a:moveTo>
                    <a:pt x="482523" y="3413556"/>
                  </a:moveTo>
                  <a:lnTo>
                    <a:pt x="481317" y="3411563"/>
                  </a:lnTo>
                  <a:lnTo>
                    <a:pt x="473925" y="3405238"/>
                  </a:lnTo>
                  <a:lnTo>
                    <a:pt x="480644" y="3394202"/>
                  </a:lnTo>
                  <a:lnTo>
                    <a:pt x="443572" y="3413556"/>
                  </a:lnTo>
                  <a:lnTo>
                    <a:pt x="480644" y="3432911"/>
                  </a:lnTo>
                  <a:lnTo>
                    <a:pt x="473824" y="3421697"/>
                  </a:lnTo>
                  <a:lnTo>
                    <a:pt x="481380" y="3415449"/>
                  </a:lnTo>
                  <a:lnTo>
                    <a:pt x="482523" y="3413556"/>
                  </a:lnTo>
                  <a:close/>
                </a:path>
                <a:path w="3488054" h="3491229">
                  <a:moveTo>
                    <a:pt x="482523" y="77343"/>
                  </a:moveTo>
                  <a:lnTo>
                    <a:pt x="481380" y="75450"/>
                  </a:lnTo>
                  <a:lnTo>
                    <a:pt x="473824" y="69202"/>
                  </a:lnTo>
                  <a:lnTo>
                    <a:pt x="480644" y="57988"/>
                  </a:lnTo>
                  <a:lnTo>
                    <a:pt x="443572" y="77343"/>
                  </a:lnTo>
                  <a:lnTo>
                    <a:pt x="480644" y="96697"/>
                  </a:lnTo>
                  <a:lnTo>
                    <a:pt x="473925" y="85661"/>
                  </a:lnTo>
                  <a:lnTo>
                    <a:pt x="481317" y="79336"/>
                  </a:lnTo>
                  <a:lnTo>
                    <a:pt x="482523" y="77343"/>
                  </a:lnTo>
                  <a:close/>
                </a:path>
                <a:path w="3488054" h="3491229">
                  <a:moveTo>
                    <a:pt x="3044202" y="3413556"/>
                  </a:moveTo>
                  <a:lnTo>
                    <a:pt x="3007131" y="3394202"/>
                  </a:lnTo>
                  <a:lnTo>
                    <a:pt x="3013849" y="3405238"/>
                  </a:lnTo>
                  <a:lnTo>
                    <a:pt x="3006458" y="3411563"/>
                  </a:lnTo>
                  <a:lnTo>
                    <a:pt x="3005239" y="3413556"/>
                  </a:lnTo>
                  <a:lnTo>
                    <a:pt x="3006394" y="3415449"/>
                  </a:lnTo>
                  <a:lnTo>
                    <a:pt x="3013951" y="3421697"/>
                  </a:lnTo>
                  <a:lnTo>
                    <a:pt x="3007131" y="3432911"/>
                  </a:lnTo>
                  <a:lnTo>
                    <a:pt x="3044202" y="3413556"/>
                  </a:lnTo>
                  <a:close/>
                </a:path>
                <a:path w="3488054" h="3491229">
                  <a:moveTo>
                    <a:pt x="3044202" y="77343"/>
                  </a:moveTo>
                  <a:lnTo>
                    <a:pt x="3007131" y="57988"/>
                  </a:lnTo>
                  <a:lnTo>
                    <a:pt x="3013951" y="69202"/>
                  </a:lnTo>
                  <a:lnTo>
                    <a:pt x="3006394" y="75450"/>
                  </a:lnTo>
                  <a:lnTo>
                    <a:pt x="3005239" y="77343"/>
                  </a:lnTo>
                  <a:lnTo>
                    <a:pt x="3006458" y="79336"/>
                  </a:lnTo>
                  <a:lnTo>
                    <a:pt x="3013849" y="85661"/>
                  </a:lnTo>
                  <a:lnTo>
                    <a:pt x="3007131" y="96697"/>
                  </a:lnTo>
                  <a:lnTo>
                    <a:pt x="3044202" y="77343"/>
                  </a:lnTo>
                  <a:close/>
                </a:path>
                <a:path w="3488054" h="3491229">
                  <a:moveTo>
                    <a:pt x="3148177" y="3490899"/>
                  </a:moveTo>
                  <a:lnTo>
                    <a:pt x="3141014" y="3486950"/>
                  </a:lnTo>
                  <a:lnTo>
                    <a:pt x="3134525" y="3481870"/>
                  </a:lnTo>
                  <a:lnTo>
                    <a:pt x="3128899" y="3475723"/>
                  </a:lnTo>
                  <a:lnTo>
                    <a:pt x="3124263" y="3468547"/>
                  </a:lnTo>
                  <a:lnTo>
                    <a:pt x="363512" y="3468547"/>
                  </a:lnTo>
                  <a:lnTo>
                    <a:pt x="358876" y="3475723"/>
                  </a:lnTo>
                  <a:lnTo>
                    <a:pt x="353237" y="3481870"/>
                  </a:lnTo>
                  <a:lnTo>
                    <a:pt x="346760" y="3486950"/>
                  </a:lnTo>
                  <a:lnTo>
                    <a:pt x="339598" y="3490899"/>
                  </a:lnTo>
                  <a:lnTo>
                    <a:pt x="3148177" y="3490899"/>
                  </a:lnTo>
                  <a:close/>
                </a:path>
                <a:path w="3488054" h="3491229">
                  <a:moveTo>
                    <a:pt x="3148177" y="0"/>
                  </a:moveTo>
                  <a:lnTo>
                    <a:pt x="339598" y="0"/>
                  </a:lnTo>
                  <a:lnTo>
                    <a:pt x="346760" y="3949"/>
                  </a:lnTo>
                  <a:lnTo>
                    <a:pt x="353237" y="9029"/>
                  </a:lnTo>
                  <a:lnTo>
                    <a:pt x="358876" y="15176"/>
                  </a:lnTo>
                  <a:lnTo>
                    <a:pt x="363512" y="22352"/>
                  </a:lnTo>
                  <a:lnTo>
                    <a:pt x="3124263" y="22352"/>
                  </a:lnTo>
                  <a:lnTo>
                    <a:pt x="3128899" y="15176"/>
                  </a:lnTo>
                  <a:lnTo>
                    <a:pt x="3134525" y="9029"/>
                  </a:lnTo>
                  <a:lnTo>
                    <a:pt x="3141002" y="3949"/>
                  </a:lnTo>
                  <a:lnTo>
                    <a:pt x="3148177" y="0"/>
                  </a:lnTo>
                  <a:close/>
                </a:path>
                <a:path w="3488054" h="3491229">
                  <a:moveTo>
                    <a:pt x="3487763" y="341477"/>
                  </a:moveTo>
                  <a:lnTo>
                    <a:pt x="3483826" y="348640"/>
                  </a:lnTo>
                  <a:lnTo>
                    <a:pt x="3478746" y="355117"/>
                  </a:lnTo>
                  <a:lnTo>
                    <a:pt x="3472586" y="360756"/>
                  </a:lnTo>
                  <a:lnTo>
                    <a:pt x="3465423" y="365391"/>
                  </a:lnTo>
                  <a:lnTo>
                    <a:pt x="3465423" y="3125508"/>
                  </a:lnTo>
                  <a:lnTo>
                    <a:pt x="3472586" y="3130143"/>
                  </a:lnTo>
                  <a:lnTo>
                    <a:pt x="3478746" y="3135782"/>
                  </a:lnTo>
                  <a:lnTo>
                    <a:pt x="3483826" y="3142259"/>
                  </a:lnTo>
                  <a:lnTo>
                    <a:pt x="3487763" y="3149422"/>
                  </a:lnTo>
                  <a:lnTo>
                    <a:pt x="3487763" y="341477"/>
                  </a:lnTo>
                  <a:close/>
                </a:path>
              </a:pathLst>
            </a:custGeom>
            <a:solidFill>
              <a:srgbClr val="0C0E5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99850" y="3777385"/>
              <a:ext cx="3114674" cy="2524124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2438034" y="3225839"/>
            <a:ext cx="3627754" cy="3626485"/>
            <a:chOff x="12438034" y="3225839"/>
            <a:chExt cx="3627754" cy="3626485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38034" y="3225839"/>
              <a:ext cx="3627235" cy="362622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2999262" y="3370843"/>
              <a:ext cx="2505075" cy="3336290"/>
            </a:xfrm>
            <a:custGeom>
              <a:avLst/>
              <a:gdLst/>
              <a:ahLst/>
              <a:cxnLst/>
              <a:rect l="l" t="t" r="r" b="b"/>
              <a:pathLst>
                <a:path w="2505075" h="3336290">
                  <a:moveTo>
                    <a:pt x="2504778" y="0"/>
                  </a:moveTo>
                  <a:lnTo>
                    <a:pt x="0" y="0"/>
                  </a:lnTo>
                </a:path>
                <a:path w="2505075" h="3336290">
                  <a:moveTo>
                    <a:pt x="0" y="3336212"/>
                  </a:moveTo>
                  <a:lnTo>
                    <a:pt x="2504778" y="3336212"/>
                  </a:lnTo>
                </a:path>
              </a:pathLst>
            </a:custGeom>
            <a:ln w="56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507760" y="3293503"/>
              <a:ext cx="3488054" cy="3491229"/>
            </a:xfrm>
            <a:custGeom>
              <a:avLst/>
              <a:gdLst/>
              <a:ahLst/>
              <a:cxnLst/>
              <a:rect l="l" t="t" r="r" b="b"/>
              <a:pathLst>
                <a:path w="3488055" h="3491229">
                  <a:moveTo>
                    <a:pt x="22352" y="365391"/>
                  </a:moveTo>
                  <a:lnTo>
                    <a:pt x="15189" y="360756"/>
                  </a:lnTo>
                  <a:lnTo>
                    <a:pt x="9029" y="355117"/>
                  </a:lnTo>
                  <a:lnTo>
                    <a:pt x="3949" y="348640"/>
                  </a:lnTo>
                  <a:lnTo>
                    <a:pt x="0" y="341477"/>
                  </a:lnTo>
                  <a:lnTo>
                    <a:pt x="0" y="3149422"/>
                  </a:lnTo>
                  <a:lnTo>
                    <a:pt x="3949" y="3142259"/>
                  </a:lnTo>
                  <a:lnTo>
                    <a:pt x="9029" y="3135782"/>
                  </a:lnTo>
                  <a:lnTo>
                    <a:pt x="15176" y="3130143"/>
                  </a:lnTo>
                  <a:lnTo>
                    <a:pt x="22352" y="3125508"/>
                  </a:lnTo>
                  <a:lnTo>
                    <a:pt x="22352" y="365391"/>
                  </a:lnTo>
                  <a:close/>
                </a:path>
                <a:path w="3488055" h="3491229">
                  <a:moveTo>
                    <a:pt x="482523" y="3413556"/>
                  </a:moveTo>
                  <a:lnTo>
                    <a:pt x="481317" y="3411563"/>
                  </a:lnTo>
                  <a:lnTo>
                    <a:pt x="473925" y="3405238"/>
                  </a:lnTo>
                  <a:lnTo>
                    <a:pt x="480644" y="3394202"/>
                  </a:lnTo>
                  <a:lnTo>
                    <a:pt x="443572" y="3413556"/>
                  </a:lnTo>
                  <a:lnTo>
                    <a:pt x="480644" y="3432911"/>
                  </a:lnTo>
                  <a:lnTo>
                    <a:pt x="473824" y="3421710"/>
                  </a:lnTo>
                  <a:lnTo>
                    <a:pt x="481380" y="3415449"/>
                  </a:lnTo>
                  <a:lnTo>
                    <a:pt x="482523" y="3413556"/>
                  </a:lnTo>
                  <a:close/>
                </a:path>
                <a:path w="3488055" h="3491229">
                  <a:moveTo>
                    <a:pt x="482523" y="77343"/>
                  </a:moveTo>
                  <a:lnTo>
                    <a:pt x="481380" y="75450"/>
                  </a:lnTo>
                  <a:lnTo>
                    <a:pt x="473824" y="69202"/>
                  </a:lnTo>
                  <a:lnTo>
                    <a:pt x="480644" y="57988"/>
                  </a:lnTo>
                  <a:lnTo>
                    <a:pt x="443572" y="77343"/>
                  </a:lnTo>
                  <a:lnTo>
                    <a:pt x="480644" y="96697"/>
                  </a:lnTo>
                  <a:lnTo>
                    <a:pt x="473925" y="85661"/>
                  </a:lnTo>
                  <a:lnTo>
                    <a:pt x="481317" y="79349"/>
                  </a:lnTo>
                  <a:lnTo>
                    <a:pt x="482523" y="77343"/>
                  </a:lnTo>
                  <a:close/>
                </a:path>
                <a:path w="3488055" h="3491229">
                  <a:moveTo>
                    <a:pt x="3044202" y="3413556"/>
                  </a:moveTo>
                  <a:lnTo>
                    <a:pt x="3007131" y="3394202"/>
                  </a:lnTo>
                  <a:lnTo>
                    <a:pt x="3013849" y="3405238"/>
                  </a:lnTo>
                  <a:lnTo>
                    <a:pt x="3006458" y="3411563"/>
                  </a:lnTo>
                  <a:lnTo>
                    <a:pt x="3005239" y="3413556"/>
                  </a:lnTo>
                  <a:lnTo>
                    <a:pt x="3006394" y="3415449"/>
                  </a:lnTo>
                  <a:lnTo>
                    <a:pt x="3013951" y="3421710"/>
                  </a:lnTo>
                  <a:lnTo>
                    <a:pt x="3007131" y="3432911"/>
                  </a:lnTo>
                  <a:lnTo>
                    <a:pt x="3044202" y="3413556"/>
                  </a:lnTo>
                  <a:close/>
                </a:path>
                <a:path w="3488055" h="3491229">
                  <a:moveTo>
                    <a:pt x="3044202" y="77343"/>
                  </a:moveTo>
                  <a:lnTo>
                    <a:pt x="3007131" y="57988"/>
                  </a:lnTo>
                  <a:lnTo>
                    <a:pt x="3013951" y="69202"/>
                  </a:lnTo>
                  <a:lnTo>
                    <a:pt x="3006394" y="75450"/>
                  </a:lnTo>
                  <a:lnTo>
                    <a:pt x="3005239" y="77343"/>
                  </a:lnTo>
                  <a:lnTo>
                    <a:pt x="3006458" y="79349"/>
                  </a:lnTo>
                  <a:lnTo>
                    <a:pt x="3013849" y="85661"/>
                  </a:lnTo>
                  <a:lnTo>
                    <a:pt x="3007131" y="96697"/>
                  </a:lnTo>
                  <a:lnTo>
                    <a:pt x="3044202" y="77343"/>
                  </a:lnTo>
                  <a:close/>
                </a:path>
                <a:path w="3488055" h="3491229">
                  <a:moveTo>
                    <a:pt x="3148177" y="3490899"/>
                  </a:moveTo>
                  <a:lnTo>
                    <a:pt x="3141014" y="3486950"/>
                  </a:lnTo>
                  <a:lnTo>
                    <a:pt x="3134525" y="3481870"/>
                  </a:lnTo>
                  <a:lnTo>
                    <a:pt x="3128899" y="3475723"/>
                  </a:lnTo>
                  <a:lnTo>
                    <a:pt x="3124263" y="3468560"/>
                  </a:lnTo>
                  <a:lnTo>
                    <a:pt x="363512" y="3468560"/>
                  </a:lnTo>
                  <a:lnTo>
                    <a:pt x="358876" y="3475723"/>
                  </a:lnTo>
                  <a:lnTo>
                    <a:pt x="353237" y="3481882"/>
                  </a:lnTo>
                  <a:lnTo>
                    <a:pt x="346760" y="3486950"/>
                  </a:lnTo>
                  <a:lnTo>
                    <a:pt x="339598" y="3490899"/>
                  </a:lnTo>
                  <a:lnTo>
                    <a:pt x="3148177" y="3490899"/>
                  </a:lnTo>
                  <a:close/>
                </a:path>
                <a:path w="3488055" h="3491229">
                  <a:moveTo>
                    <a:pt x="3148177" y="0"/>
                  </a:moveTo>
                  <a:lnTo>
                    <a:pt x="339598" y="0"/>
                  </a:lnTo>
                  <a:lnTo>
                    <a:pt x="346760" y="3949"/>
                  </a:lnTo>
                  <a:lnTo>
                    <a:pt x="353237" y="9029"/>
                  </a:lnTo>
                  <a:lnTo>
                    <a:pt x="358876" y="15176"/>
                  </a:lnTo>
                  <a:lnTo>
                    <a:pt x="363512" y="22352"/>
                  </a:lnTo>
                  <a:lnTo>
                    <a:pt x="3124263" y="22352"/>
                  </a:lnTo>
                  <a:lnTo>
                    <a:pt x="3128899" y="15176"/>
                  </a:lnTo>
                  <a:lnTo>
                    <a:pt x="3134525" y="9029"/>
                  </a:lnTo>
                  <a:lnTo>
                    <a:pt x="3141002" y="3949"/>
                  </a:lnTo>
                  <a:lnTo>
                    <a:pt x="3148177" y="0"/>
                  </a:lnTo>
                  <a:close/>
                </a:path>
                <a:path w="3488055" h="3491229">
                  <a:moveTo>
                    <a:pt x="3487763" y="341477"/>
                  </a:moveTo>
                  <a:lnTo>
                    <a:pt x="3483826" y="348640"/>
                  </a:lnTo>
                  <a:lnTo>
                    <a:pt x="3478746" y="355117"/>
                  </a:lnTo>
                  <a:lnTo>
                    <a:pt x="3472586" y="360756"/>
                  </a:lnTo>
                  <a:lnTo>
                    <a:pt x="3465423" y="365391"/>
                  </a:lnTo>
                  <a:lnTo>
                    <a:pt x="3465423" y="3125508"/>
                  </a:lnTo>
                  <a:lnTo>
                    <a:pt x="3472586" y="3130143"/>
                  </a:lnTo>
                  <a:lnTo>
                    <a:pt x="3478746" y="3135782"/>
                  </a:lnTo>
                  <a:lnTo>
                    <a:pt x="3483826" y="3142259"/>
                  </a:lnTo>
                  <a:lnTo>
                    <a:pt x="3487763" y="3149422"/>
                  </a:lnTo>
                  <a:lnTo>
                    <a:pt x="3487763" y="341477"/>
                  </a:lnTo>
                  <a:close/>
                </a:path>
              </a:pathLst>
            </a:custGeom>
            <a:solidFill>
              <a:srgbClr val="0C0E5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11933" y="3638374"/>
              <a:ext cx="3076574" cy="2800349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673629" y="6677231"/>
            <a:ext cx="4612005" cy="3094355"/>
          </a:xfrm>
          <a:prstGeom prst="rect">
            <a:avLst/>
          </a:prstGeom>
        </p:spPr>
        <p:txBody>
          <a:bodyPr wrap="square" lIns="0" tIns="3232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45"/>
              </a:spcBef>
            </a:pPr>
            <a:r>
              <a:rPr dirty="0" u="heavy" sz="4200" spc="-150">
                <a:solidFill>
                  <a:srgbClr val="91170C"/>
                </a:solidFill>
                <a:uFill>
                  <a:solidFill>
                    <a:srgbClr val="91170C"/>
                  </a:solidFill>
                </a:uFill>
                <a:latin typeface="Cambria"/>
                <a:cs typeface="Cambria"/>
              </a:rPr>
              <a:t>The</a:t>
            </a:r>
            <a:r>
              <a:rPr dirty="0" u="heavy" sz="4200" spc="-105">
                <a:solidFill>
                  <a:srgbClr val="91170C"/>
                </a:solidFill>
                <a:uFill>
                  <a:solidFill>
                    <a:srgbClr val="91170C"/>
                  </a:solidFill>
                </a:uFill>
                <a:latin typeface="Cambria"/>
                <a:cs typeface="Cambria"/>
              </a:rPr>
              <a:t> </a:t>
            </a:r>
            <a:r>
              <a:rPr dirty="0" u="heavy" sz="4200" spc="-20">
                <a:solidFill>
                  <a:srgbClr val="91170C"/>
                </a:solidFill>
                <a:uFill>
                  <a:solidFill>
                    <a:srgbClr val="91170C"/>
                  </a:solidFill>
                </a:uFill>
                <a:latin typeface="Cambria"/>
                <a:cs typeface="Cambria"/>
              </a:rPr>
              <a:t>Goals</a:t>
            </a:r>
            <a:endParaRPr sz="4200">
              <a:latin typeface="Cambria"/>
              <a:cs typeface="Cambria"/>
            </a:endParaRPr>
          </a:p>
          <a:p>
            <a:pPr algn="ctr" marL="12065" marR="5080">
              <a:lnSpc>
                <a:spcPct val="114100"/>
              </a:lnSpc>
              <a:spcBef>
                <a:spcPts val="930"/>
              </a:spcBef>
            </a:pPr>
            <a:r>
              <a:rPr dirty="0" sz="2300" spc="-210" b="1">
                <a:solidFill>
                  <a:srgbClr val="3A2E2A"/>
                </a:solidFill>
                <a:latin typeface="Verdana"/>
                <a:cs typeface="Verdana"/>
              </a:rPr>
              <a:t>Explore</a:t>
            </a:r>
            <a:r>
              <a:rPr dirty="0" sz="230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65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30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65" b="1">
                <a:solidFill>
                  <a:srgbClr val="3A2E2A"/>
                </a:solidFill>
                <a:latin typeface="Verdana"/>
                <a:cs typeface="Verdana"/>
              </a:rPr>
              <a:t>text</a:t>
            </a:r>
            <a:r>
              <a:rPr dirty="0" sz="2300" spc="-26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300" spc="14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85" b="1">
                <a:solidFill>
                  <a:srgbClr val="3A2E2A"/>
                </a:solidFill>
                <a:latin typeface="Verdana"/>
                <a:cs typeface="Verdana"/>
              </a:rPr>
              <a:t>understand </a:t>
            </a:r>
            <a:r>
              <a:rPr dirty="0" sz="2300" spc="-290" b="1">
                <a:solidFill>
                  <a:srgbClr val="3A2E2A"/>
                </a:solidFill>
                <a:latin typeface="Verdana"/>
                <a:cs typeface="Verdana"/>
              </a:rPr>
              <a:t>how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65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300" spc="-22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government</a:t>
            </a:r>
            <a:r>
              <a:rPr dirty="0" sz="2300" spc="-22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5" b="1">
                <a:solidFill>
                  <a:srgbClr val="3A2E2A"/>
                </a:solidFill>
                <a:latin typeface="Verdana"/>
                <a:cs typeface="Verdana"/>
              </a:rPr>
              <a:t>is </a:t>
            </a:r>
            <a:r>
              <a:rPr dirty="0" sz="2300" spc="-170" b="1">
                <a:solidFill>
                  <a:srgbClr val="3A2E2A"/>
                </a:solidFill>
                <a:latin typeface="Verdana"/>
                <a:cs typeface="Verdana"/>
              </a:rPr>
              <a:t>structured,</a:t>
            </a:r>
            <a:r>
              <a:rPr dirty="0" sz="2300" spc="-24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04" b="1">
                <a:solidFill>
                  <a:srgbClr val="3A2E2A"/>
                </a:solidFill>
                <a:latin typeface="Verdana"/>
                <a:cs typeface="Verdana"/>
              </a:rPr>
              <a:t>and</a:t>
            </a:r>
            <a:r>
              <a:rPr dirty="0" sz="2300" spc="-23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90" b="1">
                <a:solidFill>
                  <a:srgbClr val="3A2E2A"/>
                </a:solidFill>
                <a:latin typeface="Verdana"/>
                <a:cs typeface="Verdana"/>
              </a:rPr>
              <a:t>how</a:t>
            </a:r>
            <a:r>
              <a:rPr dirty="0" sz="2300" spc="-23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75" b="1">
                <a:solidFill>
                  <a:srgbClr val="3A2E2A"/>
                </a:solidFill>
                <a:latin typeface="Verdana"/>
                <a:cs typeface="Verdana"/>
              </a:rPr>
              <a:t>it</a:t>
            </a:r>
            <a:r>
              <a:rPr dirty="0" sz="2300" spc="-23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25" b="1">
                <a:solidFill>
                  <a:srgbClr val="3A2E2A"/>
                </a:solidFill>
                <a:latin typeface="Verdana"/>
                <a:cs typeface="Verdana"/>
              </a:rPr>
              <a:t>functions </a:t>
            </a:r>
            <a:r>
              <a:rPr dirty="0" sz="2300" spc="-120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90" b="1">
                <a:solidFill>
                  <a:srgbClr val="3A2E2A"/>
                </a:solidFill>
                <a:latin typeface="Verdana"/>
                <a:cs typeface="Verdana"/>
              </a:rPr>
              <a:t>provide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60" b="1">
                <a:solidFill>
                  <a:srgbClr val="3A2E2A"/>
                </a:solidFill>
                <a:latin typeface="Verdana"/>
                <a:cs typeface="Verdana"/>
              </a:rPr>
              <a:t>laws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45" b="1">
                <a:solidFill>
                  <a:srgbClr val="3A2E2A"/>
                </a:solidFill>
                <a:latin typeface="Verdana"/>
                <a:cs typeface="Verdana"/>
              </a:rPr>
              <a:t>that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20" b="1">
                <a:solidFill>
                  <a:srgbClr val="3A2E2A"/>
                </a:solidFill>
                <a:latin typeface="Verdana"/>
                <a:cs typeface="Verdana"/>
              </a:rPr>
              <a:t>affect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5" b="1">
                <a:solidFill>
                  <a:srgbClr val="3A2E2A"/>
                </a:solidFill>
                <a:latin typeface="Verdana"/>
                <a:cs typeface="Verdana"/>
              </a:rPr>
              <a:t>our </a:t>
            </a:r>
            <a:r>
              <a:rPr dirty="0" sz="2300" spc="-180" b="1">
                <a:solidFill>
                  <a:srgbClr val="3A2E2A"/>
                </a:solidFill>
                <a:latin typeface="Verdana"/>
                <a:cs typeface="Verdana"/>
              </a:rPr>
              <a:t>daily</a:t>
            </a:r>
            <a:r>
              <a:rPr dirty="0" sz="2300" spc="-22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40" b="1">
                <a:solidFill>
                  <a:srgbClr val="3A2E2A"/>
                </a:solidFill>
                <a:latin typeface="Verdana"/>
                <a:cs typeface="Verdana"/>
              </a:rPr>
              <a:t>lives.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971879" y="6679410"/>
            <a:ext cx="4788535" cy="2691130"/>
          </a:xfrm>
          <a:prstGeom prst="rect">
            <a:avLst/>
          </a:prstGeom>
        </p:spPr>
        <p:txBody>
          <a:bodyPr wrap="square" lIns="0" tIns="321310" rIns="0" bIns="0" rtlCol="0" vert="horz">
            <a:spAutoFit/>
          </a:bodyPr>
          <a:lstStyle/>
          <a:p>
            <a:pPr algn="ctr" marR="220979">
              <a:lnSpc>
                <a:spcPct val="100000"/>
              </a:lnSpc>
              <a:spcBef>
                <a:spcPts val="2530"/>
              </a:spcBef>
            </a:pPr>
            <a:r>
              <a:rPr dirty="0" u="heavy" sz="4200" spc="-150">
                <a:solidFill>
                  <a:srgbClr val="91170C"/>
                </a:solidFill>
                <a:uFill>
                  <a:solidFill>
                    <a:srgbClr val="91170C"/>
                  </a:solidFill>
                </a:uFill>
                <a:latin typeface="Cambria"/>
                <a:cs typeface="Cambria"/>
              </a:rPr>
              <a:t>The</a:t>
            </a:r>
            <a:r>
              <a:rPr dirty="0" u="heavy" sz="4200" spc="-105">
                <a:solidFill>
                  <a:srgbClr val="91170C"/>
                </a:solidFill>
                <a:uFill>
                  <a:solidFill>
                    <a:srgbClr val="91170C"/>
                  </a:solidFill>
                </a:uFill>
                <a:latin typeface="Cambria"/>
                <a:cs typeface="Cambria"/>
              </a:rPr>
              <a:t> </a:t>
            </a:r>
            <a:r>
              <a:rPr dirty="0" u="heavy" sz="4200" spc="-440">
                <a:solidFill>
                  <a:srgbClr val="91170C"/>
                </a:solidFill>
                <a:uFill>
                  <a:solidFill>
                    <a:srgbClr val="91170C"/>
                  </a:solidFill>
                </a:uFill>
                <a:latin typeface="Cambria"/>
                <a:cs typeface="Cambria"/>
              </a:rPr>
              <a:t>TASK</a:t>
            </a:r>
            <a:endParaRPr sz="4200">
              <a:latin typeface="Cambria"/>
              <a:cs typeface="Cambria"/>
            </a:endParaRPr>
          </a:p>
          <a:p>
            <a:pPr algn="ctr" marL="12700" marR="5080">
              <a:lnSpc>
                <a:spcPct val="114100"/>
              </a:lnSpc>
              <a:spcBef>
                <a:spcPts val="915"/>
              </a:spcBef>
            </a:pPr>
            <a:r>
              <a:rPr dirty="0" sz="2300" spc="-165" b="1">
                <a:solidFill>
                  <a:srgbClr val="3A2E2A"/>
                </a:solidFill>
                <a:latin typeface="Verdana"/>
                <a:cs typeface="Verdana"/>
              </a:rPr>
              <a:t>Locate</a:t>
            </a:r>
            <a:r>
              <a:rPr dirty="0" sz="2300" spc="-20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35" b="1">
                <a:solidFill>
                  <a:srgbClr val="3A2E2A"/>
                </a:solidFill>
                <a:latin typeface="Verdana"/>
                <a:cs typeface="Verdana"/>
              </a:rPr>
              <a:t>specific</a:t>
            </a:r>
            <a:r>
              <a:rPr dirty="0" sz="2300" spc="-20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70" b="1">
                <a:solidFill>
                  <a:srgbClr val="3A2E2A"/>
                </a:solidFill>
                <a:latin typeface="Verdana"/>
                <a:cs typeface="Verdana"/>
              </a:rPr>
              <a:t>Articles,</a:t>
            </a:r>
            <a:r>
              <a:rPr dirty="0" sz="2300" spc="-204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50" b="1">
                <a:solidFill>
                  <a:srgbClr val="3A2E2A"/>
                </a:solidFill>
                <a:latin typeface="Verdana"/>
                <a:cs typeface="Verdana"/>
              </a:rPr>
              <a:t>Sections, </a:t>
            </a:r>
            <a:r>
              <a:rPr dirty="0" sz="2300" spc="-204" b="1">
                <a:solidFill>
                  <a:srgbClr val="3A2E2A"/>
                </a:solidFill>
                <a:latin typeface="Verdana"/>
                <a:cs typeface="Verdana"/>
              </a:rPr>
              <a:t>and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00" b="1">
                <a:solidFill>
                  <a:srgbClr val="3A2E2A"/>
                </a:solidFill>
                <a:latin typeface="Verdana"/>
                <a:cs typeface="Verdana"/>
              </a:rPr>
              <a:t>Clauses</a:t>
            </a:r>
            <a:r>
              <a:rPr dirty="0" sz="2300" spc="-22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20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54" b="1">
                <a:solidFill>
                  <a:srgbClr val="3A2E2A"/>
                </a:solidFill>
                <a:latin typeface="Verdana"/>
                <a:cs typeface="Verdana"/>
              </a:rPr>
              <a:t>answer</a:t>
            </a:r>
            <a:r>
              <a:rPr dirty="0" sz="2300" spc="-22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5" b="1">
                <a:solidFill>
                  <a:srgbClr val="3A2E2A"/>
                </a:solidFill>
                <a:latin typeface="Verdana"/>
                <a:cs typeface="Verdana"/>
              </a:rPr>
              <a:t>the </a:t>
            </a:r>
            <a:r>
              <a:rPr dirty="0" sz="2300" spc="-190" b="1">
                <a:solidFill>
                  <a:srgbClr val="3A2E2A"/>
                </a:solidFill>
                <a:latin typeface="Verdana"/>
                <a:cs typeface="Verdana"/>
              </a:rPr>
              <a:t>questions</a:t>
            </a:r>
            <a:r>
              <a:rPr dirty="0" sz="2300" spc="-22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50" b="1">
                <a:solidFill>
                  <a:srgbClr val="3A2E2A"/>
                </a:solidFill>
                <a:latin typeface="Verdana"/>
                <a:cs typeface="Verdana"/>
              </a:rPr>
              <a:t>in</a:t>
            </a:r>
            <a:r>
              <a:rPr dirty="0" sz="2300" spc="-22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10" b="1">
                <a:solidFill>
                  <a:srgbClr val="3A2E2A"/>
                </a:solidFill>
                <a:latin typeface="Verdana"/>
                <a:cs typeface="Verdana"/>
              </a:rPr>
              <a:t>your</a:t>
            </a:r>
            <a:r>
              <a:rPr dirty="0" sz="2300" spc="-22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05" b="1">
                <a:solidFill>
                  <a:srgbClr val="3A2E2A"/>
                </a:solidFill>
                <a:latin typeface="Verdana"/>
                <a:cs typeface="Verdana"/>
              </a:rPr>
              <a:t>Scavenger </a:t>
            </a:r>
            <a:r>
              <a:rPr dirty="0" sz="2300" spc="-10" b="1">
                <a:solidFill>
                  <a:srgbClr val="3A2E2A"/>
                </a:solidFill>
                <a:latin typeface="Verdana"/>
                <a:cs typeface="Verdana"/>
              </a:rPr>
              <a:t>Hunt!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20154" y="6677231"/>
            <a:ext cx="4564380" cy="2694305"/>
          </a:xfrm>
          <a:prstGeom prst="rect">
            <a:avLst/>
          </a:prstGeom>
        </p:spPr>
        <p:txBody>
          <a:bodyPr wrap="square" lIns="0" tIns="323215" rIns="0" bIns="0" rtlCol="0" vert="horz">
            <a:spAutoFit/>
          </a:bodyPr>
          <a:lstStyle/>
          <a:p>
            <a:pPr marL="1151255">
              <a:lnSpc>
                <a:spcPct val="100000"/>
              </a:lnSpc>
              <a:spcBef>
                <a:spcPts val="2545"/>
              </a:spcBef>
            </a:pPr>
            <a:r>
              <a:rPr dirty="0" u="heavy" sz="4200" spc="-150">
                <a:solidFill>
                  <a:srgbClr val="91170C"/>
                </a:solidFill>
                <a:uFill>
                  <a:solidFill>
                    <a:srgbClr val="91170C"/>
                  </a:solidFill>
                </a:uFill>
                <a:latin typeface="Cambria"/>
                <a:cs typeface="Cambria"/>
              </a:rPr>
              <a:t>The</a:t>
            </a:r>
            <a:r>
              <a:rPr dirty="0" u="heavy" sz="4200" spc="-105">
                <a:solidFill>
                  <a:srgbClr val="91170C"/>
                </a:solidFill>
                <a:uFill>
                  <a:solidFill>
                    <a:srgbClr val="91170C"/>
                  </a:solidFill>
                </a:uFill>
                <a:latin typeface="Cambria"/>
                <a:cs typeface="Cambria"/>
              </a:rPr>
              <a:t> </a:t>
            </a:r>
            <a:r>
              <a:rPr dirty="0" u="heavy" sz="4200" spc="-20">
                <a:solidFill>
                  <a:srgbClr val="91170C"/>
                </a:solidFill>
                <a:uFill>
                  <a:solidFill>
                    <a:srgbClr val="91170C"/>
                  </a:solidFill>
                </a:uFill>
                <a:latin typeface="Cambria"/>
                <a:cs typeface="Cambria"/>
              </a:rPr>
              <a:t>Tools</a:t>
            </a:r>
            <a:endParaRPr sz="4200">
              <a:latin typeface="Cambria"/>
              <a:cs typeface="Cambria"/>
            </a:endParaRPr>
          </a:p>
          <a:p>
            <a:pPr algn="ctr" marL="12700" marR="5080" indent="-635">
              <a:lnSpc>
                <a:spcPct val="114100"/>
              </a:lnSpc>
              <a:spcBef>
                <a:spcPts val="930"/>
              </a:spcBef>
            </a:pPr>
            <a:r>
              <a:rPr dirty="0" sz="2300" spc="-215" b="1">
                <a:solidFill>
                  <a:srgbClr val="3A2E2A"/>
                </a:solidFill>
                <a:latin typeface="Verdana"/>
                <a:cs typeface="Verdana"/>
              </a:rPr>
              <a:t>You</a:t>
            </a:r>
            <a:r>
              <a:rPr dirty="0" sz="2300" spc="-23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95" b="1">
                <a:solidFill>
                  <a:srgbClr val="3A2E2A"/>
                </a:solidFill>
                <a:latin typeface="Verdana"/>
                <a:cs typeface="Verdana"/>
              </a:rPr>
              <a:t>will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04" b="1">
                <a:solidFill>
                  <a:srgbClr val="3A2E2A"/>
                </a:solidFill>
                <a:latin typeface="Verdana"/>
                <a:cs typeface="Verdana"/>
              </a:rPr>
              <a:t>need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10" b="1">
                <a:solidFill>
                  <a:srgbClr val="3A2E2A"/>
                </a:solidFill>
                <a:latin typeface="Verdana"/>
                <a:cs typeface="Verdana"/>
              </a:rPr>
              <a:t>your</a:t>
            </a:r>
            <a:r>
              <a:rPr dirty="0" sz="2300" spc="-229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05" b="1">
                <a:solidFill>
                  <a:srgbClr val="3A2E2A"/>
                </a:solidFill>
                <a:latin typeface="Verdana"/>
                <a:cs typeface="Verdana"/>
              </a:rPr>
              <a:t>Scavenger </a:t>
            </a:r>
            <a:r>
              <a:rPr dirty="0" sz="2300" spc="-185" b="1">
                <a:solidFill>
                  <a:srgbClr val="3A2E2A"/>
                </a:solidFill>
                <a:latin typeface="Verdana"/>
                <a:cs typeface="Verdana"/>
              </a:rPr>
              <a:t>Hunt</a:t>
            </a:r>
            <a:r>
              <a:rPr dirty="0" sz="2300" spc="-22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70" b="1">
                <a:solidFill>
                  <a:srgbClr val="3A2E2A"/>
                </a:solidFill>
                <a:latin typeface="Verdana"/>
                <a:cs typeface="Verdana"/>
              </a:rPr>
              <a:t>Student</a:t>
            </a:r>
            <a:r>
              <a:rPr dirty="0" sz="2300" spc="-22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10" b="1">
                <a:solidFill>
                  <a:srgbClr val="3A2E2A"/>
                </a:solidFill>
                <a:latin typeface="Verdana"/>
                <a:cs typeface="Verdana"/>
              </a:rPr>
              <a:t>Document,</a:t>
            </a:r>
            <a:r>
              <a:rPr dirty="0" sz="2300" spc="-22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25" b="1">
                <a:solidFill>
                  <a:srgbClr val="3A2E2A"/>
                </a:solidFill>
                <a:latin typeface="Verdana"/>
                <a:cs typeface="Verdana"/>
              </a:rPr>
              <a:t>a</a:t>
            </a:r>
            <a:r>
              <a:rPr dirty="0" sz="2300" spc="-22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20" b="1">
                <a:solidFill>
                  <a:srgbClr val="3A2E2A"/>
                </a:solidFill>
                <a:latin typeface="Verdana"/>
                <a:cs typeface="Verdana"/>
              </a:rPr>
              <a:t>copy </a:t>
            </a:r>
            <a:r>
              <a:rPr dirty="0" sz="2300" spc="-130" b="1">
                <a:solidFill>
                  <a:srgbClr val="3A2E2A"/>
                </a:solidFill>
                <a:latin typeface="Verdana"/>
                <a:cs typeface="Verdana"/>
              </a:rPr>
              <a:t>of</a:t>
            </a:r>
            <a:r>
              <a:rPr dirty="0" sz="2300" spc="-21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65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300" spc="-21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55" b="1">
                <a:solidFill>
                  <a:srgbClr val="3A2E2A"/>
                </a:solidFill>
                <a:latin typeface="Verdana"/>
                <a:cs typeface="Verdana"/>
              </a:rPr>
              <a:t>Constitution,</a:t>
            </a:r>
            <a:r>
              <a:rPr dirty="0" sz="2300" spc="-21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5" b="1">
                <a:solidFill>
                  <a:srgbClr val="3A2E2A"/>
                </a:solidFill>
                <a:latin typeface="Verdana"/>
                <a:cs typeface="Verdana"/>
              </a:rPr>
              <a:t>and </a:t>
            </a:r>
            <a:r>
              <a:rPr dirty="0" sz="2300" spc="-225" b="1">
                <a:solidFill>
                  <a:srgbClr val="3A2E2A"/>
                </a:solidFill>
                <a:latin typeface="Verdana"/>
                <a:cs typeface="Verdana"/>
              </a:rPr>
              <a:t>something</a:t>
            </a:r>
            <a:r>
              <a:rPr dirty="0" sz="2300" spc="-21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20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300" spc="-21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200" b="1">
                <a:solidFill>
                  <a:srgbClr val="3A2E2A"/>
                </a:solidFill>
                <a:latin typeface="Verdana"/>
                <a:cs typeface="Verdana"/>
              </a:rPr>
              <a:t>write</a:t>
            </a:r>
            <a:r>
              <a:rPr dirty="0" sz="2300" spc="-21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300" spc="-10" b="1">
                <a:solidFill>
                  <a:srgbClr val="3A2E2A"/>
                </a:solidFill>
                <a:latin typeface="Verdana"/>
                <a:cs typeface="Verdana"/>
              </a:rPr>
              <a:t>with.</a:t>
            </a:r>
            <a:endParaRPr sz="23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4531" y="416364"/>
            <a:ext cx="17338959" cy="945422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1049567" y="1925776"/>
            <a:ext cx="5134610" cy="493395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3050" spc="-250" b="1">
                <a:solidFill>
                  <a:srgbClr val="3A2E2A"/>
                </a:solidFill>
                <a:latin typeface="Verdana"/>
                <a:cs typeface="Verdana"/>
              </a:rPr>
              <a:t>Tracing</a:t>
            </a:r>
            <a:r>
              <a:rPr dirty="0" sz="30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3050" spc="-175" b="1">
                <a:solidFill>
                  <a:srgbClr val="3A2E2A"/>
                </a:solidFill>
                <a:latin typeface="Verdana"/>
                <a:cs typeface="Verdana"/>
              </a:rPr>
              <a:t>Traffic</a:t>
            </a:r>
            <a:r>
              <a:rPr dirty="0" sz="30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3050" spc="-229" b="1">
                <a:solidFill>
                  <a:srgbClr val="3A2E2A"/>
                </a:solidFill>
                <a:latin typeface="Verdana"/>
                <a:cs typeface="Verdana"/>
              </a:rPr>
              <a:t>Safety</a:t>
            </a:r>
            <a:r>
              <a:rPr dirty="0" sz="30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3050" spc="-390" b="1">
                <a:solidFill>
                  <a:srgbClr val="3A2E2A"/>
                </a:solidFill>
                <a:latin typeface="Verdana"/>
                <a:cs typeface="Verdana"/>
              </a:rPr>
              <a:t>Laws</a:t>
            </a:r>
            <a:endParaRPr sz="30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 rot="20880000">
            <a:off x="3300499" y="6800906"/>
            <a:ext cx="4256068" cy="1333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0320"/>
              </a:lnSpc>
            </a:pPr>
            <a:r>
              <a:rPr dirty="0" baseline="-1587" sz="15750" spc="-419">
                <a:solidFill>
                  <a:srgbClr val="91170C"/>
                </a:solidFill>
                <a:latin typeface="Cambria"/>
                <a:cs typeface="Cambria"/>
              </a:rPr>
              <a:t>a</a:t>
            </a:r>
            <a:r>
              <a:rPr dirty="0" baseline="-1058" sz="15750" spc="-419">
                <a:solidFill>
                  <a:srgbClr val="91170C"/>
                </a:solidFill>
                <a:latin typeface="Cambria"/>
                <a:cs typeface="Cambria"/>
              </a:rPr>
              <a:t>g</a:t>
            </a:r>
            <a:r>
              <a:rPr dirty="0" sz="10500" spc="-280">
                <a:solidFill>
                  <a:srgbClr val="91170C"/>
                </a:solidFill>
                <a:latin typeface="Cambria"/>
                <a:cs typeface="Cambria"/>
              </a:rPr>
              <a:t>e</a:t>
            </a:r>
            <a:r>
              <a:rPr dirty="0" sz="10500" spc="-280">
                <a:solidFill>
                  <a:srgbClr val="91170C"/>
                </a:solidFill>
                <a:latin typeface="Cambria"/>
                <a:cs typeface="Cambria"/>
              </a:rPr>
              <a:t>n</a:t>
            </a:r>
            <a:r>
              <a:rPr dirty="0" sz="10500" spc="-280">
                <a:solidFill>
                  <a:srgbClr val="91170C"/>
                </a:solidFill>
                <a:latin typeface="Cambria"/>
                <a:cs typeface="Cambria"/>
              </a:rPr>
              <a:t>d</a:t>
            </a:r>
            <a:r>
              <a:rPr dirty="0" sz="10500" spc="-280">
                <a:solidFill>
                  <a:srgbClr val="91170C"/>
                </a:solidFill>
                <a:latin typeface="Cambria"/>
                <a:cs typeface="Cambria"/>
              </a:rPr>
              <a:t>a</a:t>
            </a:r>
            <a:endParaRPr sz="105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74208" y="1969134"/>
            <a:ext cx="501650" cy="5543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3450" spc="-25">
                <a:solidFill>
                  <a:srgbClr val="F5ECDE"/>
                </a:solidFill>
                <a:latin typeface="Cambria"/>
                <a:cs typeface="Cambria"/>
              </a:rPr>
              <a:t>01</a:t>
            </a:r>
            <a:endParaRPr sz="345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61322" y="3123703"/>
            <a:ext cx="4708525" cy="478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950" spc="-254" b="1">
                <a:solidFill>
                  <a:srgbClr val="3A2E2A"/>
                </a:solidFill>
                <a:latin typeface="Verdana"/>
                <a:cs typeface="Verdana"/>
              </a:rPr>
              <a:t>Navigating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04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04" b="1">
                <a:solidFill>
                  <a:srgbClr val="3A2E2A"/>
                </a:solidFill>
                <a:latin typeface="Verdana"/>
                <a:cs typeface="Verdana"/>
              </a:rPr>
              <a:t>Document</a:t>
            </a:r>
            <a:endParaRPr sz="295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85963" y="3160680"/>
            <a:ext cx="501650" cy="5543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3450" spc="-25">
                <a:solidFill>
                  <a:srgbClr val="F5ECDE"/>
                </a:solidFill>
                <a:latin typeface="Cambria"/>
                <a:cs typeface="Cambria"/>
              </a:rPr>
              <a:t>02</a:t>
            </a:r>
            <a:endParaRPr sz="345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073077" y="4313260"/>
            <a:ext cx="2523490" cy="478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950" spc="-285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950" spc="-32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80" b="1">
                <a:solidFill>
                  <a:srgbClr val="3A2E2A"/>
                </a:solidFill>
                <a:latin typeface="Verdana"/>
                <a:cs typeface="Verdana"/>
              </a:rPr>
              <a:t>Preamble</a:t>
            </a:r>
            <a:endParaRPr sz="295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97718" y="4350237"/>
            <a:ext cx="501650" cy="5543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3450" spc="-25">
                <a:solidFill>
                  <a:srgbClr val="F5ECDE"/>
                </a:solidFill>
                <a:latin typeface="Cambria"/>
                <a:cs typeface="Cambria"/>
              </a:rPr>
              <a:t>03</a:t>
            </a:r>
            <a:endParaRPr sz="345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084832" y="5460352"/>
            <a:ext cx="5061585" cy="478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950" spc="-225" b="1">
                <a:solidFill>
                  <a:srgbClr val="3A2E2A"/>
                </a:solidFill>
                <a:latin typeface="Verdana"/>
                <a:cs typeface="Verdana"/>
              </a:rPr>
              <a:t>Introduction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40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04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55" b="1">
                <a:solidFill>
                  <a:srgbClr val="3A2E2A"/>
                </a:solidFill>
                <a:latin typeface="Verdana"/>
                <a:cs typeface="Verdana"/>
              </a:rPr>
              <a:t>Articles</a:t>
            </a:r>
            <a:endParaRPr sz="295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09473" y="5497329"/>
            <a:ext cx="501650" cy="5543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3450" spc="-25">
                <a:solidFill>
                  <a:srgbClr val="F5ECDE"/>
                </a:solidFill>
                <a:latin typeface="Cambria"/>
                <a:cs typeface="Cambria"/>
              </a:rPr>
              <a:t>04</a:t>
            </a:r>
            <a:endParaRPr sz="345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96587" y="6639085"/>
            <a:ext cx="6068060" cy="478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950" spc="-225" b="1">
                <a:solidFill>
                  <a:srgbClr val="3A2E2A"/>
                </a:solidFill>
                <a:latin typeface="Verdana"/>
                <a:cs typeface="Verdana"/>
              </a:rPr>
              <a:t>Introduction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40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04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Amendments</a:t>
            </a:r>
            <a:endParaRPr sz="295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21229" y="6676061"/>
            <a:ext cx="501650" cy="5543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3450" spc="-25">
                <a:solidFill>
                  <a:srgbClr val="F5ECDE"/>
                </a:solidFill>
                <a:latin typeface="Cambria"/>
                <a:cs typeface="Cambria"/>
              </a:rPr>
              <a:t>05</a:t>
            </a:r>
            <a:endParaRPr sz="345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08342" y="7782282"/>
            <a:ext cx="3626485" cy="478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950" spc="-285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950" spc="-31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80" b="1">
                <a:solidFill>
                  <a:srgbClr val="3A2E2A"/>
                </a:solidFill>
                <a:latin typeface="Verdana"/>
                <a:cs typeface="Verdana"/>
              </a:rPr>
              <a:t>Main</a:t>
            </a:r>
            <a:r>
              <a:rPr dirty="0" sz="2950" spc="-31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75" b="1">
                <a:solidFill>
                  <a:srgbClr val="3A2E2A"/>
                </a:solidFill>
                <a:latin typeface="Verdana"/>
                <a:cs typeface="Verdana"/>
              </a:rPr>
              <a:t>Principles</a:t>
            </a:r>
            <a:endParaRPr sz="295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132984" y="7819259"/>
            <a:ext cx="501650" cy="5543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3450" spc="-25">
                <a:solidFill>
                  <a:srgbClr val="F5ECDE"/>
                </a:solidFill>
                <a:latin typeface="Cambria"/>
                <a:cs typeface="Cambria"/>
              </a:rPr>
              <a:t>06</a:t>
            </a:r>
            <a:endParaRPr sz="3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2261" y="1030518"/>
            <a:ext cx="6443049" cy="818758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79150" y="4329674"/>
            <a:ext cx="8215630" cy="32639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44100"/>
              </a:lnSpc>
              <a:spcBef>
                <a:spcPts val="90"/>
              </a:spcBef>
            </a:pPr>
            <a:r>
              <a:rPr dirty="0" sz="2950" spc="-300" b="1">
                <a:solidFill>
                  <a:srgbClr val="3A2E2A"/>
                </a:solidFill>
                <a:latin typeface="Verdana"/>
                <a:cs typeface="Verdana"/>
              </a:rPr>
              <a:t>As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405" b="1">
                <a:solidFill>
                  <a:srgbClr val="3A2E2A"/>
                </a:solidFill>
                <a:latin typeface="Verdana"/>
                <a:cs typeface="Verdana"/>
              </a:rPr>
              <a:t>we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40" b="1">
                <a:solidFill>
                  <a:srgbClr val="3A2E2A"/>
                </a:solidFill>
                <a:latin typeface="Verdana"/>
                <a:cs typeface="Verdana"/>
              </a:rPr>
              <a:t>search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50" b="1">
                <a:solidFill>
                  <a:srgbClr val="3A2E2A"/>
                </a:solidFill>
                <a:latin typeface="Verdana"/>
                <a:cs typeface="Verdana"/>
              </a:rPr>
              <a:t>through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00" b="1">
                <a:solidFill>
                  <a:srgbClr val="3A2E2A"/>
                </a:solidFill>
                <a:latin typeface="Verdana"/>
                <a:cs typeface="Verdana"/>
              </a:rPr>
              <a:t>the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80" b="1">
                <a:solidFill>
                  <a:srgbClr val="3A2E2A"/>
                </a:solidFill>
                <a:latin typeface="Verdana"/>
                <a:cs typeface="Verdana"/>
              </a:rPr>
              <a:t>Constitution,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430" b="1">
                <a:solidFill>
                  <a:srgbClr val="3A2E2A"/>
                </a:solidFill>
                <a:latin typeface="Verdana"/>
                <a:cs typeface="Verdana"/>
              </a:rPr>
              <a:t>we </a:t>
            </a:r>
            <a:r>
              <a:rPr dirty="0" sz="2950" spc="-235" b="1">
                <a:solidFill>
                  <a:srgbClr val="3A2E2A"/>
                </a:solidFill>
                <a:latin typeface="Verdana"/>
                <a:cs typeface="Verdana"/>
              </a:rPr>
              <a:t>will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85" b="1">
                <a:solidFill>
                  <a:srgbClr val="3A2E2A"/>
                </a:solidFill>
                <a:latin typeface="Verdana"/>
                <a:cs typeface="Verdana"/>
              </a:rPr>
              <a:t>continue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40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80" b="1">
                <a:solidFill>
                  <a:srgbClr val="3A2E2A"/>
                </a:solidFill>
                <a:latin typeface="Verdana"/>
                <a:cs typeface="Verdana"/>
              </a:rPr>
              <a:t>trace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355" b="1">
                <a:solidFill>
                  <a:srgbClr val="3A2E2A"/>
                </a:solidFill>
                <a:latin typeface="Verdana"/>
                <a:cs typeface="Verdana"/>
              </a:rPr>
              <a:t>how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35" b="1">
                <a:solidFill>
                  <a:srgbClr val="3A2E2A"/>
                </a:solidFill>
                <a:latin typeface="Verdana"/>
                <a:cs typeface="Verdana"/>
              </a:rPr>
              <a:t>traffic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20" b="1">
                <a:solidFill>
                  <a:srgbClr val="3A2E2A"/>
                </a:solidFill>
                <a:latin typeface="Verdana"/>
                <a:cs typeface="Verdana"/>
              </a:rPr>
              <a:t>safety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335" b="1">
                <a:solidFill>
                  <a:srgbClr val="3A2E2A"/>
                </a:solidFill>
                <a:latin typeface="Verdana"/>
                <a:cs typeface="Verdana"/>
              </a:rPr>
              <a:t>laws </a:t>
            </a:r>
            <a:r>
              <a:rPr dirty="0" sz="2950" spc="-310" b="1">
                <a:solidFill>
                  <a:srgbClr val="3A2E2A"/>
                </a:solidFill>
                <a:latin typeface="Verdana"/>
                <a:cs typeface="Verdana"/>
              </a:rPr>
              <a:t>(and </a:t>
            </a:r>
            <a:r>
              <a:rPr dirty="0" sz="2950" spc="-260" b="1">
                <a:solidFill>
                  <a:srgbClr val="3A2E2A"/>
                </a:solidFill>
                <a:latin typeface="Verdana"/>
                <a:cs typeface="Verdana"/>
              </a:rPr>
              <a:t>others)</a:t>
            </a:r>
            <a:r>
              <a:rPr dirty="0" sz="2950" spc="-31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85" b="1">
                <a:solidFill>
                  <a:srgbClr val="3A2E2A"/>
                </a:solidFill>
                <a:latin typeface="Verdana"/>
                <a:cs typeface="Verdana"/>
              </a:rPr>
              <a:t>have</a:t>
            </a:r>
            <a:r>
              <a:rPr dirty="0" sz="2950" spc="-31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60" b="1">
                <a:solidFill>
                  <a:srgbClr val="3A2E2A"/>
                </a:solidFill>
                <a:latin typeface="Verdana"/>
                <a:cs typeface="Verdana"/>
              </a:rPr>
              <a:t>come</a:t>
            </a:r>
            <a:r>
              <a:rPr dirty="0" sz="2950" spc="-31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40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950" spc="-31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29" b="1">
                <a:solidFill>
                  <a:srgbClr val="3A2E2A"/>
                </a:solidFill>
                <a:latin typeface="Verdana"/>
                <a:cs typeface="Verdana"/>
              </a:rPr>
              <a:t>exist</a:t>
            </a:r>
            <a:r>
              <a:rPr dirty="0" sz="2950" spc="-31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50" b="1">
                <a:solidFill>
                  <a:srgbClr val="3A2E2A"/>
                </a:solidFill>
                <a:latin typeface="Verdana"/>
                <a:cs typeface="Verdana"/>
              </a:rPr>
              <a:t>and</a:t>
            </a:r>
            <a:r>
              <a:rPr dirty="0" sz="2950" spc="-31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325" b="1">
                <a:solidFill>
                  <a:srgbClr val="3A2E2A"/>
                </a:solidFill>
                <a:latin typeface="Verdana"/>
                <a:cs typeface="Verdana"/>
              </a:rPr>
              <a:t>where </a:t>
            </a:r>
            <a:r>
              <a:rPr dirty="0" sz="2950" spc="-270" b="1">
                <a:solidFill>
                  <a:srgbClr val="3A2E2A"/>
                </a:solidFill>
                <a:latin typeface="Verdana"/>
                <a:cs typeface="Verdana"/>
              </a:rPr>
              <a:t>government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35" b="1">
                <a:solidFill>
                  <a:srgbClr val="3A2E2A"/>
                </a:solidFill>
                <a:latin typeface="Verdana"/>
                <a:cs typeface="Verdana"/>
              </a:rPr>
              <a:t>bodies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50" b="1">
                <a:solidFill>
                  <a:srgbClr val="3A2E2A"/>
                </a:solidFill>
                <a:latin typeface="Verdana"/>
                <a:cs typeface="Verdana"/>
              </a:rPr>
              <a:t>and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50" b="1">
                <a:solidFill>
                  <a:srgbClr val="3A2E2A"/>
                </a:solidFill>
                <a:latin typeface="Verdana"/>
                <a:cs typeface="Verdana"/>
              </a:rPr>
              <a:t>agencies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45" b="1">
                <a:solidFill>
                  <a:srgbClr val="3A2E2A"/>
                </a:solidFill>
                <a:latin typeface="Verdana"/>
                <a:cs typeface="Verdana"/>
              </a:rPr>
              <a:t>get</a:t>
            </a:r>
            <a:r>
              <a:rPr dirty="0" sz="2950" spc="-29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25" b="1">
                <a:solidFill>
                  <a:srgbClr val="3A2E2A"/>
                </a:solidFill>
                <a:latin typeface="Verdana"/>
                <a:cs typeface="Verdana"/>
              </a:rPr>
              <a:t>the </a:t>
            </a:r>
            <a:r>
              <a:rPr dirty="0" sz="2950" spc="-295" b="1">
                <a:solidFill>
                  <a:srgbClr val="3A2E2A"/>
                </a:solidFill>
                <a:latin typeface="Verdana"/>
                <a:cs typeface="Verdana"/>
              </a:rPr>
              <a:t>power</a:t>
            </a:r>
            <a:r>
              <a:rPr dirty="0" sz="2950" spc="-305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40" b="1">
                <a:solidFill>
                  <a:srgbClr val="3A2E2A"/>
                </a:solidFill>
                <a:latin typeface="Verdana"/>
                <a:cs typeface="Verdana"/>
              </a:rPr>
              <a:t>to</a:t>
            </a:r>
            <a:r>
              <a:rPr dirty="0" sz="2950" spc="-30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195" b="1">
                <a:solidFill>
                  <a:srgbClr val="3A2E2A"/>
                </a:solidFill>
                <a:latin typeface="Verdana"/>
                <a:cs typeface="Verdana"/>
              </a:rPr>
              <a:t>create</a:t>
            </a:r>
            <a:r>
              <a:rPr dirty="0" sz="2950" spc="-300" b="1">
                <a:solidFill>
                  <a:srgbClr val="3A2E2A"/>
                </a:solidFill>
                <a:latin typeface="Verdana"/>
                <a:cs typeface="Verdana"/>
              </a:rPr>
              <a:t> </a:t>
            </a:r>
            <a:r>
              <a:rPr dirty="0" sz="2950" spc="-330" b="1">
                <a:solidFill>
                  <a:srgbClr val="3A2E2A"/>
                </a:solidFill>
                <a:latin typeface="Verdana"/>
                <a:cs typeface="Verdana"/>
              </a:rPr>
              <a:t>laws!</a:t>
            </a:r>
            <a:endParaRPr sz="295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109755"/>
            <a:ext cx="10701655" cy="2030730"/>
          </a:xfrm>
          <a:custGeom>
            <a:avLst/>
            <a:gdLst/>
            <a:ahLst/>
            <a:cxnLst/>
            <a:rect l="l" t="t" r="r" b="b"/>
            <a:pathLst>
              <a:path w="10701655" h="2030729">
                <a:moveTo>
                  <a:pt x="9685949" y="2030606"/>
                </a:moveTo>
                <a:lnTo>
                  <a:pt x="0" y="2030606"/>
                </a:lnTo>
                <a:lnTo>
                  <a:pt x="0" y="0"/>
                </a:lnTo>
                <a:lnTo>
                  <a:pt x="9685949" y="0"/>
                </a:lnTo>
                <a:lnTo>
                  <a:pt x="9733744" y="1105"/>
                </a:lnTo>
                <a:lnTo>
                  <a:pt x="9780971" y="4387"/>
                </a:lnTo>
                <a:lnTo>
                  <a:pt x="9827579" y="9799"/>
                </a:lnTo>
                <a:lnTo>
                  <a:pt x="9873522" y="17291"/>
                </a:lnTo>
                <a:lnTo>
                  <a:pt x="9918749" y="26814"/>
                </a:lnTo>
                <a:lnTo>
                  <a:pt x="9963213" y="38320"/>
                </a:lnTo>
                <a:lnTo>
                  <a:pt x="10006864" y="51760"/>
                </a:lnTo>
                <a:lnTo>
                  <a:pt x="10049654" y="67085"/>
                </a:lnTo>
                <a:lnTo>
                  <a:pt x="10091533" y="84247"/>
                </a:lnTo>
                <a:lnTo>
                  <a:pt x="10132454" y="103196"/>
                </a:lnTo>
                <a:lnTo>
                  <a:pt x="10172367" y="123884"/>
                </a:lnTo>
                <a:lnTo>
                  <a:pt x="10211224" y="146262"/>
                </a:lnTo>
                <a:lnTo>
                  <a:pt x="10248976" y="170282"/>
                </a:lnTo>
                <a:lnTo>
                  <a:pt x="10285575" y="195894"/>
                </a:lnTo>
                <a:lnTo>
                  <a:pt x="10320970" y="223050"/>
                </a:lnTo>
                <a:lnTo>
                  <a:pt x="10355114" y="251701"/>
                </a:lnTo>
                <a:lnTo>
                  <a:pt x="10387958" y="281799"/>
                </a:lnTo>
                <a:lnTo>
                  <a:pt x="10419453" y="313294"/>
                </a:lnTo>
                <a:lnTo>
                  <a:pt x="10449551" y="346138"/>
                </a:lnTo>
                <a:lnTo>
                  <a:pt x="10478202" y="380282"/>
                </a:lnTo>
                <a:lnTo>
                  <a:pt x="10505358" y="415678"/>
                </a:lnTo>
                <a:lnTo>
                  <a:pt x="10530971" y="452276"/>
                </a:lnTo>
                <a:lnTo>
                  <a:pt x="10554990" y="490028"/>
                </a:lnTo>
                <a:lnTo>
                  <a:pt x="10577368" y="528885"/>
                </a:lnTo>
                <a:lnTo>
                  <a:pt x="10598057" y="568798"/>
                </a:lnTo>
                <a:lnTo>
                  <a:pt x="10617006" y="609719"/>
                </a:lnTo>
                <a:lnTo>
                  <a:pt x="10634167" y="651599"/>
                </a:lnTo>
                <a:lnTo>
                  <a:pt x="10649492" y="694389"/>
                </a:lnTo>
                <a:lnTo>
                  <a:pt x="10662932" y="738040"/>
                </a:lnTo>
                <a:lnTo>
                  <a:pt x="10674438" y="782503"/>
                </a:lnTo>
                <a:lnTo>
                  <a:pt x="10683962" y="827731"/>
                </a:lnTo>
                <a:lnTo>
                  <a:pt x="10691454" y="873673"/>
                </a:lnTo>
                <a:lnTo>
                  <a:pt x="10696865" y="920282"/>
                </a:lnTo>
                <a:lnTo>
                  <a:pt x="10700148" y="967508"/>
                </a:lnTo>
                <a:lnTo>
                  <a:pt x="10701253" y="1015303"/>
                </a:lnTo>
                <a:lnTo>
                  <a:pt x="10700148" y="1063098"/>
                </a:lnTo>
                <a:lnTo>
                  <a:pt x="10696865" y="1110324"/>
                </a:lnTo>
                <a:lnTo>
                  <a:pt x="10691454" y="1156933"/>
                </a:lnTo>
                <a:lnTo>
                  <a:pt x="10683962" y="1202875"/>
                </a:lnTo>
                <a:lnTo>
                  <a:pt x="10674438" y="1248103"/>
                </a:lnTo>
                <a:lnTo>
                  <a:pt x="10662932" y="1292566"/>
                </a:lnTo>
                <a:lnTo>
                  <a:pt x="10649492" y="1336217"/>
                </a:lnTo>
                <a:lnTo>
                  <a:pt x="10634167" y="1379007"/>
                </a:lnTo>
                <a:lnTo>
                  <a:pt x="10617006" y="1420887"/>
                </a:lnTo>
                <a:lnTo>
                  <a:pt x="10598057" y="1461808"/>
                </a:lnTo>
                <a:lnTo>
                  <a:pt x="10577368" y="1501721"/>
                </a:lnTo>
                <a:lnTo>
                  <a:pt x="10554990" y="1540578"/>
                </a:lnTo>
                <a:lnTo>
                  <a:pt x="10530971" y="1578330"/>
                </a:lnTo>
                <a:lnTo>
                  <a:pt x="10505358" y="1614928"/>
                </a:lnTo>
                <a:lnTo>
                  <a:pt x="10478202" y="1650323"/>
                </a:lnTo>
                <a:lnTo>
                  <a:pt x="10449551" y="1684468"/>
                </a:lnTo>
                <a:lnTo>
                  <a:pt x="10419453" y="1717312"/>
                </a:lnTo>
                <a:lnTo>
                  <a:pt x="10387958" y="1748807"/>
                </a:lnTo>
                <a:lnTo>
                  <a:pt x="10355114" y="1778904"/>
                </a:lnTo>
                <a:lnTo>
                  <a:pt x="10320970" y="1807556"/>
                </a:lnTo>
                <a:lnTo>
                  <a:pt x="10285575" y="1834712"/>
                </a:lnTo>
                <a:lnTo>
                  <a:pt x="10248976" y="1860324"/>
                </a:lnTo>
                <a:lnTo>
                  <a:pt x="10211224" y="1884343"/>
                </a:lnTo>
                <a:lnTo>
                  <a:pt x="10172367" y="1906722"/>
                </a:lnTo>
                <a:lnTo>
                  <a:pt x="10132454" y="1927410"/>
                </a:lnTo>
                <a:lnTo>
                  <a:pt x="10091533" y="1946359"/>
                </a:lnTo>
                <a:lnTo>
                  <a:pt x="10049654" y="1963520"/>
                </a:lnTo>
                <a:lnTo>
                  <a:pt x="10006864" y="1978845"/>
                </a:lnTo>
                <a:lnTo>
                  <a:pt x="9963213" y="1992285"/>
                </a:lnTo>
                <a:lnTo>
                  <a:pt x="9918749" y="2003791"/>
                </a:lnTo>
                <a:lnTo>
                  <a:pt x="9873522" y="2013315"/>
                </a:lnTo>
                <a:lnTo>
                  <a:pt x="9827579" y="2020807"/>
                </a:lnTo>
                <a:lnTo>
                  <a:pt x="9780971" y="2026218"/>
                </a:lnTo>
                <a:lnTo>
                  <a:pt x="9733744" y="2029501"/>
                </a:lnTo>
                <a:lnTo>
                  <a:pt x="9685949" y="2030606"/>
                </a:lnTo>
                <a:close/>
              </a:path>
            </a:pathLst>
          </a:custGeom>
          <a:solidFill>
            <a:srgbClr val="1A2B3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836300" y="2308156"/>
            <a:ext cx="7737475" cy="1229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900" spc="160">
                <a:solidFill>
                  <a:srgbClr val="F5ECDE"/>
                </a:solidFill>
              </a:rPr>
              <a:t>Real</a:t>
            </a:r>
            <a:r>
              <a:rPr dirty="0" sz="7900" spc="140">
                <a:solidFill>
                  <a:srgbClr val="F5ECDE"/>
                </a:solidFill>
              </a:rPr>
              <a:t> </a:t>
            </a:r>
            <a:r>
              <a:rPr dirty="0" sz="7900" spc="215">
                <a:solidFill>
                  <a:srgbClr val="F5ECDE"/>
                </a:solidFill>
              </a:rPr>
              <a:t>Life</a:t>
            </a:r>
            <a:r>
              <a:rPr dirty="0" sz="7900" spc="140">
                <a:solidFill>
                  <a:srgbClr val="F5ECDE"/>
                </a:solidFill>
              </a:rPr>
              <a:t> </a:t>
            </a:r>
            <a:r>
              <a:rPr dirty="0" sz="7900" spc="-170">
                <a:solidFill>
                  <a:srgbClr val="F5ECDE"/>
                </a:solidFill>
              </a:rPr>
              <a:t>Example</a:t>
            </a:r>
            <a:endParaRPr sz="7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0620" y="1868334"/>
            <a:ext cx="7047230" cy="967740"/>
          </a:xfrm>
          <a:custGeom>
            <a:avLst/>
            <a:gdLst/>
            <a:ahLst/>
            <a:cxnLst/>
            <a:rect l="l" t="t" r="r" b="b"/>
            <a:pathLst>
              <a:path w="7047230" h="967739">
                <a:moveTo>
                  <a:pt x="6555240" y="967275"/>
                </a:moveTo>
                <a:lnTo>
                  <a:pt x="492770" y="967275"/>
                </a:lnTo>
                <a:lnTo>
                  <a:pt x="445313" y="965061"/>
                </a:lnTo>
                <a:lnTo>
                  <a:pt x="399132" y="958555"/>
                </a:lnTo>
                <a:lnTo>
                  <a:pt x="354434" y="947958"/>
                </a:lnTo>
                <a:lnTo>
                  <a:pt x="311426" y="933473"/>
                </a:lnTo>
                <a:lnTo>
                  <a:pt x="270313" y="915304"/>
                </a:lnTo>
                <a:lnTo>
                  <a:pt x="231302" y="893653"/>
                </a:lnTo>
                <a:lnTo>
                  <a:pt x="194601" y="868723"/>
                </a:lnTo>
                <a:lnTo>
                  <a:pt x="160414" y="840715"/>
                </a:lnTo>
                <a:lnTo>
                  <a:pt x="128950" y="809834"/>
                </a:lnTo>
                <a:lnTo>
                  <a:pt x="100413" y="776281"/>
                </a:lnTo>
                <a:lnTo>
                  <a:pt x="75012" y="740259"/>
                </a:lnTo>
                <a:lnTo>
                  <a:pt x="52952" y="701972"/>
                </a:lnTo>
                <a:lnTo>
                  <a:pt x="34440" y="661621"/>
                </a:lnTo>
                <a:lnTo>
                  <a:pt x="19682" y="619410"/>
                </a:lnTo>
                <a:lnTo>
                  <a:pt x="8885" y="575540"/>
                </a:lnTo>
                <a:lnTo>
                  <a:pt x="2255" y="530215"/>
                </a:lnTo>
                <a:lnTo>
                  <a:pt x="0" y="483638"/>
                </a:lnTo>
                <a:lnTo>
                  <a:pt x="2255" y="437060"/>
                </a:lnTo>
                <a:lnTo>
                  <a:pt x="8885" y="391735"/>
                </a:lnTo>
                <a:lnTo>
                  <a:pt x="19682" y="347865"/>
                </a:lnTo>
                <a:lnTo>
                  <a:pt x="34440" y="305654"/>
                </a:lnTo>
                <a:lnTo>
                  <a:pt x="52952" y="265303"/>
                </a:lnTo>
                <a:lnTo>
                  <a:pt x="75012" y="227015"/>
                </a:lnTo>
                <a:lnTo>
                  <a:pt x="100413" y="190994"/>
                </a:lnTo>
                <a:lnTo>
                  <a:pt x="128950" y="157441"/>
                </a:lnTo>
                <a:lnTo>
                  <a:pt x="160414" y="126560"/>
                </a:lnTo>
                <a:lnTo>
                  <a:pt x="194601" y="98552"/>
                </a:lnTo>
                <a:lnTo>
                  <a:pt x="231302" y="73622"/>
                </a:lnTo>
                <a:lnTo>
                  <a:pt x="270313" y="51971"/>
                </a:lnTo>
                <a:lnTo>
                  <a:pt x="311426" y="33801"/>
                </a:lnTo>
                <a:lnTo>
                  <a:pt x="354434" y="19317"/>
                </a:lnTo>
                <a:lnTo>
                  <a:pt x="399132" y="8720"/>
                </a:lnTo>
                <a:lnTo>
                  <a:pt x="445313" y="2213"/>
                </a:lnTo>
                <a:lnTo>
                  <a:pt x="492770" y="0"/>
                </a:lnTo>
                <a:lnTo>
                  <a:pt x="6555240" y="0"/>
                </a:lnTo>
                <a:lnTo>
                  <a:pt x="6602697" y="2213"/>
                </a:lnTo>
                <a:lnTo>
                  <a:pt x="6648877" y="8720"/>
                </a:lnTo>
                <a:lnTo>
                  <a:pt x="6693575" y="19317"/>
                </a:lnTo>
                <a:lnTo>
                  <a:pt x="6736584" y="33801"/>
                </a:lnTo>
                <a:lnTo>
                  <a:pt x="6777697" y="51971"/>
                </a:lnTo>
                <a:lnTo>
                  <a:pt x="6816707" y="73622"/>
                </a:lnTo>
                <a:lnTo>
                  <a:pt x="6853409" y="98552"/>
                </a:lnTo>
                <a:lnTo>
                  <a:pt x="6887595" y="126560"/>
                </a:lnTo>
                <a:lnTo>
                  <a:pt x="6919060" y="157441"/>
                </a:lnTo>
                <a:lnTo>
                  <a:pt x="6947596" y="190994"/>
                </a:lnTo>
                <a:lnTo>
                  <a:pt x="6972998" y="227015"/>
                </a:lnTo>
                <a:lnTo>
                  <a:pt x="6995058" y="265303"/>
                </a:lnTo>
                <a:lnTo>
                  <a:pt x="7013570" y="305654"/>
                </a:lnTo>
                <a:lnTo>
                  <a:pt x="7028328" y="347865"/>
                </a:lnTo>
                <a:lnTo>
                  <a:pt x="7039125" y="391735"/>
                </a:lnTo>
                <a:lnTo>
                  <a:pt x="7045754" y="437060"/>
                </a:lnTo>
                <a:lnTo>
                  <a:pt x="7046755" y="457718"/>
                </a:lnTo>
                <a:lnTo>
                  <a:pt x="7046755" y="509557"/>
                </a:lnTo>
                <a:lnTo>
                  <a:pt x="7039125" y="575540"/>
                </a:lnTo>
                <a:lnTo>
                  <a:pt x="7028328" y="619410"/>
                </a:lnTo>
                <a:lnTo>
                  <a:pt x="7013570" y="661621"/>
                </a:lnTo>
                <a:lnTo>
                  <a:pt x="6995058" y="701972"/>
                </a:lnTo>
                <a:lnTo>
                  <a:pt x="6972998" y="740259"/>
                </a:lnTo>
                <a:lnTo>
                  <a:pt x="6947596" y="776281"/>
                </a:lnTo>
                <a:lnTo>
                  <a:pt x="6919060" y="809834"/>
                </a:lnTo>
                <a:lnTo>
                  <a:pt x="6887595" y="840715"/>
                </a:lnTo>
                <a:lnTo>
                  <a:pt x="6853409" y="868723"/>
                </a:lnTo>
                <a:lnTo>
                  <a:pt x="6816707" y="893653"/>
                </a:lnTo>
                <a:lnTo>
                  <a:pt x="6777697" y="915304"/>
                </a:lnTo>
                <a:lnTo>
                  <a:pt x="6736584" y="933473"/>
                </a:lnTo>
                <a:lnTo>
                  <a:pt x="6693575" y="947958"/>
                </a:lnTo>
                <a:lnTo>
                  <a:pt x="6648877" y="958555"/>
                </a:lnTo>
                <a:lnTo>
                  <a:pt x="6602697" y="965061"/>
                </a:lnTo>
                <a:lnTo>
                  <a:pt x="6555240" y="967275"/>
                </a:lnTo>
                <a:close/>
              </a:path>
            </a:pathLst>
          </a:custGeom>
          <a:solidFill>
            <a:srgbClr val="0C0E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128432" y="1973173"/>
            <a:ext cx="2212340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05">
                <a:solidFill>
                  <a:srgbClr val="F5ECDE"/>
                </a:solidFill>
              </a:rPr>
              <a:t>Preamble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4544096" y="1871582"/>
            <a:ext cx="963294" cy="963294"/>
          </a:xfrm>
          <a:custGeom>
            <a:avLst/>
            <a:gdLst/>
            <a:ahLst/>
            <a:cxnLst/>
            <a:rect l="l" t="t" r="r" b="b"/>
            <a:pathLst>
              <a:path w="963295" h="963294">
                <a:moveTo>
                  <a:pt x="484709" y="962922"/>
                </a:moveTo>
                <a:lnTo>
                  <a:pt x="435465" y="960768"/>
                </a:lnTo>
                <a:lnTo>
                  <a:pt x="387611" y="953795"/>
                </a:lnTo>
                <a:lnTo>
                  <a:pt x="341391" y="942242"/>
                </a:lnTo>
                <a:lnTo>
                  <a:pt x="297047" y="926351"/>
                </a:lnTo>
                <a:lnTo>
                  <a:pt x="254823" y="906360"/>
                </a:lnTo>
                <a:lnTo>
                  <a:pt x="214964" y="882512"/>
                </a:lnTo>
                <a:lnTo>
                  <a:pt x="177713" y="855045"/>
                </a:lnTo>
                <a:lnTo>
                  <a:pt x="143313" y="824202"/>
                </a:lnTo>
                <a:lnTo>
                  <a:pt x="112008" y="790221"/>
                </a:lnTo>
                <a:lnTo>
                  <a:pt x="84041" y="753343"/>
                </a:lnTo>
                <a:lnTo>
                  <a:pt x="59657" y="713809"/>
                </a:lnTo>
                <a:lnTo>
                  <a:pt x="39099" y="671860"/>
                </a:lnTo>
                <a:lnTo>
                  <a:pt x="22611" y="627734"/>
                </a:lnTo>
                <a:lnTo>
                  <a:pt x="10436" y="581674"/>
                </a:lnTo>
                <a:lnTo>
                  <a:pt x="2817" y="533918"/>
                </a:lnTo>
                <a:lnTo>
                  <a:pt x="0" y="484708"/>
                </a:lnTo>
                <a:lnTo>
                  <a:pt x="2153" y="435465"/>
                </a:lnTo>
                <a:lnTo>
                  <a:pt x="9127" y="387611"/>
                </a:lnTo>
                <a:lnTo>
                  <a:pt x="20679" y="341390"/>
                </a:lnTo>
                <a:lnTo>
                  <a:pt x="36571" y="297047"/>
                </a:lnTo>
                <a:lnTo>
                  <a:pt x="56561" y="254823"/>
                </a:lnTo>
                <a:lnTo>
                  <a:pt x="80410" y="214964"/>
                </a:lnTo>
                <a:lnTo>
                  <a:pt x="107876" y="177713"/>
                </a:lnTo>
                <a:lnTo>
                  <a:pt x="138720" y="143313"/>
                </a:lnTo>
                <a:lnTo>
                  <a:pt x="172701" y="112008"/>
                </a:lnTo>
                <a:lnTo>
                  <a:pt x="209578" y="84041"/>
                </a:lnTo>
                <a:lnTo>
                  <a:pt x="249112" y="59657"/>
                </a:lnTo>
                <a:lnTo>
                  <a:pt x="291062" y="39099"/>
                </a:lnTo>
                <a:lnTo>
                  <a:pt x="335187" y="22611"/>
                </a:lnTo>
                <a:lnTo>
                  <a:pt x="381248" y="10436"/>
                </a:lnTo>
                <a:lnTo>
                  <a:pt x="429003" y="2817"/>
                </a:lnTo>
                <a:lnTo>
                  <a:pt x="478213" y="0"/>
                </a:lnTo>
                <a:lnTo>
                  <a:pt x="527457" y="2153"/>
                </a:lnTo>
                <a:lnTo>
                  <a:pt x="575310" y="9127"/>
                </a:lnTo>
                <a:lnTo>
                  <a:pt x="621531" y="20679"/>
                </a:lnTo>
                <a:lnTo>
                  <a:pt x="665875" y="36571"/>
                </a:lnTo>
                <a:lnTo>
                  <a:pt x="708098" y="56561"/>
                </a:lnTo>
                <a:lnTo>
                  <a:pt x="747957" y="80410"/>
                </a:lnTo>
                <a:lnTo>
                  <a:pt x="785209" y="107876"/>
                </a:lnTo>
                <a:lnTo>
                  <a:pt x="819609" y="138720"/>
                </a:lnTo>
                <a:lnTo>
                  <a:pt x="850914" y="172701"/>
                </a:lnTo>
                <a:lnTo>
                  <a:pt x="878880" y="209578"/>
                </a:lnTo>
                <a:lnTo>
                  <a:pt x="903264" y="249112"/>
                </a:lnTo>
                <a:lnTo>
                  <a:pt x="923822" y="291062"/>
                </a:lnTo>
                <a:lnTo>
                  <a:pt x="940311" y="335187"/>
                </a:lnTo>
                <a:lnTo>
                  <a:pt x="952486" y="381248"/>
                </a:lnTo>
                <a:lnTo>
                  <a:pt x="960104" y="429004"/>
                </a:lnTo>
                <a:lnTo>
                  <a:pt x="962922" y="478213"/>
                </a:lnTo>
                <a:lnTo>
                  <a:pt x="960769" y="527457"/>
                </a:lnTo>
                <a:lnTo>
                  <a:pt x="953795" y="575311"/>
                </a:lnTo>
                <a:lnTo>
                  <a:pt x="942242" y="621531"/>
                </a:lnTo>
                <a:lnTo>
                  <a:pt x="926351" y="665875"/>
                </a:lnTo>
                <a:lnTo>
                  <a:pt x="906360" y="708098"/>
                </a:lnTo>
                <a:lnTo>
                  <a:pt x="882512" y="747957"/>
                </a:lnTo>
                <a:lnTo>
                  <a:pt x="855046" y="785209"/>
                </a:lnTo>
                <a:lnTo>
                  <a:pt x="824202" y="819609"/>
                </a:lnTo>
                <a:lnTo>
                  <a:pt x="790221" y="850914"/>
                </a:lnTo>
                <a:lnTo>
                  <a:pt x="753343" y="878880"/>
                </a:lnTo>
                <a:lnTo>
                  <a:pt x="713810" y="903264"/>
                </a:lnTo>
                <a:lnTo>
                  <a:pt x="671860" y="923822"/>
                </a:lnTo>
                <a:lnTo>
                  <a:pt x="627734" y="940311"/>
                </a:lnTo>
                <a:lnTo>
                  <a:pt x="581674" y="952486"/>
                </a:lnTo>
                <a:lnTo>
                  <a:pt x="533918" y="960104"/>
                </a:lnTo>
                <a:lnTo>
                  <a:pt x="484709" y="962922"/>
                </a:lnTo>
                <a:close/>
              </a:path>
            </a:pathLst>
          </a:custGeom>
          <a:solidFill>
            <a:srgbClr val="91170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44096" y="5424139"/>
            <a:ext cx="963294" cy="963294"/>
          </a:xfrm>
          <a:custGeom>
            <a:avLst/>
            <a:gdLst/>
            <a:ahLst/>
            <a:cxnLst/>
            <a:rect l="l" t="t" r="r" b="b"/>
            <a:pathLst>
              <a:path w="963295" h="963295">
                <a:moveTo>
                  <a:pt x="484708" y="962922"/>
                </a:moveTo>
                <a:lnTo>
                  <a:pt x="435465" y="960769"/>
                </a:lnTo>
                <a:lnTo>
                  <a:pt x="387611" y="953795"/>
                </a:lnTo>
                <a:lnTo>
                  <a:pt x="341391" y="942242"/>
                </a:lnTo>
                <a:lnTo>
                  <a:pt x="297047" y="926351"/>
                </a:lnTo>
                <a:lnTo>
                  <a:pt x="254823" y="906360"/>
                </a:lnTo>
                <a:lnTo>
                  <a:pt x="214964" y="882512"/>
                </a:lnTo>
                <a:lnTo>
                  <a:pt x="177713" y="855046"/>
                </a:lnTo>
                <a:lnTo>
                  <a:pt x="143313" y="824202"/>
                </a:lnTo>
                <a:lnTo>
                  <a:pt x="112008" y="790221"/>
                </a:lnTo>
                <a:lnTo>
                  <a:pt x="84041" y="753343"/>
                </a:lnTo>
                <a:lnTo>
                  <a:pt x="59657" y="713809"/>
                </a:lnTo>
                <a:lnTo>
                  <a:pt x="39099" y="671860"/>
                </a:lnTo>
                <a:lnTo>
                  <a:pt x="22611" y="627734"/>
                </a:lnTo>
                <a:lnTo>
                  <a:pt x="10436" y="581674"/>
                </a:lnTo>
                <a:lnTo>
                  <a:pt x="2817" y="533918"/>
                </a:lnTo>
                <a:lnTo>
                  <a:pt x="0" y="484708"/>
                </a:lnTo>
                <a:lnTo>
                  <a:pt x="2153" y="435465"/>
                </a:lnTo>
                <a:lnTo>
                  <a:pt x="9127" y="387611"/>
                </a:lnTo>
                <a:lnTo>
                  <a:pt x="20679" y="341391"/>
                </a:lnTo>
                <a:lnTo>
                  <a:pt x="36571" y="297047"/>
                </a:lnTo>
                <a:lnTo>
                  <a:pt x="56561" y="254823"/>
                </a:lnTo>
                <a:lnTo>
                  <a:pt x="80410" y="214964"/>
                </a:lnTo>
                <a:lnTo>
                  <a:pt x="107876" y="177713"/>
                </a:lnTo>
                <a:lnTo>
                  <a:pt x="138720" y="143313"/>
                </a:lnTo>
                <a:lnTo>
                  <a:pt x="172701" y="112008"/>
                </a:lnTo>
                <a:lnTo>
                  <a:pt x="209578" y="84041"/>
                </a:lnTo>
                <a:lnTo>
                  <a:pt x="249112" y="59657"/>
                </a:lnTo>
                <a:lnTo>
                  <a:pt x="291062" y="39099"/>
                </a:lnTo>
                <a:lnTo>
                  <a:pt x="335187" y="22611"/>
                </a:lnTo>
                <a:lnTo>
                  <a:pt x="381248" y="10436"/>
                </a:lnTo>
                <a:lnTo>
                  <a:pt x="429003" y="2817"/>
                </a:lnTo>
                <a:lnTo>
                  <a:pt x="478213" y="0"/>
                </a:lnTo>
                <a:lnTo>
                  <a:pt x="527457" y="2153"/>
                </a:lnTo>
                <a:lnTo>
                  <a:pt x="575310" y="9127"/>
                </a:lnTo>
                <a:lnTo>
                  <a:pt x="621531" y="20679"/>
                </a:lnTo>
                <a:lnTo>
                  <a:pt x="665875" y="36571"/>
                </a:lnTo>
                <a:lnTo>
                  <a:pt x="708098" y="56561"/>
                </a:lnTo>
                <a:lnTo>
                  <a:pt x="747957" y="80410"/>
                </a:lnTo>
                <a:lnTo>
                  <a:pt x="785209" y="107876"/>
                </a:lnTo>
                <a:lnTo>
                  <a:pt x="819609" y="138720"/>
                </a:lnTo>
                <a:lnTo>
                  <a:pt x="850914" y="172701"/>
                </a:lnTo>
                <a:lnTo>
                  <a:pt x="878880" y="209578"/>
                </a:lnTo>
                <a:lnTo>
                  <a:pt x="903264" y="249112"/>
                </a:lnTo>
                <a:lnTo>
                  <a:pt x="923822" y="291062"/>
                </a:lnTo>
                <a:lnTo>
                  <a:pt x="940311" y="335188"/>
                </a:lnTo>
                <a:lnTo>
                  <a:pt x="952486" y="381248"/>
                </a:lnTo>
                <a:lnTo>
                  <a:pt x="960104" y="429004"/>
                </a:lnTo>
                <a:lnTo>
                  <a:pt x="962922" y="478213"/>
                </a:lnTo>
                <a:lnTo>
                  <a:pt x="960769" y="527457"/>
                </a:lnTo>
                <a:lnTo>
                  <a:pt x="953795" y="575311"/>
                </a:lnTo>
                <a:lnTo>
                  <a:pt x="942242" y="621531"/>
                </a:lnTo>
                <a:lnTo>
                  <a:pt x="926351" y="665875"/>
                </a:lnTo>
                <a:lnTo>
                  <a:pt x="906360" y="708098"/>
                </a:lnTo>
                <a:lnTo>
                  <a:pt x="882512" y="747958"/>
                </a:lnTo>
                <a:lnTo>
                  <a:pt x="855046" y="785209"/>
                </a:lnTo>
                <a:lnTo>
                  <a:pt x="824202" y="819609"/>
                </a:lnTo>
                <a:lnTo>
                  <a:pt x="790221" y="850914"/>
                </a:lnTo>
                <a:lnTo>
                  <a:pt x="753343" y="878880"/>
                </a:lnTo>
                <a:lnTo>
                  <a:pt x="713810" y="903264"/>
                </a:lnTo>
                <a:lnTo>
                  <a:pt x="671860" y="923822"/>
                </a:lnTo>
                <a:lnTo>
                  <a:pt x="627734" y="940311"/>
                </a:lnTo>
                <a:lnTo>
                  <a:pt x="581674" y="952486"/>
                </a:lnTo>
                <a:lnTo>
                  <a:pt x="533918" y="960105"/>
                </a:lnTo>
                <a:lnTo>
                  <a:pt x="484708" y="962922"/>
                </a:lnTo>
                <a:close/>
              </a:path>
            </a:pathLst>
          </a:custGeom>
          <a:solidFill>
            <a:srgbClr val="91170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10620" y="5420893"/>
            <a:ext cx="7047230" cy="967740"/>
          </a:xfrm>
          <a:custGeom>
            <a:avLst/>
            <a:gdLst/>
            <a:ahLst/>
            <a:cxnLst/>
            <a:rect l="l" t="t" r="r" b="b"/>
            <a:pathLst>
              <a:path w="7047230" h="967739">
                <a:moveTo>
                  <a:pt x="6555240" y="967275"/>
                </a:moveTo>
                <a:lnTo>
                  <a:pt x="492770" y="967275"/>
                </a:lnTo>
                <a:lnTo>
                  <a:pt x="445313" y="965062"/>
                </a:lnTo>
                <a:lnTo>
                  <a:pt x="399132" y="958555"/>
                </a:lnTo>
                <a:lnTo>
                  <a:pt x="354434" y="947958"/>
                </a:lnTo>
                <a:lnTo>
                  <a:pt x="311426" y="933474"/>
                </a:lnTo>
                <a:lnTo>
                  <a:pt x="270313" y="915305"/>
                </a:lnTo>
                <a:lnTo>
                  <a:pt x="231302" y="893653"/>
                </a:lnTo>
                <a:lnTo>
                  <a:pt x="194601" y="868723"/>
                </a:lnTo>
                <a:lnTo>
                  <a:pt x="160414" y="840715"/>
                </a:lnTo>
                <a:lnTo>
                  <a:pt x="128950" y="809834"/>
                </a:lnTo>
                <a:lnTo>
                  <a:pt x="100413" y="776281"/>
                </a:lnTo>
                <a:lnTo>
                  <a:pt x="75012" y="740260"/>
                </a:lnTo>
                <a:lnTo>
                  <a:pt x="52952" y="701972"/>
                </a:lnTo>
                <a:lnTo>
                  <a:pt x="34440" y="661621"/>
                </a:lnTo>
                <a:lnTo>
                  <a:pt x="19682" y="619410"/>
                </a:lnTo>
                <a:lnTo>
                  <a:pt x="8885" y="575540"/>
                </a:lnTo>
                <a:lnTo>
                  <a:pt x="2255" y="530215"/>
                </a:lnTo>
                <a:lnTo>
                  <a:pt x="0" y="483637"/>
                </a:lnTo>
                <a:lnTo>
                  <a:pt x="2255" y="437060"/>
                </a:lnTo>
                <a:lnTo>
                  <a:pt x="8885" y="391735"/>
                </a:lnTo>
                <a:lnTo>
                  <a:pt x="19682" y="347865"/>
                </a:lnTo>
                <a:lnTo>
                  <a:pt x="34440" y="305654"/>
                </a:lnTo>
                <a:lnTo>
                  <a:pt x="52952" y="265303"/>
                </a:lnTo>
                <a:lnTo>
                  <a:pt x="75012" y="227015"/>
                </a:lnTo>
                <a:lnTo>
                  <a:pt x="100413" y="190994"/>
                </a:lnTo>
                <a:lnTo>
                  <a:pt x="128950" y="157441"/>
                </a:lnTo>
                <a:lnTo>
                  <a:pt x="160414" y="126560"/>
                </a:lnTo>
                <a:lnTo>
                  <a:pt x="194601" y="98552"/>
                </a:lnTo>
                <a:lnTo>
                  <a:pt x="231302" y="73622"/>
                </a:lnTo>
                <a:lnTo>
                  <a:pt x="270313" y="51971"/>
                </a:lnTo>
                <a:lnTo>
                  <a:pt x="311426" y="33802"/>
                </a:lnTo>
                <a:lnTo>
                  <a:pt x="354434" y="19317"/>
                </a:lnTo>
                <a:lnTo>
                  <a:pt x="399132" y="8720"/>
                </a:lnTo>
                <a:lnTo>
                  <a:pt x="445313" y="2214"/>
                </a:lnTo>
                <a:lnTo>
                  <a:pt x="492770" y="0"/>
                </a:lnTo>
                <a:lnTo>
                  <a:pt x="6555240" y="0"/>
                </a:lnTo>
                <a:lnTo>
                  <a:pt x="6602697" y="2214"/>
                </a:lnTo>
                <a:lnTo>
                  <a:pt x="6648877" y="8720"/>
                </a:lnTo>
                <a:lnTo>
                  <a:pt x="6693575" y="19317"/>
                </a:lnTo>
                <a:lnTo>
                  <a:pt x="6736584" y="33802"/>
                </a:lnTo>
                <a:lnTo>
                  <a:pt x="6777697" y="51971"/>
                </a:lnTo>
                <a:lnTo>
                  <a:pt x="6816707" y="73622"/>
                </a:lnTo>
                <a:lnTo>
                  <a:pt x="6853409" y="98552"/>
                </a:lnTo>
                <a:lnTo>
                  <a:pt x="6887595" y="126560"/>
                </a:lnTo>
                <a:lnTo>
                  <a:pt x="6919060" y="157441"/>
                </a:lnTo>
                <a:lnTo>
                  <a:pt x="6947596" y="190994"/>
                </a:lnTo>
                <a:lnTo>
                  <a:pt x="6972998" y="227015"/>
                </a:lnTo>
                <a:lnTo>
                  <a:pt x="6995058" y="265303"/>
                </a:lnTo>
                <a:lnTo>
                  <a:pt x="7013570" y="305654"/>
                </a:lnTo>
                <a:lnTo>
                  <a:pt x="7028328" y="347865"/>
                </a:lnTo>
                <a:lnTo>
                  <a:pt x="7039125" y="391735"/>
                </a:lnTo>
                <a:lnTo>
                  <a:pt x="7045754" y="437060"/>
                </a:lnTo>
                <a:lnTo>
                  <a:pt x="7046755" y="457718"/>
                </a:lnTo>
                <a:lnTo>
                  <a:pt x="7046755" y="509557"/>
                </a:lnTo>
                <a:lnTo>
                  <a:pt x="7039125" y="575540"/>
                </a:lnTo>
                <a:lnTo>
                  <a:pt x="7028328" y="619410"/>
                </a:lnTo>
                <a:lnTo>
                  <a:pt x="7013570" y="661621"/>
                </a:lnTo>
                <a:lnTo>
                  <a:pt x="6995058" y="701972"/>
                </a:lnTo>
                <a:lnTo>
                  <a:pt x="6972998" y="740260"/>
                </a:lnTo>
                <a:lnTo>
                  <a:pt x="6947596" y="776281"/>
                </a:lnTo>
                <a:lnTo>
                  <a:pt x="6919060" y="809834"/>
                </a:lnTo>
                <a:lnTo>
                  <a:pt x="6887595" y="840715"/>
                </a:lnTo>
                <a:lnTo>
                  <a:pt x="6853409" y="868723"/>
                </a:lnTo>
                <a:lnTo>
                  <a:pt x="6816707" y="893653"/>
                </a:lnTo>
                <a:lnTo>
                  <a:pt x="6777697" y="915305"/>
                </a:lnTo>
                <a:lnTo>
                  <a:pt x="6736584" y="933474"/>
                </a:lnTo>
                <a:lnTo>
                  <a:pt x="6693575" y="947958"/>
                </a:lnTo>
                <a:lnTo>
                  <a:pt x="6648877" y="958555"/>
                </a:lnTo>
                <a:lnTo>
                  <a:pt x="6602697" y="965062"/>
                </a:lnTo>
                <a:lnTo>
                  <a:pt x="6555240" y="967275"/>
                </a:lnTo>
                <a:close/>
              </a:path>
            </a:pathLst>
          </a:custGeom>
          <a:solidFill>
            <a:srgbClr val="0C0E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291423" y="5525731"/>
            <a:ext cx="3886200" cy="69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50">
                <a:solidFill>
                  <a:srgbClr val="F5ECDE"/>
                </a:solidFill>
                <a:latin typeface="Cambria"/>
                <a:cs typeface="Cambria"/>
              </a:rPr>
              <a:t>10th</a:t>
            </a:r>
            <a:r>
              <a:rPr dirty="0" sz="4400" spc="-114">
                <a:solidFill>
                  <a:srgbClr val="F5ECDE"/>
                </a:solidFill>
                <a:latin typeface="Cambria"/>
                <a:cs typeface="Cambria"/>
              </a:rPr>
              <a:t> </a:t>
            </a:r>
            <a:r>
              <a:rPr dirty="0" sz="4400" spc="-335">
                <a:solidFill>
                  <a:srgbClr val="F5ECDE"/>
                </a:solidFill>
                <a:latin typeface="Cambria"/>
                <a:cs typeface="Cambria"/>
              </a:rPr>
              <a:t>Amendment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00545" y="3069397"/>
            <a:ext cx="14432280" cy="19685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41700"/>
              </a:lnSpc>
              <a:spcBef>
                <a:spcPts val="90"/>
              </a:spcBef>
            </a:pPr>
            <a:r>
              <a:rPr dirty="0" sz="2250" spc="-170" b="1">
                <a:solidFill>
                  <a:srgbClr val="3C2007"/>
                </a:solidFill>
                <a:latin typeface="Verdana"/>
                <a:cs typeface="Verdana"/>
              </a:rPr>
              <a:t>Before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310" b="1">
                <a:solidFill>
                  <a:srgbClr val="3C2007"/>
                </a:solidFill>
                <a:latin typeface="Verdana"/>
                <a:cs typeface="Verdana"/>
              </a:rPr>
              <a:t>we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30" b="1">
                <a:solidFill>
                  <a:srgbClr val="3C2007"/>
                </a:solidFill>
                <a:latin typeface="Verdana"/>
                <a:cs typeface="Verdana"/>
              </a:rPr>
              <a:t>find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heavy" sz="2250" spc="-150" b="1">
                <a:solidFill>
                  <a:srgbClr val="3C2007"/>
                </a:solidFill>
                <a:uFill>
                  <a:solidFill>
                    <a:srgbClr val="3C2007"/>
                  </a:solidFill>
                </a:uFill>
                <a:latin typeface="Verdana"/>
                <a:cs typeface="Verdana"/>
              </a:rPr>
              <a:t>detailed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80" b="1">
                <a:solidFill>
                  <a:srgbClr val="3C2007"/>
                </a:solidFill>
                <a:latin typeface="Verdana"/>
                <a:cs typeface="Verdana"/>
              </a:rPr>
              <a:t>road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40" b="1">
                <a:solidFill>
                  <a:srgbClr val="3C2007"/>
                </a:solidFill>
                <a:latin typeface="Verdana"/>
                <a:cs typeface="Verdana"/>
              </a:rPr>
              <a:t>map</a:t>
            </a:r>
            <a:r>
              <a:rPr dirty="0" u="none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20" b="1">
                <a:solidFill>
                  <a:srgbClr val="3C2007"/>
                </a:solidFill>
                <a:latin typeface="Verdana"/>
                <a:cs typeface="Verdana"/>
              </a:rPr>
              <a:t>of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90" b="1">
                <a:solidFill>
                  <a:srgbClr val="3C2007"/>
                </a:solidFill>
                <a:latin typeface="Verdana"/>
                <a:cs typeface="Verdana"/>
              </a:rPr>
              <a:t>legal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85" b="1">
                <a:solidFill>
                  <a:srgbClr val="3C2007"/>
                </a:solidFill>
                <a:latin typeface="Verdana"/>
                <a:cs typeface="Verdana"/>
              </a:rPr>
              <a:t>and</a:t>
            </a:r>
            <a:r>
              <a:rPr dirty="0" u="none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70" b="1">
                <a:solidFill>
                  <a:srgbClr val="3C2007"/>
                </a:solidFill>
                <a:latin typeface="Verdana"/>
                <a:cs typeface="Verdana"/>
              </a:rPr>
              <a:t>legislative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50" b="1">
                <a:solidFill>
                  <a:srgbClr val="3C2007"/>
                </a:solidFill>
                <a:latin typeface="Verdana"/>
                <a:cs typeface="Verdana"/>
              </a:rPr>
              <a:t>authority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30" b="1">
                <a:solidFill>
                  <a:srgbClr val="3C2007"/>
                </a:solidFill>
                <a:latin typeface="Verdana"/>
                <a:cs typeface="Verdana"/>
              </a:rPr>
              <a:t>for</a:t>
            </a:r>
            <a:r>
              <a:rPr dirty="0" u="none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95" b="1">
                <a:solidFill>
                  <a:srgbClr val="3C2007"/>
                </a:solidFill>
                <a:latin typeface="Verdana"/>
                <a:cs typeface="Verdana"/>
              </a:rPr>
              <a:t>traffic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45" b="1">
                <a:solidFill>
                  <a:srgbClr val="3C2007"/>
                </a:solidFill>
                <a:latin typeface="Verdana"/>
                <a:cs typeface="Verdana"/>
              </a:rPr>
              <a:t>laws,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310" b="1">
                <a:solidFill>
                  <a:srgbClr val="3C2007"/>
                </a:solidFill>
                <a:latin typeface="Verdana"/>
                <a:cs typeface="Verdana"/>
              </a:rPr>
              <a:t>we</a:t>
            </a:r>
            <a:r>
              <a:rPr dirty="0" u="none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50" b="1">
                <a:solidFill>
                  <a:srgbClr val="3C2007"/>
                </a:solidFill>
                <a:latin typeface="Verdana"/>
                <a:cs typeface="Verdana"/>
              </a:rPr>
              <a:t>can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35" b="1">
                <a:solidFill>
                  <a:srgbClr val="3C2007"/>
                </a:solidFill>
                <a:latin typeface="Verdana"/>
                <a:cs typeface="Verdana"/>
              </a:rPr>
              <a:t>point</a:t>
            </a:r>
            <a:r>
              <a:rPr dirty="0" u="none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5" b="1">
                <a:solidFill>
                  <a:srgbClr val="3C2007"/>
                </a:solidFill>
                <a:latin typeface="Verdana"/>
                <a:cs typeface="Verdana"/>
              </a:rPr>
              <a:t>to </a:t>
            </a:r>
            <a:r>
              <a:rPr dirty="0" u="none" sz="2250" spc="-240" b="1">
                <a:solidFill>
                  <a:srgbClr val="3C2007"/>
                </a:solidFill>
                <a:latin typeface="Verdana"/>
                <a:cs typeface="Verdana"/>
              </a:rPr>
              <a:t>TWO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90" b="1">
                <a:solidFill>
                  <a:srgbClr val="3C2007"/>
                </a:solidFill>
                <a:latin typeface="Verdana"/>
                <a:cs typeface="Verdana"/>
              </a:rPr>
              <a:t>obvious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65" b="1">
                <a:solidFill>
                  <a:srgbClr val="3C2007"/>
                </a:solidFill>
                <a:latin typeface="Verdana"/>
                <a:cs typeface="Verdana"/>
              </a:rPr>
              <a:t>places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40" b="1">
                <a:solidFill>
                  <a:srgbClr val="3C2007"/>
                </a:solidFill>
                <a:latin typeface="Verdana"/>
                <a:cs typeface="Verdana"/>
              </a:rPr>
              <a:t>in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30" b="1">
                <a:solidFill>
                  <a:srgbClr val="3C2007"/>
                </a:solidFill>
                <a:latin typeface="Verdana"/>
                <a:cs typeface="Verdana"/>
              </a:rPr>
              <a:t>Constitution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75" b="1">
                <a:solidFill>
                  <a:srgbClr val="3C2007"/>
                </a:solidFill>
                <a:latin typeface="Verdana"/>
                <a:cs typeface="Verdana"/>
              </a:rPr>
              <a:t>supporting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80" b="1">
                <a:solidFill>
                  <a:srgbClr val="3C2007"/>
                </a:solidFill>
                <a:latin typeface="Verdana"/>
                <a:cs typeface="Verdana"/>
              </a:rPr>
              <a:t>these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45" b="1">
                <a:solidFill>
                  <a:srgbClr val="3C2007"/>
                </a:solidFill>
                <a:latin typeface="Verdana"/>
                <a:cs typeface="Verdana"/>
              </a:rPr>
              <a:t>laws.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The </a:t>
            </a:r>
            <a:r>
              <a:rPr dirty="0" u="none" sz="2250" spc="-114" b="1">
                <a:solidFill>
                  <a:srgbClr val="3C2007"/>
                </a:solidFill>
                <a:latin typeface="Verdana"/>
                <a:cs typeface="Verdana"/>
              </a:rPr>
              <a:t>first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65" b="1">
                <a:solidFill>
                  <a:srgbClr val="3C2007"/>
                </a:solidFill>
                <a:latin typeface="Verdana"/>
                <a:cs typeface="Verdana"/>
              </a:rPr>
              <a:t>is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00" b="1">
                <a:solidFill>
                  <a:srgbClr val="3C2007"/>
                </a:solidFill>
                <a:latin typeface="Verdana"/>
                <a:cs typeface="Verdana"/>
              </a:rPr>
              <a:t>Preamble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04" b="1">
                <a:solidFill>
                  <a:srgbClr val="3C2007"/>
                </a:solidFill>
                <a:latin typeface="Verdana"/>
                <a:cs typeface="Verdana"/>
              </a:rPr>
              <a:t>which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40" b="1">
                <a:solidFill>
                  <a:srgbClr val="3C2007"/>
                </a:solidFill>
                <a:latin typeface="Verdana"/>
                <a:cs typeface="Verdana"/>
              </a:rPr>
              <a:t>lists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5" b="1">
                <a:solidFill>
                  <a:srgbClr val="3C2007"/>
                </a:solidFill>
                <a:latin typeface="Verdana"/>
                <a:cs typeface="Verdana"/>
              </a:rPr>
              <a:t>one </a:t>
            </a:r>
            <a:r>
              <a:rPr dirty="0" u="none" sz="2250" spc="-195" b="1">
                <a:solidFill>
                  <a:srgbClr val="3C2007"/>
                </a:solidFill>
                <a:latin typeface="Verdana"/>
                <a:cs typeface="Verdana"/>
              </a:rPr>
              <a:t>reason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15" b="1">
                <a:solidFill>
                  <a:srgbClr val="3C2007"/>
                </a:solidFill>
                <a:latin typeface="Verdana"/>
                <a:cs typeface="Verdana"/>
              </a:rPr>
              <a:t>Framers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90" b="1">
                <a:solidFill>
                  <a:srgbClr val="3C2007"/>
                </a:solidFill>
                <a:latin typeface="Verdana"/>
                <a:cs typeface="Verdana"/>
              </a:rPr>
              <a:t>“ordained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85" b="1">
                <a:solidFill>
                  <a:srgbClr val="3C2007"/>
                </a:solidFill>
                <a:latin typeface="Verdana"/>
                <a:cs typeface="Verdana"/>
              </a:rPr>
              <a:t>and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90" b="1">
                <a:solidFill>
                  <a:srgbClr val="3C2007"/>
                </a:solidFill>
                <a:latin typeface="Verdana"/>
                <a:cs typeface="Verdana"/>
              </a:rPr>
              <a:t>established”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30" b="1">
                <a:solidFill>
                  <a:srgbClr val="3C2007"/>
                </a:solidFill>
                <a:latin typeface="Verdana"/>
                <a:cs typeface="Verdana"/>
              </a:rPr>
              <a:t>Constitution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40" b="1">
                <a:solidFill>
                  <a:srgbClr val="3C2007"/>
                </a:solidFill>
                <a:latin typeface="Verdana"/>
                <a:cs typeface="Verdana"/>
              </a:rPr>
              <a:t>in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14" b="1">
                <a:solidFill>
                  <a:srgbClr val="3C2007"/>
                </a:solidFill>
                <a:latin typeface="Verdana"/>
                <a:cs typeface="Verdana"/>
              </a:rPr>
              <a:t>first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50" b="1">
                <a:solidFill>
                  <a:srgbClr val="3C2007"/>
                </a:solidFill>
                <a:latin typeface="Verdana"/>
                <a:cs typeface="Verdana"/>
              </a:rPr>
              <a:t>place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50" b="1">
                <a:solidFill>
                  <a:srgbClr val="3C2007"/>
                </a:solidFill>
                <a:latin typeface="Verdana"/>
                <a:cs typeface="Verdana"/>
              </a:rPr>
              <a:t>-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05" b="1">
                <a:solidFill>
                  <a:srgbClr val="3C2007"/>
                </a:solidFill>
                <a:latin typeface="Verdana"/>
                <a:cs typeface="Verdana"/>
              </a:rPr>
              <a:t>to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00" b="1">
                <a:solidFill>
                  <a:srgbClr val="3C2007"/>
                </a:solidFill>
                <a:latin typeface="Verdana"/>
                <a:cs typeface="Verdana"/>
              </a:rPr>
              <a:t>“promote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5" b="1">
                <a:solidFill>
                  <a:srgbClr val="3C2007"/>
                </a:solidFill>
                <a:latin typeface="Verdana"/>
                <a:cs typeface="Verdana"/>
              </a:rPr>
              <a:t>the </a:t>
            </a:r>
            <a:r>
              <a:rPr dirty="0" u="none" sz="2250" spc="-200" b="1">
                <a:solidFill>
                  <a:srgbClr val="3C2007"/>
                </a:solidFill>
                <a:latin typeface="Verdana"/>
                <a:cs typeface="Verdana"/>
              </a:rPr>
              <a:t>general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10" b="1">
                <a:solidFill>
                  <a:srgbClr val="3C2007"/>
                </a:solidFill>
                <a:latin typeface="Verdana"/>
                <a:cs typeface="Verdana"/>
              </a:rPr>
              <a:t>welfare.”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85" b="1">
                <a:solidFill>
                  <a:srgbClr val="3C2007"/>
                </a:solidFill>
                <a:latin typeface="Verdana"/>
                <a:cs typeface="Verdana"/>
              </a:rPr>
              <a:t>Making</a:t>
            </a:r>
            <a:r>
              <a:rPr dirty="0" u="none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95" b="1">
                <a:solidFill>
                  <a:srgbClr val="3C2007"/>
                </a:solidFill>
                <a:latin typeface="Verdana"/>
                <a:cs typeface="Verdana"/>
              </a:rPr>
              <a:t>sure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20" b="1">
                <a:solidFill>
                  <a:srgbClr val="3C2007"/>
                </a:solidFill>
                <a:latin typeface="Verdana"/>
                <a:cs typeface="Verdana"/>
              </a:rPr>
              <a:t>that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45" b="1">
                <a:solidFill>
                  <a:srgbClr val="3C2007"/>
                </a:solidFill>
                <a:latin typeface="Verdana"/>
                <a:cs typeface="Verdana"/>
              </a:rPr>
              <a:t>citizens</a:t>
            </a:r>
            <a:r>
              <a:rPr dirty="0" u="none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90" b="1">
                <a:solidFill>
                  <a:srgbClr val="3C2007"/>
                </a:solidFill>
                <a:latin typeface="Verdana"/>
                <a:cs typeface="Verdana"/>
              </a:rPr>
              <a:t>are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70" b="1">
                <a:solidFill>
                  <a:srgbClr val="3C2007"/>
                </a:solidFill>
                <a:latin typeface="Verdana"/>
                <a:cs typeface="Verdana"/>
              </a:rPr>
              <a:t>safe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65" b="1">
                <a:solidFill>
                  <a:srgbClr val="3C2007"/>
                </a:solidFill>
                <a:latin typeface="Verdana"/>
                <a:cs typeface="Verdana"/>
              </a:rPr>
              <a:t>is</a:t>
            </a:r>
            <a:r>
              <a:rPr dirty="0" u="none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95" b="1">
                <a:solidFill>
                  <a:srgbClr val="3C2007"/>
                </a:solidFill>
                <a:latin typeface="Verdana"/>
                <a:cs typeface="Verdana"/>
              </a:rPr>
              <a:t>a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04" b="1">
                <a:solidFill>
                  <a:srgbClr val="3C2007"/>
                </a:solidFill>
                <a:latin typeface="Verdana"/>
                <a:cs typeface="Verdana"/>
              </a:rPr>
              <a:t>big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40" b="1">
                <a:solidFill>
                  <a:srgbClr val="3C2007"/>
                </a:solidFill>
                <a:latin typeface="Verdana"/>
                <a:cs typeface="Verdana"/>
              </a:rPr>
              <a:t>part</a:t>
            </a:r>
            <a:r>
              <a:rPr dirty="0" u="none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20" b="1">
                <a:solidFill>
                  <a:srgbClr val="3C2007"/>
                </a:solidFill>
                <a:latin typeface="Verdana"/>
                <a:cs typeface="Verdana"/>
              </a:rPr>
              <a:t>of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85" b="1">
                <a:solidFill>
                  <a:srgbClr val="3C2007"/>
                </a:solidFill>
                <a:latin typeface="Verdana"/>
                <a:cs typeface="Verdana"/>
              </a:rPr>
              <a:t>promoting</a:t>
            </a:r>
            <a:r>
              <a:rPr dirty="0" u="none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200" b="1">
                <a:solidFill>
                  <a:srgbClr val="3C2007"/>
                </a:solidFill>
                <a:latin typeface="Verdana"/>
                <a:cs typeface="Verdana"/>
              </a:rPr>
              <a:t>general</a:t>
            </a:r>
            <a:r>
              <a:rPr dirty="0" u="none" sz="2250" spc="-22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u="none" sz="2250" spc="-10" b="1">
                <a:solidFill>
                  <a:srgbClr val="3C2007"/>
                </a:solidFill>
                <a:latin typeface="Verdana"/>
                <a:cs typeface="Verdana"/>
              </a:rPr>
              <a:t>welfare!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80108" y="2100554"/>
            <a:ext cx="469900" cy="48895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3000" spc="45">
                <a:solidFill>
                  <a:srgbClr val="F5ECDE"/>
                </a:solidFill>
                <a:latin typeface="Cambria"/>
                <a:cs typeface="Cambria"/>
              </a:rPr>
              <a:t>01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5145" y="6582558"/>
            <a:ext cx="14173835" cy="14827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 marR="30480">
              <a:lnSpc>
                <a:spcPct val="141700"/>
              </a:lnSpc>
              <a:spcBef>
                <a:spcPts val="90"/>
              </a:spcBef>
            </a:pP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75" b="1">
                <a:solidFill>
                  <a:srgbClr val="3C2007"/>
                </a:solidFill>
                <a:latin typeface="Verdana"/>
                <a:cs typeface="Verdana"/>
              </a:rPr>
              <a:t>second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50" b="1">
                <a:solidFill>
                  <a:srgbClr val="3C2007"/>
                </a:solidFill>
                <a:latin typeface="Verdana"/>
                <a:cs typeface="Verdana"/>
              </a:rPr>
              <a:t>place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20" b="1">
                <a:solidFill>
                  <a:srgbClr val="3C2007"/>
                </a:solidFill>
                <a:latin typeface="Verdana"/>
                <a:cs typeface="Verdana"/>
              </a:rPr>
              <a:t>that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allows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60" b="1">
                <a:solidFill>
                  <a:srgbClr val="3C2007"/>
                </a:solidFill>
                <a:latin typeface="Verdana"/>
                <a:cs typeface="Verdana"/>
              </a:rPr>
              <a:t>states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85" b="1">
                <a:solidFill>
                  <a:srgbClr val="3C2007"/>
                </a:solidFill>
                <a:latin typeface="Verdana"/>
                <a:cs typeface="Verdana"/>
              </a:rPr>
              <a:t>and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30" b="1">
                <a:solidFill>
                  <a:srgbClr val="3C2007"/>
                </a:solidFill>
                <a:latin typeface="Verdana"/>
                <a:cs typeface="Verdana"/>
              </a:rPr>
              <a:t>local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governments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05" b="1">
                <a:solidFill>
                  <a:srgbClr val="3C2007"/>
                </a:solidFill>
                <a:latin typeface="Verdana"/>
                <a:cs typeface="Verdana"/>
              </a:rPr>
              <a:t>to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50" b="1">
                <a:solidFill>
                  <a:srgbClr val="3C2007"/>
                </a:solidFill>
                <a:latin typeface="Verdana"/>
                <a:cs typeface="Verdana"/>
              </a:rPr>
              <a:t>make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95" b="1">
                <a:solidFill>
                  <a:srgbClr val="3C2007"/>
                </a:solidFill>
                <a:latin typeface="Verdana"/>
                <a:cs typeface="Verdana"/>
              </a:rPr>
              <a:t>traffic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65" b="1">
                <a:solidFill>
                  <a:srgbClr val="3C2007"/>
                </a:solidFill>
                <a:latin typeface="Verdana"/>
                <a:cs typeface="Verdana"/>
              </a:rPr>
              <a:t>safety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45" b="1">
                <a:solidFill>
                  <a:srgbClr val="3C2007"/>
                </a:solidFill>
                <a:latin typeface="Verdana"/>
                <a:cs typeface="Verdana"/>
              </a:rPr>
              <a:t>laws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40" b="1">
                <a:solidFill>
                  <a:srgbClr val="3C2007"/>
                </a:solidFill>
                <a:latin typeface="Verdana"/>
                <a:cs typeface="Verdana"/>
              </a:rPr>
              <a:t>in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40" b="1">
                <a:solidFill>
                  <a:srgbClr val="3C2007"/>
                </a:solidFill>
                <a:latin typeface="Verdana"/>
                <a:cs typeface="Verdana"/>
              </a:rPr>
              <a:t>their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95" b="1">
                <a:solidFill>
                  <a:srgbClr val="3C2007"/>
                </a:solidFill>
                <a:latin typeface="Verdana"/>
                <a:cs typeface="Verdana"/>
              </a:rPr>
              <a:t>area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5" b="1">
                <a:solidFill>
                  <a:srgbClr val="3C2007"/>
                </a:solidFill>
                <a:latin typeface="Verdana"/>
                <a:cs typeface="Verdana"/>
              </a:rPr>
              <a:t>is </a:t>
            </a:r>
            <a:r>
              <a:rPr dirty="0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40" b="1">
                <a:solidFill>
                  <a:srgbClr val="3C2007"/>
                </a:solidFill>
                <a:latin typeface="Verdana"/>
                <a:cs typeface="Verdana"/>
              </a:rPr>
              <a:t>10</a:t>
            </a:r>
            <a:r>
              <a:rPr dirty="0" baseline="39094" sz="2025" spc="-359" b="1">
                <a:solidFill>
                  <a:srgbClr val="3C2007"/>
                </a:solidFill>
                <a:latin typeface="Verdana"/>
                <a:cs typeface="Verdana"/>
              </a:rPr>
              <a:t>th</a:t>
            </a:r>
            <a:r>
              <a:rPr dirty="0" baseline="39094" sz="2025" spc="15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Amendment.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The </a:t>
            </a:r>
            <a:r>
              <a:rPr dirty="0" sz="2250" spc="-240" b="1">
                <a:solidFill>
                  <a:srgbClr val="3C2007"/>
                </a:solidFill>
                <a:latin typeface="Verdana"/>
                <a:cs typeface="Verdana"/>
              </a:rPr>
              <a:t>10</a:t>
            </a:r>
            <a:r>
              <a:rPr dirty="0" baseline="39094" sz="2025" spc="-359" b="1">
                <a:solidFill>
                  <a:srgbClr val="3C2007"/>
                </a:solidFill>
                <a:latin typeface="Verdana"/>
                <a:cs typeface="Verdana"/>
              </a:rPr>
              <a:t>th</a:t>
            </a:r>
            <a:r>
              <a:rPr dirty="0" baseline="39094" sz="2025" spc="142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Amendment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60" b="1">
                <a:solidFill>
                  <a:srgbClr val="3C2007"/>
                </a:solidFill>
                <a:latin typeface="Verdana"/>
                <a:cs typeface="Verdana"/>
              </a:rPr>
              <a:t>states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20" b="1">
                <a:solidFill>
                  <a:srgbClr val="3C2007"/>
                </a:solidFill>
                <a:latin typeface="Verdana"/>
                <a:cs typeface="Verdana"/>
              </a:rPr>
              <a:t>that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29" b="1">
                <a:solidFill>
                  <a:srgbClr val="3C2007"/>
                </a:solidFill>
                <a:latin typeface="Verdana"/>
                <a:cs typeface="Verdana"/>
              </a:rPr>
              <a:t>powers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35" b="1">
                <a:solidFill>
                  <a:srgbClr val="3C2007"/>
                </a:solidFill>
                <a:latin typeface="Verdana"/>
                <a:cs typeface="Verdana"/>
              </a:rPr>
              <a:t>not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80" b="1">
                <a:solidFill>
                  <a:srgbClr val="3C2007"/>
                </a:solidFill>
                <a:latin typeface="Verdana"/>
                <a:cs typeface="Verdana"/>
              </a:rPr>
              <a:t>delegated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05" b="1">
                <a:solidFill>
                  <a:srgbClr val="3C2007"/>
                </a:solidFill>
                <a:latin typeface="Verdana"/>
                <a:cs typeface="Verdana"/>
              </a:rPr>
              <a:t>to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35" b="1">
                <a:solidFill>
                  <a:srgbClr val="3C2007"/>
                </a:solidFill>
                <a:latin typeface="Verdana"/>
                <a:cs typeface="Verdana"/>
              </a:rPr>
              <a:t>U.S.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45" b="1">
                <a:solidFill>
                  <a:srgbClr val="3C2007"/>
                </a:solidFill>
                <a:latin typeface="Verdana"/>
                <a:cs typeface="Verdana"/>
              </a:rPr>
              <a:t>(federal) 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government </a:t>
            </a:r>
            <a:r>
              <a:rPr dirty="0" sz="2250" spc="-220" b="1">
                <a:solidFill>
                  <a:srgbClr val="3C2007"/>
                </a:solidFill>
                <a:latin typeface="Verdana"/>
                <a:cs typeface="Verdana"/>
              </a:rPr>
              <a:t>by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30" b="1">
                <a:solidFill>
                  <a:srgbClr val="3C2007"/>
                </a:solidFill>
                <a:latin typeface="Verdana"/>
                <a:cs typeface="Verdana"/>
              </a:rPr>
              <a:t>Constitution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90" b="1">
                <a:solidFill>
                  <a:srgbClr val="3C2007"/>
                </a:solidFill>
                <a:latin typeface="Verdana"/>
                <a:cs typeface="Verdana"/>
              </a:rPr>
              <a:t>are</a:t>
            </a:r>
            <a:r>
              <a:rPr dirty="0" sz="2250" spc="-204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15" b="1">
                <a:solidFill>
                  <a:srgbClr val="3C2007"/>
                </a:solidFill>
                <a:latin typeface="Verdana"/>
                <a:cs typeface="Verdana"/>
              </a:rPr>
              <a:t>“reserved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05" b="1">
                <a:solidFill>
                  <a:srgbClr val="3C2007"/>
                </a:solidFill>
                <a:latin typeface="Verdana"/>
                <a:cs typeface="Verdana"/>
              </a:rPr>
              <a:t>to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60" b="1">
                <a:solidFill>
                  <a:srgbClr val="3C2007"/>
                </a:solidFill>
                <a:latin typeface="Verdana"/>
                <a:cs typeface="Verdana"/>
              </a:rPr>
              <a:t>States</a:t>
            </a:r>
            <a:r>
              <a:rPr dirty="0" sz="2250" spc="-204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70" b="1">
                <a:solidFill>
                  <a:srgbClr val="3C2007"/>
                </a:solidFill>
                <a:latin typeface="Verdana"/>
                <a:cs typeface="Verdana"/>
              </a:rPr>
              <a:t>respectively,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70" b="1">
                <a:solidFill>
                  <a:srgbClr val="3C2007"/>
                </a:solidFill>
                <a:latin typeface="Verdana"/>
                <a:cs typeface="Verdana"/>
              </a:rPr>
              <a:t>or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05" b="1">
                <a:solidFill>
                  <a:srgbClr val="3C2007"/>
                </a:solidFill>
                <a:latin typeface="Verdana"/>
                <a:cs typeface="Verdana"/>
              </a:rPr>
              <a:t>to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150" b="1">
                <a:solidFill>
                  <a:srgbClr val="3C2007"/>
                </a:solidFill>
                <a:latin typeface="Verdana"/>
                <a:cs typeface="Verdana"/>
              </a:rPr>
              <a:t>the</a:t>
            </a:r>
            <a:r>
              <a:rPr dirty="0" sz="2250" spc="-210" b="1">
                <a:solidFill>
                  <a:srgbClr val="3C2007"/>
                </a:solidFill>
                <a:latin typeface="Verdana"/>
                <a:cs typeface="Verdana"/>
              </a:rPr>
              <a:t> </a:t>
            </a:r>
            <a:r>
              <a:rPr dirty="0" sz="2250" spc="-20" b="1">
                <a:solidFill>
                  <a:srgbClr val="3C2007"/>
                </a:solidFill>
                <a:latin typeface="Verdana"/>
                <a:cs typeface="Verdana"/>
              </a:rPr>
              <a:t>people.”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90638" y="5632119"/>
            <a:ext cx="469900" cy="48895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3000" spc="45">
                <a:solidFill>
                  <a:srgbClr val="F5ECDE"/>
                </a:solidFill>
                <a:latin typeface="Cambria"/>
                <a:cs typeface="Cambria"/>
              </a:rPr>
              <a:t>02</a:t>
            </a:r>
            <a:endParaRPr sz="3000">
              <a:latin typeface="Cambria"/>
              <a:cs typeface="Cambri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52827" y="619743"/>
            <a:ext cx="2829560" cy="2829560"/>
            <a:chOff x="652827" y="619743"/>
            <a:chExt cx="2829560" cy="2829560"/>
          </a:xfrm>
        </p:grpSpPr>
        <p:sp>
          <p:nvSpPr>
            <p:cNvPr id="13" name="object 13"/>
            <p:cNvSpPr/>
            <p:nvPr/>
          </p:nvSpPr>
          <p:spPr>
            <a:xfrm>
              <a:off x="810909" y="1856213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0" y="0"/>
                  </a:moveTo>
                  <a:lnTo>
                    <a:pt x="1733" y="0"/>
                  </a:lnTo>
                  <a:lnTo>
                    <a:pt x="1733" y="2540"/>
                  </a:lnTo>
                  <a:lnTo>
                    <a:pt x="0" y="25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827" y="619743"/>
              <a:ext cx="1223917" cy="122346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72642" y="739888"/>
              <a:ext cx="2709545" cy="2708910"/>
            </a:xfrm>
            <a:custGeom>
              <a:avLst/>
              <a:gdLst/>
              <a:ahLst/>
              <a:cxnLst/>
              <a:rect l="l" t="t" r="r" b="b"/>
              <a:pathLst>
                <a:path w="2709545" h="2708910">
                  <a:moveTo>
                    <a:pt x="9512" y="1125220"/>
                  </a:moveTo>
                  <a:lnTo>
                    <a:pt x="8432" y="1125220"/>
                  </a:lnTo>
                  <a:lnTo>
                    <a:pt x="8432" y="1126490"/>
                  </a:lnTo>
                  <a:lnTo>
                    <a:pt x="0" y="1126490"/>
                  </a:lnTo>
                  <a:lnTo>
                    <a:pt x="0" y="2708910"/>
                  </a:lnTo>
                  <a:lnTo>
                    <a:pt x="9512" y="2708910"/>
                  </a:lnTo>
                  <a:lnTo>
                    <a:pt x="9512" y="1126490"/>
                  </a:lnTo>
                  <a:lnTo>
                    <a:pt x="9512" y="1125220"/>
                  </a:lnTo>
                  <a:close/>
                </a:path>
                <a:path w="2709545" h="2708910">
                  <a:moveTo>
                    <a:pt x="39992" y="1118870"/>
                  </a:moveTo>
                  <a:lnTo>
                    <a:pt x="33362" y="1118870"/>
                  </a:lnTo>
                  <a:lnTo>
                    <a:pt x="33362" y="1120140"/>
                  </a:lnTo>
                  <a:lnTo>
                    <a:pt x="30480" y="1120140"/>
                  </a:lnTo>
                  <a:lnTo>
                    <a:pt x="30480" y="2708910"/>
                  </a:lnTo>
                  <a:lnTo>
                    <a:pt x="39992" y="2708910"/>
                  </a:lnTo>
                  <a:lnTo>
                    <a:pt x="39992" y="1120140"/>
                  </a:lnTo>
                  <a:lnTo>
                    <a:pt x="39992" y="1118870"/>
                  </a:lnTo>
                  <a:close/>
                </a:path>
                <a:path w="2709545" h="2708910">
                  <a:moveTo>
                    <a:pt x="2709329" y="29984"/>
                  </a:moveTo>
                  <a:lnTo>
                    <a:pt x="1120978" y="29984"/>
                  </a:lnTo>
                  <a:lnTo>
                    <a:pt x="1119924" y="33197"/>
                  </a:lnTo>
                  <a:lnTo>
                    <a:pt x="1118730" y="36372"/>
                  </a:lnTo>
                  <a:lnTo>
                    <a:pt x="1117409" y="39509"/>
                  </a:lnTo>
                  <a:lnTo>
                    <a:pt x="2709329" y="39509"/>
                  </a:lnTo>
                  <a:lnTo>
                    <a:pt x="2709329" y="29984"/>
                  </a:lnTo>
                  <a:close/>
                </a:path>
                <a:path w="2709545" h="2708910">
                  <a:moveTo>
                    <a:pt x="2709329" y="0"/>
                  </a:moveTo>
                  <a:lnTo>
                    <a:pt x="1127277" y="0"/>
                  </a:lnTo>
                  <a:lnTo>
                    <a:pt x="1127277" y="2540"/>
                  </a:lnTo>
                  <a:lnTo>
                    <a:pt x="1126680" y="2540"/>
                  </a:lnTo>
                  <a:lnTo>
                    <a:pt x="1126680" y="8890"/>
                  </a:lnTo>
                  <a:lnTo>
                    <a:pt x="2709329" y="8890"/>
                  </a:lnTo>
                  <a:lnTo>
                    <a:pt x="2709329" y="2540"/>
                  </a:lnTo>
                  <a:lnTo>
                    <a:pt x="2709329" y="0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/>
          <p:cNvGrpSpPr/>
          <p:nvPr/>
        </p:nvGrpSpPr>
        <p:grpSpPr>
          <a:xfrm>
            <a:off x="14923569" y="619573"/>
            <a:ext cx="2829560" cy="2829560"/>
            <a:chOff x="14923569" y="619573"/>
            <a:chExt cx="2829560" cy="2829560"/>
          </a:xfrm>
        </p:grpSpPr>
        <p:sp>
          <p:nvSpPr>
            <p:cNvPr id="17" name="object 17"/>
            <p:cNvSpPr/>
            <p:nvPr/>
          </p:nvSpPr>
          <p:spPr>
            <a:xfrm>
              <a:off x="16513609" y="77765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539" y="0"/>
                  </a:moveTo>
                  <a:lnTo>
                    <a:pt x="2539" y="1734"/>
                  </a:lnTo>
                  <a:lnTo>
                    <a:pt x="0" y="1734"/>
                  </a:lnTo>
                  <a:lnTo>
                    <a:pt x="0" y="0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3C200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29152" y="619573"/>
              <a:ext cx="1223467" cy="122391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4923566" y="739393"/>
              <a:ext cx="2708910" cy="2709545"/>
            </a:xfrm>
            <a:custGeom>
              <a:avLst/>
              <a:gdLst/>
              <a:ahLst/>
              <a:cxnLst/>
              <a:rect l="l" t="t" r="r" b="b"/>
              <a:pathLst>
                <a:path w="2708909" h="2709545">
                  <a:moveTo>
                    <a:pt x="1583690" y="8432"/>
                  </a:moveTo>
                  <a:lnTo>
                    <a:pt x="1582420" y="8432"/>
                  </a:lnTo>
                  <a:lnTo>
                    <a:pt x="1582420" y="0"/>
                  </a:lnTo>
                  <a:lnTo>
                    <a:pt x="0" y="0"/>
                  </a:lnTo>
                  <a:lnTo>
                    <a:pt x="0" y="9525"/>
                  </a:lnTo>
                  <a:lnTo>
                    <a:pt x="1582420" y="9525"/>
                  </a:lnTo>
                  <a:lnTo>
                    <a:pt x="1583690" y="9525"/>
                  </a:lnTo>
                  <a:lnTo>
                    <a:pt x="1583690" y="8432"/>
                  </a:lnTo>
                  <a:close/>
                </a:path>
                <a:path w="2708909" h="2709545">
                  <a:moveTo>
                    <a:pt x="1590040" y="33362"/>
                  </a:moveTo>
                  <a:lnTo>
                    <a:pt x="1588770" y="33362"/>
                  </a:lnTo>
                  <a:lnTo>
                    <a:pt x="1588770" y="30480"/>
                  </a:lnTo>
                  <a:lnTo>
                    <a:pt x="0" y="30480"/>
                  </a:lnTo>
                  <a:lnTo>
                    <a:pt x="0" y="40005"/>
                  </a:lnTo>
                  <a:lnTo>
                    <a:pt x="1588770" y="40005"/>
                  </a:lnTo>
                  <a:lnTo>
                    <a:pt x="1590040" y="40005"/>
                  </a:lnTo>
                  <a:lnTo>
                    <a:pt x="1590040" y="33362"/>
                  </a:lnTo>
                  <a:close/>
                </a:path>
                <a:path w="2708909" h="2709545">
                  <a:moveTo>
                    <a:pt x="2678925" y="1120990"/>
                  </a:moveTo>
                  <a:lnTo>
                    <a:pt x="2675712" y="1119924"/>
                  </a:lnTo>
                  <a:lnTo>
                    <a:pt x="2672537" y="1118743"/>
                  </a:lnTo>
                  <a:lnTo>
                    <a:pt x="2669400" y="1117422"/>
                  </a:lnTo>
                  <a:lnTo>
                    <a:pt x="2669400" y="2709341"/>
                  </a:lnTo>
                  <a:lnTo>
                    <a:pt x="2678925" y="2709341"/>
                  </a:lnTo>
                  <a:lnTo>
                    <a:pt x="2678925" y="1120990"/>
                  </a:lnTo>
                  <a:close/>
                </a:path>
                <a:path w="2708909" h="2709545">
                  <a:moveTo>
                    <a:pt x="2708910" y="1127290"/>
                  </a:moveTo>
                  <a:lnTo>
                    <a:pt x="2706370" y="1127290"/>
                  </a:lnTo>
                  <a:lnTo>
                    <a:pt x="2706370" y="1126693"/>
                  </a:lnTo>
                  <a:lnTo>
                    <a:pt x="2700020" y="1126693"/>
                  </a:lnTo>
                  <a:lnTo>
                    <a:pt x="2700020" y="2709341"/>
                  </a:lnTo>
                  <a:lnTo>
                    <a:pt x="2706370" y="2709341"/>
                  </a:lnTo>
                  <a:lnTo>
                    <a:pt x="2708910" y="2709341"/>
                  </a:lnTo>
                  <a:lnTo>
                    <a:pt x="2708910" y="1127290"/>
                  </a:lnTo>
                  <a:close/>
                </a:path>
              </a:pathLst>
            </a:custGeom>
            <a:solidFill>
              <a:srgbClr val="3C200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14923639" y="6965835"/>
            <a:ext cx="2829560" cy="2829560"/>
            <a:chOff x="14923639" y="6965835"/>
            <a:chExt cx="2829560" cy="2829560"/>
          </a:xfrm>
        </p:grpSpPr>
        <p:sp>
          <p:nvSpPr>
            <p:cNvPr id="21" name="object 21"/>
            <p:cNvSpPr/>
            <p:nvPr/>
          </p:nvSpPr>
          <p:spPr>
            <a:xfrm>
              <a:off x="17592975" y="8555875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40">
                  <a:moveTo>
                    <a:pt x="1732" y="2540"/>
                  </a:moveTo>
                  <a:lnTo>
                    <a:pt x="0" y="2540"/>
                  </a:lnTo>
                  <a:lnTo>
                    <a:pt x="0" y="0"/>
                  </a:lnTo>
                  <a:lnTo>
                    <a:pt x="1732" y="0"/>
                  </a:lnTo>
                  <a:lnTo>
                    <a:pt x="1732" y="2540"/>
                  </a:lnTo>
                  <a:close/>
                </a:path>
              </a:pathLst>
            </a:custGeom>
            <a:solidFill>
              <a:srgbClr val="3C200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28873" y="8571418"/>
              <a:ext cx="1223917" cy="122346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4923631" y="6965847"/>
              <a:ext cx="2709545" cy="2708910"/>
            </a:xfrm>
            <a:custGeom>
              <a:avLst/>
              <a:gdLst/>
              <a:ahLst/>
              <a:cxnLst/>
              <a:rect l="l" t="t" r="r" b="b"/>
              <a:pathLst>
                <a:path w="2709544" h="2708909">
                  <a:moveTo>
                    <a:pt x="1582648" y="2700020"/>
                  </a:moveTo>
                  <a:lnTo>
                    <a:pt x="0" y="2700020"/>
                  </a:lnTo>
                  <a:lnTo>
                    <a:pt x="0" y="2706370"/>
                  </a:lnTo>
                  <a:lnTo>
                    <a:pt x="0" y="2708910"/>
                  </a:lnTo>
                  <a:lnTo>
                    <a:pt x="1582051" y="2708910"/>
                  </a:lnTo>
                  <a:lnTo>
                    <a:pt x="1582051" y="2706370"/>
                  </a:lnTo>
                  <a:lnTo>
                    <a:pt x="1582648" y="2706370"/>
                  </a:lnTo>
                  <a:lnTo>
                    <a:pt x="1582648" y="2700020"/>
                  </a:lnTo>
                  <a:close/>
                </a:path>
                <a:path w="2709544" h="2708909">
                  <a:moveTo>
                    <a:pt x="1591919" y="2669400"/>
                  </a:moveTo>
                  <a:lnTo>
                    <a:pt x="0" y="2669400"/>
                  </a:lnTo>
                  <a:lnTo>
                    <a:pt x="0" y="2678912"/>
                  </a:lnTo>
                  <a:lnTo>
                    <a:pt x="1588350" y="2678912"/>
                  </a:lnTo>
                  <a:lnTo>
                    <a:pt x="1589417" y="2675699"/>
                  </a:lnTo>
                  <a:lnTo>
                    <a:pt x="1590598" y="2672537"/>
                  </a:lnTo>
                  <a:lnTo>
                    <a:pt x="1591919" y="2669400"/>
                  </a:lnTo>
                  <a:close/>
                </a:path>
                <a:path w="2709544" h="2708909">
                  <a:moveTo>
                    <a:pt x="2678861" y="0"/>
                  </a:moveTo>
                  <a:lnTo>
                    <a:pt x="2669336" y="0"/>
                  </a:lnTo>
                  <a:lnTo>
                    <a:pt x="2669336" y="1588770"/>
                  </a:lnTo>
                  <a:lnTo>
                    <a:pt x="2669336" y="1590040"/>
                  </a:lnTo>
                  <a:lnTo>
                    <a:pt x="2675966" y="1590040"/>
                  </a:lnTo>
                  <a:lnTo>
                    <a:pt x="2675966" y="1588770"/>
                  </a:lnTo>
                  <a:lnTo>
                    <a:pt x="2678861" y="1588770"/>
                  </a:lnTo>
                  <a:lnTo>
                    <a:pt x="2678861" y="0"/>
                  </a:lnTo>
                  <a:close/>
                </a:path>
                <a:path w="2709544" h="2708909">
                  <a:moveTo>
                    <a:pt x="2709329" y="0"/>
                  </a:moveTo>
                  <a:lnTo>
                    <a:pt x="2699816" y="0"/>
                  </a:lnTo>
                  <a:lnTo>
                    <a:pt x="2699816" y="1582420"/>
                  </a:lnTo>
                  <a:lnTo>
                    <a:pt x="2699816" y="1583690"/>
                  </a:lnTo>
                  <a:lnTo>
                    <a:pt x="2700896" y="1583690"/>
                  </a:lnTo>
                  <a:lnTo>
                    <a:pt x="2700896" y="1582420"/>
                  </a:lnTo>
                  <a:lnTo>
                    <a:pt x="2709329" y="1582420"/>
                  </a:lnTo>
                  <a:lnTo>
                    <a:pt x="2709329" y="0"/>
                  </a:lnTo>
                  <a:close/>
                </a:path>
              </a:pathLst>
            </a:custGeom>
            <a:solidFill>
              <a:srgbClr val="3C200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/>
          <p:cNvGrpSpPr/>
          <p:nvPr/>
        </p:nvGrpSpPr>
        <p:grpSpPr>
          <a:xfrm>
            <a:off x="716562" y="7026343"/>
            <a:ext cx="2768600" cy="2769235"/>
            <a:chOff x="716562" y="7026343"/>
            <a:chExt cx="2768600" cy="2769235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6562" y="8598612"/>
              <a:ext cx="1195695" cy="119645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32891" y="7026351"/>
              <a:ext cx="2651760" cy="2651760"/>
            </a:xfrm>
            <a:custGeom>
              <a:avLst/>
              <a:gdLst/>
              <a:ahLst/>
              <a:cxnLst/>
              <a:rect l="l" t="t" r="r" b="b"/>
              <a:pathLst>
                <a:path w="2651760" h="2651759">
                  <a:moveTo>
                    <a:pt x="10160" y="0"/>
                  </a:moveTo>
                  <a:lnTo>
                    <a:pt x="3810" y="0"/>
                  </a:lnTo>
                  <a:lnTo>
                    <a:pt x="0" y="0"/>
                  </a:lnTo>
                  <a:lnTo>
                    <a:pt x="0" y="1549565"/>
                  </a:lnTo>
                  <a:lnTo>
                    <a:pt x="3810" y="1549565"/>
                  </a:lnTo>
                  <a:lnTo>
                    <a:pt x="3810" y="1550238"/>
                  </a:lnTo>
                  <a:lnTo>
                    <a:pt x="10160" y="1550238"/>
                  </a:lnTo>
                  <a:lnTo>
                    <a:pt x="10160" y="0"/>
                  </a:lnTo>
                  <a:close/>
                </a:path>
                <a:path w="2651760" h="2651759">
                  <a:moveTo>
                    <a:pt x="39725" y="0"/>
                  </a:moveTo>
                  <a:lnTo>
                    <a:pt x="30429" y="0"/>
                  </a:lnTo>
                  <a:lnTo>
                    <a:pt x="30429" y="1555762"/>
                  </a:lnTo>
                  <a:lnTo>
                    <a:pt x="33566" y="1556791"/>
                  </a:lnTo>
                  <a:lnTo>
                    <a:pt x="36664" y="1557959"/>
                  </a:lnTo>
                  <a:lnTo>
                    <a:pt x="39725" y="1559255"/>
                  </a:lnTo>
                  <a:lnTo>
                    <a:pt x="39725" y="0"/>
                  </a:lnTo>
                  <a:close/>
                </a:path>
                <a:path w="2651760" h="2651759">
                  <a:moveTo>
                    <a:pt x="2651760" y="2642285"/>
                  </a:moveTo>
                  <a:lnTo>
                    <a:pt x="1102360" y="2642285"/>
                  </a:lnTo>
                  <a:lnTo>
                    <a:pt x="1101090" y="2642285"/>
                  </a:lnTo>
                  <a:lnTo>
                    <a:pt x="1101090" y="2643568"/>
                  </a:lnTo>
                  <a:lnTo>
                    <a:pt x="1102360" y="2643568"/>
                  </a:lnTo>
                  <a:lnTo>
                    <a:pt x="1102360" y="2651595"/>
                  </a:lnTo>
                  <a:lnTo>
                    <a:pt x="2651760" y="2651595"/>
                  </a:lnTo>
                  <a:lnTo>
                    <a:pt x="2651760" y="2642285"/>
                  </a:lnTo>
                  <a:close/>
                </a:path>
                <a:path w="2651760" h="2651759">
                  <a:moveTo>
                    <a:pt x="2651760" y="2612491"/>
                  </a:moveTo>
                  <a:lnTo>
                    <a:pt x="1096010" y="2612491"/>
                  </a:lnTo>
                  <a:lnTo>
                    <a:pt x="1093470" y="2612491"/>
                  </a:lnTo>
                  <a:lnTo>
                    <a:pt x="1093470" y="2617025"/>
                  </a:lnTo>
                  <a:lnTo>
                    <a:pt x="1096010" y="2617025"/>
                  </a:lnTo>
                  <a:lnTo>
                    <a:pt x="1096010" y="2621788"/>
                  </a:lnTo>
                  <a:lnTo>
                    <a:pt x="2651760" y="2621788"/>
                  </a:lnTo>
                  <a:lnTo>
                    <a:pt x="2651760" y="2612491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8699" y="466760"/>
            <a:ext cx="16784955" cy="9404350"/>
            <a:chOff x="1028699" y="466760"/>
            <a:chExt cx="16784955" cy="940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4772" y="1028700"/>
              <a:ext cx="15420974" cy="82295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28687" y="896670"/>
              <a:ext cx="16351250" cy="1029335"/>
            </a:xfrm>
            <a:custGeom>
              <a:avLst/>
              <a:gdLst/>
              <a:ahLst/>
              <a:cxnLst/>
              <a:rect l="l" t="t" r="r" b="b"/>
              <a:pathLst>
                <a:path w="16351250" h="1029335">
                  <a:moveTo>
                    <a:pt x="940968" y="342569"/>
                  </a:moveTo>
                  <a:lnTo>
                    <a:pt x="581558" y="342569"/>
                  </a:lnTo>
                  <a:lnTo>
                    <a:pt x="470484" y="0"/>
                  </a:lnTo>
                  <a:lnTo>
                    <a:pt x="359422" y="342569"/>
                  </a:lnTo>
                  <a:lnTo>
                    <a:pt x="0" y="342569"/>
                  </a:lnTo>
                  <a:lnTo>
                    <a:pt x="290779" y="554291"/>
                  </a:lnTo>
                  <a:lnTo>
                    <a:pt x="179717" y="896861"/>
                  </a:lnTo>
                  <a:lnTo>
                    <a:pt x="470484" y="685139"/>
                  </a:lnTo>
                  <a:lnTo>
                    <a:pt x="761263" y="896861"/>
                  </a:lnTo>
                  <a:lnTo>
                    <a:pt x="692619" y="685139"/>
                  </a:lnTo>
                  <a:lnTo>
                    <a:pt x="650201" y="554291"/>
                  </a:lnTo>
                  <a:lnTo>
                    <a:pt x="940968" y="342569"/>
                  </a:lnTo>
                  <a:close/>
                </a:path>
                <a:path w="16351250" h="1029335">
                  <a:moveTo>
                    <a:pt x="16350691" y="474599"/>
                  </a:moveTo>
                  <a:lnTo>
                    <a:pt x="15991269" y="474599"/>
                  </a:lnTo>
                  <a:lnTo>
                    <a:pt x="15880207" y="132029"/>
                  </a:lnTo>
                  <a:lnTo>
                    <a:pt x="15769146" y="474599"/>
                  </a:lnTo>
                  <a:lnTo>
                    <a:pt x="15409723" y="474599"/>
                  </a:lnTo>
                  <a:lnTo>
                    <a:pt x="15700502" y="686320"/>
                  </a:lnTo>
                  <a:lnTo>
                    <a:pt x="15589428" y="1028890"/>
                  </a:lnTo>
                  <a:lnTo>
                    <a:pt x="15880207" y="817168"/>
                  </a:lnTo>
                  <a:lnTo>
                    <a:pt x="16170986" y="1028890"/>
                  </a:lnTo>
                  <a:lnTo>
                    <a:pt x="16102343" y="817168"/>
                  </a:lnTo>
                  <a:lnTo>
                    <a:pt x="16059912" y="686320"/>
                  </a:lnTo>
                  <a:lnTo>
                    <a:pt x="16350691" y="474599"/>
                  </a:lnTo>
                  <a:close/>
                </a:path>
              </a:pathLst>
            </a:custGeom>
            <a:solidFill>
              <a:srgbClr val="91170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86405" y="6338779"/>
              <a:ext cx="85724" cy="1619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53483" y="6338779"/>
              <a:ext cx="190499" cy="1523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86405" y="6457502"/>
              <a:ext cx="132278" cy="123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DEBORAH KEEN</dc:creator>
  <cp:keywords>DAHBx9LE4Ew,BAFq-ud5Va0,0</cp:keywords>
  <dc:title>history of</dc:title>
  <dcterms:created xsi:type="dcterms:W3CDTF">2026-07-22T19:44:02Z</dcterms:created>
  <dcterms:modified xsi:type="dcterms:W3CDTF">2026-07-22T19:44:02Z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2026-06-03T00:00:00Z</vt:filetime>
  </property>
  <property fmtid="{D5CDD505-2E9C-101B-9397-08002B2CF9AE}" pid="3" name="Creator">
    <vt:lpwstr>Canva</vt:lpwstr>
  </property>
  <property fmtid="{D5CDD505-2E9C-101B-9397-08002B2CF9AE}" pid="4" name="LastSaved">
    <vt:filetime>2026-07-22T00:00:00Z</vt:filetime>
  </property>
  <property fmtid="{D5CDD505-2E9C-101B-9397-08002B2CF9AE}" pid="5" name="Producer">
    <vt:lpwstr>Canva</vt:lpwstr>
  </property>
</Properties>
</file>