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1" r:id="rId4"/>
    <p:sldId id="271" r:id="rId5"/>
    <p:sldId id="272" r:id="rId6"/>
    <p:sldId id="274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326F0CC1-21DD-447F-A052-2DD8043719DC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D9821C73-CE01-4B9A-8418-EF59FA3BD1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010188FC-C277-4C29-B29E-D404076187B9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AE494403-8371-4BD4-95D0-A13B43AFF6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AABE9A-4F11-4267-A823-0D45CE1CD4A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6EC879-C657-440F-B9D3-D7715B726C94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A5D0BF-B935-4164-99A0-AECD758A2B9B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7344EB-F257-485D-B126-B064812E7E2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E41A7C-A8DA-4CEA-BC72-C71EBF528BA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0DA0AE-35D2-4BD2-BAA8-3E1716C7116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6B4CEB-47AA-4D75-B71A-927FF5EE77DB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1EA55-0F51-4C52-87D2-4CBE750E10DB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FC0AE-AC8C-4067-A49A-18996089A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0EC18-9E85-4574-9F38-D80337F51862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4039-4BCC-4A23-A002-565DB1071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69B4A-0B07-4EE2-8605-44AFCB683076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6178D-E8A8-46AC-8A67-7B76338E26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0EDF43-D17E-45EA-8047-32DCF3B96EBD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6BFE3-BCBE-471D-8892-7469DE10E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60C0B-2C67-43FE-AAD4-F96D77F11DBA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ABB42-73E2-424D-A03C-8140CCF0F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6375C-B13B-430A-BF41-67E05B5B9B2B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50AE4-48C4-4DEB-A28B-FAD4173A2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D1285C-78A1-4E52-A033-6218C2F8121D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1E8C6-AE8F-4DE0-B45D-11BE975D1A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EFBE7-5E2C-4E94-9CE2-DCFFE666DA2F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9776E-A090-44B3-B5A7-165AB2C55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948B2-F455-4C8B-AABE-C228085F9128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9824A-A70C-4313-9DB6-E5CE35F2F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32C88-9ED5-40AA-B339-AC60643A4582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C2AB-6ED7-45F0-BB0F-202A88674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34A5E-4747-493B-93D2-5A79E45DE275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58BA2-D15A-4808-BE3B-785892F5FF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8BBBFBE0-6E08-4EE2-A947-FC6133E01C49}" type="datetime1">
              <a:rPr lang="en-US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E3FC30B2-9559-4909-B7DC-0094BBB71E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5748338"/>
            <a:ext cx="8534400" cy="1033462"/>
          </a:xfr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chemeClr val="bg1"/>
                </a:solidFill>
              </a:rPr>
              <a:t>Please start your “Do-Now.” </a:t>
            </a: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04800"/>
            <a:ext cx="4137025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762000"/>
            <a:ext cx="4267200" cy="5072063"/>
          </a:xfrm>
        </p:spPr>
        <p:txBody>
          <a:bodyPr/>
          <a:lstStyle/>
          <a:p>
            <a:pPr marL="400050" indent="-400050" algn="ctr" eaLnBrk="1" hangingPunct="1"/>
            <a:r>
              <a:rPr lang="en-US" sz="3600" smtClean="0">
                <a:solidFill>
                  <a:schemeClr val="bg1"/>
                </a:solidFill>
              </a:rPr>
              <a:t>Agenda</a:t>
            </a:r>
          </a:p>
          <a:p>
            <a:pPr marL="400050" indent="-400050" algn="ctr" eaLnBrk="1" hangingPunct="1"/>
            <a:endParaRPr lang="en-US" sz="2400" smtClean="0">
              <a:solidFill>
                <a:schemeClr val="bg1"/>
              </a:solidFill>
            </a:endParaRPr>
          </a:p>
          <a:p>
            <a:pPr marL="400050" indent="-400050" eaLnBrk="1" hangingPunct="1">
              <a:buFont typeface="Arial" charset="0"/>
              <a:buAutoNum type="romanUcPeriod"/>
            </a:pPr>
            <a:r>
              <a:rPr lang="en-US" sz="3600" smtClean="0">
                <a:solidFill>
                  <a:schemeClr val="bg1"/>
                </a:solidFill>
              </a:rPr>
              <a:t>Introductions</a:t>
            </a:r>
          </a:p>
          <a:p>
            <a:pPr marL="400050" indent="-400050" eaLnBrk="1" hangingPunct="1">
              <a:buFont typeface="Arial" charset="0"/>
              <a:buAutoNum type="romanUcPeriod"/>
            </a:pPr>
            <a:r>
              <a:rPr lang="en-US" sz="3600" smtClean="0">
                <a:solidFill>
                  <a:schemeClr val="bg1"/>
                </a:solidFill>
              </a:rPr>
              <a:t>Using the Do-Nows</a:t>
            </a:r>
          </a:p>
          <a:p>
            <a:pPr marL="400050" indent="-400050" eaLnBrk="1" hangingPunct="1">
              <a:buFont typeface="Arial" charset="0"/>
              <a:buAutoNum type="romanUcPeriod"/>
            </a:pPr>
            <a:r>
              <a:rPr lang="en-US" sz="3600" smtClean="0">
                <a:solidFill>
                  <a:schemeClr val="bg1"/>
                </a:solidFill>
              </a:rPr>
              <a:t> Subplans</a:t>
            </a:r>
          </a:p>
          <a:p>
            <a:pPr marL="400050" indent="-400050" eaLnBrk="1" hangingPunct="1">
              <a:buFont typeface="Arial" charset="0"/>
              <a:buAutoNum type="romanUcPeriod"/>
            </a:pPr>
            <a:r>
              <a:rPr lang="en-US" sz="3600" smtClean="0">
                <a:solidFill>
                  <a:schemeClr val="bg1"/>
                </a:solidFill>
              </a:rPr>
              <a:t> Centers</a:t>
            </a:r>
          </a:p>
          <a:p>
            <a:pPr marL="400050" indent="-400050" eaLnBrk="1" hangingPunct="1">
              <a:buFont typeface="Arial" charset="0"/>
              <a:buAutoNum type="romanUcPeriod"/>
            </a:pPr>
            <a:r>
              <a:rPr lang="en-US" sz="3600" smtClean="0">
                <a:solidFill>
                  <a:schemeClr val="bg1"/>
                </a:solidFill>
              </a:rPr>
              <a:t> Wrap Up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685800"/>
            <a:ext cx="2009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981200"/>
            <a:ext cx="2003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657600"/>
            <a:ext cx="1981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Using the Do Nows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57200" y="1182688"/>
            <a:ext cx="40386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Alignment</a:t>
            </a: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Beginning of class</a:t>
            </a: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Transitions</a:t>
            </a: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Tutoring</a:t>
            </a: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Homework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35113"/>
            <a:ext cx="36576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Using the Sub Plans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57200" y="1524000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Substantive material.</a:t>
            </a: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On file in the office.</a:t>
            </a: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Template for future lesson plans.</a:t>
            </a: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0"/>
            <a:ext cx="36576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Using the Centers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57200" y="838200"/>
            <a:ext cx="5029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GT Extensions</a:t>
            </a: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Independent</a:t>
            </a: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Small Group</a:t>
            </a: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Whole Group</a:t>
            </a:r>
          </a:p>
          <a:p>
            <a:endParaRPr lang="en-US" sz="3600">
              <a:solidFill>
                <a:schemeClr val="bg1"/>
              </a:solidFill>
              <a:latin typeface="Calibri" pitchFamily="-111" charset="0"/>
            </a:endParaRP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71600"/>
            <a:ext cx="36576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Now It’s Your Turn!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457200" y="838200"/>
            <a:ext cx="5029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Work on your activity with a partner or group.</a:t>
            </a: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In 5 minutes, we’ll share our final products.</a:t>
            </a:r>
          </a:p>
          <a:p>
            <a:pPr>
              <a:buFont typeface="Arial" charset="0"/>
              <a:buChar char="•"/>
            </a:pPr>
            <a:endParaRPr lang="en-US" sz="3600">
              <a:solidFill>
                <a:schemeClr val="bg1"/>
              </a:solidFill>
              <a:latin typeface="Calibri" pitchFamily="-111" charset="0"/>
            </a:endParaRPr>
          </a:p>
          <a:p>
            <a:pPr>
              <a:buFont typeface="Arial" charset="0"/>
              <a:buChar char="•"/>
            </a:pPr>
            <a:r>
              <a:rPr lang="en-US" sz="3600">
                <a:solidFill>
                  <a:schemeClr val="bg1"/>
                </a:solidFill>
                <a:latin typeface="Calibri" pitchFamily="-111" charset="0"/>
              </a:rPr>
              <a:t>Prize to the best!</a:t>
            </a:r>
          </a:p>
          <a:p>
            <a:endParaRPr lang="en-US" sz="3600">
              <a:solidFill>
                <a:schemeClr val="bg1"/>
              </a:solidFill>
              <a:latin typeface="Calibri" pitchFamily="-111" charset="0"/>
            </a:endParaRPr>
          </a:p>
        </p:txBody>
      </p:sp>
      <p:pic>
        <p:nvPicPr>
          <p:cNvPr id="25604" name="Picture 5" descr="DSC_0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11300"/>
            <a:ext cx="343376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DSC_00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29075"/>
            <a:ext cx="3429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Wrap Up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953000" y="1524000"/>
            <a:ext cx="35814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-111" charset="0"/>
              </a:rPr>
              <a:t>Questions? </a:t>
            </a:r>
          </a:p>
          <a:p>
            <a:pPr algn="ctr"/>
            <a:endParaRPr lang="en-US" sz="2400">
              <a:solidFill>
                <a:schemeClr val="bg1"/>
              </a:solidFill>
              <a:latin typeface="Calibri" pitchFamily="-111" charset="0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latin typeface="Calibri" pitchFamily="-111" charset="0"/>
              </a:rPr>
              <a:t>Comments?</a:t>
            </a:r>
          </a:p>
          <a:p>
            <a:pPr algn="ctr"/>
            <a:endParaRPr lang="en-US">
              <a:solidFill>
                <a:schemeClr val="bg1"/>
              </a:solidFill>
              <a:latin typeface="Calibri" pitchFamily="-111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111" charset="0"/>
              </a:rPr>
              <a:t>Denise Baxindine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111" charset="0"/>
              </a:rPr>
              <a:t>denisebaxindine@yahoo.com</a:t>
            </a:r>
          </a:p>
          <a:p>
            <a:pPr algn="ctr"/>
            <a:endParaRPr lang="en-US">
              <a:solidFill>
                <a:schemeClr val="bg1"/>
              </a:solidFill>
              <a:latin typeface="Calibri" pitchFamily="-111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111" charset="0"/>
              </a:rPr>
              <a:t>Molly Powers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111" charset="0"/>
              </a:rPr>
              <a:t>PowersML@gmail.com</a:t>
            </a:r>
          </a:p>
          <a:p>
            <a:pPr algn="ctr"/>
            <a:endParaRPr lang="en-US">
              <a:solidFill>
                <a:schemeClr val="bg1"/>
              </a:solidFill>
              <a:latin typeface="Calibri" pitchFamily="-111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111" charset="0"/>
              </a:rPr>
              <a:t>Joanna Waggoner Norquest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111" charset="0"/>
              </a:rPr>
              <a:t>Joanna.Waggoner@gmail.com</a:t>
            </a:r>
          </a:p>
          <a:p>
            <a:pPr algn="ctr"/>
            <a:endParaRPr lang="en-US" sz="2800">
              <a:solidFill>
                <a:schemeClr val="bg1"/>
              </a:solidFill>
              <a:latin typeface="Calibri" pitchFamily="-111" charset="0"/>
            </a:endParaRPr>
          </a:p>
        </p:txBody>
      </p:sp>
      <p:pic>
        <p:nvPicPr>
          <p:cNvPr id="27652" name="Picture 2" descr="C:\Users\HL\AppData\Local\Microsoft\Windows\Temporary Internet Files\Content.IE5\Z6A2WT2N\MCj039175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32845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111</Words>
  <Application>Microsoft Macintosh PowerPoint</Application>
  <PresentationFormat>On-screen Show (4:3)</PresentationFormat>
  <Paragraphs>62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Using the Do Nows</vt:lpstr>
      <vt:lpstr>Using the Sub Plans</vt:lpstr>
      <vt:lpstr>Using the Centers</vt:lpstr>
      <vt:lpstr>Now It’s Your Turn!</vt:lpstr>
      <vt:lpstr>Wrap 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Hope</dc:creator>
  <cp:lastModifiedBy>Lisa</cp:lastModifiedBy>
  <cp:revision>52</cp:revision>
  <cp:lastPrinted>2010-05-01T03:31:56Z</cp:lastPrinted>
  <dcterms:created xsi:type="dcterms:W3CDTF">2010-05-01T03:19:27Z</dcterms:created>
  <dcterms:modified xsi:type="dcterms:W3CDTF">2010-06-03T17:51:12Z</dcterms:modified>
</cp:coreProperties>
</file>